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</p:sldIdLst>
  <p:sldSz cx="12192000" cy="6858000"/>
  <p:notesSz cx="7556500" cy="2870200"/>
  <p:embeddedFontLst>
    <p:embeddedFont>
      <p:font typeface="League Spartan" panose="020B0604020202020204" charset="0"/>
      <p:regular r:id="rId13"/>
      <p:bold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82">
          <p15:clr>
            <a:srgbClr val="A4A3A4"/>
          </p15:clr>
        </p15:guide>
        <p15:guide id="2" pos="5292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NTCQJAdF4pcJyv1DP8VwRCFNl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0DC0D-2555-404C-94A4-89BBCA04876C}" v="12" dt="2024-04-09T16:07:53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>
        <p:guide orient="horz" pos="6882"/>
        <p:guide pos="52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5013" cy="14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79900" y="0"/>
            <a:ext cx="3275013" cy="14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17825" y="358775"/>
            <a:ext cx="1720850" cy="968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1381125"/>
            <a:ext cx="60452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2725738"/>
            <a:ext cx="3275013" cy="14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9900" y="2725738"/>
            <a:ext cx="3275013" cy="14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13"/>
              <a:t>Bom dia a todos, primeiramente gostaria de agradecer a iima e a todos os organizadores deste evento maravilhoso </a:t>
            </a:r>
            <a:endParaRPr sz="1213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13"/>
              <a:t>Eu sou Christian, diretor de tecnologia e inovação da Automate Brasil e quero apresentar um pouquinho da nossa empresa</a:t>
            </a:r>
            <a:endParaRPr sz="1213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966" name="Google Shape;9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Bom pessoal, esta era a mensagem que eu queria compartilhar com vocês, espero minha apresentação gere frutos para novas ideias para vocês neste ramo que eu tanto amo.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Reforço meu convite, por favor, fiquem a vontade para me procurar no nosso stand da Automate Brasil,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Muito obrigado e boa feira a todos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1337" name="Google Shape;13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3"/>
              <a:buFont typeface="Calibri"/>
              <a:buNone/>
            </a:pPr>
            <a:endParaRPr/>
          </a:p>
        </p:txBody>
      </p:sp>
      <p:sp>
        <p:nvSpPr>
          <p:cNvPr id="993" name="Google Shape;9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3"/>
              <a:buFont typeface="Calibri"/>
              <a:buNone/>
            </a:pPr>
            <a:endParaRPr/>
          </a:p>
        </p:txBody>
      </p:sp>
      <p:sp>
        <p:nvSpPr>
          <p:cNvPr id="1055" name="Google Shape;10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Até pouco tempo atrás, uma empresa escolhia uma bandeira para sustentar: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Nós desenvolvemos em Java e usamos a plataforma X de RPA. </a:t>
            </a:r>
            <a:endParaRPr b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isso fazia muito sentido porque as ferramentas e soluções disponíveis não se integravam facilmente umas com outras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Fora que não tínhamos tantas opções assim para ficar escolhendo. 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Isso facilitava a criação da equipe e a gestão do projeto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 RPA vivíamos um cenário muito parecido: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cliente escolhia uma plataforma e centralizava todas as automações nela.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Assim como em desenvolvimento, as opções eram limitadas e profissionais experientes eram raríssimos.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plataformas muitas vezes ainda rodavam onPremisse e algumas possuíam a opção de adquirir a licenças pagando apenas manutenção anualmente. </a:t>
            </a:r>
            <a:br>
              <a:rPr lang="pt-BR"/>
            </a:br>
            <a:endParaRPr/>
          </a:p>
        </p:txBody>
      </p:sp>
      <p:sp>
        <p:nvSpPr>
          <p:cNvPr id="1088" name="Google Shape;108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Mas, desde o ano passado, eu venho notando uma mudança na postura dos clientes quanto a desenvolvimento e automações de processos.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Novas linguagens e plataformas de RPA estão surgindo a todo momento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mais fácil encontrar profissionais com experiência em plataformas ou linguagens diferentes do que buscar vários de uma única tecnologia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 novas arquiteturas de desenvolvimento em micro serviços e clusterização de serviços, a integração se tornou mais fácil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As ferramentas de RPA agora possuem servidores cloud e contratos de subscrição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 a integração de soluções de hiper automação, e human in the loop nas plataformas,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ferramentas diferentes podem ser combinadas para oferecer cenários melhores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ainda temos linguagens open source que podem complementar ou substituir automações em plataforma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Mas, para o mundo das automações,  identificamos desafios mais específicos que precisamos enfrentar: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As plataformas oferecem recursos de comunicação entre tarefas internas, a maioria oferece recursos externos, mas só mais complicados e limitados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Se a interface não for bem clara entre estas tarefas, os testes e a manutenção vai ficar bem difícil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Ter que abrir cada uma das plataformas para acompanhar os logs que passam de uma ferramenta para outra também vai deixar muito mais difícil o trabalho da equipe de suporte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O ideal é que sua operação, os responsáveis pelo processo, consigam acompanhar os resultados das automações, se já é difícil para os profissionais de tecnologia se adequarem em usar ferramentas e interfaces diferentes, fazer isso para a operação é muito mais complicado </a:t>
            </a:r>
            <a:endParaRPr/>
          </a:p>
        </p:txBody>
      </p:sp>
      <p:sp>
        <p:nvSpPr>
          <p:cNvPr id="1142" name="Google Shape;114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Foi a pedido dos nossos clientes que desenvolvemos a nossa plataforma SRS Cloud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Uma plataforma de governança extremamente flexível e robusta para integrar as principais plataformas do mercado.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Ela foi desenvolvida utilizando os melhores conceitos de arquitetura e segurança disponíveis hoje,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Sistemas de cofre de senhas para as credenciais e usuários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Comunicação criptografada com chaves independentes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 armazenamento de dados apartado por cliente.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8" name="Google Shape;116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Com ela você pode começar um processo em Automation Anywhere, passar para uma tarefa em UIPath e finalizar em um script Python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Tudo isso ficará transparente para os programadores que vão utilizar uma interface via API padronizada de comunicação entre as tarefas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Os resultados de acompanhamento ficam registrados de forma centralizada facilitando o suporte e rastreabilidade de erros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Ele acompanha um ambiente de governança para as áreas de negócio acompanharem suas tarefas e interagirem com filas e execuções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Isso permite que um gestor da operação possa validar informações e até executar uma tarefa a partir do seu celular durante uma reunião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9" name="Google Shape;119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Mas acho que a coisa mais importante de tudo isso é a liberdade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Muitas empresas começaram em uma plataforma lá atras e hoje já não sabem se estão tendo acesso a todos os benefícios do RPA com ela.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Algumas possuem muitos recursos novos de hiper automação, mas eles vieram com valores exorbitantes, outras investiram muito pouco e ficamos órfãos de recursos que solucionaria muitos problemas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/>
              <a:t>Isso sem falar em automações em Python ou outras linguagens fáceis de aprender e totalmente gratuitas, mas não oferece uma base de gerenciamento mínima para acompanhar as automações.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Parece que não importa qual plataforma você aposte, em algum tempo surge a sensação de que apostou no cavalo errado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Por isso eu convido vocês a visitar nosso site e nosso stand aqui na feira para que conversemos um pouco sobre como podemos ajuda-los a alcançar esta liberdade. </a:t>
            </a:r>
            <a:endParaRPr/>
          </a:p>
        </p:txBody>
      </p:sp>
      <p:sp>
        <p:nvSpPr>
          <p:cNvPr id="1227" name="Google Shape;12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Ambiental - Abertura ">
  <p:cSld name="ESG - Ambiental - Abertura 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3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C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23"/>
          <p:cNvGrpSpPr/>
          <p:nvPr/>
        </p:nvGrpSpPr>
        <p:grpSpPr>
          <a:xfrm>
            <a:off x="-554507" y="3460593"/>
            <a:ext cx="4936112" cy="380582"/>
            <a:chOff x="7677150" y="5195888"/>
            <a:chExt cx="5187950" cy="400050"/>
          </a:xfrm>
        </p:grpSpPr>
        <p:sp>
          <p:nvSpPr>
            <p:cNvPr id="521" name="Google Shape;521;p23"/>
            <p:cNvSpPr/>
            <p:nvPr/>
          </p:nvSpPr>
          <p:spPr>
            <a:xfrm>
              <a:off x="7677150" y="5195888"/>
              <a:ext cx="200025" cy="400050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8269288" y="5195888"/>
              <a:ext cx="4595812" cy="400050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23"/>
          <p:cNvSpPr/>
          <p:nvPr/>
        </p:nvSpPr>
        <p:spPr>
          <a:xfrm>
            <a:off x="1" y="1"/>
            <a:ext cx="4428654" cy="6858000"/>
          </a:xfrm>
          <a:prstGeom prst="rect">
            <a:avLst/>
          </a:prstGeom>
          <a:solidFill>
            <a:srgbClr val="00C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3"/>
          <p:cNvSpPr/>
          <p:nvPr/>
        </p:nvSpPr>
        <p:spPr>
          <a:xfrm>
            <a:off x="5679339" y="2325292"/>
            <a:ext cx="909284" cy="909168"/>
          </a:xfrm>
          <a:custGeom>
            <a:avLst/>
            <a:gdLst/>
            <a:ahLst/>
            <a:cxnLst/>
            <a:rect l="l" t="t" r="r" b="b"/>
            <a:pathLst>
              <a:path w="2409" h="2407" extrusionOk="0">
                <a:moveTo>
                  <a:pt x="1924" y="239"/>
                </a:moveTo>
                <a:lnTo>
                  <a:pt x="1951" y="260"/>
                </a:lnTo>
                <a:lnTo>
                  <a:pt x="1977" y="282"/>
                </a:lnTo>
                <a:lnTo>
                  <a:pt x="2003" y="303"/>
                </a:lnTo>
                <a:lnTo>
                  <a:pt x="2028" y="326"/>
                </a:lnTo>
                <a:lnTo>
                  <a:pt x="2052" y="350"/>
                </a:lnTo>
                <a:lnTo>
                  <a:pt x="2076" y="374"/>
                </a:lnTo>
                <a:lnTo>
                  <a:pt x="2099" y="399"/>
                </a:lnTo>
                <a:lnTo>
                  <a:pt x="2122" y="424"/>
                </a:lnTo>
                <a:lnTo>
                  <a:pt x="2144" y="450"/>
                </a:lnTo>
                <a:lnTo>
                  <a:pt x="2164" y="477"/>
                </a:lnTo>
                <a:lnTo>
                  <a:pt x="2185" y="505"/>
                </a:lnTo>
                <a:lnTo>
                  <a:pt x="2205" y="533"/>
                </a:lnTo>
                <a:lnTo>
                  <a:pt x="2223" y="561"/>
                </a:lnTo>
                <a:lnTo>
                  <a:pt x="2241" y="591"/>
                </a:lnTo>
                <a:lnTo>
                  <a:pt x="2258" y="620"/>
                </a:lnTo>
                <a:lnTo>
                  <a:pt x="2274" y="650"/>
                </a:lnTo>
                <a:lnTo>
                  <a:pt x="2290" y="681"/>
                </a:lnTo>
                <a:lnTo>
                  <a:pt x="2305" y="711"/>
                </a:lnTo>
                <a:lnTo>
                  <a:pt x="2318" y="744"/>
                </a:lnTo>
                <a:lnTo>
                  <a:pt x="2331" y="775"/>
                </a:lnTo>
                <a:lnTo>
                  <a:pt x="2343" y="808"/>
                </a:lnTo>
                <a:lnTo>
                  <a:pt x="2354" y="841"/>
                </a:lnTo>
                <a:lnTo>
                  <a:pt x="2364" y="874"/>
                </a:lnTo>
                <a:lnTo>
                  <a:pt x="2372" y="908"/>
                </a:lnTo>
                <a:lnTo>
                  <a:pt x="2381" y="943"/>
                </a:lnTo>
                <a:lnTo>
                  <a:pt x="2388" y="978"/>
                </a:lnTo>
                <a:lnTo>
                  <a:pt x="2394" y="1013"/>
                </a:lnTo>
                <a:lnTo>
                  <a:pt x="2400" y="1047"/>
                </a:lnTo>
                <a:lnTo>
                  <a:pt x="2403" y="1083"/>
                </a:lnTo>
                <a:lnTo>
                  <a:pt x="2406" y="1119"/>
                </a:lnTo>
                <a:lnTo>
                  <a:pt x="2408" y="1155"/>
                </a:lnTo>
                <a:lnTo>
                  <a:pt x="2409" y="1192"/>
                </a:lnTo>
                <a:lnTo>
                  <a:pt x="2407" y="1238"/>
                </a:lnTo>
                <a:lnTo>
                  <a:pt x="2404" y="1283"/>
                </a:lnTo>
                <a:lnTo>
                  <a:pt x="2399" y="1329"/>
                </a:lnTo>
                <a:lnTo>
                  <a:pt x="2392" y="1376"/>
                </a:lnTo>
                <a:lnTo>
                  <a:pt x="2382" y="1422"/>
                </a:lnTo>
                <a:lnTo>
                  <a:pt x="2371" y="1468"/>
                </a:lnTo>
                <a:lnTo>
                  <a:pt x="2358" y="1514"/>
                </a:lnTo>
                <a:lnTo>
                  <a:pt x="2344" y="1559"/>
                </a:lnTo>
                <a:lnTo>
                  <a:pt x="2328" y="1603"/>
                </a:lnTo>
                <a:lnTo>
                  <a:pt x="2309" y="1648"/>
                </a:lnTo>
                <a:lnTo>
                  <a:pt x="2289" y="1691"/>
                </a:lnTo>
                <a:lnTo>
                  <a:pt x="2268" y="1734"/>
                </a:lnTo>
                <a:lnTo>
                  <a:pt x="2244" y="1776"/>
                </a:lnTo>
                <a:lnTo>
                  <a:pt x="2219" y="1816"/>
                </a:lnTo>
                <a:lnTo>
                  <a:pt x="2193" y="1856"/>
                </a:lnTo>
                <a:lnTo>
                  <a:pt x="2164" y="1894"/>
                </a:lnTo>
                <a:lnTo>
                  <a:pt x="2135" y="1931"/>
                </a:lnTo>
                <a:lnTo>
                  <a:pt x="2103" y="1965"/>
                </a:lnTo>
                <a:lnTo>
                  <a:pt x="2071" y="1999"/>
                </a:lnTo>
                <a:lnTo>
                  <a:pt x="2037" y="2031"/>
                </a:lnTo>
                <a:lnTo>
                  <a:pt x="2001" y="2061"/>
                </a:lnTo>
                <a:lnTo>
                  <a:pt x="1964" y="2088"/>
                </a:lnTo>
                <a:lnTo>
                  <a:pt x="1926" y="2114"/>
                </a:lnTo>
                <a:lnTo>
                  <a:pt x="1886" y="2138"/>
                </a:lnTo>
                <a:lnTo>
                  <a:pt x="1845" y="2159"/>
                </a:lnTo>
                <a:lnTo>
                  <a:pt x="1803" y="2177"/>
                </a:lnTo>
                <a:lnTo>
                  <a:pt x="1759" y="2194"/>
                </a:lnTo>
                <a:lnTo>
                  <a:pt x="1715" y="2208"/>
                </a:lnTo>
                <a:lnTo>
                  <a:pt x="1669" y="2219"/>
                </a:lnTo>
                <a:lnTo>
                  <a:pt x="1621" y="2226"/>
                </a:lnTo>
                <a:lnTo>
                  <a:pt x="1573" y="2231"/>
                </a:lnTo>
                <a:lnTo>
                  <a:pt x="1523" y="2233"/>
                </a:lnTo>
                <a:lnTo>
                  <a:pt x="1491" y="2232"/>
                </a:lnTo>
                <a:lnTo>
                  <a:pt x="1458" y="2230"/>
                </a:lnTo>
                <a:lnTo>
                  <a:pt x="1425" y="2226"/>
                </a:lnTo>
                <a:lnTo>
                  <a:pt x="1394" y="2222"/>
                </a:lnTo>
                <a:lnTo>
                  <a:pt x="1362" y="2217"/>
                </a:lnTo>
                <a:lnTo>
                  <a:pt x="1332" y="2210"/>
                </a:lnTo>
                <a:lnTo>
                  <a:pt x="1302" y="2202"/>
                </a:lnTo>
                <a:lnTo>
                  <a:pt x="1273" y="2193"/>
                </a:lnTo>
                <a:lnTo>
                  <a:pt x="1244" y="2183"/>
                </a:lnTo>
                <a:lnTo>
                  <a:pt x="1216" y="2172"/>
                </a:lnTo>
                <a:lnTo>
                  <a:pt x="1190" y="2160"/>
                </a:lnTo>
                <a:lnTo>
                  <a:pt x="1164" y="2147"/>
                </a:lnTo>
                <a:lnTo>
                  <a:pt x="1139" y="2133"/>
                </a:lnTo>
                <a:lnTo>
                  <a:pt x="1114" y="2118"/>
                </a:lnTo>
                <a:lnTo>
                  <a:pt x="1091" y="2101"/>
                </a:lnTo>
                <a:lnTo>
                  <a:pt x="1068" y="2085"/>
                </a:lnTo>
                <a:lnTo>
                  <a:pt x="1047" y="2067"/>
                </a:lnTo>
                <a:lnTo>
                  <a:pt x="1027" y="2048"/>
                </a:lnTo>
                <a:lnTo>
                  <a:pt x="1008" y="2028"/>
                </a:lnTo>
                <a:lnTo>
                  <a:pt x="991" y="2009"/>
                </a:lnTo>
                <a:lnTo>
                  <a:pt x="973" y="1987"/>
                </a:lnTo>
                <a:lnTo>
                  <a:pt x="958" y="1965"/>
                </a:lnTo>
                <a:lnTo>
                  <a:pt x="944" y="1944"/>
                </a:lnTo>
                <a:lnTo>
                  <a:pt x="931" y="1920"/>
                </a:lnTo>
                <a:lnTo>
                  <a:pt x="920" y="1896"/>
                </a:lnTo>
                <a:lnTo>
                  <a:pt x="910" y="1872"/>
                </a:lnTo>
                <a:lnTo>
                  <a:pt x="901" y="1847"/>
                </a:lnTo>
                <a:lnTo>
                  <a:pt x="894" y="1821"/>
                </a:lnTo>
                <a:lnTo>
                  <a:pt x="888" y="1795"/>
                </a:lnTo>
                <a:lnTo>
                  <a:pt x="884" y="1769"/>
                </a:lnTo>
                <a:lnTo>
                  <a:pt x="882" y="1740"/>
                </a:lnTo>
                <a:lnTo>
                  <a:pt x="881" y="1713"/>
                </a:lnTo>
                <a:lnTo>
                  <a:pt x="882" y="1695"/>
                </a:lnTo>
                <a:lnTo>
                  <a:pt x="883" y="1675"/>
                </a:lnTo>
                <a:lnTo>
                  <a:pt x="885" y="1656"/>
                </a:lnTo>
                <a:lnTo>
                  <a:pt x="887" y="1638"/>
                </a:lnTo>
                <a:lnTo>
                  <a:pt x="891" y="1620"/>
                </a:lnTo>
                <a:lnTo>
                  <a:pt x="895" y="1601"/>
                </a:lnTo>
                <a:lnTo>
                  <a:pt x="900" y="1584"/>
                </a:lnTo>
                <a:lnTo>
                  <a:pt x="907" y="1565"/>
                </a:lnTo>
                <a:lnTo>
                  <a:pt x="913" y="1548"/>
                </a:lnTo>
                <a:lnTo>
                  <a:pt x="920" y="1529"/>
                </a:lnTo>
                <a:lnTo>
                  <a:pt x="928" y="1512"/>
                </a:lnTo>
                <a:lnTo>
                  <a:pt x="936" y="1496"/>
                </a:lnTo>
                <a:lnTo>
                  <a:pt x="946" y="1478"/>
                </a:lnTo>
                <a:lnTo>
                  <a:pt x="956" y="1462"/>
                </a:lnTo>
                <a:lnTo>
                  <a:pt x="966" y="1445"/>
                </a:lnTo>
                <a:lnTo>
                  <a:pt x="977" y="1429"/>
                </a:lnTo>
                <a:lnTo>
                  <a:pt x="989" y="1414"/>
                </a:lnTo>
                <a:lnTo>
                  <a:pt x="1001" y="1399"/>
                </a:lnTo>
                <a:lnTo>
                  <a:pt x="1014" y="1383"/>
                </a:lnTo>
                <a:lnTo>
                  <a:pt x="1027" y="1368"/>
                </a:lnTo>
                <a:lnTo>
                  <a:pt x="1041" y="1354"/>
                </a:lnTo>
                <a:lnTo>
                  <a:pt x="1055" y="1341"/>
                </a:lnTo>
                <a:lnTo>
                  <a:pt x="1070" y="1328"/>
                </a:lnTo>
                <a:lnTo>
                  <a:pt x="1085" y="1315"/>
                </a:lnTo>
                <a:lnTo>
                  <a:pt x="1101" y="1303"/>
                </a:lnTo>
                <a:lnTo>
                  <a:pt x="1117" y="1291"/>
                </a:lnTo>
                <a:lnTo>
                  <a:pt x="1133" y="1279"/>
                </a:lnTo>
                <a:lnTo>
                  <a:pt x="1150" y="1269"/>
                </a:lnTo>
                <a:lnTo>
                  <a:pt x="1167" y="1258"/>
                </a:lnTo>
                <a:lnTo>
                  <a:pt x="1186" y="1250"/>
                </a:lnTo>
                <a:lnTo>
                  <a:pt x="1203" y="1240"/>
                </a:lnTo>
                <a:lnTo>
                  <a:pt x="1222" y="1232"/>
                </a:lnTo>
                <a:lnTo>
                  <a:pt x="1242" y="1223"/>
                </a:lnTo>
                <a:lnTo>
                  <a:pt x="1263" y="1213"/>
                </a:lnTo>
                <a:lnTo>
                  <a:pt x="1283" y="1203"/>
                </a:lnTo>
                <a:lnTo>
                  <a:pt x="1303" y="1192"/>
                </a:lnTo>
                <a:lnTo>
                  <a:pt x="1322" y="1181"/>
                </a:lnTo>
                <a:lnTo>
                  <a:pt x="1340" y="1169"/>
                </a:lnTo>
                <a:lnTo>
                  <a:pt x="1359" y="1157"/>
                </a:lnTo>
                <a:lnTo>
                  <a:pt x="1376" y="1145"/>
                </a:lnTo>
                <a:lnTo>
                  <a:pt x="1394" y="1132"/>
                </a:lnTo>
                <a:lnTo>
                  <a:pt x="1411" y="1118"/>
                </a:lnTo>
                <a:lnTo>
                  <a:pt x="1426" y="1104"/>
                </a:lnTo>
                <a:lnTo>
                  <a:pt x="1443" y="1090"/>
                </a:lnTo>
                <a:lnTo>
                  <a:pt x="1458" y="1075"/>
                </a:lnTo>
                <a:lnTo>
                  <a:pt x="1472" y="1059"/>
                </a:lnTo>
                <a:lnTo>
                  <a:pt x="1485" y="1044"/>
                </a:lnTo>
                <a:lnTo>
                  <a:pt x="1499" y="1028"/>
                </a:lnTo>
                <a:lnTo>
                  <a:pt x="1511" y="1012"/>
                </a:lnTo>
                <a:lnTo>
                  <a:pt x="1523" y="994"/>
                </a:lnTo>
                <a:lnTo>
                  <a:pt x="1534" y="977"/>
                </a:lnTo>
                <a:lnTo>
                  <a:pt x="1545" y="958"/>
                </a:lnTo>
                <a:lnTo>
                  <a:pt x="1554" y="941"/>
                </a:lnTo>
                <a:lnTo>
                  <a:pt x="1563" y="921"/>
                </a:lnTo>
                <a:lnTo>
                  <a:pt x="1571" y="903"/>
                </a:lnTo>
                <a:lnTo>
                  <a:pt x="1579" y="883"/>
                </a:lnTo>
                <a:lnTo>
                  <a:pt x="1585" y="863"/>
                </a:lnTo>
                <a:lnTo>
                  <a:pt x="1591" y="843"/>
                </a:lnTo>
                <a:lnTo>
                  <a:pt x="1596" y="822"/>
                </a:lnTo>
                <a:lnTo>
                  <a:pt x="1600" y="801"/>
                </a:lnTo>
                <a:lnTo>
                  <a:pt x="1603" y="779"/>
                </a:lnTo>
                <a:lnTo>
                  <a:pt x="1606" y="757"/>
                </a:lnTo>
                <a:lnTo>
                  <a:pt x="1607" y="735"/>
                </a:lnTo>
                <a:lnTo>
                  <a:pt x="1607" y="712"/>
                </a:lnTo>
                <a:lnTo>
                  <a:pt x="1606" y="663"/>
                </a:lnTo>
                <a:lnTo>
                  <a:pt x="1599" y="617"/>
                </a:lnTo>
                <a:lnTo>
                  <a:pt x="1591" y="572"/>
                </a:lnTo>
                <a:lnTo>
                  <a:pt x="1578" y="530"/>
                </a:lnTo>
                <a:lnTo>
                  <a:pt x="1562" y="489"/>
                </a:lnTo>
                <a:lnTo>
                  <a:pt x="1544" y="451"/>
                </a:lnTo>
                <a:lnTo>
                  <a:pt x="1522" y="415"/>
                </a:lnTo>
                <a:lnTo>
                  <a:pt x="1498" y="382"/>
                </a:lnTo>
                <a:lnTo>
                  <a:pt x="1471" y="349"/>
                </a:lnTo>
                <a:lnTo>
                  <a:pt x="1442" y="320"/>
                </a:lnTo>
                <a:lnTo>
                  <a:pt x="1410" y="291"/>
                </a:lnTo>
                <a:lnTo>
                  <a:pt x="1377" y="265"/>
                </a:lnTo>
                <a:lnTo>
                  <a:pt x="1341" y="243"/>
                </a:lnTo>
                <a:lnTo>
                  <a:pt x="1304" y="221"/>
                </a:lnTo>
                <a:lnTo>
                  <a:pt x="1266" y="201"/>
                </a:lnTo>
                <a:lnTo>
                  <a:pt x="1226" y="184"/>
                </a:lnTo>
                <a:lnTo>
                  <a:pt x="1185" y="169"/>
                </a:lnTo>
                <a:lnTo>
                  <a:pt x="1143" y="156"/>
                </a:lnTo>
                <a:lnTo>
                  <a:pt x="1100" y="145"/>
                </a:lnTo>
                <a:lnTo>
                  <a:pt x="1056" y="136"/>
                </a:lnTo>
                <a:lnTo>
                  <a:pt x="1013" y="129"/>
                </a:lnTo>
                <a:lnTo>
                  <a:pt x="968" y="125"/>
                </a:lnTo>
                <a:lnTo>
                  <a:pt x="923" y="123"/>
                </a:lnTo>
                <a:lnTo>
                  <a:pt x="879" y="123"/>
                </a:lnTo>
                <a:lnTo>
                  <a:pt x="834" y="125"/>
                </a:lnTo>
                <a:lnTo>
                  <a:pt x="790" y="128"/>
                </a:lnTo>
                <a:lnTo>
                  <a:pt x="746" y="135"/>
                </a:lnTo>
                <a:lnTo>
                  <a:pt x="703" y="144"/>
                </a:lnTo>
                <a:lnTo>
                  <a:pt x="661" y="154"/>
                </a:lnTo>
                <a:lnTo>
                  <a:pt x="620" y="166"/>
                </a:lnTo>
                <a:lnTo>
                  <a:pt x="580" y="182"/>
                </a:lnTo>
                <a:lnTo>
                  <a:pt x="541" y="199"/>
                </a:lnTo>
                <a:lnTo>
                  <a:pt x="577" y="176"/>
                </a:lnTo>
                <a:lnTo>
                  <a:pt x="614" y="154"/>
                </a:lnTo>
                <a:lnTo>
                  <a:pt x="651" y="134"/>
                </a:lnTo>
                <a:lnTo>
                  <a:pt x="689" y="115"/>
                </a:lnTo>
                <a:lnTo>
                  <a:pt x="728" y="98"/>
                </a:lnTo>
                <a:lnTo>
                  <a:pt x="769" y="82"/>
                </a:lnTo>
                <a:lnTo>
                  <a:pt x="809" y="66"/>
                </a:lnTo>
                <a:lnTo>
                  <a:pt x="850" y="53"/>
                </a:lnTo>
                <a:lnTo>
                  <a:pt x="892" y="41"/>
                </a:lnTo>
                <a:lnTo>
                  <a:pt x="934" y="30"/>
                </a:lnTo>
                <a:lnTo>
                  <a:pt x="978" y="22"/>
                </a:lnTo>
                <a:lnTo>
                  <a:pt x="1021" y="14"/>
                </a:lnTo>
                <a:lnTo>
                  <a:pt x="1065" y="8"/>
                </a:lnTo>
                <a:lnTo>
                  <a:pt x="1109" y="3"/>
                </a:lnTo>
                <a:lnTo>
                  <a:pt x="1154" y="1"/>
                </a:lnTo>
                <a:lnTo>
                  <a:pt x="1200" y="0"/>
                </a:lnTo>
                <a:lnTo>
                  <a:pt x="1212" y="0"/>
                </a:lnTo>
                <a:lnTo>
                  <a:pt x="1265" y="2"/>
                </a:lnTo>
                <a:lnTo>
                  <a:pt x="1317" y="8"/>
                </a:lnTo>
                <a:lnTo>
                  <a:pt x="1367" y="16"/>
                </a:lnTo>
                <a:lnTo>
                  <a:pt x="1415" y="28"/>
                </a:lnTo>
                <a:lnTo>
                  <a:pt x="1462" y="42"/>
                </a:lnTo>
                <a:lnTo>
                  <a:pt x="1507" y="59"/>
                </a:lnTo>
                <a:lnTo>
                  <a:pt x="1550" y="78"/>
                </a:lnTo>
                <a:lnTo>
                  <a:pt x="1591" y="100"/>
                </a:lnTo>
                <a:lnTo>
                  <a:pt x="1630" y="124"/>
                </a:lnTo>
                <a:lnTo>
                  <a:pt x="1667" y="150"/>
                </a:lnTo>
                <a:lnTo>
                  <a:pt x="1702" y="178"/>
                </a:lnTo>
                <a:lnTo>
                  <a:pt x="1735" y="208"/>
                </a:lnTo>
                <a:lnTo>
                  <a:pt x="1767" y="239"/>
                </a:lnTo>
                <a:lnTo>
                  <a:pt x="1795" y="273"/>
                </a:lnTo>
                <a:lnTo>
                  <a:pt x="1823" y="307"/>
                </a:lnTo>
                <a:lnTo>
                  <a:pt x="1848" y="343"/>
                </a:lnTo>
                <a:lnTo>
                  <a:pt x="1872" y="380"/>
                </a:lnTo>
                <a:lnTo>
                  <a:pt x="1892" y="417"/>
                </a:lnTo>
                <a:lnTo>
                  <a:pt x="1911" y="456"/>
                </a:lnTo>
                <a:lnTo>
                  <a:pt x="1928" y="494"/>
                </a:lnTo>
                <a:lnTo>
                  <a:pt x="1942" y="534"/>
                </a:lnTo>
                <a:lnTo>
                  <a:pt x="1955" y="574"/>
                </a:lnTo>
                <a:lnTo>
                  <a:pt x="1965" y="613"/>
                </a:lnTo>
                <a:lnTo>
                  <a:pt x="1974" y="655"/>
                </a:lnTo>
                <a:lnTo>
                  <a:pt x="1979" y="694"/>
                </a:lnTo>
                <a:lnTo>
                  <a:pt x="1984" y="734"/>
                </a:lnTo>
                <a:lnTo>
                  <a:pt x="1985" y="774"/>
                </a:lnTo>
                <a:lnTo>
                  <a:pt x="1984" y="814"/>
                </a:lnTo>
                <a:lnTo>
                  <a:pt x="1982" y="852"/>
                </a:lnTo>
                <a:lnTo>
                  <a:pt x="1976" y="890"/>
                </a:lnTo>
                <a:lnTo>
                  <a:pt x="1968" y="927"/>
                </a:lnTo>
                <a:lnTo>
                  <a:pt x="1959" y="963"/>
                </a:lnTo>
                <a:lnTo>
                  <a:pt x="1943" y="1006"/>
                </a:lnTo>
                <a:lnTo>
                  <a:pt x="1928" y="1046"/>
                </a:lnTo>
                <a:lnTo>
                  <a:pt x="1912" y="1084"/>
                </a:lnTo>
                <a:lnTo>
                  <a:pt x="1896" y="1120"/>
                </a:lnTo>
                <a:lnTo>
                  <a:pt x="1877" y="1154"/>
                </a:lnTo>
                <a:lnTo>
                  <a:pt x="1857" y="1187"/>
                </a:lnTo>
                <a:lnTo>
                  <a:pt x="1848" y="1202"/>
                </a:lnTo>
                <a:lnTo>
                  <a:pt x="1837" y="1216"/>
                </a:lnTo>
                <a:lnTo>
                  <a:pt x="1826" y="1231"/>
                </a:lnTo>
                <a:lnTo>
                  <a:pt x="1814" y="1245"/>
                </a:lnTo>
                <a:lnTo>
                  <a:pt x="1802" y="1258"/>
                </a:lnTo>
                <a:lnTo>
                  <a:pt x="1790" y="1273"/>
                </a:lnTo>
                <a:lnTo>
                  <a:pt x="1777" y="1286"/>
                </a:lnTo>
                <a:lnTo>
                  <a:pt x="1764" y="1299"/>
                </a:lnTo>
                <a:lnTo>
                  <a:pt x="1735" y="1324"/>
                </a:lnTo>
                <a:lnTo>
                  <a:pt x="1705" y="1348"/>
                </a:lnTo>
                <a:lnTo>
                  <a:pt x="1672" y="1372"/>
                </a:lnTo>
                <a:lnTo>
                  <a:pt x="1637" y="1394"/>
                </a:lnTo>
                <a:lnTo>
                  <a:pt x="1599" y="1418"/>
                </a:lnTo>
                <a:lnTo>
                  <a:pt x="1558" y="1441"/>
                </a:lnTo>
                <a:lnTo>
                  <a:pt x="1509" y="1466"/>
                </a:lnTo>
                <a:lnTo>
                  <a:pt x="1461" y="1489"/>
                </a:lnTo>
                <a:lnTo>
                  <a:pt x="1437" y="1500"/>
                </a:lnTo>
                <a:lnTo>
                  <a:pt x="1415" y="1512"/>
                </a:lnTo>
                <a:lnTo>
                  <a:pt x="1395" y="1524"/>
                </a:lnTo>
                <a:lnTo>
                  <a:pt x="1374" y="1537"/>
                </a:lnTo>
                <a:lnTo>
                  <a:pt x="1365" y="1544"/>
                </a:lnTo>
                <a:lnTo>
                  <a:pt x="1357" y="1552"/>
                </a:lnTo>
                <a:lnTo>
                  <a:pt x="1348" y="1560"/>
                </a:lnTo>
                <a:lnTo>
                  <a:pt x="1340" y="1568"/>
                </a:lnTo>
                <a:lnTo>
                  <a:pt x="1333" y="1577"/>
                </a:lnTo>
                <a:lnTo>
                  <a:pt x="1325" y="1587"/>
                </a:lnTo>
                <a:lnTo>
                  <a:pt x="1320" y="1597"/>
                </a:lnTo>
                <a:lnTo>
                  <a:pt x="1313" y="1608"/>
                </a:lnTo>
                <a:lnTo>
                  <a:pt x="1309" y="1620"/>
                </a:lnTo>
                <a:lnTo>
                  <a:pt x="1304" y="1631"/>
                </a:lnTo>
                <a:lnTo>
                  <a:pt x="1300" y="1645"/>
                </a:lnTo>
                <a:lnTo>
                  <a:pt x="1298" y="1659"/>
                </a:lnTo>
                <a:lnTo>
                  <a:pt x="1295" y="1673"/>
                </a:lnTo>
                <a:lnTo>
                  <a:pt x="1293" y="1689"/>
                </a:lnTo>
                <a:lnTo>
                  <a:pt x="1292" y="1705"/>
                </a:lnTo>
                <a:lnTo>
                  <a:pt x="1293" y="1723"/>
                </a:lnTo>
                <a:lnTo>
                  <a:pt x="1293" y="1736"/>
                </a:lnTo>
                <a:lnTo>
                  <a:pt x="1296" y="1749"/>
                </a:lnTo>
                <a:lnTo>
                  <a:pt x="1298" y="1761"/>
                </a:lnTo>
                <a:lnTo>
                  <a:pt x="1300" y="1773"/>
                </a:lnTo>
                <a:lnTo>
                  <a:pt x="1303" y="1785"/>
                </a:lnTo>
                <a:lnTo>
                  <a:pt x="1308" y="1797"/>
                </a:lnTo>
                <a:lnTo>
                  <a:pt x="1312" y="1808"/>
                </a:lnTo>
                <a:lnTo>
                  <a:pt x="1316" y="1819"/>
                </a:lnTo>
                <a:lnTo>
                  <a:pt x="1322" y="1829"/>
                </a:lnTo>
                <a:lnTo>
                  <a:pt x="1328" y="1839"/>
                </a:lnTo>
                <a:lnTo>
                  <a:pt x="1335" y="1849"/>
                </a:lnTo>
                <a:lnTo>
                  <a:pt x="1341" y="1859"/>
                </a:lnTo>
                <a:lnTo>
                  <a:pt x="1348" y="1867"/>
                </a:lnTo>
                <a:lnTo>
                  <a:pt x="1357" y="1876"/>
                </a:lnTo>
                <a:lnTo>
                  <a:pt x="1364" y="1885"/>
                </a:lnTo>
                <a:lnTo>
                  <a:pt x="1373" y="1893"/>
                </a:lnTo>
                <a:lnTo>
                  <a:pt x="1382" y="1900"/>
                </a:lnTo>
                <a:lnTo>
                  <a:pt x="1390" y="1907"/>
                </a:lnTo>
                <a:lnTo>
                  <a:pt x="1400" y="1913"/>
                </a:lnTo>
                <a:lnTo>
                  <a:pt x="1410" y="1920"/>
                </a:lnTo>
                <a:lnTo>
                  <a:pt x="1432" y="1931"/>
                </a:lnTo>
                <a:lnTo>
                  <a:pt x="1453" y="1939"/>
                </a:lnTo>
                <a:lnTo>
                  <a:pt x="1476" y="1947"/>
                </a:lnTo>
                <a:lnTo>
                  <a:pt x="1500" y="1952"/>
                </a:lnTo>
                <a:lnTo>
                  <a:pt x="1525" y="1956"/>
                </a:lnTo>
                <a:lnTo>
                  <a:pt x="1550" y="1957"/>
                </a:lnTo>
                <a:lnTo>
                  <a:pt x="1593" y="1955"/>
                </a:lnTo>
                <a:lnTo>
                  <a:pt x="1634" y="1950"/>
                </a:lnTo>
                <a:lnTo>
                  <a:pt x="1673" y="1943"/>
                </a:lnTo>
                <a:lnTo>
                  <a:pt x="1712" y="1932"/>
                </a:lnTo>
                <a:lnTo>
                  <a:pt x="1749" y="1919"/>
                </a:lnTo>
                <a:lnTo>
                  <a:pt x="1783" y="1902"/>
                </a:lnTo>
                <a:lnTo>
                  <a:pt x="1818" y="1884"/>
                </a:lnTo>
                <a:lnTo>
                  <a:pt x="1850" y="1863"/>
                </a:lnTo>
                <a:lnTo>
                  <a:pt x="1881" y="1840"/>
                </a:lnTo>
                <a:lnTo>
                  <a:pt x="1911" y="1816"/>
                </a:lnTo>
                <a:lnTo>
                  <a:pt x="1939" y="1789"/>
                </a:lnTo>
                <a:lnTo>
                  <a:pt x="1966" y="1761"/>
                </a:lnTo>
                <a:lnTo>
                  <a:pt x="1992" y="1732"/>
                </a:lnTo>
                <a:lnTo>
                  <a:pt x="2016" y="1700"/>
                </a:lnTo>
                <a:lnTo>
                  <a:pt x="2039" y="1667"/>
                </a:lnTo>
                <a:lnTo>
                  <a:pt x="2061" y="1634"/>
                </a:lnTo>
                <a:lnTo>
                  <a:pt x="2081" y="1599"/>
                </a:lnTo>
                <a:lnTo>
                  <a:pt x="2100" y="1563"/>
                </a:lnTo>
                <a:lnTo>
                  <a:pt x="2118" y="1526"/>
                </a:lnTo>
                <a:lnTo>
                  <a:pt x="2134" y="1489"/>
                </a:lnTo>
                <a:lnTo>
                  <a:pt x="2148" y="1452"/>
                </a:lnTo>
                <a:lnTo>
                  <a:pt x="2162" y="1414"/>
                </a:lnTo>
                <a:lnTo>
                  <a:pt x="2174" y="1376"/>
                </a:lnTo>
                <a:lnTo>
                  <a:pt x="2185" y="1339"/>
                </a:lnTo>
                <a:lnTo>
                  <a:pt x="2195" y="1301"/>
                </a:lnTo>
                <a:lnTo>
                  <a:pt x="2203" y="1263"/>
                </a:lnTo>
                <a:lnTo>
                  <a:pt x="2210" y="1226"/>
                </a:lnTo>
                <a:lnTo>
                  <a:pt x="2216" y="1189"/>
                </a:lnTo>
                <a:lnTo>
                  <a:pt x="2220" y="1153"/>
                </a:lnTo>
                <a:lnTo>
                  <a:pt x="2223" y="1118"/>
                </a:lnTo>
                <a:lnTo>
                  <a:pt x="2225" y="1084"/>
                </a:lnTo>
                <a:lnTo>
                  <a:pt x="2225" y="1052"/>
                </a:lnTo>
                <a:lnTo>
                  <a:pt x="2225" y="1019"/>
                </a:lnTo>
                <a:lnTo>
                  <a:pt x="2224" y="987"/>
                </a:lnTo>
                <a:lnTo>
                  <a:pt x="2222" y="954"/>
                </a:lnTo>
                <a:lnTo>
                  <a:pt x="2220" y="922"/>
                </a:lnTo>
                <a:lnTo>
                  <a:pt x="2217" y="892"/>
                </a:lnTo>
                <a:lnTo>
                  <a:pt x="2213" y="860"/>
                </a:lnTo>
                <a:lnTo>
                  <a:pt x="2209" y="830"/>
                </a:lnTo>
                <a:lnTo>
                  <a:pt x="2204" y="801"/>
                </a:lnTo>
                <a:lnTo>
                  <a:pt x="2198" y="770"/>
                </a:lnTo>
                <a:lnTo>
                  <a:pt x="2192" y="742"/>
                </a:lnTo>
                <a:lnTo>
                  <a:pt x="2185" y="712"/>
                </a:lnTo>
                <a:lnTo>
                  <a:pt x="2178" y="684"/>
                </a:lnTo>
                <a:lnTo>
                  <a:pt x="2169" y="657"/>
                </a:lnTo>
                <a:lnTo>
                  <a:pt x="2161" y="630"/>
                </a:lnTo>
                <a:lnTo>
                  <a:pt x="2151" y="603"/>
                </a:lnTo>
                <a:lnTo>
                  <a:pt x="2142" y="576"/>
                </a:lnTo>
                <a:lnTo>
                  <a:pt x="2132" y="551"/>
                </a:lnTo>
                <a:lnTo>
                  <a:pt x="2121" y="526"/>
                </a:lnTo>
                <a:lnTo>
                  <a:pt x="2110" y="501"/>
                </a:lnTo>
                <a:lnTo>
                  <a:pt x="2098" y="477"/>
                </a:lnTo>
                <a:lnTo>
                  <a:pt x="2086" y="455"/>
                </a:lnTo>
                <a:lnTo>
                  <a:pt x="2073" y="432"/>
                </a:lnTo>
                <a:lnTo>
                  <a:pt x="2060" y="410"/>
                </a:lnTo>
                <a:lnTo>
                  <a:pt x="2047" y="388"/>
                </a:lnTo>
                <a:lnTo>
                  <a:pt x="2033" y="368"/>
                </a:lnTo>
                <a:lnTo>
                  <a:pt x="2019" y="347"/>
                </a:lnTo>
                <a:lnTo>
                  <a:pt x="2003" y="327"/>
                </a:lnTo>
                <a:lnTo>
                  <a:pt x="1988" y="309"/>
                </a:lnTo>
                <a:lnTo>
                  <a:pt x="1973" y="290"/>
                </a:lnTo>
                <a:lnTo>
                  <a:pt x="1956" y="273"/>
                </a:lnTo>
                <a:lnTo>
                  <a:pt x="1940" y="256"/>
                </a:lnTo>
                <a:lnTo>
                  <a:pt x="1924" y="239"/>
                </a:lnTo>
                <a:close/>
                <a:moveTo>
                  <a:pt x="486" y="2168"/>
                </a:moveTo>
                <a:lnTo>
                  <a:pt x="454" y="2145"/>
                </a:lnTo>
                <a:lnTo>
                  <a:pt x="425" y="2120"/>
                </a:lnTo>
                <a:lnTo>
                  <a:pt x="395" y="2095"/>
                </a:lnTo>
                <a:lnTo>
                  <a:pt x="367" y="2069"/>
                </a:lnTo>
                <a:lnTo>
                  <a:pt x="346" y="2048"/>
                </a:lnTo>
                <a:lnTo>
                  <a:pt x="327" y="2027"/>
                </a:lnTo>
                <a:lnTo>
                  <a:pt x="306" y="2006"/>
                </a:lnTo>
                <a:lnTo>
                  <a:pt x="287" y="1984"/>
                </a:lnTo>
                <a:lnTo>
                  <a:pt x="268" y="1961"/>
                </a:lnTo>
                <a:lnTo>
                  <a:pt x="250" y="1938"/>
                </a:lnTo>
                <a:lnTo>
                  <a:pt x="233" y="1915"/>
                </a:lnTo>
                <a:lnTo>
                  <a:pt x="216" y="1891"/>
                </a:lnTo>
                <a:lnTo>
                  <a:pt x="199" y="1866"/>
                </a:lnTo>
                <a:lnTo>
                  <a:pt x="183" y="1842"/>
                </a:lnTo>
                <a:lnTo>
                  <a:pt x="168" y="1817"/>
                </a:lnTo>
                <a:lnTo>
                  <a:pt x="152" y="1791"/>
                </a:lnTo>
                <a:lnTo>
                  <a:pt x="138" y="1765"/>
                </a:lnTo>
                <a:lnTo>
                  <a:pt x="125" y="1739"/>
                </a:lnTo>
                <a:lnTo>
                  <a:pt x="112" y="1713"/>
                </a:lnTo>
                <a:lnTo>
                  <a:pt x="100" y="1686"/>
                </a:lnTo>
                <a:lnTo>
                  <a:pt x="88" y="1659"/>
                </a:lnTo>
                <a:lnTo>
                  <a:pt x="77" y="1630"/>
                </a:lnTo>
                <a:lnTo>
                  <a:pt x="68" y="1603"/>
                </a:lnTo>
                <a:lnTo>
                  <a:pt x="58" y="1574"/>
                </a:lnTo>
                <a:lnTo>
                  <a:pt x="49" y="1546"/>
                </a:lnTo>
                <a:lnTo>
                  <a:pt x="41" y="1517"/>
                </a:lnTo>
                <a:lnTo>
                  <a:pt x="34" y="1488"/>
                </a:lnTo>
                <a:lnTo>
                  <a:pt x="26" y="1459"/>
                </a:lnTo>
                <a:lnTo>
                  <a:pt x="21" y="1428"/>
                </a:lnTo>
                <a:lnTo>
                  <a:pt x="15" y="1399"/>
                </a:lnTo>
                <a:lnTo>
                  <a:pt x="11" y="1368"/>
                </a:lnTo>
                <a:lnTo>
                  <a:pt x="7" y="1338"/>
                </a:lnTo>
                <a:lnTo>
                  <a:pt x="4" y="1306"/>
                </a:lnTo>
                <a:lnTo>
                  <a:pt x="2" y="1276"/>
                </a:lnTo>
                <a:lnTo>
                  <a:pt x="0" y="1244"/>
                </a:lnTo>
                <a:lnTo>
                  <a:pt x="0" y="1213"/>
                </a:lnTo>
                <a:lnTo>
                  <a:pt x="1" y="1167"/>
                </a:lnTo>
                <a:lnTo>
                  <a:pt x="4" y="1121"/>
                </a:lnTo>
                <a:lnTo>
                  <a:pt x="10" y="1076"/>
                </a:lnTo>
                <a:lnTo>
                  <a:pt x="16" y="1029"/>
                </a:lnTo>
                <a:lnTo>
                  <a:pt x="26" y="983"/>
                </a:lnTo>
                <a:lnTo>
                  <a:pt x="37" y="938"/>
                </a:lnTo>
                <a:lnTo>
                  <a:pt x="50" y="892"/>
                </a:lnTo>
                <a:lnTo>
                  <a:pt x="64" y="847"/>
                </a:lnTo>
                <a:lnTo>
                  <a:pt x="81" y="803"/>
                </a:lnTo>
                <a:lnTo>
                  <a:pt x="98" y="758"/>
                </a:lnTo>
                <a:lnTo>
                  <a:pt x="119" y="715"/>
                </a:lnTo>
                <a:lnTo>
                  <a:pt x="139" y="672"/>
                </a:lnTo>
                <a:lnTo>
                  <a:pt x="162" y="631"/>
                </a:lnTo>
                <a:lnTo>
                  <a:pt x="187" y="591"/>
                </a:lnTo>
                <a:lnTo>
                  <a:pt x="213" y="551"/>
                </a:lnTo>
                <a:lnTo>
                  <a:pt x="242" y="514"/>
                </a:lnTo>
                <a:lnTo>
                  <a:pt x="271" y="477"/>
                </a:lnTo>
                <a:lnTo>
                  <a:pt x="302" y="443"/>
                </a:lnTo>
                <a:lnTo>
                  <a:pt x="334" y="409"/>
                </a:lnTo>
                <a:lnTo>
                  <a:pt x="368" y="379"/>
                </a:lnTo>
                <a:lnTo>
                  <a:pt x="404" y="348"/>
                </a:lnTo>
                <a:lnTo>
                  <a:pt x="441" y="321"/>
                </a:lnTo>
                <a:lnTo>
                  <a:pt x="479" y="296"/>
                </a:lnTo>
                <a:lnTo>
                  <a:pt x="518" y="272"/>
                </a:lnTo>
                <a:lnTo>
                  <a:pt x="559" y="251"/>
                </a:lnTo>
                <a:lnTo>
                  <a:pt x="601" y="233"/>
                </a:lnTo>
                <a:lnTo>
                  <a:pt x="645" y="216"/>
                </a:lnTo>
                <a:lnTo>
                  <a:pt x="689" y="203"/>
                </a:lnTo>
                <a:lnTo>
                  <a:pt x="735" y="193"/>
                </a:lnTo>
                <a:lnTo>
                  <a:pt x="782" y="185"/>
                </a:lnTo>
                <a:lnTo>
                  <a:pt x="830" y="181"/>
                </a:lnTo>
                <a:lnTo>
                  <a:pt x="879" y="178"/>
                </a:lnTo>
                <a:lnTo>
                  <a:pt x="912" y="179"/>
                </a:lnTo>
                <a:lnTo>
                  <a:pt x="945" y="182"/>
                </a:lnTo>
                <a:lnTo>
                  <a:pt x="978" y="185"/>
                </a:lnTo>
                <a:lnTo>
                  <a:pt x="1010" y="189"/>
                </a:lnTo>
                <a:lnTo>
                  <a:pt x="1042" y="195"/>
                </a:lnTo>
                <a:lnTo>
                  <a:pt x="1072" y="202"/>
                </a:lnTo>
                <a:lnTo>
                  <a:pt x="1103" y="210"/>
                </a:lnTo>
                <a:lnTo>
                  <a:pt x="1132" y="220"/>
                </a:lnTo>
                <a:lnTo>
                  <a:pt x="1161" y="231"/>
                </a:lnTo>
                <a:lnTo>
                  <a:pt x="1189" y="241"/>
                </a:lnTo>
                <a:lnTo>
                  <a:pt x="1216" y="255"/>
                </a:lnTo>
                <a:lnTo>
                  <a:pt x="1242" y="269"/>
                </a:lnTo>
                <a:lnTo>
                  <a:pt x="1268" y="283"/>
                </a:lnTo>
                <a:lnTo>
                  <a:pt x="1292" y="298"/>
                </a:lnTo>
                <a:lnTo>
                  <a:pt x="1316" y="315"/>
                </a:lnTo>
                <a:lnTo>
                  <a:pt x="1339" y="333"/>
                </a:lnTo>
                <a:lnTo>
                  <a:pt x="1361" y="350"/>
                </a:lnTo>
                <a:lnTo>
                  <a:pt x="1381" y="370"/>
                </a:lnTo>
                <a:lnTo>
                  <a:pt x="1400" y="389"/>
                </a:lnTo>
                <a:lnTo>
                  <a:pt x="1419" y="410"/>
                </a:lnTo>
                <a:lnTo>
                  <a:pt x="1435" y="432"/>
                </a:lnTo>
                <a:lnTo>
                  <a:pt x="1451" y="455"/>
                </a:lnTo>
                <a:lnTo>
                  <a:pt x="1465" y="477"/>
                </a:lnTo>
                <a:lnTo>
                  <a:pt x="1479" y="500"/>
                </a:lnTo>
                <a:lnTo>
                  <a:pt x="1491" y="524"/>
                </a:lnTo>
                <a:lnTo>
                  <a:pt x="1500" y="549"/>
                </a:lnTo>
                <a:lnTo>
                  <a:pt x="1509" y="574"/>
                </a:lnTo>
                <a:lnTo>
                  <a:pt x="1517" y="600"/>
                </a:lnTo>
                <a:lnTo>
                  <a:pt x="1522" y="626"/>
                </a:lnTo>
                <a:lnTo>
                  <a:pt x="1526" y="654"/>
                </a:lnTo>
                <a:lnTo>
                  <a:pt x="1529" y="681"/>
                </a:lnTo>
                <a:lnTo>
                  <a:pt x="1530" y="708"/>
                </a:lnTo>
                <a:lnTo>
                  <a:pt x="1530" y="727"/>
                </a:lnTo>
                <a:lnTo>
                  <a:pt x="1529" y="745"/>
                </a:lnTo>
                <a:lnTo>
                  <a:pt x="1526" y="764"/>
                </a:lnTo>
                <a:lnTo>
                  <a:pt x="1524" y="782"/>
                </a:lnTo>
                <a:lnTo>
                  <a:pt x="1520" y="799"/>
                </a:lnTo>
                <a:lnTo>
                  <a:pt x="1517" y="817"/>
                </a:lnTo>
                <a:lnTo>
                  <a:pt x="1511" y="834"/>
                </a:lnTo>
                <a:lnTo>
                  <a:pt x="1506" y="852"/>
                </a:lnTo>
                <a:lnTo>
                  <a:pt x="1500" y="869"/>
                </a:lnTo>
                <a:lnTo>
                  <a:pt x="1493" y="885"/>
                </a:lnTo>
                <a:lnTo>
                  <a:pt x="1485" y="902"/>
                </a:lnTo>
                <a:lnTo>
                  <a:pt x="1477" y="918"/>
                </a:lnTo>
                <a:lnTo>
                  <a:pt x="1469" y="934"/>
                </a:lnTo>
                <a:lnTo>
                  <a:pt x="1459" y="950"/>
                </a:lnTo>
                <a:lnTo>
                  <a:pt x="1449" y="965"/>
                </a:lnTo>
                <a:lnTo>
                  <a:pt x="1438" y="980"/>
                </a:lnTo>
                <a:lnTo>
                  <a:pt x="1427" y="995"/>
                </a:lnTo>
                <a:lnTo>
                  <a:pt x="1415" y="1009"/>
                </a:lnTo>
                <a:lnTo>
                  <a:pt x="1403" y="1022"/>
                </a:lnTo>
                <a:lnTo>
                  <a:pt x="1390" y="1037"/>
                </a:lnTo>
                <a:lnTo>
                  <a:pt x="1377" y="1050"/>
                </a:lnTo>
                <a:lnTo>
                  <a:pt x="1363" y="1063"/>
                </a:lnTo>
                <a:lnTo>
                  <a:pt x="1349" y="1075"/>
                </a:lnTo>
                <a:lnTo>
                  <a:pt x="1335" y="1087"/>
                </a:lnTo>
                <a:lnTo>
                  <a:pt x="1318" y="1097"/>
                </a:lnTo>
                <a:lnTo>
                  <a:pt x="1303" y="1109"/>
                </a:lnTo>
                <a:lnTo>
                  <a:pt x="1287" y="1119"/>
                </a:lnTo>
                <a:lnTo>
                  <a:pt x="1271" y="1130"/>
                </a:lnTo>
                <a:lnTo>
                  <a:pt x="1253" y="1139"/>
                </a:lnTo>
                <a:lnTo>
                  <a:pt x="1236" y="1149"/>
                </a:lnTo>
                <a:lnTo>
                  <a:pt x="1217" y="1157"/>
                </a:lnTo>
                <a:lnTo>
                  <a:pt x="1199" y="1165"/>
                </a:lnTo>
                <a:lnTo>
                  <a:pt x="1178" y="1175"/>
                </a:lnTo>
                <a:lnTo>
                  <a:pt x="1157" y="1184"/>
                </a:lnTo>
                <a:lnTo>
                  <a:pt x="1137" y="1194"/>
                </a:lnTo>
                <a:lnTo>
                  <a:pt x="1117" y="1205"/>
                </a:lnTo>
                <a:lnTo>
                  <a:pt x="1097" y="1217"/>
                </a:lnTo>
                <a:lnTo>
                  <a:pt x="1078" y="1229"/>
                </a:lnTo>
                <a:lnTo>
                  <a:pt x="1059" y="1241"/>
                </a:lnTo>
                <a:lnTo>
                  <a:pt x="1042" y="1254"/>
                </a:lnTo>
                <a:lnTo>
                  <a:pt x="1023" y="1267"/>
                </a:lnTo>
                <a:lnTo>
                  <a:pt x="1007" y="1281"/>
                </a:lnTo>
                <a:lnTo>
                  <a:pt x="990" y="1295"/>
                </a:lnTo>
                <a:lnTo>
                  <a:pt x="973" y="1310"/>
                </a:lnTo>
                <a:lnTo>
                  <a:pt x="958" y="1325"/>
                </a:lnTo>
                <a:lnTo>
                  <a:pt x="943" y="1341"/>
                </a:lnTo>
                <a:lnTo>
                  <a:pt x="929" y="1356"/>
                </a:lnTo>
                <a:lnTo>
                  <a:pt x="916" y="1374"/>
                </a:lnTo>
                <a:lnTo>
                  <a:pt x="903" y="1390"/>
                </a:lnTo>
                <a:lnTo>
                  <a:pt x="891" y="1407"/>
                </a:lnTo>
                <a:lnTo>
                  <a:pt x="879" y="1425"/>
                </a:lnTo>
                <a:lnTo>
                  <a:pt x="868" y="1443"/>
                </a:lnTo>
                <a:lnTo>
                  <a:pt x="858" y="1462"/>
                </a:lnTo>
                <a:lnTo>
                  <a:pt x="848" y="1481"/>
                </a:lnTo>
                <a:lnTo>
                  <a:pt x="839" y="1501"/>
                </a:lnTo>
                <a:lnTo>
                  <a:pt x="832" y="1521"/>
                </a:lnTo>
                <a:lnTo>
                  <a:pt x="825" y="1540"/>
                </a:lnTo>
                <a:lnTo>
                  <a:pt x="819" y="1561"/>
                </a:lnTo>
                <a:lnTo>
                  <a:pt x="813" y="1583"/>
                </a:lnTo>
                <a:lnTo>
                  <a:pt x="809" y="1603"/>
                </a:lnTo>
                <a:lnTo>
                  <a:pt x="806" y="1625"/>
                </a:lnTo>
                <a:lnTo>
                  <a:pt x="804" y="1648"/>
                </a:lnTo>
                <a:lnTo>
                  <a:pt x="802" y="1670"/>
                </a:lnTo>
                <a:lnTo>
                  <a:pt x="801" y="1692"/>
                </a:lnTo>
                <a:lnTo>
                  <a:pt x="804" y="1741"/>
                </a:lnTo>
                <a:lnTo>
                  <a:pt x="809" y="1788"/>
                </a:lnTo>
                <a:lnTo>
                  <a:pt x="818" y="1833"/>
                </a:lnTo>
                <a:lnTo>
                  <a:pt x="831" y="1875"/>
                </a:lnTo>
                <a:lnTo>
                  <a:pt x="846" y="1915"/>
                </a:lnTo>
                <a:lnTo>
                  <a:pt x="866" y="1953"/>
                </a:lnTo>
                <a:lnTo>
                  <a:pt x="886" y="1990"/>
                </a:lnTo>
                <a:lnTo>
                  <a:pt x="911" y="2024"/>
                </a:lnTo>
                <a:lnTo>
                  <a:pt x="937" y="2056"/>
                </a:lnTo>
                <a:lnTo>
                  <a:pt x="967" y="2086"/>
                </a:lnTo>
                <a:lnTo>
                  <a:pt x="998" y="2114"/>
                </a:lnTo>
                <a:lnTo>
                  <a:pt x="1032" y="2139"/>
                </a:lnTo>
                <a:lnTo>
                  <a:pt x="1067" y="2163"/>
                </a:lnTo>
                <a:lnTo>
                  <a:pt x="1104" y="2185"/>
                </a:lnTo>
                <a:lnTo>
                  <a:pt x="1143" y="2205"/>
                </a:lnTo>
                <a:lnTo>
                  <a:pt x="1182" y="2222"/>
                </a:lnTo>
                <a:lnTo>
                  <a:pt x="1224" y="2237"/>
                </a:lnTo>
                <a:lnTo>
                  <a:pt x="1265" y="2250"/>
                </a:lnTo>
                <a:lnTo>
                  <a:pt x="1309" y="2261"/>
                </a:lnTo>
                <a:lnTo>
                  <a:pt x="1352" y="2270"/>
                </a:lnTo>
                <a:lnTo>
                  <a:pt x="1396" y="2276"/>
                </a:lnTo>
                <a:lnTo>
                  <a:pt x="1440" y="2281"/>
                </a:lnTo>
                <a:lnTo>
                  <a:pt x="1485" y="2284"/>
                </a:lnTo>
                <a:lnTo>
                  <a:pt x="1530" y="2284"/>
                </a:lnTo>
                <a:lnTo>
                  <a:pt x="1574" y="2282"/>
                </a:lnTo>
                <a:lnTo>
                  <a:pt x="1619" y="2278"/>
                </a:lnTo>
                <a:lnTo>
                  <a:pt x="1663" y="2272"/>
                </a:lnTo>
                <a:lnTo>
                  <a:pt x="1705" y="2263"/>
                </a:lnTo>
                <a:lnTo>
                  <a:pt x="1747" y="2254"/>
                </a:lnTo>
                <a:lnTo>
                  <a:pt x="1789" y="2241"/>
                </a:lnTo>
                <a:lnTo>
                  <a:pt x="1829" y="2225"/>
                </a:lnTo>
                <a:lnTo>
                  <a:pt x="1867" y="2209"/>
                </a:lnTo>
                <a:lnTo>
                  <a:pt x="1831" y="2231"/>
                </a:lnTo>
                <a:lnTo>
                  <a:pt x="1795" y="2253"/>
                </a:lnTo>
                <a:lnTo>
                  <a:pt x="1758" y="2272"/>
                </a:lnTo>
                <a:lnTo>
                  <a:pt x="1720" y="2292"/>
                </a:lnTo>
                <a:lnTo>
                  <a:pt x="1681" y="2309"/>
                </a:lnTo>
                <a:lnTo>
                  <a:pt x="1642" y="2325"/>
                </a:lnTo>
                <a:lnTo>
                  <a:pt x="1602" y="2340"/>
                </a:lnTo>
                <a:lnTo>
                  <a:pt x="1561" y="2354"/>
                </a:lnTo>
                <a:lnTo>
                  <a:pt x="1520" y="2365"/>
                </a:lnTo>
                <a:lnTo>
                  <a:pt x="1479" y="2375"/>
                </a:lnTo>
                <a:lnTo>
                  <a:pt x="1436" y="2384"/>
                </a:lnTo>
                <a:lnTo>
                  <a:pt x="1394" y="2392"/>
                </a:lnTo>
                <a:lnTo>
                  <a:pt x="1351" y="2398"/>
                </a:lnTo>
                <a:lnTo>
                  <a:pt x="1309" y="2403"/>
                </a:lnTo>
                <a:lnTo>
                  <a:pt x="1266" y="2406"/>
                </a:lnTo>
                <a:lnTo>
                  <a:pt x="1224" y="2407"/>
                </a:lnTo>
                <a:lnTo>
                  <a:pt x="1204" y="2407"/>
                </a:lnTo>
                <a:lnTo>
                  <a:pt x="1198" y="2407"/>
                </a:lnTo>
                <a:lnTo>
                  <a:pt x="1143" y="2405"/>
                </a:lnTo>
                <a:lnTo>
                  <a:pt x="1092" y="2399"/>
                </a:lnTo>
                <a:lnTo>
                  <a:pt x="1042" y="2391"/>
                </a:lnTo>
                <a:lnTo>
                  <a:pt x="993" y="2380"/>
                </a:lnTo>
                <a:lnTo>
                  <a:pt x="947" y="2365"/>
                </a:lnTo>
                <a:lnTo>
                  <a:pt x="903" y="2348"/>
                </a:lnTo>
                <a:lnTo>
                  <a:pt x="859" y="2329"/>
                </a:lnTo>
                <a:lnTo>
                  <a:pt x="819" y="2307"/>
                </a:lnTo>
                <a:lnTo>
                  <a:pt x="780" y="2283"/>
                </a:lnTo>
                <a:lnTo>
                  <a:pt x="743" y="2257"/>
                </a:lnTo>
                <a:lnTo>
                  <a:pt x="708" y="2229"/>
                </a:lnTo>
                <a:lnTo>
                  <a:pt x="674" y="2198"/>
                </a:lnTo>
                <a:lnTo>
                  <a:pt x="643" y="2167"/>
                </a:lnTo>
                <a:lnTo>
                  <a:pt x="614" y="2134"/>
                </a:lnTo>
                <a:lnTo>
                  <a:pt x="587" y="2099"/>
                </a:lnTo>
                <a:lnTo>
                  <a:pt x="562" y="2063"/>
                </a:lnTo>
                <a:lnTo>
                  <a:pt x="539" y="2026"/>
                </a:lnTo>
                <a:lnTo>
                  <a:pt x="517" y="1989"/>
                </a:lnTo>
                <a:lnTo>
                  <a:pt x="499" y="1950"/>
                </a:lnTo>
                <a:lnTo>
                  <a:pt x="482" y="1911"/>
                </a:lnTo>
                <a:lnTo>
                  <a:pt x="467" y="1872"/>
                </a:lnTo>
                <a:lnTo>
                  <a:pt x="455" y="1832"/>
                </a:lnTo>
                <a:lnTo>
                  <a:pt x="444" y="1791"/>
                </a:lnTo>
                <a:lnTo>
                  <a:pt x="437" y="1751"/>
                </a:lnTo>
                <a:lnTo>
                  <a:pt x="430" y="1711"/>
                </a:lnTo>
                <a:lnTo>
                  <a:pt x="427" y="1671"/>
                </a:lnTo>
                <a:lnTo>
                  <a:pt x="426" y="1631"/>
                </a:lnTo>
                <a:lnTo>
                  <a:pt x="426" y="1592"/>
                </a:lnTo>
                <a:lnTo>
                  <a:pt x="429" y="1553"/>
                </a:lnTo>
                <a:lnTo>
                  <a:pt x="434" y="1516"/>
                </a:lnTo>
                <a:lnTo>
                  <a:pt x="442" y="1479"/>
                </a:lnTo>
                <a:lnTo>
                  <a:pt x="452" y="1443"/>
                </a:lnTo>
                <a:lnTo>
                  <a:pt x="467" y="1399"/>
                </a:lnTo>
                <a:lnTo>
                  <a:pt x="482" y="1358"/>
                </a:lnTo>
                <a:lnTo>
                  <a:pt x="498" y="1319"/>
                </a:lnTo>
                <a:lnTo>
                  <a:pt x="515" y="1283"/>
                </a:lnTo>
                <a:lnTo>
                  <a:pt x="532" y="1250"/>
                </a:lnTo>
                <a:lnTo>
                  <a:pt x="552" y="1218"/>
                </a:lnTo>
                <a:lnTo>
                  <a:pt x="562" y="1203"/>
                </a:lnTo>
                <a:lnTo>
                  <a:pt x="573" y="1188"/>
                </a:lnTo>
                <a:lnTo>
                  <a:pt x="584" y="1174"/>
                </a:lnTo>
                <a:lnTo>
                  <a:pt x="594" y="1159"/>
                </a:lnTo>
                <a:lnTo>
                  <a:pt x="606" y="1145"/>
                </a:lnTo>
                <a:lnTo>
                  <a:pt x="618" y="1132"/>
                </a:lnTo>
                <a:lnTo>
                  <a:pt x="631" y="1119"/>
                </a:lnTo>
                <a:lnTo>
                  <a:pt x="645" y="1106"/>
                </a:lnTo>
                <a:lnTo>
                  <a:pt x="673" y="1081"/>
                </a:lnTo>
                <a:lnTo>
                  <a:pt x="703" y="1056"/>
                </a:lnTo>
                <a:lnTo>
                  <a:pt x="736" y="1032"/>
                </a:lnTo>
                <a:lnTo>
                  <a:pt x="771" y="1009"/>
                </a:lnTo>
                <a:lnTo>
                  <a:pt x="809" y="985"/>
                </a:lnTo>
                <a:lnTo>
                  <a:pt x="850" y="963"/>
                </a:lnTo>
                <a:lnTo>
                  <a:pt x="900" y="938"/>
                </a:lnTo>
                <a:lnTo>
                  <a:pt x="948" y="915"/>
                </a:lnTo>
                <a:lnTo>
                  <a:pt x="972" y="904"/>
                </a:lnTo>
                <a:lnTo>
                  <a:pt x="994" y="893"/>
                </a:lnTo>
                <a:lnTo>
                  <a:pt x="1016" y="880"/>
                </a:lnTo>
                <a:lnTo>
                  <a:pt x="1035" y="867"/>
                </a:lnTo>
                <a:lnTo>
                  <a:pt x="1044" y="860"/>
                </a:lnTo>
                <a:lnTo>
                  <a:pt x="1053" y="853"/>
                </a:lnTo>
                <a:lnTo>
                  <a:pt x="1062" y="844"/>
                </a:lnTo>
                <a:lnTo>
                  <a:pt x="1069" y="835"/>
                </a:lnTo>
                <a:lnTo>
                  <a:pt x="1077" y="827"/>
                </a:lnTo>
                <a:lnTo>
                  <a:pt x="1083" y="817"/>
                </a:lnTo>
                <a:lnTo>
                  <a:pt x="1090" y="807"/>
                </a:lnTo>
                <a:lnTo>
                  <a:pt x="1095" y="796"/>
                </a:lnTo>
                <a:lnTo>
                  <a:pt x="1101" y="785"/>
                </a:lnTo>
                <a:lnTo>
                  <a:pt x="1105" y="772"/>
                </a:lnTo>
                <a:lnTo>
                  <a:pt x="1108" y="759"/>
                </a:lnTo>
                <a:lnTo>
                  <a:pt x="1112" y="746"/>
                </a:lnTo>
                <a:lnTo>
                  <a:pt x="1114" y="731"/>
                </a:lnTo>
                <a:lnTo>
                  <a:pt x="1115" y="716"/>
                </a:lnTo>
                <a:lnTo>
                  <a:pt x="1116" y="699"/>
                </a:lnTo>
                <a:lnTo>
                  <a:pt x="1116" y="682"/>
                </a:lnTo>
                <a:lnTo>
                  <a:pt x="1115" y="669"/>
                </a:lnTo>
                <a:lnTo>
                  <a:pt x="1114" y="656"/>
                </a:lnTo>
                <a:lnTo>
                  <a:pt x="1112" y="644"/>
                </a:lnTo>
                <a:lnTo>
                  <a:pt x="1109" y="631"/>
                </a:lnTo>
                <a:lnTo>
                  <a:pt x="1106" y="619"/>
                </a:lnTo>
                <a:lnTo>
                  <a:pt x="1102" y="608"/>
                </a:lnTo>
                <a:lnTo>
                  <a:pt x="1099" y="596"/>
                </a:lnTo>
                <a:lnTo>
                  <a:pt x="1093" y="585"/>
                </a:lnTo>
                <a:lnTo>
                  <a:pt x="1088" y="574"/>
                </a:lnTo>
                <a:lnTo>
                  <a:pt x="1082" y="564"/>
                </a:lnTo>
                <a:lnTo>
                  <a:pt x="1076" y="555"/>
                </a:lnTo>
                <a:lnTo>
                  <a:pt x="1069" y="545"/>
                </a:lnTo>
                <a:lnTo>
                  <a:pt x="1062" y="536"/>
                </a:lnTo>
                <a:lnTo>
                  <a:pt x="1054" y="528"/>
                </a:lnTo>
                <a:lnTo>
                  <a:pt x="1046" y="519"/>
                </a:lnTo>
                <a:lnTo>
                  <a:pt x="1038" y="511"/>
                </a:lnTo>
                <a:lnTo>
                  <a:pt x="1029" y="504"/>
                </a:lnTo>
                <a:lnTo>
                  <a:pt x="1019" y="496"/>
                </a:lnTo>
                <a:lnTo>
                  <a:pt x="1009" y="489"/>
                </a:lnTo>
                <a:lnTo>
                  <a:pt x="999" y="484"/>
                </a:lnTo>
                <a:lnTo>
                  <a:pt x="990" y="477"/>
                </a:lnTo>
                <a:lnTo>
                  <a:pt x="979" y="472"/>
                </a:lnTo>
                <a:lnTo>
                  <a:pt x="968" y="468"/>
                </a:lnTo>
                <a:lnTo>
                  <a:pt x="957" y="463"/>
                </a:lnTo>
                <a:lnTo>
                  <a:pt x="933" y="456"/>
                </a:lnTo>
                <a:lnTo>
                  <a:pt x="909" y="451"/>
                </a:lnTo>
                <a:lnTo>
                  <a:pt x="884" y="448"/>
                </a:lnTo>
                <a:lnTo>
                  <a:pt x="859" y="447"/>
                </a:lnTo>
                <a:lnTo>
                  <a:pt x="817" y="448"/>
                </a:lnTo>
                <a:lnTo>
                  <a:pt x="775" y="452"/>
                </a:lnTo>
                <a:lnTo>
                  <a:pt x="735" y="461"/>
                </a:lnTo>
                <a:lnTo>
                  <a:pt x="697" y="471"/>
                </a:lnTo>
                <a:lnTo>
                  <a:pt x="661" y="485"/>
                </a:lnTo>
                <a:lnTo>
                  <a:pt x="625" y="500"/>
                </a:lnTo>
                <a:lnTo>
                  <a:pt x="591" y="519"/>
                </a:lnTo>
                <a:lnTo>
                  <a:pt x="559" y="539"/>
                </a:lnTo>
                <a:lnTo>
                  <a:pt x="527" y="562"/>
                </a:lnTo>
                <a:lnTo>
                  <a:pt x="498" y="587"/>
                </a:lnTo>
                <a:lnTo>
                  <a:pt x="469" y="615"/>
                </a:lnTo>
                <a:lnTo>
                  <a:pt x="442" y="643"/>
                </a:lnTo>
                <a:lnTo>
                  <a:pt x="417" y="672"/>
                </a:lnTo>
                <a:lnTo>
                  <a:pt x="392" y="704"/>
                </a:lnTo>
                <a:lnTo>
                  <a:pt x="369" y="736"/>
                </a:lnTo>
                <a:lnTo>
                  <a:pt x="348" y="771"/>
                </a:lnTo>
                <a:lnTo>
                  <a:pt x="328" y="806"/>
                </a:lnTo>
                <a:lnTo>
                  <a:pt x="309" y="842"/>
                </a:lnTo>
                <a:lnTo>
                  <a:pt x="292" y="878"/>
                </a:lnTo>
                <a:lnTo>
                  <a:pt x="275" y="915"/>
                </a:lnTo>
                <a:lnTo>
                  <a:pt x="260" y="953"/>
                </a:lnTo>
                <a:lnTo>
                  <a:pt x="247" y="991"/>
                </a:lnTo>
                <a:lnTo>
                  <a:pt x="235" y="1029"/>
                </a:lnTo>
                <a:lnTo>
                  <a:pt x="224" y="1067"/>
                </a:lnTo>
                <a:lnTo>
                  <a:pt x="214" y="1104"/>
                </a:lnTo>
                <a:lnTo>
                  <a:pt x="206" y="1142"/>
                </a:lnTo>
                <a:lnTo>
                  <a:pt x="199" y="1179"/>
                </a:lnTo>
                <a:lnTo>
                  <a:pt x="193" y="1216"/>
                </a:lnTo>
                <a:lnTo>
                  <a:pt x="188" y="1252"/>
                </a:lnTo>
                <a:lnTo>
                  <a:pt x="186" y="1287"/>
                </a:lnTo>
                <a:lnTo>
                  <a:pt x="184" y="1320"/>
                </a:lnTo>
                <a:lnTo>
                  <a:pt x="183" y="1354"/>
                </a:lnTo>
                <a:lnTo>
                  <a:pt x="184" y="1387"/>
                </a:lnTo>
                <a:lnTo>
                  <a:pt x="184" y="1418"/>
                </a:lnTo>
                <a:lnTo>
                  <a:pt x="186" y="1451"/>
                </a:lnTo>
                <a:lnTo>
                  <a:pt x="188" y="1482"/>
                </a:lnTo>
                <a:lnTo>
                  <a:pt x="192" y="1513"/>
                </a:lnTo>
                <a:lnTo>
                  <a:pt x="196" y="1544"/>
                </a:lnTo>
                <a:lnTo>
                  <a:pt x="200" y="1575"/>
                </a:lnTo>
                <a:lnTo>
                  <a:pt x="205" y="1604"/>
                </a:lnTo>
                <a:lnTo>
                  <a:pt x="211" y="1634"/>
                </a:lnTo>
                <a:lnTo>
                  <a:pt x="217" y="1663"/>
                </a:lnTo>
                <a:lnTo>
                  <a:pt x="224" y="1692"/>
                </a:lnTo>
                <a:lnTo>
                  <a:pt x="232" y="1721"/>
                </a:lnTo>
                <a:lnTo>
                  <a:pt x="240" y="1748"/>
                </a:lnTo>
                <a:lnTo>
                  <a:pt x="248" y="1775"/>
                </a:lnTo>
                <a:lnTo>
                  <a:pt x="257" y="1802"/>
                </a:lnTo>
                <a:lnTo>
                  <a:pt x="267" y="1828"/>
                </a:lnTo>
                <a:lnTo>
                  <a:pt x="278" y="1854"/>
                </a:lnTo>
                <a:lnTo>
                  <a:pt x="287" y="1879"/>
                </a:lnTo>
                <a:lnTo>
                  <a:pt x="299" y="1903"/>
                </a:lnTo>
                <a:lnTo>
                  <a:pt x="310" y="1928"/>
                </a:lnTo>
                <a:lnTo>
                  <a:pt x="323" y="1951"/>
                </a:lnTo>
                <a:lnTo>
                  <a:pt x="335" y="1974"/>
                </a:lnTo>
                <a:lnTo>
                  <a:pt x="348" y="1997"/>
                </a:lnTo>
                <a:lnTo>
                  <a:pt x="363" y="2019"/>
                </a:lnTo>
                <a:lnTo>
                  <a:pt x="377" y="2039"/>
                </a:lnTo>
                <a:lnTo>
                  <a:pt x="391" y="2060"/>
                </a:lnTo>
                <a:lnTo>
                  <a:pt x="405" y="2080"/>
                </a:lnTo>
                <a:lnTo>
                  <a:pt x="420" y="2098"/>
                </a:lnTo>
                <a:lnTo>
                  <a:pt x="437" y="2117"/>
                </a:lnTo>
                <a:lnTo>
                  <a:pt x="452" y="2134"/>
                </a:lnTo>
                <a:lnTo>
                  <a:pt x="468" y="2151"/>
                </a:lnTo>
                <a:lnTo>
                  <a:pt x="486" y="216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3"/>
          <p:cNvSpPr/>
          <p:nvPr/>
        </p:nvSpPr>
        <p:spPr>
          <a:xfrm>
            <a:off x="5543861" y="3391781"/>
            <a:ext cx="1212882" cy="450053"/>
          </a:xfrm>
          <a:custGeom>
            <a:avLst/>
            <a:gdLst/>
            <a:ahLst/>
            <a:cxnLst/>
            <a:rect l="l" t="t" r="r" b="b"/>
            <a:pathLst>
              <a:path w="3213" h="1193" extrusionOk="0">
                <a:moveTo>
                  <a:pt x="2155" y="149"/>
                </a:moveTo>
                <a:lnTo>
                  <a:pt x="2150" y="160"/>
                </a:lnTo>
                <a:lnTo>
                  <a:pt x="2146" y="170"/>
                </a:lnTo>
                <a:lnTo>
                  <a:pt x="2140" y="179"/>
                </a:lnTo>
                <a:lnTo>
                  <a:pt x="2134" y="189"/>
                </a:lnTo>
                <a:lnTo>
                  <a:pt x="2127" y="198"/>
                </a:lnTo>
                <a:lnTo>
                  <a:pt x="2120" y="206"/>
                </a:lnTo>
                <a:lnTo>
                  <a:pt x="2111" y="214"/>
                </a:lnTo>
                <a:lnTo>
                  <a:pt x="2102" y="221"/>
                </a:lnTo>
                <a:lnTo>
                  <a:pt x="2094" y="227"/>
                </a:lnTo>
                <a:lnTo>
                  <a:pt x="2084" y="233"/>
                </a:lnTo>
                <a:lnTo>
                  <a:pt x="2073" y="238"/>
                </a:lnTo>
                <a:lnTo>
                  <a:pt x="2062" y="242"/>
                </a:lnTo>
                <a:lnTo>
                  <a:pt x="2051" y="246"/>
                </a:lnTo>
                <a:lnTo>
                  <a:pt x="2040" y="248"/>
                </a:lnTo>
                <a:lnTo>
                  <a:pt x="2028" y="249"/>
                </a:lnTo>
                <a:lnTo>
                  <a:pt x="2016" y="250"/>
                </a:lnTo>
                <a:lnTo>
                  <a:pt x="2007" y="249"/>
                </a:lnTo>
                <a:lnTo>
                  <a:pt x="1998" y="248"/>
                </a:lnTo>
                <a:lnTo>
                  <a:pt x="1989" y="247"/>
                </a:lnTo>
                <a:lnTo>
                  <a:pt x="1980" y="246"/>
                </a:lnTo>
                <a:lnTo>
                  <a:pt x="1980" y="246"/>
                </a:lnTo>
                <a:lnTo>
                  <a:pt x="1961" y="240"/>
                </a:lnTo>
                <a:lnTo>
                  <a:pt x="1940" y="237"/>
                </a:lnTo>
                <a:lnTo>
                  <a:pt x="1921" y="234"/>
                </a:lnTo>
                <a:lnTo>
                  <a:pt x="1901" y="232"/>
                </a:lnTo>
                <a:lnTo>
                  <a:pt x="1861" y="228"/>
                </a:lnTo>
                <a:lnTo>
                  <a:pt x="1820" y="227"/>
                </a:lnTo>
                <a:lnTo>
                  <a:pt x="1792" y="228"/>
                </a:lnTo>
                <a:lnTo>
                  <a:pt x="1765" y="230"/>
                </a:lnTo>
                <a:lnTo>
                  <a:pt x="1739" y="234"/>
                </a:lnTo>
                <a:lnTo>
                  <a:pt x="1713" y="237"/>
                </a:lnTo>
                <a:lnTo>
                  <a:pt x="1689" y="242"/>
                </a:lnTo>
                <a:lnTo>
                  <a:pt x="1666" y="249"/>
                </a:lnTo>
                <a:lnTo>
                  <a:pt x="1643" y="257"/>
                </a:lnTo>
                <a:lnTo>
                  <a:pt x="1622" y="265"/>
                </a:lnTo>
                <a:lnTo>
                  <a:pt x="1602" y="275"/>
                </a:lnTo>
                <a:lnTo>
                  <a:pt x="1583" y="285"/>
                </a:lnTo>
                <a:lnTo>
                  <a:pt x="1565" y="296"/>
                </a:lnTo>
                <a:lnTo>
                  <a:pt x="1547" y="309"/>
                </a:lnTo>
                <a:lnTo>
                  <a:pt x="1531" y="321"/>
                </a:lnTo>
                <a:lnTo>
                  <a:pt x="1516" y="335"/>
                </a:lnTo>
                <a:lnTo>
                  <a:pt x="1501" y="349"/>
                </a:lnTo>
                <a:lnTo>
                  <a:pt x="1487" y="364"/>
                </a:lnTo>
                <a:lnTo>
                  <a:pt x="1475" y="379"/>
                </a:lnTo>
                <a:lnTo>
                  <a:pt x="1463" y="396"/>
                </a:lnTo>
                <a:lnTo>
                  <a:pt x="1452" y="413"/>
                </a:lnTo>
                <a:lnTo>
                  <a:pt x="1443" y="431"/>
                </a:lnTo>
                <a:lnTo>
                  <a:pt x="1434" y="448"/>
                </a:lnTo>
                <a:lnTo>
                  <a:pt x="1425" y="466"/>
                </a:lnTo>
                <a:lnTo>
                  <a:pt x="1418" y="485"/>
                </a:lnTo>
                <a:lnTo>
                  <a:pt x="1411" y="503"/>
                </a:lnTo>
                <a:lnTo>
                  <a:pt x="1406" y="523"/>
                </a:lnTo>
                <a:lnTo>
                  <a:pt x="1400" y="543"/>
                </a:lnTo>
                <a:lnTo>
                  <a:pt x="1396" y="563"/>
                </a:lnTo>
                <a:lnTo>
                  <a:pt x="1393" y="583"/>
                </a:lnTo>
                <a:lnTo>
                  <a:pt x="1390" y="603"/>
                </a:lnTo>
                <a:lnTo>
                  <a:pt x="1388" y="623"/>
                </a:lnTo>
                <a:lnTo>
                  <a:pt x="1387" y="644"/>
                </a:lnTo>
                <a:lnTo>
                  <a:pt x="1387" y="664"/>
                </a:lnTo>
                <a:lnTo>
                  <a:pt x="1387" y="683"/>
                </a:lnTo>
                <a:lnTo>
                  <a:pt x="1388" y="701"/>
                </a:lnTo>
                <a:lnTo>
                  <a:pt x="1390" y="719"/>
                </a:lnTo>
                <a:lnTo>
                  <a:pt x="1393" y="736"/>
                </a:lnTo>
                <a:lnTo>
                  <a:pt x="1396" y="753"/>
                </a:lnTo>
                <a:lnTo>
                  <a:pt x="1400" y="768"/>
                </a:lnTo>
                <a:lnTo>
                  <a:pt x="1404" y="783"/>
                </a:lnTo>
                <a:lnTo>
                  <a:pt x="1410" y="797"/>
                </a:lnTo>
                <a:lnTo>
                  <a:pt x="1416" y="811"/>
                </a:lnTo>
                <a:lnTo>
                  <a:pt x="1423" y="824"/>
                </a:lnTo>
                <a:lnTo>
                  <a:pt x="1431" y="837"/>
                </a:lnTo>
                <a:lnTo>
                  <a:pt x="1438" y="849"/>
                </a:lnTo>
                <a:lnTo>
                  <a:pt x="1447" y="860"/>
                </a:lnTo>
                <a:lnTo>
                  <a:pt x="1456" y="871"/>
                </a:lnTo>
                <a:lnTo>
                  <a:pt x="1465" y="882"/>
                </a:lnTo>
                <a:lnTo>
                  <a:pt x="1475" y="892"/>
                </a:lnTo>
                <a:lnTo>
                  <a:pt x="1486" y="900"/>
                </a:lnTo>
                <a:lnTo>
                  <a:pt x="1497" y="909"/>
                </a:lnTo>
                <a:lnTo>
                  <a:pt x="1509" y="917"/>
                </a:lnTo>
                <a:lnTo>
                  <a:pt x="1521" y="923"/>
                </a:lnTo>
                <a:lnTo>
                  <a:pt x="1534" y="930"/>
                </a:lnTo>
                <a:lnTo>
                  <a:pt x="1547" y="936"/>
                </a:lnTo>
                <a:lnTo>
                  <a:pt x="1561" y="942"/>
                </a:lnTo>
                <a:lnTo>
                  <a:pt x="1575" y="946"/>
                </a:lnTo>
                <a:lnTo>
                  <a:pt x="1590" y="950"/>
                </a:lnTo>
                <a:lnTo>
                  <a:pt x="1605" y="955"/>
                </a:lnTo>
                <a:lnTo>
                  <a:pt x="1620" y="958"/>
                </a:lnTo>
                <a:lnTo>
                  <a:pt x="1636" y="960"/>
                </a:lnTo>
                <a:lnTo>
                  <a:pt x="1653" y="962"/>
                </a:lnTo>
                <a:lnTo>
                  <a:pt x="1669" y="964"/>
                </a:lnTo>
                <a:lnTo>
                  <a:pt x="1685" y="965"/>
                </a:lnTo>
                <a:lnTo>
                  <a:pt x="1703" y="965"/>
                </a:lnTo>
                <a:lnTo>
                  <a:pt x="1744" y="964"/>
                </a:lnTo>
                <a:lnTo>
                  <a:pt x="1784" y="960"/>
                </a:lnTo>
                <a:lnTo>
                  <a:pt x="1823" y="955"/>
                </a:lnTo>
                <a:lnTo>
                  <a:pt x="1861" y="948"/>
                </a:lnTo>
                <a:lnTo>
                  <a:pt x="1879" y="944"/>
                </a:lnTo>
                <a:lnTo>
                  <a:pt x="1897" y="938"/>
                </a:lnTo>
                <a:lnTo>
                  <a:pt x="1914" y="933"/>
                </a:lnTo>
                <a:lnTo>
                  <a:pt x="1931" y="928"/>
                </a:lnTo>
                <a:lnTo>
                  <a:pt x="1948" y="921"/>
                </a:lnTo>
                <a:lnTo>
                  <a:pt x="1964" y="915"/>
                </a:lnTo>
                <a:lnTo>
                  <a:pt x="1980" y="908"/>
                </a:lnTo>
                <a:lnTo>
                  <a:pt x="1996" y="900"/>
                </a:lnTo>
                <a:lnTo>
                  <a:pt x="1963" y="1148"/>
                </a:lnTo>
                <a:lnTo>
                  <a:pt x="1933" y="1157"/>
                </a:lnTo>
                <a:lnTo>
                  <a:pt x="1898" y="1166"/>
                </a:lnTo>
                <a:lnTo>
                  <a:pt x="1860" y="1173"/>
                </a:lnTo>
                <a:lnTo>
                  <a:pt x="1820" y="1180"/>
                </a:lnTo>
                <a:lnTo>
                  <a:pt x="1778" y="1185"/>
                </a:lnTo>
                <a:lnTo>
                  <a:pt x="1737" y="1190"/>
                </a:lnTo>
                <a:lnTo>
                  <a:pt x="1695" y="1192"/>
                </a:lnTo>
                <a:lnTo>
                  <a:pt x="1655" y="1193"/>
                </a:lnTo>
                <a:lnTo>
                  <a:pt x="1621" y="1192"/>
                </a:lnTo>
                <a:lnTo>
                  <a:pt x="1587" y="1191"/>
                </a:lnTo>
                <a:lnTo>
                  <a:pt x="1555" y="1188"/>
                </a:lnTo>
                <a:lnTo>
                  <a:pt x="1523" y="1183"/>
                </a:lnTo>
                <a:lnTo>
                  <a:pt x="1493" y="1178"/>
                </a:lnTo>
                <a:lnTo>
                  <a:pt x="1463" y="1170"/>
                </a:lnTo>
                <a:lnTo>
                  <a:pt x="1434" y="1163"/>
                </a:lnTo>
                <a:lnTo>
                  <a:pt x="1407" y="1154"/>
                </a:lnTo>
                <a:lnTo>
                  <a:pt x="1379" y="1144"/>
                </a:lnTo>
                <a:lnTo>
                  <a:pt x="1354" y="1132"/>
                </a:lnTo>
                <a:lnTo>
                  <a:pt x="1329" y="1120"/>
                </a:lnTo>
                <a:lnTo>
                  <a:pt x="1307" y="1107"/>
                </a:lnTo>
                <a:lnTo>
                  <a:pt x="1284" y="1092"/>
                </a:lnTo>
                <a:lnTo>
                  <a:pt x="1262" y="1077"/>
                </a:lnTo>
                <a:lnTo>
                  <a:pt x="1242" y="1060"/>
                </a:lnTo>
                <a:lnTo>
                  <a:pt x="1223" y="1043"/>
                </a:lnTo>
                <a:lnTo>
                  <a:pt x="1204" y="1026"/>
                </a:lnTo>
                <a:lnTo>
                  <a:pt x="1187" y="1006"/>
                </a:lnTo>
                <a:lnTo>
                  <a:pt x="1171" y="986"/>
                </a:lnTo>
                <a:lnTo>
                  <a:pt x="1156" y="966"/>
                </a:lnTo>
                <a:lnTo>
                  <a:pt x="1143" y="944"/>
                </a:lnTo>
                <a:lnTo>
                  <a:pt x="1130" y="921"/>
                </a:lnTo>
                <a:lnTo>
                  <a:pt x="1119" y="898"/>
                </a:lnTo>
                <a:lnTo>
                  <a:pt x="1108" y="873"/>
                </a:lnTo>
                <a:lnTo>
                  <a:pt x="1100" y="849"/>
                </a:lnTo>
                <a:lnTo>
                  <a:pt x="1091" y="823"/>
                </a:lnTo>
                <a:lnTo>
                  <a:pt x="1084" y="797"/>
                </a:lnTo>
                <a:lnTo>
                  <a:pt x="1079" y="770"/>
                </a:lnTo>
                <a:lnTo>
                  <a:pt x="1075" y="743"/>
                </a:lnTo>
                <a:lnTo>
                  <a:pt x="1071" y="714"/>
                </a:lnTo>
                <a:lnTo>
                  <a:pt x="1070" y="685"/>
                </a:lnTo>
                <a:lnTo>
                  <a:pt x="1069" y="656"/>
                </a:lnTo>
                <a:lnTo>
                  <a:pt x="1070" y="620"/>
                </a:lnTo>
                <a:lnTo>
                  <a:pt x="1072" y="585"/>
                </a:lnTo>
                <a:lnTo>
                  <a:pt x="1077" y="551"/>
                </a:lnTo>
                <a:lnTo>
                  <a:pt x="1082" y="518"/>
                </a:lnTo>
                <a:lnTo>
                  <a:pt x="1089" y="485"/>
                </a:lnTo>
                <a:lnTo>
                  <a:pt x="1097" y="452"/>
                </a:lnTo>
                <a:lnTo>
                  <a:pt x="1107" y="422"/>
                </a:lnTo>
                <a:lnTo>
                  <a:pt x="1118" y="391"/>
                </a:lnTo>
                <a:lnTo>
                  <a:pt x="1131" y="362"/>
                </a:lnTo>
                <a:lnTo>
                  <a:pt x="1145" y="334"/>
                </a:lnTo>
                <a:lnTo>
                  <a:pt x="1161" y="307"/>
                </a:lnTo>
                <a:lnTo>
                  <a:pt x="1178" y="279"/>
                </a:lnTo>
                <a:lnTo>
                  <a:pt x="1195" y="254"/>
                </a:lnTo>
                <a:lnTo>
                  <a:pt x="1215" y="229"/>
                </a:lnTo>
                <a:lnTo>
                  <a:pt x="1236" y="206"/>
                </a:lnTo>
                <a:lnTo>
                  <a:pt x="1259" y="184"/>
                </a:lnTo>
                <a:lnTo>
                  <a:pt x="1281" y="163"/>
                </a:lnTo>
                <a:lnTo>
                  <a:pt x="1307" y="142"/>
                </a:lnTo>
                <a:lnTo>
                  <a:pt x="1333" y="124"/>
                </a:lnTo>
                <a:lnTo>
                  <a:pt x="1360" y="106"/>
                </a:lnTo>
                <a:lnTo>
                  <a:pt x="1388" y="90"/>
                </a:lnTo>
                <a:lnTo>
                  <a:pt x="1418" y="75"/>
                </a:lnTo>
                <a:lnTo>
                  <a:pt x="1448" y="61"/>
                </a:lnTo>
                <a:lnTo>
                  <a:pt x="1480" y="48"/>
                </a:lnTo>
                <a:lnTo>
                  <a:pt x="1512" y="37"/>
                </a:lnTo>
                <a:lnTo>
                  <a:pt x="1547" y="27"/>
                </a:lnTo>
                <a:lnTo>
                  <a:pt x="1582" y="18"/>
                </a:lnTo>
                <a:lnTo>
                  <a:pt x="1618" y="12"/>
                </a:lnTo>
                <a:lnTo>
                  <a:pt x="1655" y="6"/>
                </a:lnTo>
                <a:lnTo>
                  <a:pt x="1693" y="3"/>
                </a:lnTo>
                <a:lnTo>
                  <a:pt x="1732" y="0"/>
                </a:lnTo>
                <a:lnTo>
                  <a:pt x="1772" y="0"/>
                </a:lnTo>
                <a:lnTo>
                  <a:pt x="1813" y="0"/>
                </a:lnTo>
                <a:lnTo>
                  <a:pt x="1851" y="1"/>
                </a:lnTo>
                <a:lnTo>
                  <a:pt x="1887" y="3"/>
                </a:lnTo>
                <a:lnTo>
                  <a:pt x="1921" y="6"/>
                </a:lnTo>
                <a:lnTo>
                  <a:pt x="1953" y="9"/>
                </a:lnTo>
                <a:lnTo>
                  <a:pt x="1983" y="13"/>
                </a:lnTo>
                <a:lnTo>
                  <a:pt x="2011" y="17"/>
                </a:lnTo>
                <a:lnTo>
                  <a:pt x="2036" y="22"/>
                </a:lnTo>
                <a:lnTo>
                  <a:pt x="2083" y="31"/>
                </a:lnTo>
                <a:lnTo>
                  <a:pt x="2122" y="41"/>
                </a:lnTo>
                <a:lnTo>
                  <a:pt x="2155" y="52"/>
                </a:lnTo>
                <a:lnTo>
                  <a:pt x="2181" y="61"/>
                </a:lnTo>
                <a:lnTo>
                  <a:pt x="2155" y="149"/>
                </a:lnTo>
                <a:close/>
                <a:moveTo>
                  <a:pt x="2672" y="494"/>
                </a:moveTo>
                <a:lnTo>
                  <a:pt x="2569" y="494"/>
                </a:lnTo>
                <a:lnTo>
                  <a:pt x="2622" y="235"/>
                </a:lnTo>
                <a:lnTo>
                  <a:pt x="2768" y="235"/>
                </a:lnTo>
                <a:lnTo>
                  <a:pt x="2784" y="236"/>
                </a:lnTo>
                <a:lnTo>
                  <a:pt x="2799" y="237"/>
                </a:lnTo>
                <a:lnTo>
                  <a:pt x="2814" y="240"/>
                </a:lnTo>
                <a:lnTo>
                  <a:pt x="2827" y="242"/>
                </a:lnTo>
                <a:lnTo>
                  <a:pt x="2841" y="247"/>
                </a:lnTo>
                <a:lnTo>
                  <a:pt x="2853" y="252"/>
                </a:lnTo>
                <a:lnTo>
                  <a:pt x="2862" y="258"/>
                </a:lnTo>
                <a:lnTo>
                  <a:pt x="2872" y="264"/>
                </a:lnTo>
                <a:lnTo>
                  <a:pt x="2881" y="272"/>
                </a:lnTo>
                <a:lnTo>
                  <a:pt x="2887" y="280"/>
                </a:lnTo>
                <a:lnTo>
                  <a:pt x="2894" y="290"/>
                </a:lnTo>
                <a:lnTo>
                  <a:pt x="2899" y="300"/>
                </a:lnTo>
                <a:lnTo>
                  <a:pt x="2903" y="312"/>
                </a:lnTo>
                <a:lnTo>
                  <a:pt x="2906" y="325"/>
                </a:lnTo>
                <a:lnTo>
                  <a:pt x="2908" y="338"/>
                </a:lnTo>
                <a:lnTo>
                  <a:pt x="2908" y="353"/>
                </a:lnTo>
                <a:lnTo>
                  <a:pt x="2908" y="363"/>
                </a:lnTo>
                <a:lnTo>
                  <a:pt x="2907" y="373"/>
                </a:lnTo>
                <a:lnTo>
                  <a:pt x="2906" y="382"/>
                </a:lnTo>
                <a:lnTo>
                  <a:pt x="2904" y="390"/>
                </a:lnTo>
                <a:lnTo>
                  <a:pt x="2900" y="398"/>
                </a:lnTo>
                <a:lnTo>
                  <a:pt x="2898" y="407"/>
                </a:lnTo>
                <a:lnTo>
                  <a:pt x="2894" y="413"/>
                </a:lnTo>
                <a:lnTo>
                  <a:pt x="2890" y="421"/>
                </a:lnTo>
                <a:lnTo>
                  <a:pt x="2885" y="427"/>
                </a:lnTo>
                <a:lnTo>
                  <a:pt x="2880" y="434"/>
                </a:lnTo>
                <a:lnTo>
                  <a:pt x="2874" y="439"/>
                </a:lnTo>
                <a:lnTo>
                  <a:pt x="2869" y="445"/>
                </a:lnTo>
                <a:lnTo>
                  <a:pt x="2855" y="456"/>
                </a:lnTo>
                <a:lnTo>
                  <a:pt x="2839" y="464"/>
                </a:lnTo>
                <a:lnTo>
                  <a:pt x="2823" y="472"/>
                </a:lnTo>
                <a:lnTo>
                  <a:pt x="2805" y="477"/>
                </a:lnTo>
                <a:lnTo>
                  <a:pt x="2786" y="483"/>
                </a:lnTo>
                <a:lnTo>
                  <a:pt x="2765" y="487"/>
                </a:lnTo>
                <a:lnTo>
                  <a:pt x="2744" y="490"/>
                </a:lnTo>
                <a:lnTo>
                  <a:pt x="2721" y="493"/>
                </a:lnTo>
                <a:lnTo>
                  <a:pt x="2697" y="494"/>
                </a:lnTo>
                <a:lnTo>
                  <a:pt x="2672" y="494"/>
                </a:lnTo>
                <a:close/>
                <a:moveTo>
                  <a:pt x="3213" y="311"/>
                </a:moveTo>
                <a:lnTo>
                  <a:pt x="3212" y="285"/>
                </a:lnTo>
                <a:lnTo>
                  <a:pt x="3210" y="261"/>
                </a:lnTo>
                <a:lnTo>
                  <a:pt x="3205" y="238"/>
                </a:lnTo>
                <a:lnTo>
                  <a:pt x="3201" y="217"/>
                </a:lnTo>
                <a:lnTo>
                  <a:pt x="3194" y="197"/>
                </a:lnTo>
                <a:lnTo>
                  <a:pt x="3187" y="179"/>
                </a:lnTo>
                <a:lnTo>
                  <a:pt x="3178" y="162"/>
                </a:lnTo>
                <a:lnTo>
                  <a:pt x="3168" y="146"/>
                </a:lnTo>
                <a:lnTo>
                  <a:pt x="3157" y="131"/>
                </a:lnTo>
                <a:lnTo>
                  <a:pt x="3145" y="118"/>
                </a:lnTo>
                <a:lnTo>
                  <a:pt x="3132" y="105"/>
                </a:lnTo>
                <a:lnTo>
                  <a:pt x="3118" y="94"/>
                </a:lnTo>
                <a:lnTo>
                  <a:pt x="3103" y="85"/>
                </a:lnTo>
                <a:lnTo>
                  <a:pt x="3088" y="75"/>
                </a:lnTo>
                <a:lnTo>
                  <a:pt x="3071" y="67"/>
                </a:lnTo>
                <a:lnTo>
                  <a:pt x="3054" y="60"/>
                </a:lnTo>
                <a:lnTo>
                  <a:pt x="3037" y="53"/>
                </a:lnTo>
                <a:lnTo>
                  <a:pt x="3018" y="47"/>
                </a:lnTo>
                <a:lnTo>
                  <a:pt x="3000" y="42"/>
                </a:lnTo>
                <a:lnTo>
                  <a:pt x="2980" y="38"/>
                </a:lnTo>
                <a:lnTo>
                  <a:pt x="2960" y="34"/>
                </a:lnTo>
                <a:lnTo>
                  <a:pt x="2941" y="30"/>
                </a:lnTo>
                <a:lnTo>
                  <a:pt x="2920" y="28"/>
                </a:lnTo>
                <a:lnTo>
                  <a:pt x="2899" y="26"/>
                </a:lnTo>
                <a:lnTo>
                  <a:pt x="2858" y="23"/>
                </a:lnTo>
                <a:lnTo>
                  <a:pt x="2816" y="21"/>
                </a:lnTo>
                <a:lnTo>
                  <a:pt x="2774" y="19"/>
                </a:lnTo>
                <a:lnTo>
                  <a:pt x="2733" y="19"/>
                </a:lnTo>
                <a:lnTo>
                  <a:pt x="2483" y="19"/>
                </a:lnTo>
                <a:lnTo>
                  <a:pt x="2470" y="19"/>
                </a:lnTo>
                <a:lnTo>
                  <a:pt x="2458" y="22"/>
                </a:lnTo>
                <a:lnTo>
                  <a:pt x="2446" y="24"/>
                </a:lnTo>
                <a:lnTo>
                  <a:pt x="2434" y="28"/>
                </a:lnTo>
                <a:lnTo>
                  <a:pt x="2424" y="32"/>
                </a:lnTo>
                <a:lnTo>
                  <a:pt x="2413" y="38"/>
                </a:lnTo>
                <a:lnTo>
                  <a:pt x="2403" y="44"/>
                </a:lnTo>
                <a:lnTo>
                  <a:pt x="2393" y="52"/>
                </a:lnTo>
                <a:lnTo>
                  <a:pt x="2384" y="60"/>
                </a:lnTo>
                <a:lnTo>
                  <a:pt x="2376" y="68"/>
                </a:lnTo>
                <a:lnTo>
                  <a:pt x="2368" y="77"/>
                </a:lnTo>
                <a:lnTo>
                  <a:pt x="2361" y="88"/>
                </a:lnTo>
                <a:lnTo>
                  <a:pt x="2356" y="98"/>
                </a:lnTo>
                <a:lnTo>
                  <a:pt x="2351" y="109"/>
                </a:lnTo>
                <a:lnTo>
                  <a:pt x="2347" y="121"/>
                </a:lnTo>
                <a:lnTo>
                  <a:pt x="2344" y="133"/>
                </a:lnTo>
                <a:lnTo>
                  <a:pt x="2127" y="1161"/>
                </a:lnTo>
                <a:lnTo>
                  <a:pt x="2433" y="1161"/>
                </a:lnTo>
                <a:lnTo>
                  <a:pt x="2525" y="710"/>
                </a:lnTo>
                <a:lnTo>
                  <a:pt x="2557" y="710"/>
                </a:lnTo>
                <a:lnTo>
                  <a:pt x="2581" y="710"/>
                </a:lnTo>
                <a:lnTo>
                  <a:pt x="2603" y="710"/>
                </a:lnTo>
                <a:lnTo>
                  <a:pt x="2623" y="712"/>
                </a:lnTo>
                <a:lnTo>
                  <a:pt x="2639" y="713"/>
                </a:lnTo>
                <a:lnTo>
                  <a:pt x="2653" y="717"/>
                </a:lnTo>
                <a:lnTo>
                  <a:pt x="2666" y="721"/>
                </a:lnTo>
                <a:lnTo>
                  <a:pt x="2677" y="726"/>
                </a:lnTo>
                <a:lnTo>
                  <a:pt x="2686" y="734"/>
                </a:lnTo>
                <a:lnTo>
                  <a:pt x="2695" y="743"/>
                </a:lnTo>
                <a:lnTo>
                  <a:pt x="2702" y="754"/>
                </a:lnTo>
                <a:lnTo>
                  <a:pt x="2708" y="767"/>
                </a:lnTo>
                <a:lnTo>
                  <a:pt x="2713" y="782"/>
                </a:lnTo>
                <a:lnTo>
                  <a:pt x="2719" y="800"/>
                </a:lnTo>
                <a:lnTo>
                  <a:pt x="2724" y="820"/>
                </a:lnTo>
                <a:lnTo>
                  <a:pt x="2729" y="844"/>
                </a:lnTo>
                <a:lnTo>
                  <a:pt x="2734" y="870"/>
                </a:lnTo>
                <a:lnTo>
                  <a:pt x="2770" y="1046"/>
                </a:lnTo>
                <a:lnTo>
                  <a:pt x="2773" y="1058"/>
                </a:lnTo>
                <a:lnTo>
                  <a:pt x="2777" y="1070"/>
                </a:lnTo>
                <a:lnTo>
                  <a:pt x="2782" y="1081"/>
                </a:lnTo>
                <a:lnTo>
                  <a:pt x="2787" y="1092"/>
                </a:lnTo>
                <a:lnTo>
                  <a:pt x="2795" y="1102"/>
                </a:lnTo>
                <a:lnTo>
                  <a:pt x="2801" y="1111"/>
                </a:lnTo>
                <a:lnTo>
                  <a:pt x="2810" y="1120"/>
                </a:lnTo>
                <a:lnTo>
                  <a:pt x="2819" y="1128"/>
                </a:lnTo>
                <a:lnTo>
                  <a:pt x="2829" y="1135"/>
                </a:lnTo>
                <a:lnTo>
                  <a:pt x="2838" y="1142"/>
                </a:lnTo>
                <a:lnTo>
                  <a:pt x="2849" y="1147"/>
                </a:lnTo>
                <a:lnTo>
                  <a:pt x="2861" y="1153"/>
                </a:lnTo>
                <a:lnTo>
                  <a:pt x="2873" y="1156"/>
                </a:lnTo>
                <a:lnTo>
                  <a:pt x="2885" y="1159"/>
                </a:lnTo>
                <a:lnTo>
                  <a:pt x="2897" y="1160"/>
                </a:lnTo>
                <a:lnTo>
                  <a:pt x="2910" y="1161"/>
                </a:lnTo>
                <a:lnTo>
                  <a:pt x="3097" y="1161"/>
                </a:lnTo>
                <a:lnTo>
                  <a:pt x="3016" y="809"/>
                </a:lnTo>
                <a:lnTo>
                  <a:pt x="3009" y="780"/>
                </a:lnTo>
                <a:lnTo>
                  <a:pt x="3001" y="748"/>
                </a:lnTo>
                <a:lnTo>
                  <a:pt x="2995" y="732"/>
                </a:lnTo>
                <a:lnTo>
                  <a:pt x="2990" y="716"/>
                </a:lnTo>
                <a:lnTo>
                  <a:pt x="2983" y="699"/>
                </a:lnTo>
                <a:lnTo>
                  <a:pt x="2976" y="684"/>
                </a:lnTo>
                <a:lnTo>
                  <a:pt x="2968" y="669"/>
                </a:lnTo>
                <a:lnTo>
                  <a:pt x="2958" y="655"/>
                </a:lnTo>
                <a:lnTo>
                  <a:pt x="2948" y="643"/>
                </a:lnTo>
                <a:lnTo>
                  <a:pt x="2937" y="632"/>
                </a:lnTo>
                <a:lnTo>
                  <a:pt x="2931" y="626"/>
                </a:lnTo>
                <a:lnTo>
                  <a:pt x="2924" y="622"/>
                </a:lnTo>
                <a:lnTo>
                  <a:pt x="2918" y="618"/>
                </a:lnTo>
                <a:lnTo>
                  <a:pt x="2911" y="614"/>
                </a:lnTo>
                <a:lnTo>
                  <a:pt x="2904" y="612"/>
                </a:lnTo>
                <a:lnTo>
                  <a:pt x="2896" y="609"/>
                </a:lnTo>
                <a:lnTo>
                  <a:pt x="2888" y="608"/>
                </a:lnTo>
                <a:lnTo>
                  <a:pt x="2880" y="607"/>
                </a:lnTo>
                <a:lnTo>
                  <a:pt x="2880" y="603"/>
                </a:lnTo>
                <a:lnTo>
                  <a:pt x="2912" y="599"/>
                </a:lnTo>
                <a:lnTo>
                  <a:pt x="2945" y="593"/>
                </a:lnTo>
                <a:lnTo>
                  <a:pt x="2976" y="586"/>
                </a:lnTo>
                <a:lnTo>
                  <a:pt x="3006" y="577"/>
                </a:lnTo>
                <a:lnTo>
                  <a:pt x="3035" y="567"/>
                </a:lnTo>
                <a:lnTo>
                  <a:pt x="3063" y="555"/>
                </a:lnTo>
                <a:lnTo>
                  <a:pt x="3076" y="548"/>
                </a:lnTo>
                <a:lnTo>
                  <a:pt x="3088" y="540"/>
                </a:lnTo>
                <a:lnTo>
                  <a:pt x="3101" y="533"/>
                </a:lnTo>
                <a:lnTo>
                  <a:pt x="3112" y="524"/>
                </a:lnTo>
                <a:lnTo>
                  <a:pt x="3124" y="515"/>
                </a:lnTo>
                <a:lnTo>
                  <a:pt x="3133" y="507"/>
                </a:lnTo>
                <a:lnTo>
                  <a:pt x="3144" y="497"/>
                </a:lnTo>
                <a:lnTo>
                  <a:pt x="3153" y="486"/>
                </a:lnTo>
                <a:lnTo>
                  <a:pt x="3163" y="475"/>
                </a:lnTo>
                <a:lnTo>
                  <a:pt x="3170" y="463"/>
                </a:lnTo>
                <a:lnTo>
                  <a:pt x="3178" y="451"/>
                </a:lnTo>
                <a:lnTo>
                  <a:pt x="3185" y="438"/>
                </a:lnTo>
                <a:lnTo>
                  <a:pt x="3191" y="425"/>
                </a:lnTo>
                <a:lnTo>
                  <a:pt x="3197" y="411"/>
                </a:lnTo>
                <a:lnTo>
                  <a:pt x="3201" y="396"/>
                </a:lnTo>
                <a:lnTo>
                  <a:pt x="3205" y="381"/>
                </a:lnTo>
                <a:lnTo>
                  <a:pt x="3209" y="364"/>
                </a:lnTo>
                <a:lnTo>
                  <a:pt x="3211" y="347"/>
                </a:lnTo>
                <a:lnTo>
                  <a:pt x="3212" y="329"/>
                </a:lnTo>
                <a:lnTo>
                  <a:pt x="3213" y="311"/>
                </a:lnTo>
                <a:close/>
                <a:moveTo>
                  <a:pt x="1084" y="149"/>
                </a:moveTo>
                <a:lnTo>
                  <a:pt x="1081" y="160"/>
                </a:lnTo>
                <a:lnTo>
                  <a:pt x="1076" y="170"/>
                </a:lnTo>
                <a:lnTo>
                  <a:pt x="1070" y="179"/>
                </a:lnTo>
                <a:lnTo>
                  <a:pt x="1065" y="189"/>
                </a:lnTo>
                <a:lnTo>
                  <a:pt x="1057" y="198"/>
                </a:lnTo>
                <a:lnTo>
                  <a:pt x="1051" y="206"/>
                </a:lnTo>
                <a:lnTo>
                  <a:pt x="1042" y="214"/>
                </a:lnTo>
                <a:lnTo>
                  <a:pt x="1033" y="221"/>
                </a:lnTo>
                <a:lnTo>
                  <a:pt x="1025" y="227"/>
                </a:lnTo>
                <a:lnTo>
                  <a:pt x="1015" y="233"/>
                </a:lnTo>
                <a:lnTo>
                  <a:pt x="1004" y="238"/>
                </a:lnTo>
                <a:lnTo>
                  <a:pt x="993" y="242"/>
                </a:lnTo>
                <a:lnTo>
                  <a:pt x="982" y="246"/>
                </a:lnTo>
                <a:lnTo>
                  <a:pt x="971" y="248"/>
                </a:lnTo>
                <a:lnTo>
                  <a:pt x="959" y="249"/>
                </a:lnTo>
                <a:lnTo>
                  <a:pt x="947" y="250"/>
                </a:lnTo>
                <a:lnTo>
                  <a:pt x="937" y="249"/>
                </a:lnTo>
                <a:lnTo>
                  <a:pt x="929" y="248"/>
                </a:lnTo>
                <a:lnTo>
                  <a:pt x="920" y="247"/>
                </a:lnTo>
                <a:lnTo>
                  <a:pt x="911" y="246"/>
                </a:lnTo>
                <a:lnTo>
                  <a:pt x="911" y="246"/>
                </a:lnTo>
                <a:lnTo>
                  <a:pt x="892" y="240"/>
                </a:lnTo>
                <a:lnTo>
                  <a:pt x="871" y="237"/>
                </a:lnTo>
                <a:lnTo>
                  <a:pt x="851" y="234"/>
                </a:lnTo>
                <a:lnTo>
                  <a:pt x="832" y="232"/>
                </a:lnTo>
                <a:lnTo>
                  <a:pt x="792" y="228"/>
                </a:lnTo>
                <a:lnTo>
                  <a:pt x="751" y="227"/>
                </a:lnTo>
                <a:lnTo>
                  <a:pt x="723" y="228"/>
                </a:lnTo>
                <a:lnTo>
                  <a:pt x="696" y="230"/>
                </a:lnTo>
                <a:lnTo>
                  <a:pt x="668" y="234"/>
                </a:lnTo>
                <a:lnTo>
                  <a:pt x="643" y="237"/>
                </a:lnTo>
                <a:lnTo>
                  <a:pt x="619" y="242"/>
                </a:lnTo>
                <a:lnTo>
                  <a:pt x="597" y="249"/>
                </a:lnTo>
                <a:lnTo>
                  <a:pt x="574" y="257"/>
                </a:lnTo>
                <a:lnTo>
                  <a:pt x="553" y="265"/>
                </a:lnTo>
                <a:lnTo>
                  <a:pt x="532" y="275"/>
                </a:lnTo>
                <a:lnTo>
                  <a:pt x="514" y="285"/>
                </a:lnTo>
                <a:lnTo>
                  <a:pt x="495" y="296"/>
                </a:lnTo>
                <a:lnTo>
                  <a:pt x="478" y="309"/>
                </a:lnTo>
                <a:lnTo>
                  <a:pt x="462" y="321"/>
                </a:lnTo>
                <a:lnTo>
                  <a:pt x="446" y="335"/>
                </a:lnTo>
                <a:lnTo>
                  <a:pt x="432" y="349"/>
                </a:lnTo>
                <a:lnTo>
                  <a:pt x="418" y="364"/>
                </a:lnTo>
                <a:lnTo>
                  <a:pt x="406" y="379"/>
                </a:lnTo>
                <a:lnTo>
                  <a:pt x="394" y="396"/>
                </a:lnTo>
                <a:lnTo>
                  <a:pt x="383" y="413"/>
                </a:lnTo>
                <a:lnTo>
                  <a:pt x="373" y="431"/>
                </a:lnTo>
                <a:lnTo>
                  <a:pt x="365" y="448"/>
                </a:lnTo>
                <a:lnTo>
                  <a:pt x="356" y="466"/>
                </a:lnTo>
                <a:lnTo>
                  <a:pt x="348" y="485"/>
                </a:lnTo>
                <a:lnTo>
                  <a:pt x="342" y="503"/>
                </a:lnTo>
                <a:lnTo>
                  <a:pt x="336" y="523"/>
                </a:lnTo>
                <a:lnTo>
                  <a:pt x="331" y="543"/>
                </a:lnTo>
                <a:lnTo>
                  <a:pt x="327" y="563"/>
                </a:lnTo>
                <a:lnTo>
                  <a:pt x="323" y="583"/>
                </a:lnTo>
                <a:lnTo>
                  <a:pt x="321" y="603"/>
                </a:lnTo>
                <a:lnTo>
                  <a:pt x="319" y="623"/>
                </a:lnTo>
                <a:lnTo>
                  <a:pt x="318" y="644"/>
                </a:lnTo>
                <a:lnTo>
                  <a:pt x="318" y="664"/>
                </a:lnTo>
                <a:lnTo>
                  <a:pt x="318" y="683"/>
                </a:lnTo>
                <a:lnTo>
                  <a:pt x="319" y="701"/>
                </a:lnTo>
                <a:lnTo>
                  <a:pt x="321" y="719"/>
                </a:lnTo>
                <a:lnTo>
                  <a:pt x="323" y="736"/>
                </a:lnTo>
                <a:lnTo>
                  <a:pt x="327" y="753"/>
                </a:lnTo>
                <a:lnTo>
                  <a:pt x="331" y="768"/>
                </a:lnTo>
                <a:lnTo>
                  <a:pt x="335" y="783"/>
                </a:lnTo>
                <a:lnTo>
                  <a:pt x="341" y="797"/>
                </a:lnTo>
                <a:lnTo>
                  <a:pt x="347" y="811"/>
                </a:lnTo>
                <a:lnTo>
                  <a:pt x="354" y="824"/>
                </a:lnTo>
                <a:lnTo>
                  <a:pt x="361" y="837"/>
                </a:lnTo>
                <a:lnTo>
                  <a:pt x="369" y="849"/>
                </a:lnTo>
                <a:lnTo>
                  <a:pt x="378" y="860"/>
                </a:lnTo>
                <a:lnTo>
                  <a:pt x="387" y="871"/>
                </a:lnTo>
                <a:lnTo>
                  <a:pt x="396" y="882"/>
                </a:lnTo>
                <a:lnTo>
                  <a:pt x="406" y="892"/>
                </a:lnTo>
                <a:lnTo>
                  <a:pt x="417" y="900"/>
                </a:lnTo>
                <a:lnTo>
                  <a:pt x="428" y="909"/>
                </a:lnTo>
                <a:lnTo>
                  <a:pt x="440" y="917"/>
                </a:lnTo>
                <a:lnTo>
                  <a:pt x="452" y="923"/>
                </a:lnTo>
                <a:lnTo>
                  <a:pt x="465" y="930"/>
                </a:lnTo>
                <a:lnTo>
                  <a:pt x="478" y="936"/>
                </a:lnTo>
                <a:lnTo>
                  <a:pt x="492" y="942"/>
                </a:lnTo>
                <a:lnTo>
                  <a:pt x="506" y="946"/>
                </a:lnTo>
                <a:lnTo>
                  <a:pt x="520" y="950"/>
                </a:lnTo>
                <a:lnTo>
                  <a:pt x="536" y="955"/>
                </a:lnTo>
                <a:lnTo>
                  <a:pt x="551" y="958"/>
                </a:lnTo>
                <a:lnTo>
                  <a:pt x="567" y="960"/>
                </a:lnTo>
                <a:lnTo>
                  <a:pt x="584" y="962"/>
                </a:lnTo>
                <a:lnTo>
                  <a:pt x="600" y="964"/>
                </a:lnTo>
                <a:lnTo>
                  <a:pt x="616" y="965"/>
                </a:lnTo>
                <a:lnTo>
                  <a:pt x="634" y="965"/>
                </a:lnTo>
                <a:lnTo>
                  <a:pt x="675" y="964"/>
                </a:lnTo>
                <a:lnTo>
                  <a:pt x="715" y="960"/>
                </a:lnTo>
                <a:lnTo>
                  <a:pt x="753" y="955"/>
                </a:lnTo>
                <a:lnTo>
                  <a:pt x="792" y="948"/>
                </a:lnTo>
                <a:lnTo>
                  <a:pt x="810" y="944"/>
                </a:lnTo>
                <a:lnTo>
                  <a:pt x="827" y="938"/>
                </a:lnTo>
                <a:lnTo>
                  <a:pt x="845" y="933"/>
                </a:lnTo>
                <a:lnTo>
                  <a:pt x="862" y="928"/>
                </a:lnTo>
                <a:lnTo>
                  <a:pt x="879" y="921"/>
                </a:lnTo>
                <a:lnTo>
                  <a:pt x="895" y="915"/>
                </a:lnTo>
                <a:lnTo>
                  <a:pt x="911" y="908"/>
                </a:lnTo>
                <a:lnTo>
                  <a:pt x="927" y="900"/>
                </a:lnTo>
                <a:lnTo>
                  <a:pt x="894" y="1148"/>
                </a:lnTo>
                <a:lnTo>
                  <a:pt x="863" y="1157"/>
                </a:lnTo>
                <a:lnTo>
                  <a:pt x="829" y="1166"/>
                </a:lnTo>
                <a:lnTo>
                  <a:pt x="790" y="1173"/>
                </a:lnTo>
                <a:lnTo>
                  <a:pt x="751" y="1180"/>
                </a:lnTo>
                <a:lnTo>
                  <a:pt x="709" y="1185"/>
                </a:lnTo>
                <a:lnTo>
                  <a:pt x="667" y="1190"/>
                </a:lnTo>
                <a:lnTo>
                  <a:pt x="626" y="1192"/>
                </a:lnTo>
                <a:lnTo>
                  <a:pt x="586" y="1193"/>
                </a:lnTo>
                <a:lnTo>
                  <a:pt x="551" y="1192"/>
                </a:lnTo>
                <a:lnTo>
                  <a:pt x="518" y="1191"/>
                </a:lnTo>
                <a:lnTo>
                  <a:pt x="486" y="1188"/>
                </a:lnTo>
                <a:lnTo>
                  <a:pt x="454" y="1183"/>
                </a:lnTo>
                <a:lnTo>
                  <a:pt x="424" y="1178"/>
                </a:lnTo>
                <a:lnTo>
                  <a:pt x="393" y="1170"/>
                </a:lnTo>
                <a:lnTo>
                  <a:pt x="365" y="1163"/>
                </a:lnTo>
                <a:lnTo>
                  <a:pt x="338" y="1154"/>
                </a:lnTo>
                <a:lnTo>
                  <a:pt x="310" y="1144"/>
                </a:lnTo>
                <a:lnTo>
                  <a:pt x="285" y="1132"/>
                </a:lnTo>
                <a:lnTo>
                  <a:pt x="260" y="1120"/>
                </a:lnTo>
                <a:lnTo>
                  <a:pt x="236" y="1107"/>
                </a:lnTo>
                <a:lnTo>
                  <a:pt x="214" y="1092"/>
                </a:lnTo>
                <a:lnTo>
                  <a:pt x="193" y="1077"/>
                </a:lnTo>
                <a:lnTo>
                  <a:pt x="172" y="1060"/>
                </a:lnTo>
                <a:lnTo>
                  <a:pt x="154" y="1043"/>
                </a:lnTo>
                <a:lnTo>
                  <a:pt x="135" y="1026"/>
                </a:lnTo>
                <a:lnTo>
                  <a:pt x="118" y="1006"/>
                </a:lnTo>
                <a:lnTo>
                  <a:pt x="102" y="986"/>
                </a:lnTo>
                <a:lnTo>
                  <a:pt x="87" y="966"/>
                </a:lnTo>
                <a:lnTo>
                  <a:pt x="73" y="944"/>
                </a:lnTo>
                <a:lnTo>
                  <a:pt x="61" y="921"/>
                </a:lnTo>
                <a:lnTo>
                  <a:pt x="49" y="898"/>
                </a:lnTo>
                <a:lnTo>
                  <a:pt x="39" y="873"/>
                </a:lnTo>
                <a:lnTo>
                  <a:pt x="30" y="849"/>
                </a:lnTo>
                <a:lnTo>
                  <a:pt x="22" y="823"/>
                </a:lnTo>
                <a:lnTo>
                  <a:pt x="15" y="797"/>
                </a:lnTo>
                <a:lnTo>
                  <a:pt x="10" y="770"/>
                </a:lnTo>
                <a:lnTo>
                  <a:pt x="5" y="743"/>
                </a:lnTo>
                <a:lnTo>
                  <a:pt x="2" y="714"/>
                </a:lnTo>
                <a:lnTo>
                  <a:pt x="1" y="685"/>
                </a:lnTo>
                <a:lnTo>
                  <a:pt x="0" y="656"/>
                </a:lnTo>
                <a:lnTo>
                  <a:pt x="1" y="620"/>
                </a:lnTo>
                <a:lnTo>
                  <a:pt x="3" y="585"/>
                </a:lnTo>
                <a:lnTo>
                  <a:pt x="7" y="551"/>
                </a:lnTo>
                <a:lnTo>
                  <a:pt x="12" y="518"/>
                </a:lnTo>
                <a:lnTo>
                  <a:pt x="20" y="485"/>
                </a:lnTo>
                <a:lnTo>
                  <a:pt x="27" y="452"/>
                </a:lnTo>
                <a:lnTo>
                  <a:pt x="38" y="422"/>
                </a:lnTo>
                <a:lnTo>
                  <a:pt x="49" y="391"/>
                </a:lnTo>
                <a:lnTo>
                  <a:pt x="62" y="362"/>
                </a:lnTo>
                <a:lnTo>
                  <a:pt x="76" y="334"/>
                </a:lnTo>
                <a:lnTo>
                  <a:pt x="91" y="307"/>
                </a:lnTo>
                <a:lnTo>
                  <a:pt x="108" y="279"/>
                </a:lnTo>
                <a:lnTo>
                  <a:pt x="126" y="254"/>
                </a:lnTo>
                <a:lnTo>
                  <a:pt x="146" y="229"/>
                </a:lnTo>
                <a:lnTo>
                  <a:pt x="167" y="206"/>
                </a:lnTo>
                <a:lnTo>
                  <a:pt x="189" y="184"/>
                </a:lnTo>
                <a:lnTo>
                  <a:pt x="212" y="163"/>
                </a:lnTo>
                <a:lnTo>
                  <a:pt x="237" y="142"/>
                </a:lnTo>
                <a:lnTo>
                  <a:pt x="263" y="124"/>
                </a:lnTo>
                <a:lnTo>
                  <a:pt x="291" y="106"/>
                </a:lnTo>
                <a:lnTo>
                  <a:pt x="319" y="90"/>
                </a:lnTo>
                <a:lnTo>
                  <a:pt x="348" y="75"/>
                </a:lnTo>
                <a:lnTo>
                  <a:pt x="379" y="61"/>
                </a:lnTo>
                <a:lnTo>
                  <a:pt x="410" y="48"/>
                </a:lnTo>
                <a:lnTo>
                  <a:pt x="443" y="37"/>
                </a:lnTo>
                <a:lnTo>
                  <a:pt x="477" y="27"/>
                </a:lnTo>
                <a:lnTo>
                  <a:pt x="513" y="18"/>
                </a:lnTo>
                <a:lnTo>
                  <a:pt x="549" y="12"/>
                </a:lnTo>
                <a:lnTo>
                  <a:pt x="586" y="6"/>
                </a:lnTo>
                <a:lnTo>
                  <a:pt x="624" y="3"/>
                </a:lnTo>
                <a:lnTo>
                  <a:pt x="663" y="0"/>
                </a:lnTo>
                <a:lnTo>
                  <a:pt x="703" y="0"/>
                </a:lnTo>
                <a:lnTo>
                  <a:pt x="744" y="0"/>
                </a:lnTo>
                <a:lnTo>
                  <a:pt x="782" y="1"/>
                </a:lnTo>
                <a:lnTo>
                  <a:pt x="818" y="3"/>
                </a:lnTo>
                <a:lnTo>
                  <a:pt x="851" y="6"/>
                </a:lnTo>
                <a:lnTo>
                  <a:pt x="884" y="9"/>
                </a:lnTo>
                <a:lnTo>
                  <a:pt x="913" y="13"/>
                </a:lnTo>
                <a:lnTo>
                  <a:pt x="942" y="17"/>
                </a:lnTo>
                <a:lnTo>
                  <a:pt x="967" y="22"/>
                </a:lnTo>
                <a:lnTo>
                  <a:pt x="1014" y="31"/>
                </a:lnTo>
                <a:lnTo>
                  <a:pt x="1053" y="41"/>
                </a:lnTo>
                <a:lnTo>
                  <a:pt x="1085" y="52"/>
                </a:lnTo>
                <a:lnTo>
                  <a:pt x="1112" y="61"/>
                </a:lnTo>
                <a:lnTo>
                  <a:pt x="1084" y="1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3"/>
          <p:cNvSpPr/>
          <p:nvPr/>
        </p:nvSpPr>
        <p:spPr>
          <a:xfrm>
            <a:off x="6552396" y="6026841"/>
            <a:ext cx="379906" cy="186630"/>
          </a:xfrm>
          <a:custGeom>
            <a:avLst/>
            <a:gdLst/>
            <a:ahLst/>
            <a:cxnLst/>
            <a:rect l="l" t="t" r="r" b="b"/>
            <a:pathLst>
              <a:path w="2764" h="1357" extrusionOk="0">
                <a:moveTo>
                  <a:pt x="2628" y="741"/>
                </a:moveTo>
                <a:lnTo>
                  <a:pt x="2576" y="741"/>
                </a:lnTo>
                <a:lnTo>
                  <a:pt x="2523" y="741"/>
                </a:lnTo>
                <a:lnTo>
                  <a:pt x="2469" y="741"/>
                </a:lnTo>
                <a:lnTo>
                  <a:pt x="2417" y="741"/>
                </a:lnTo>
                <a:lnTo>
                  <a:pt x="2364" y="741"/>
                </a:lnTo>
                <a:lnTo>
                  <a:pt x="2311" y="741"/>
                </a:lnTo>
                <a:lnTo>
                  <a:pt x="2258" y="741"/>
                </a:lnTo>
                <a:lnTo>
                  <a:pt x="2206" y="741"/>
                </a:lnTo>
                <a:lnTo>
                  <a:pt x="2206" y="741"/>
                </a:lnTo>
                <a:lnTo>
                  <a:pt x="2206" y="741"/>
                </a:lnTo>
                <a:lnTo>
                  <a:pt x="2189" y="704"/>
                </a:lnTo>
                <a:lnTo>
                  <a:pt x="2172" y="668"/>
                </a:lnTo>
                <a:lnTo>
                  <a:pt x="2155" y="632"/>
                </a:lnTo>
                <a:lnTo>
                  <a:pt x="2138" y="596"/>
                </a:lnTo>
                <a:lnTo>
                  <a:pt x="2098" y="596"/>
                </a:lnTo>
                <a:lnTo>
                  <a:pt x="2057" y="596"/>
                </a:lnTo>
                <a:lnTo>
                  <a:pt x="2016" y="596"/>
                </a:lnTo>
                <a:lnTo>
                  <a:pt x="1976" y="596"/>
                </a:lnTo>
                <a:lnTo>
                  <a:pt x="1935" y="596"/>
                </a:lnTo>
                <a:lnTo>
                  <a:pt x="1894" y="596"/>
                </a:lnTo>
                <a:lnTo>
                  <a:pt x="1853" y="596"/>
                </a:lnTo>
                <a:lnTo>
                  <a:pt x="1813" y="596"/>
                </a:lnTo>
                <a:lnTo>
                  <a:pt x="1803" y="596"/>
                </a:lnTo>
                <a:lnTo>
                  <a:pt x="1795" y="595"/>
                </a:lnTo>
                <a:lnTo>
                  <a:pt x="1786" y="592"/>
                </a:lnTo>
                <a:lnTo>
                  <a:pt x="1779" y="589"/>
                </a:lnTo>
                <a:lnTo>
                  <a:pt x="1772" y="585"/>
                </a:lnTo>
                <a:lnTo>
                  <a:pt x="1766" y="581"/>
                </a:lnTo>
                <a:lnTo>
                  <a:pt x="1759" y="575"/>
                </a:lnTo>
                <a:lnTo>
                  <a:pt x="1755" y="569"/>
                </a:lnTo>
                <a:lnTo>
                  <a:pt x="1749" y="564"/>
                </a:lnTo>
                <a:lnTo>
                  <a:pt x="1745" y="557"/>
                </a:lnTo>
                <a:lnTo>
                  <a:pt x="1742" y="549"/>
                </a:lnTo>
                <a:lnTo>
                  <a:pt x="1739" y="542"/>
                </a:lnTo>
                <a:lnTo>
                  <a:pt x="1735" y="527"/>
                </a:lnTo>
                <a:lnTo>
                  <a:pt x="1734" y="510"/>
                </a:lnTo>
                <a:lnTo>
                  <a:pt x="1734" y="496"/>
                </a:lnTo>
                <a:lnTo>
                  <a:pt x="1734" y="484"/>
                </a:lnTo>
                <a:lnTo>
                  <a:pt x="1737" y="479"/>
                </a:lnTo>
                <a:lnTo>
                  <a:pt x="1739" y="476"/>
                </a:lnTo>
                <a:lnTo>
                  <a:pt x="1745" y="473"/>
                </a:lnTo>
                <a:lnTo>
                  <a:pt x="1754" y="472"/>
                </a:lnTo>
                <a:lnTo>
                  <a:pt x="1762" y="472"/>
                </a:lnTo>
                <a:lnTo>
                  <a:pt x="1772" y="472"/>
                </a:lnTo>
                <a:lnTo>
                  <a:pt x="1810" y="472"/>
                </a:lnTo>
                <a:lnTo>
                  <a:pt x="1850" y="472"/>
                </a:lnTo>
                <a:lnTo>
                  <a:pt x="1888" y="472"/>
                </a:lnTo>
                <a:lnTo>
                  <a:pt x="1927" y="472"/>
                </a:lnTo>
                <a:lnTo>
                  <a:pt x="1965" y="472"/>
                </a:lnTo>
                <a:lnTo>
                  <a:pt x="2003" y="472"/>
                </a:lnTo>
                <a:lnTo>
                  <a:pt x="204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64" y="428"/>
                </a:lnTo>
                <a:lnTo>
                  <a:pt x="2047" y="384"/>
                </a:lnTo>
                <a:lnTo>
                  <a:pt x="2030" y="341"/>
                </a:lnTo>
                <a:lnTo>
                  <a:pt x="2013" y="297"/>
                </a:lnTo>
                <a:lnTo>
                  <a:pt x="2013" y="297"/>
                </a:lnTo>
                <a:lnTo>
                  <a:pt x="2013" y="297"/>
                </a:lnTo>
                <a:lnTo>
                  <a:pt x="2010" y="293"/>
                </a:lnTo>
                <a:lnTo>
                  <a:pt x="2007" y="289"/>
                </a:lnTo>
                <a:lnTo>
                  <a:pt x="2003" y="286"/>
                </a:lnTo>
                <a:lnTo>
                  <a:pt x="1999" y="283"/>
                </a:lnTo>
                <a:lnTo>
                  <a:pt x="1987" y="280"/>
                </a:lnTo>
                <a:lnTo>
                  <a:pt x="1975" y="279"/>
                </a:lnTo>
                <a:lnTo>
                  <a:pt x="1962" y="279"/>
                </a:lnTo>
                <a:lnTo>
                  <a:pt x="1951" y="279"/>
                </a:lnTo>
                <a:lnTo>
                  <a:pt x="1938" y="279"/>
                </a:lnTo>
                <a:lnTo>
                  <a:pt x="1927" y="279"/>
                </a:lnTo>
                <a:lnTo>
                  <a:pt x="1914" y="245"/>
                </a:lnTo>
                <a:lnTo>
                  <a:pt x="1900" y="211"/>
                </a:lnTo>
                <a:lnTo>
                  <a:pt x="1887" y="177"/>
                </a:lnTo>
                <a:lnTo>
                  <a:pt x="1874" y="144"/>
                </a:lnTo>
                <a:lnTo>
                  <a:pt x="1860" y="110"/>
                </a:lnTo>
                <a:lnTo>
                  <a:pt x="1847" y="76"/>
                </a:lnTo>
                <a:lnTo>
                  <a:pt x="1834" y="42"/>
                </a:lnTo>
                <a:lnTo>
                  <a:pt x="1820" y="8"/>
                </a:lnTo>
                <a:lnTo>
                  <a:pt x="1820" y="8"/>
                </a:lnTo>
                <a:lnTo>
                  <a:pt x="1820" y="8"/>
                </a:lnTo>
                <a:lnTo>
                  <a:pt x="1820" y="4"/>
                </a:lnTo>
                <a:lnTo>
                  <a:pt x="1820" y="0"/>
                </a:lnTo>
                <a:lnTo>
                  <a:pt x="1810" y="0"/>
                </a:lnTo>
                <a:lnTo>
                  <a:pt x="1802" y="0"/>
                </a:lnTo>
                <a:lnTo>
                  <a:pt x="1802" y="0"/>
                </a:lnTo>
                <a:lnTo>
                  <a:pt x="1802" y="0"/>
                </a:lnTo>
                <a:lnTo>
                  <a:pt x="1796" y="0"/>
                </a:lnTo>
                <a:lnTo>
                  <a:pt x="1792" y="0"/>
                </a:lnTo>
                <a:lnTo>
                  <a:pt x="1792" y="4"/>
                </a:lnTo>
                <a:lnTo>
                  <a:pt x="1792" y="8"/>
                </a:lnTo>
                <a:lnTo>
                  <a:pt x="1792" y="42"/>
                </a:lnTo>
                <a:lnTo>
                  <a:pt x="1792" y="76"/>
                </a:lnTo>
                <a:lnTo>
                  <a:pt x="1792" y="110"/>
                </a:lnTo>
                <a:lnTo>
                  <a:pt x="1792" y="144"/>
                </a:lnTo>
                <a:lnTo>
                  <a:pt x="1792" y="177"/>
                </a:lnTo>
                <a:lnTo>
                  <a:pt x="1792" y="211"/>
                </a:lnTo>
                <a:lnTo>
                  <a:pt x="1792" y="245"/>
                </a:lnTo>
                <a:lnTo>
                  <a:pt x="1792" y="279"/>
                </a:lnTo>
                <a:lnTo>
                  <a:pt x="1677" y="279"/>
                </a:lnTo>
                <a:lnTo>
                  <a:pt x="1562" y="279"/>
                </a:lnTo>
                <a:lnTo>
                  <a:pt x="1449" y="279"/>
                </a:lnTo>
                <a:lnTo>
                  <a:pt x="1334" y="279"/>
                </a:lnTo>
                <a:lnTo>
                  <a:pt x="1219" y="279"/>
                </a:lnTo>
                <a:lnTo>
                  <a:pt x="1106" y="279"/>
                </a:lnTo>
                <a:lnTo>
                  <a:pt x="991" y="279"/>
                </a:lnTo>
                <a:lnTo>
                  <a:pt x="876" y="279"/>
                </a:lnTo>
                <a:lnTo>
                  <a:pt x="876" y="279"/>
                </a:lnTo>
                <a:lnTo>
                  <a:pt x="876" y="279"/>
                </a:lnTo>
                <a:lnTo>
                  <a:pt x="865" y="279"/>
                </a:lnTo>
                <a:lnTo>
                  <a:pt x="854" y="280"/>
                </a:lnTo>
                <a:lnTo>
                  <a:pt x="849" y="283"/>
                </a:lnTo>
                <a:lnTo>
                  <a:pt x="845" y="286"/>
                </a:lnTo>
                <a:lnTo>
                  <a:pt x="841" y="290"/>
                </a:lnTo>
                <a:lnTo>
                  <a:pt x="838" y="297"/>
                </a:lnTo>
                <a:lnTo>
                  <a:pt x="821" y="341"/>
                </a:lnTo>
                <a:lnTo>
                  <a:pt x="804" y="384"/>
                </a:lnTo>
                <a:lnTo>
                  <a:pt x="788" y="428"/>
                </a:lnTo>
                <a:lnTo>
                  <a:pt x="771" y="472"/>
                </a:lnTo>
                <a:lnTo>
                  <a:pt x="737" y="472"/>
                </a:lnTo>
                <a:lnTo>
                  <a:pt x="703" y="472"/>
                </a:lnTo>
                <a:lnTo>
                  <a:pt x="669" y="472"/>
                </a:lnTo>
                <a:lnTo>
                  <a:pt x="635" y="472"/>
                </a:lnTo>
                <a:lnTo>
                  <a:pt x="601" y="472"/>
                </a:lnTo>
                <a:lnTo>
                  <a:pt x="569" y="472"/>
                </a:lnTo>
                <a:lnTo>
                  <a:pt x="535" y="472"/>
                </a:lnTo>
                <a:lnTo>
                  <a:pt x="501" y="472"/>
                </a:lnTo>
                <a:lnTo>
                  <a:pt x="489" y="470"/>
                </a:lnTo>
                <a:lnTo>
                  <a:pt x="478" y="472"/>
                </a:lnTo>
                <a:lnTo>
                  <a:pt x="471" y="473"/>
                </a:lnTo>
                <a:lnTo>
                  <a:pt x="465" y="476"/>
                </a:lnTo>
                <a:lnTo>
                  <a:pt x="461" y="479"/>
                </a:lnTo>
                <a:lnTo>
                  <a:pt x="457" y="483"/>
                </a:lnTo>
                <a:lnTo>
                  <a:pt x="451" y="494"/>
                </a:lnTo>
                <a:lnTo>
                  <a:pt x="444" y="508"/>
                </a:lnTo>
                <a:lnTo>
                  <a:pt x="431" y="535"/>
                </a:lnTo>
                <a:lnTo>
                  <a:pt x="418" y="564"/>
                </a:lnTo>
                <a:lnTo>
                  <a:pt x="404" y="592"/>
                </a:lnTo>
                <a:lnTo>
                  <a:pt x="392" y="619"/>
                </a:lnTo>
                <a:lnTo>
                  <a:pt x="377" y="647"/>
                </a:lnTo>
                <a:lnTo>
                  <a:pt x="365" y="676"/>
                </a:lnTo>
                <a:lnTo>
                  <a:pt x="350" y="703"/>
                </a:lnTo>
                <a:lnTo>
                  <a:pt x="338" y="731"/>
                </a:lnTo>
                <a:lnTo>
                  <a:pt x="338" y="731"/>
                </a:lnTo>
                <a:lnTo>
                  <a:pt x="338" y="731"/>
                </a:lnTo>
                <a:lnTo>
                  <a:pt x="338" y="735"/>
                </a:lnTo>
                <a:lnTo>
                  <a:pt x="338" y="741"/>
                </a:lnTo>
                <a:lnTo>
                  <a:pt x="304" y="741"/>
                </a:lnTo>
                <a:lnTo>
                  <a:pt x="270" y="741"/>
                </a:lnTo>
                <a:lnTo>
                  <a:pt x="237" y="741"/>
                </a:lnTo>
                <a:lnTo>
                  <a:pt x="203" y="741"/>
                </a:lnTo>
                <a:lnTo>
                  <a:pt x="169" y="741"/>
                </a:lnTo>
                <a:lnTo>
                  <a:pt x="135" y="741"/>
                </a:lnTo>
                <a:lnTo>
                  <a:pt x="102" y="741"/>
                </a:lnTo>
                <a:lnTo>
                  <a:pt x="68" y="741"/>
                </a:lnTo>
                <a:lnTo>
                  <a:pt x="68" y="741"/>
                </a:lnTo>
                <a:lnTo>
                  <a:pt x="68" y="741"/>
                </a:lnTo>
                <a:lnTo>
                  <a:pt x="56" y="741"/>
                </a:lnTo>
                <a:lnTo>
                  <a:pt x="46" y="742"/>
                </a:lnTo>
                <a:lnTo>
                  <a:pt x="36" y="745"/>
                </a:lnTo>
                <a:lnTo>
                  <a:pt x="27" y="748"/>
                </a:lnTo>
                <a:lnTo>
                  <a:pt x="20" y="752"/>
                </a:lnTo>
                <a:lnTo>
                  <a:pt x="14" y="758"/>
                </a:lnTo>
                <a:lnTo>
                  <a:pt x="10" y="763"/>
                </a:lnTo>
                <a:lnTo>
                  <a:pt x="6" y="769"/>
                </a:lnTo>
                <a:lnTo>
                  <a:pt x="3" y="776"/>
                </a:lnTo>
                <a:lnTo>
                  <a:pt x="2" y="785"/>
                </a:lnTo>
                <a:lnTo>
                  <a:pt x="0" y="792"/>
                </a:lnTo>
                <a:lnTo>
                  <a:pt x="0" y="800"/>
                </a:lnTo>
                <a:lnTo>
                  <a:pt x="2" y="819"/>
                </a:lnTo>
                <a:lnTo>
                  <a:pt x="6" y="839"/>
                </a:lnTo>
                <a:lnTo>
                  <a:pt x="27" y="905"/>
                </a:lnTo>
                <a:lnTo>
                  <a:pt x="47" y="967"/>
                </a:lnTo>
                <a:lnTo>
                  <a:pt x="67" y="1026"/>
                </a:lnTo>
                <a:lnTo>
                  <a:pt x="87" y="1081"/>
                </a:lnTo>
                <a:lnTo>
                  <a:pt x="109" y="1136"/>
                </a:lnTo>
                <a:lnTo>
                  <a:pt x="134" y="1194"/>
                </a:lnTo>
                <a:lnTo>
                  <a:pt x="162" y="1254"/>
                </a:lnTo>
                <a:lnTo>
                  <a:pt x="193" y="1318"/>
                </a:lnTo>
                <a:lnTo>
                  <a:pt x="193" y="1318"/>
                </a:lnTo>
                <a:lnTo>
                  <a:pt x="193" y="1318"/>
                </a:lnTo>
                <a:lnTo>
                  <a:pt x="199" y="1329"/>
                </a:lnTo>
                <a:lnTo>
                  <a:pt x="204" y="1337"/>
                </a:lnTo>
                <a:lnTo>
                  <a:pt x="209" y="1344"/>
                </a:lnTo>
                <a:lnTo>
                  <a:pt x="214" y="1349"/>
                </a:lnTo>
                <a:lnTo>
                  <a:pt x="221" y="1353"/>
                </a:lnTo>
                <a:lnTo>
                  <a:pt x="230" y="1354"/>
                </a:lnTo>
                <a:lnTo>
                  <a:pt x="240" y="1356"/>
                </a:lnTo>
                <a:lnTo>
                  <a:pt x="251" y="1357"/>
                </a:lnTo>
                <a:lnTo>
                  <a:pt x="383" y="1357"/>
                </a:lnTo>
                <a:lnTo>
                  <a:pt x="515" y="1357"/>
                </a:lnTo>
                <a:lnTo>
                  <a:pt x="648" y="1357"/>
                </a:lnTo>
                <a:lnTo>
                  <a:pt x="780" y="1357"/>
                </a:lnTo>
                <a:lnTo>
                  <a:pt x="912" y="1357"/>
                </a:lnTo>
                <a:lnTo>
                  <a:pt x="1043" y="1357"/>
                </a:lnTo>
                <a:lnTo>
                  <a:pt x="1175" y="1357"/>
                </a:lnTo>
                <a:lnTo>
                  <a:pt x="1309" y="1357"/>
                </a:lnTo>
                <a:lnTo>
                  <a:pt x="1440" y="1357"/>
                </a:lnTo>
                <a:lnTo>
                  <a:pt x="1572" y="1357"/>
                </a:lnTo>
                <a:lnTo>
                  <a:pt x="1704" y="1357"/>
                </a:lnTo>
                <a:lnTo>
                  <a:pt x="1836" y="1357"/>
                </a:lnTo>
                <a:lnTo>
                  <a:pt x="1968" y="1357"/>
                </a:lnTo>
                <a:lnTo>
                  <a:pt x="2101" y="1357"/>
                </a:lnTo>
                <a:lnTo>
                  <a:pt x="2233" y="1357"/>
                </a:lnTo>
                <a:lnTo>
                  <a:pt x="2364" y="1357"/>
                </a:lnTo>
                <a:lnTo>
                  <a:pt x="2374" y="1356"/>
                </a:lnTo>
                <a:lnTo>
                  <a:pt x="2383" y="1354"/>
                </a:lnTo>
                <a:lnTo>
                  <a:pt x="2391" y="1353"/>
                </a:lnTo>
                <a:lnTo>
                  <a:pt x="2399" y="1350"/>
                </a:lnTo>
                <a:lnTo>
                  <a:pt x="2406" y="1347"/>
                </a:lnTo>
                <a:lnTo>
                  <a:pt x="2411" y="1343"/>
                </a:lnTo>
                <a:lnTo>
                  <a:pt x="2417" y="1339"/>
                </a:lnTo>
                <a:lnTo>
                  <a:pt x="2423" y="1333"/>
                </a:lnTo>
                <a:lnTo>
                  <a:pt x="2433" y="1322"/>
                </a:lnTo>
                <a:lnTo>
                  <a:pt x="2441" y="1309"/>
                </a:lnTo>
                <a:lnTo>
                  <a:pt x="2450" y="1295"/>
                </a:lnTo>
                <a:lnTo>
                  <a:pt x="2458" y="1281"/>
                </a:lnTo>
                <a:lnTo>
                  <a:pt x="2489" y="1227"/>
                </a:lnTo>
                <a:lnTo>
                  <a:pt x="2522" y="1174"/>
                </a:lnTo>
                <a:lnTo>
                  <a:pt x="2554" y="1122"/>
                </a:lnTo>
                <a:lnTo>
                  <a:pt x="2587" y="1071"/>
                </a:lnTo>
                <a:lnTo>
                  <a:pt x="2621" y="1021"/>
                </a:lnTo>
                <a:lnTo>
                  <a:pt x="2655" y="972"/>
                </a:lnTo>
                <a:lnTo>
                  <a:pt x="2690" y="921"/>
                </a:lnTo>
                <a:lnTo>
                  <a:pt x="2727" y="871"/>
                </a:lnTo>
                <a:lnTo>
                  <a:pt x="2742" y="850"/>
                </a:lnTo>
                <a:lnTo>
                  <a:pt x="2753" y="830"/>
                </a:lnTo>
                <a:lnTo>
                  <a:pt x="2760" y="814"/>
                </a:lnTo>
                <a:lnTo>
                  <a:pt x="2763" y="799"/>
                </a:lnTo>
                <a:lnTo>
                  <a:pt x="2764" y="793"/>
                </a:lnTo>
                <a:lnTo>
                  <a:pt x="2764" y="788"/>
                </a:lnTo>
                <a:lnTo>
                  <a:pt x="2764" y="782"/>
                </a:lnTo>
                <a:lnTo>
                  <a:pt x="2763" y="776"/>
                </a:lnTo>
                <a:lnTo>
                  <a:pt x="2760" y="772"/>
                </a:lnTo>
                <a:lnTo>
                  <a:pt x="2757" y="768"/>
                </a:lnTo>
                <a:lnTo>
                  <a:pt x="2754" y="763"/>
                </a:lnTo>
                <a:lnTo>
                  <a:pt x="2750" y="761"/>
                </a:lnTo>
                <a:lnTo>
                  <a:pt x="2740" y="755"/>
                </a:lnTo>
                <a:lnTo>
                  <a:pt x="2729" y="749"/>
                </a:lnTo>
                <a:lnTo>
                  <a:pt x="2716" y="746"/>
                </a:lnTo>
                <a:lnTo>
                  <a:pt x="2700" y="744"/>
                </a:lnTo>
                <a:lnTo>
                  <a:pt x="2666" y="741"/>
                </a:lnTo>
                <a:lnTo>
                  <a:pt x="2628" y="7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3"/>
          <p:cNvSpPr/>
          <p:nvPr/>
        </p:nvSpPr>
        <p:spPr>
          <a:xfrm>
            <a:off x="6133983" y="5957613"/>
            <a:ext cx="368343" cy="330810"/>
          </a:xfrm>
          <a:custGeom>
            <a:avLst/>
            <a:gdLst/>
            <a:ahLst/>
            <a:cxnLst/>
            <a:rect l="l" t="t" r="r" b="b"/>
            <a:pathLst>
              <a:path w="2359" h="2118" extrusionOk="0">
                <a:moveTo>
                  <a:pt x="1050" y="225"/>
                </a:moveTo>
                <a:lnTo>
                  <a:pt x="1239" y="225"/>
                </a:lnTo>
                <a:lnTo>
                  <a:pt x="1247" y="225"/>
                </a:lnTo>
                <a:lnTo>
                  <a:pt x="1256" y="227"/>
                </a:lnTo>
                <a:lnTo>
                  <a:pt x="1263" y="229"/>
                </a:lnTo>
                <a:lnTo>
                  <a:pt x="1271" y="232"/>
                </a:lnTo>
                <a:lnTo>
                  <a:pt x="1278" y="235"/>
                </a:lnTo>
                <a:lnTo>
                  <a:pt x="1286" y="239"/>
                </a:lnTo>
                <a:lnTo>
                  <a:pt x="1291" y="244"/>
                </a:lnTo>
                <a:lnTo>
                  <a:pt x="1297" y="249"/>
                </a:lnTo>
                <a:lnTo>
                  <a:pt x="1303" y="255"/>
                </a:lnTo>
                <a:lnTo>
                  <a:pt x="1308" y="262"/>
                </a:lnTo>
                <a:lnTo>
                  <a:pt x="1312" y="269"/>
                </a:lnTo>
                <a:lnTo>
                  <a:pt x="1315" y="276"/>
                </a:lnTo>
                <a:lnTo>
                  <a:pt x="1318" y="283"/>
                </a:lnTo>
                <a:lnTo>
                  <a:pt x="1320" y="292"/>
                </a:lnTo>
                <a:lnTo>
                  <a:pt x="1321" y="300"/>
                </a:lnTo>
                <a:lnTo>
                  <a:pt x="1322" y="309"/>
                </a:lnTo>
                <a:lnTo>
                  <a:pt x="1322" y="309"/>
                </a:lnTo>
                <a:lnTo>
                  <a:pt x="1321" y="317"/>
                </a:lnTo>
                <a:lnTo>
                  <a:pt x="1320" y="324"/>
                </a:lnTo>
                <a:lnTo>
                  <a:pt x="1318" y="333"/>
                </a:lnTo>
                <a:lnTo>
                  <a:pt x="1315" y="340"/>
                </a:lnTo>
                <a:lnTo>
                  <a:pt x="1312" y="347"/>
                </a:lnTo>
                <a:lnTo>
                  <a:pt x="1308" y="354"/>
                </a:lnTo>
                <a:lnTo>
                  <a:pt x="1303" y="361"/>
                </a:lnTo>
                <a:lnTo>
                  <a:pt x="1297" y="367"/>
                </a:lnTo>
                <a:lnTo>
                  <a:pt x="1291" y="373"/>
                </a:lnTo>
                <a:lnTo>
                  <a:pt x="1286" y="377"/>
                </a:lnTo>
                <a:lnTo>
                  <a:pt x="1278" y="381"/>
                </a:lnTo>
                <a:lnTo>
                  <a:pt x="1271" y="385"/>
                </a:lnTo>
                <a:lnTo>
                  <a:pt x="1263" y="388"/>
                </a:lnTo>
                <a:lnTo>
                  <a:pt x="1256" y="390"/>
                </a:lnTo>
                <a:lnTo>
                  <a:pt x="1247" y="391"/>
                </a:lnTo>
                <a:lnTo>
                  <a:pt x="1239" y="391"/>
                </a:lnTo>
                <a:lnTo>
                  <a:pt x="1169" y="391"/>
                </a:lnTo>
                <a:lnTo>
                  <a:pt x="1195" y="426"/>
                </a:lnTo>
                <a:lnTo>
                  <a:pt x="1219" y="460"/>
                </a:lnTo>
                <a:lnTo>
                  <a:pt x="1243" y="494"/>
                </a:lnTo>
                <a:lnTo>
                  <a:pt x="1266" y="527"/>
                </a:lnTo>
                <a:lnTo>
                  <a:pt x="1454" y="527"/>
                </a:lnTo>
                <a:lnTo>
                  <a:pt x="1463" y="527"/>
                </a:lnTo>
                <a:lnTo>
                  <a:pt x="1471" y="528"/>
                </a:lnTo>
                <a:lnTo>
                  <a:pt x="1480" y="531"/>
                </a:lnTo>
                <a:lnTo>
                  <a:pt x="1487" y="534"/>
                </a:lnTo>
                <a:lnTo>
                  <a:pt x="1494" y="537"/>
                </a:lnTo>
                <a:lnTo>
                  <a:pt x="1501" y="541"/>
                </a:lnTo>
                <a:lnTo>
                  <a:pt x="1508" y="545"/>
                </a:lnTo>
                <a:lnTo>
                  <a:pt x="1514" y="551"/>
                </a:lnTo>
                <a:lnTo>
                  <a:pt x="1519" y="557"/>
                </a:lnTo>
                <a:lnTo>
                  <a:pt x="1524" y="564"/>
                </a:lnTo>
                <a:lnTo>
                  <a:pt x="1528" y="571"/>
                </a:lnTo>
                <a:lnTo>
                  <a:pt x="1531" y="578"/>
                </a:lnTo>
                <a:lnTo>
                  <a:pt x="1534" y="585"/>
                </a:lnTo>
                <a:lnTo>
                  <a:pt x="1536" y="594"/>
                </a:lnTo>
                <a:lnTo>
                  <a:pt x="1538" y="602"/>
                </a:lnTo>
                <a:lnTo>
                  <a:pt x="1538" y="611"/>
                </a:lnTo>
                <a:lnTo>
                  <a:pt x="1538" y="611"/>
                </a:lnTo>
                <a:lnTo>
                  <a:pt x="1538" y="619"/>
                </a:lnTo>
                <a:lnTo>
                  <a:pt x="1536" y="626"/>
                </a:lnTo>
                <a:lnTo>
                  <a:pt x="1534" y="635"/>
                </a:lnTo>
                <a:lnTo>
                  <a:pt x="1531" y="642"/>
                </a:lnTo>
                <a:lnTo>
                  <a:pt x="1528" y="649"/>
                </a:lnTo>
                <a:lnTo>
                  <a:pt x="1524" y="656"/>
                </a:lnTo>
                <a:lnTo>
                  <a:pt x="1519" y="663"/>
                </a:lnTo>
                <a:lnTo>
                  <a:pt x="1514" y="669"/>
                </a:lnTo>
                <a:lnTo>
                  <a:pt x="1508" y="674"/>
                </a:lnTo>
                <a:lnTo>
                  <a:pt x="1501" y="679"/>
                </a:lnTo>
                <a:lnTo>
                  <a:pt x="1494" y="683"/>
                </a:lnTo>
                <a:lnTo>
                  <a:pt x="1487" y="687"/>
                </a:lnTo>
                <a:lnTo>
                  <a:pt x="1480" y="689"/>
                </a:lnTo>
                <a:lnTo>
                  <a:pt x="1471" y="691"/>
                </a:lnTo>
                <a:lnTo>
                  <a:pt x="1463" y="693"/>
                </a:lnTo>
                <a:lnTo>
                  <a:pt x="1454" y="693"/>
                </a:lnTo>
                <a:lnTo>
                  <a:pt x="1383" y="693"/>
                </a:lnTo>
                <a:lnTo>
                  <a:pt x="1430" y="759"/>
                </a:lnTo>
                <a:lnTo>
                  <a:pt x="1470" y="816"/>
                </a:lnTo>
                <a:lnTo>
                  <a:pt x="1501" y="859"/>
                </a:lnTo>
                <a:lnTo>
                  <a:pt x="1521" y="886"/>
                </a:lnTo>
                <a:lnTo>
                  <a:pt x="2127" y="925"/>
                </a:lnTo>
                <a:lnTo>
                  <a:pt x="2127" y="925"/>
                </a:lnTo>
                <a:lnTo>
                  <a:pt x="2167" y="931"/>
                </a:lnTo>
                <a:lnTo>
                  <a:pt x="2203" y="938"/>
                </a:lnTo>
                <a:lnTo>
                  <a:pt x="2220" y="942"/>
                </a:lnTo>
                <a:lnTo>
                  <a:pt x="2235" y="946"/>
                </a:lnTo>
                <a:lnTo>
                  <a:pt x="2251" y="952"/>
                </a:lnTo>
                <a:lnTo>
                  <a:pt x="2265" y="958"/>
                </a:lnTo>
                <a:lnTo>
                  <a:pt x="2279" y="966"/>
                </a:lnTo>
                <a:lnTo>
                  <a:pt x="2292" y="975"/>
                </a:lnTo>
                <a:lnTo>
                  <a:pt x="2303" y="985"/>
                </a:lnTo>
                <a:lnTo>
                  <a:pt x="2316" y="996"/>
                </a:lnTo>
                <a:lnTo>
                  <a:pt x="2327" y="1009"/>
                </a:lnTo>
                <a:lnTo>
                  <a:pt x="2339" y="1024"/>
                </a:lnTo>
                <a:lnTo>
                  <a:pt x="2349" y="1040"/>
                </a:lnTo>
                <a:lnTo>
                  <a:pt x="2359" y="1060"/>
                </a:lnTo>
                <a:lnTo>
                  <a:pt x="2359" y="1060"/>
                </a:lnTo>
                <a:lnTo>
                  <a:pt x="2349" y="1078"/>
                </a:lnTo>
                <a:lnTo>
                  <a:pt x="2339" y="1095"/>
                </a:lnTo>
                <a:lnTo>
                  <a:pt x="2327" y="1109"/>
                </a:lnTo>
                <a:lnTo>
                  <a:pt x="2316" y="1124"/>
                </a:lnTo>
                <a:lnTo>
                  <a:pt x="2305" y="1135"/>
                </a:lnTo>
                <a:lnTo>
                  <a:pt x="2292" y="1145"/>
                </a:lnTo>
                <a:lnTo>
                  <a:pt x="2279" y="1153"/>
                </a:lnTo>
                <a:lnTo>
                  <a:pt x="2265" y="1160"/>
                </a:lnTo>
                <a:lnTo>
                  <a:pt x="2251" y="1168"/>
                </a:lnTo>
                <a:lnTo>
                  <a:pt x="2235" y="1173"/>
                </a:lnTo>
                <a:lnTo>
                  <a:pt x="2220" y="1177"/>
                </a:lnTo>
                <a:lnTo>
                  <a:pt x="2203" y="1182"/>
                </a:lnTo>
                <a:lnTo>
                  <a:pt x="2167" y="1189"/>
                </a:lnTo>
                <a:lnTo>
                  <a:pt x="2127" y="1194"/>
                </a:lnTo>
                <a:lnTo>
                  <a:pt x="2127" y="1194"/>
                </a:lnTo>
                <a:lnTo>
                  <a:pt x="1521" y="1233"/>
                </a:lnTo>
                <a:lnTo>
                  <a:pt x="1521" y="1233"/>
                </a:lnTo>
                <a:lnTo>
                  <a:pt x="1481" y="1288"/>
                </a:lnTo>
                <a:lnTo>
                  <a:pt x="1446" y="1339"/>
                </a:lnTo>
                <a:lnTo>
                  <a:pt x="1413" y="1384"/>
                </a:lnTo>
                <a:lnTo>
                  <a:pt x="1383" y="1425"/>
                </a:lnTo>
                <a:lnTo>
                  <a:pt x="1454" y="1425"/>
                </a:lnTo>
                <a:lnTo>
                  <a:pt x="1463" y="1427"/>
                </a:lnTo>
                <a:lnTo>
                  <a:pt x="1471" y="1428"/>
                </a:lnTo>
                <a:lnTo>
                  <a:pt x="1480" y="1430"/>
                </a:lnTo>
                <a:lnTo>
                  <a:pt x="1487" y="1433"/>
                </a:lnTo>
                <a:lnTo>
                  <a:pt x="1494" y="1435"/>
                </a:lnTo>
                <a:lnTo>
                  <a:pt x="1501" y="1440"/>
                </a:lnTo>
                <a:lnTo>
                  <a:pt x="1508" y="1445"/>
                </a:lnTo>
                <a:lnTo>
                  <a:pt x="1514" y="1451"/>
                </a:lnTo>
                <a:lnTo>
                  <a:pt x="1519" y="1457"/>
                </a:lnTo>
                <a:lnTo>
                  <a:pt x="1524" y="1462"/>
                </a:lnTo>
                <a:lnTo>
                  <a:pt x="1528" y="1469"/>
                </a:lnTo>
                <a:lnTo>
                  <a:pt x="1531" y="1476"/>
                </a:lnTo>
                <a:lnTo>
                  <a:pt x="1534" y="1485"/>
                </a:lnTo>
                <a:lnTo>
                  <a:pt x="1536" y="1492"/>
                </a:lnTo>
                <a:lnTo>
                  <a:pt x="1538" y="1501"/>
                </a:lnTo>
                <a:lnTo>
                  <a:pt x="1538" y="1509"/>
                </a:lnTo>
                <a:lnTo>
                  <a:pt x="1538" y="1509"/>
                </a:lnTo>
                <a:lnTo>
                  <a:pt x="1538" y="1518"/>
                </a:lnTo>
                <a:lnTo>
                  <a:pt x="1536" y="1526"/>
                </a:lnTo>
                <a:lnTo>
                  <a:pt x="1534" y="1533"/>
                </a:lnTo>
                <a:lnTo>
                  <a:pt x="1531" y="1542"/>
                </a:lnTo>
                <a:lnTo>
                  <a:pt x="1528" y="1549"/>
                </a:lnTo>
                <a:lnTo>
                  <a:pt x="1524" y="1556"/>
                </a:lnTo>
                <a:lnTo>
                  <a:pt x="1519" y="1561"/>
                </a:lnTo>
                <a:lnTo>
                  <a:pt x="1514" y="1567"/>
                </a:lnTo>
                <a:lnTo>
                  <a:pt x="1508" y="1573"/>
                </a:lnTo>
                <a:lnTo>
                  <a:pt x="1501" y="1577"/>
                </a:lnTo>
                <a:lnTo>
                  <a:pt x="1494" y="1581"/>
                </a:lnTo>
                <a:lnTo>
                  <a:pt x="1487" y="1586"/>
                </a:lnTo>
                <a:lnTo>
                  <a:pt x="1480" y="1588"/>
                </a:lnTo>
                <a:lnTo>
                  <a:pt x="1471" y="1590"/>
                </a:lnTo>
                <a:lnTo>
                  <a:pt x="1463" y="1591"/>
                </a:lnTo>
                <a:lnTo>
                  <a:pt x="1454" y="1593"/>
                </a:lnTo>
                <a:lnTo>
                  <a:pt x="1267" y="1593"/>
                </a:lnTo>
                <a:lnTo>
                  <a:pt x="1225" y="1654"/>
                </a:lnTo>
                <a:lnTo>
                  <a:pt x="1203" y="1686"/>
                </a:lnTo>
                <a:lnTo>
                  <a:pt x="1192" y="1706"/>
                </a:lnTo>
                <a:lnTo>
                  <a:pt x="1176" y="1727"/>
                </a:lnTo>
                <a:lnTo>
                  <a:pt x="1239" y="1727"/>
                </a:lnTo>
                <a:lnTo>
                  <a:pt x="1247" y="1729"/>
                </a:lnTo>
                <a:lnTo>
                  <a:pt x="1256" y="1730"/>
                </a:lnTo>
                <a:lnTo>
                  <a:pt x="1263" y="1732"/>
                </a:lnTo>
                <a:lnTo>
                  <a:pt x="1271" y="1734"/>
                </a:lnTo>
                <a:lnTo>
                  <a:pt x="1278" y="1737"/>
                </a:lnTo>
                <a:lnTo>
                  <a:pt x="1286" y="1741"/>
                </a:lnTo>
                <a:lnTo>
                  <a:pt x="1291" y="1747"/>
                </a:lnTo>
                <a:lnTo>
                  <a:pt x="1297" y="1753"/>
                </a:lnTo>
                <a:lnTo>
                  <a:pt x="1303" y="1758"/>
                </a:lnTo>
                <a:lnTo>
                  <a:pt x="1308" y="1764"/>
                </a:lnTo>
                <a:lnTo>
                  <a:pt x="1312" y="1771"/>
                </a:lnTo>
                <a:lnTo>
                  <a:pt x="1315" y="1778"/>
                </a:lnTo>
                <a:lnTo>
                  <a:pt x="1318" y="1787"/>
                </a:lnTo>
                <a:lnTo>
                  <a:pt x="1320" y="1794"/>
                </a:lnTo>
                <a:lnTo>
                  <a:pt x="1321" y="1802"/>
                </a:lnTo>
                <a:lnTo>
                  <a:pt x="1322" y="1811"/>
                </a:lnTo>
                <a:lnTo>
                  <a:pt x="1322" y="1811"/>
                </a:lnTo>
                <a:lnTo>
                  <a:pt x="1321" y="1819"/>
                </a:lnTo>
                <a:lnTo>
                  <a:pt x="1320" y="1828"/>
                </a:lnTo>
                <a:lnTo>
                  <a:pt x="1318" y="1835"/>
                </a:lnTo>
                <a:lnTo>
                  <a:pt x="1315" y="1843"/>
                </a:lnTo>
                <a:lnTo>
                  <a:pt x="1312" y="1851"/>
                </a:lnTo>
                <a:lnTo>
                  <a:pt x="1308" y="1858"/>
                </a:lnTo>
                <a:lnTo>
                  <a:pt x="1303" y="1863"/>
                </a:lnTo>
                <a:lnTo>
                  <a:pt x="1297" y="1869"/>
                </a:lnTo>
                <a:lnTo>
                  <a:pt x="1291" y="1875"/>
                </a:lnTo>
                <a:lnTo>
                  <a:pt x="1286" y="1879"/>
                </a:lnTo>
                <a:lnTo>
                  <a:pt x="1278" y="1883"/>
                </a:lnTo>
                <a:lnTo>
                  <a:pt x="1271" y="1887"/>
                </a:lnTo>
                <a:lnTo>
                  <a:pt x="1263" y="1890"/>
                </a:lnTo>
                <a:lnTo>
                  <a:pt x="1256" y="1892"/>
                </a:lnTo>
                <a:lnTo>
                  <a:pt x="1247" y="1893"/>
                </a:lnTo>
                <a:lnTo>
                  <a:pt x="1239" y="1894"/>
                </a:lnTo>
                <a:lnTo>
                  <a:pt x="1055" y="1894"/>
                </a:lnTo>
                <a:lnTo>
                  <a:pt x="943" y="2042"/>
                </a:lnTo>
                <a:lnTo>
                  <a:pt x="914" y="2080"/>
                </a:lnTo>
                <a:lnTo>
                  <a:pt x="876" y="2108"/>
                </a:lnTo>
                <a:lnTo>
                  <a:pt x="828" y="2118"/>
                </a:lnTo>
                <a:lnTo>
                  <a:pt x="828" y="2118"/>
                </a:lnTo>
                <a:lnTo>
                  <a:pt x="780" y="2118"/>
                </a:lnTo>
                <a:lnTo>
                  <a:pt x="741" y="2108"/>
                </a:lnTo>
                <a:lnTo>
                  <a:pt x="731" y="2099"/>
                </a:lnTo>
                <a:lnTo>
                  <a:pt x="721" y="2090"/>
                </a:lnTo>
                <a:lnTo>
                  <a:pt x="721" y="2032"/>
                </a:lnTo>
                <a:lnTo>
                  <a:pt x="721" y="2032"/>
                </a:lnTo>
                <a:lnTo>
                  <a:pt x="982" y="1243"/>
                </a:lnTo>
                <a:lnTo>
                  <a:pt x="712" y="1223"/>
                </a:lnTo>
                <a:lnTo>
                  <a:pt x="289" y="1175"/>
                </a:lnTo>
                <a:lnTo>
                  <a:pt x="289" y="1175"/>
                </a:lnTo>
                <a:lnTo>
                  <a:pt x="67" y="1425"/>
                </a:lnTo>
                <a:lnTo>
                  <a:pt x="0" y="1387"/>
                </a:lnTo>
                <a:lnTo>
                  <a:pt x="67" y="1060"/>
                </a:lnTo>
                <a:lnTo>
                  <a:pt x="0" y="732"/>
                </a:lnTo>
                <a:lnTo>
                  <a:pt x="67" y="694"/>
                </a:lnTo>
                <a:lnTo>
                  <a:pt x="289" y="944"/>
                </a:lnTo>
                <a:lnTo>
                  <a:pt x="712" y="895"/>
                </a:lnTo>
                <a:lnTo>
                  <a:pt x="982" y="877"/>
                </a:lnTo>
                <a:lnTo>
                  <a:pt x="982" y="877"/>
                </a:lnTo>
                <a:lnTo>
                  <a:pt x="721" y="88"/>
                </a:lnTo>
                <a:lnTo>
                  <a:pt x="721" y="30"/>
                </a:lnTo>
                <a:lnTo>
                  <a:pt x="731" y="20"/>
                </a:lnTo>
                <a:lnTo>
                  <a:pt x="741" y="10"/>
                </a:lnTo>
                <a:lnTo>
                  <a:pt x="780" y="0"/>
                </a:lnTo>
                <a:lnTo>
                  <a:pt x="828" y="0"/>
                </a:lnTo>
                <a:lnTo>
                  <a:pt x="828" y="0"/>
                </a:lnTo>
                <a:lnTo>
                  <a:pt x="876" y="10"/>
                </a:lnTo>
                <a:lnTo>
                  <a:pt x="914" y="40"/>
                </a:lnTo>
                <a:lnTo>
                  <a:pt x="943" y="78"/>
                </a:lnTo>
                <a:lnTo>
                  <a:pt x="943" y="78"/>
                </a:lnTo>
                <a:lnTo>
                  <a:pt x="969" y="113"/>
                </a:lnTo>
                <a:lnTo>
                  <a:pt x="996" y="150"/>
                </a:lnTo>
                <a:lnTo>
                  <a:pt x="1023" y="187"/>
                </a:lnTo>
                <a:lnTo>
                  <a:pt x="1050" y="2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3"/>
          <p:cNvSpPr/>
          <p:nvPr/>
        </p:nvSpPr>
        <p:spPr>
          <a:xfrm>
            <a:off x="7449640" y="6061815"/>
            <a:ext cx="499241" cy="128585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5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4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2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1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0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1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2" y="159"/>
                </a:lnTo>
                <a:lnTo>
                  <a:pt x="662" y="170"/>
                </a:lnTo>
                <a:lnTo>
                  <a:pt x="662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2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1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1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1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1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0" y="510"/>
                </a:lnTo>
                <a:lnTo>
                  <a:pt x="723" y="510"/>
                </a:lnTo>
                <a:lnTo>
                  <a:pt x="733" y="510"/>
                </a:lnTo>
                <a:lnTo>
                  <a:pt x="743" y="512"/>
                </a:lnTo>
                <a:lnTo>
                  <a:pt x="753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3" y="612"/>
                </a:lnTo>
                <a:lnTo>
                  <a:pt x="743" y="615"/>
                </a:lnTo>
                <a:lnTo>
                  <a:pt x="733" y="617"/>
                </a:lnTo>
                <a:lnTo>
                  <a:pt x="682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89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1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5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2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7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0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6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1443" y="434"/>
                </a:moveTo>
                <a:lnTo>
                  <a:pt x="1126" y="434"/>
                </a:lnTo>
                <a:lnTo>
                  <a:pt x="1126" y="279"/>
                </a:lnTo>
                <a:lnTo>
                  <a:pt x="1443" y="279"/>
                </a:lnTo>
                <a:lnTo>
                  <a:pt x="1443" y="434"/>
                </a:lnTo>
                <a:close/>
                <a:moveTo>
                  <a:pt x="1790" y="713"/>
                </a:moveTo>
                <a:lnTo>
                  <a:pt x="1559" y="713"/>
                </a:lnTo>
                <a:lnTo>
                  <a:pt x="1559" y="279"/>
                </a:lnTo>
                <a:lnTo>
                  <a:pt x="1790" y="279"/>
                </a:lnTo>
                <a:lnTo>
                  <a:pt x="1790" y="713"/>
                </a:lnTo>
                <a:close/>
                <a:moveTo>
                  <a:pt x="2070" y="713"/>
                </a:moveTo>
                <a:lnTo>
                  <a:pt x="1839" y="713"/>
                </a:lnTo>
                <a:lnTo>
                  <a:pt x="1839" y="279"/>
                </a:lnTo>
                <a:lnTo>
                  <a:pt x="2070" y="279"/>
                </a:lnTo>
                <a:lnTo>
                  <a:pt x="2070" y="713"/>
                </a:lnTo>
                <a:close/>
                <a:moveTo>
                  <a:pt x="250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02" y="279"/>
                </a:lnTo>
                <a:lnTo>
                  <a:pt x="2502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3"/>
          <p:cNvSpPr/>
          <p:nvPr/>
        </p:nvSpPr>
        <p:spPr>
          <a:xfrm>
            <a:off x="5136442" y="6021155"/>
            <a:ext cx="354018" cy="207521"/>
          </a:xfrm>
          <a:custGeom>
            <a:avLst/>
            <a:gdLst/>
            <a:ahLst/>
            <a:cxnLst/>
            <a:rect l="l" t="t" r="r" b="b"/>
            <a:pathLst>
              <a:path w="2503" h="1467" extrusionOk="0">
                <a:moveTo>
                  <a:pt x="2455" y="972"/>
                </a:moveTo>
                <a:lnTo>
                  <a:pt x="2455" y="943"/>
                </a:lnTo>
                <a:lnTo>
                  <a:pt x="2455" y="913"/>
                </a:lnTo>
                <a:lnTo>
                  <a:pt x="2455" y="883"/>
                </a:lnTo>
                <a:lnTo>
                  <a:pt x="2455" y="853"/>
                </a:lnTo>
                <a:lnTo>
                  <a:pt x="2455" y="824"/>
                </a:lnTo>
                <a:lnTo>
                  <a:pt x="2455" y="794"/>
                </a:lnTo>
                <a:lnTo>
                  <a:pt x="2455" y="764"/>
                </a:lnTo>
                <a:lnTo>
                  <a:pt x="2455" y="734"/>
                </a:lnTo>
                <a:lnTo>
                  <a:pt x="2455" y="719"/>
                </a:lnTo>
                <a:lnTo>
                  <a:pt x="2455" y="706"/>
                </a:lnTo>
                <a:lnTo>
                  <a:pt x="2453" y="696"/>
                </a:lnTo>
                <a:lnTo>
                  <a:pt x="2450" y="686"/>
                </a:lnTo>
                <a:lnTo>
                  <a:pt x="2446" y="678"/>
                </a:lnTo>
                <a:lnTo>
                  <a:pt x="2439" y="668"/>
                </a:lnTo>
                <a:lnTo>
                  <a:pt x="2432" y="656"/>
                </a:lnTo>
                <a:lnTo>
                  <a:pt x="2421" y="642"/>
                </a:lnTo>
                <a:lnTo>
                  <a:pt x="2382" y="591"/>
                </a:lnTo>
                <a:lnTo>
                  <a:pt x="2343" y="542"/>
                </a:lnTo>
                <a:lnTo>
                  <a:pt x="2304" y="491"/>
                </a:lnTo>
                <a:lnTo>
                  <a:pt x="2265" y="440"/>
                </a:lnTo>
                <a:lnTo>
                  <a:pt x="2256" y="428"/>
                </a:lnTo>
                <a:lnTo>
                  <a:pt x="2248" y="418"/>
                </a:lnTo>
                <a:lnTo>
                  <a:pt x="2241" y="410"/>
                </a:lnTo>
                <a:lnTo>
                  <a:pt x="2232" y="404"/>
                </a:lnTo>
                <a:lnTo>
                  <a:pt x="2224" y="400"/>
                </a:lnTo>
                <a:lnTo>
                  <a:pt x="2212" y="397"/>
                </a:lnTo>
                <a:lnTo>
                  <a:pt x="2198" y="396"/>
                </a:lnTo>
                <a:lnTo>
                  <a:pt x="2181" y="396"/>
                </a:lnTo>
                <a:lnTo>
                  <a:pt x="2130" y="396"/>
                </a:lnTo>
                <a:lnTo>
                  <a:pt x="2079" y="396"/>
                </a:lnTo>
                <a:lnTo>
                  <a:pt x="2027" y="396"/>
                </a:lnTo>
                <a:lnTo>
                  <a:pt x="1976" y="396"/>
                </a:lnTo>
                <a:lnTo>
                  <a:pt x="1925" y="396"/>
                </a:lnTo>
                <a:lnTo>
                  <a:pt x="1873" y="396"/>
                </a:lnTo>
                <a:lnTo>
                  <a:pt x="1822" y="396"/>
                </a:lnTo>
                <a:lnTo>
                  <a:pt x="1771" y="396"/>
                </a:lnTo>
                <a:lnTo>
                  <a:pt x="1771" y="353"/>
                </a:lnTo>
                <a:lnTo>
                  <a:pt x="1771" y="311"/>
                </a:lnTo>
                <a:lnTo>
                  <a:pt x="1771" y="268"/>
                </a:lnTo>
                <a:lnTo>
                  <a:pt x="1771" y="226"/>
                </a:lnTo>
                <a:lnTo>
                  <a:pt x="1771" y="183"/>
                </a:lnTo>
                <a:lnTo>
                  <a:pt x="1771" y="141"/>
                </a:lnTo>
                <a:lnTo>
                  <a:pt x="1771" y="98"/>
                </a:lnTo>
                <a:lnTo>
                  <a:pt x="1771" y="56"/>
                </a:lnTo>
                <a:lnTo>
                  <a:pt x="1771" y="44"/>
                </a:lnTo>
                <a:lnTo>
                  <a:pt x="1771" y="33"/>
                </a:lnTo>
                <a:lnTo>
                  <a:pt x="1770" y="24"/>
                </a:lnTo>
                <a:lnTo>
                  <a:pt x="1769" y="16"/>
                </a:lnTo>
                <a:lnTo>
                  <a:pt x="1766" y="10"/>
                </a:lnTo>
                <a:lnTo>
                  <a:pt x="1760" y="5"/>
                </a:lnTo>
                <a:lnTo>
                  <a:pt x="1753" y="2"/>
                </a:lnTo>
                <a:lnTo>
                  <a:pt x="1742" y="0"/>
                </a:lnTo>
                <a:lnTo>
                  <a:pt x="1642" y="0"/>
                </a:lnTo>
                <a:lnTo>
                  <a:pt x="1543" y="0"/>
                </a:lnTo>
                <a:lnTo>
                  <a:pt x="1444" y="0"/>
                </a:lnTo>
                <a:lnTo>
                  <a:pt x="1345" y="0"/>
                </a:lnTo>
                <a:lnTo>
                  <a:pt x="1246" y="0"/>
                </a:lnTo>
                <a:lnTo>
                  <a:pt x="1146" y="0"/>
                </a:lnTo>
                <a:lnTo>
                  <a:pt x="1047" y="0"/>
                </a:lnTo>
                <a:lnTo>
                  <a:pt x="948" y="0"/>
                </a:lnTo>
                <a:lnTo>
                  <a:pt x="849" y="0"/>
                </a:lnTo>
                <a:lnTo>
                  <a:pt x="749" y="0"/>
                </a:lnTo>
                <a:lnTo>
                  <a:pt x="650" y="0"/>
                </a:lnTo>
                <a:lnTo>
                  <a:pt x="551" y="0"/>
                </a:lnTo>
                <a:lnTo>
                  <a:pt x="452" y="0"/>
                </a:lnTo>
                <a:lnTo>
                  <a:pt x="353" y="0"/>
                </a:lnTo>
                <a:lnTo>
                  <a:pt x="253" y="0"/>
                </a:lnTo>
                <a:lnTo>
                  <a:pt x="154" y="0"/>
                </a:lnTo>
                <a:lnTo>
                  <a:pt x="147" y="0"/>
                </a:lnTo>
                <a:lnTo>
                  <a:pt x="140" y="2"/>
                </a:lnTo>
                <a:lnTo>
                  <a:pt x="136" y="5"/>
                </a:lnTo>
                <a:lnTo>
                  <a:pt x="132" y="7"/>
                </a:lnTo>
                <a:lnTo>
                  <a:pt x="129" y="12"/>
                </a:lnTo>
                <a:lnTo>
                  <a:pt x="127" y="16"/>
                </a:lnTo>
                <a:lnTo>
                  <a:pt x="126" y="23"/>
                </a:lnTo>
                <a:lnTo>
                  <a:pt x="124" y="29"/>
                </a:lnTo>
                <a:lnTo>
                  <a:pt x="124" y="148"/>
                </a:lnTo>
                <a:lnTo>
                  <a:pt x="124" y="265"/>
                </a:lnTo>
                <a:lnTo>
                  <a:pt x="124" y="383"/>
                </a:lnTo>
                <a:lnTo>
                  <a:pt x="124" y="501"/>
                </a:lnTo>
                <a:lnTo>
                  <a:pt x="124" y="618"/>
                </a:lnTo>
                <a:lnTo>
                  <a:pt x="124" y="737"/>
                </a:lnTo>
                <a:lnTo>
                  <a:pt x="124" y="855"/>
                </a:lnTo>
                <a:lnTo>
                  <a:pt x="124" y="972"/>
                </a:lnTo>
                <a:lnTo>
                  <a:pt x="93" y="972"/>
                </a:lnTo>
                <a:lnTo>
                  <a:pt x="62" y="972"/>
                </a:lnTo>
                <a:lnTo>
                  <a:pt x="31" y="972"/>
                </a:lnTo>
                <a:lnTo>
                  <a:pt x="0" y="972"/>
                </a:lnTo>
                <a:lnTo>
                  <a:pt x="0" y="1026"/>
                </a:lnTo>
                <a:lnTo>
                  <a:pt x="0" y="1079"/>
                </a:lnTo>
                <a:lnTo>
                  <a:pt x="0" y="1131"/>
                </a:lnTo>
                <a:lnTo>
                  <a:pt x="0" y="1185"/>
                </a:lnTo>
                <a:lnTo>
                  <a:pt x="0" y="1185"/>
                </a:lnTo>
                <a:lnTo>
                  <a:pt x="0" y="1185"/>
                </a:lnTo>
                <a:lnTo>
                  <a:pt x="0" y="1194"/>
                </a:lnTo>
                <a:lnTo>
                  <a:pt x="0" y="1203"/>
                </a:lnTo>
                <a:lnTo>
                  <a:pt x="10" y="1203"/>
                </a:lnTo>
                <a:lnTo>
                  <a:pt x="18" y="1203"/>
                </a:lnTo>
                <a:lnTo>
                  <a:pt x="65" y="1203"/>
                </a:lnTo>
                <a:lnTo>
                  <a:pt x="110" y="1203"/>
                </a:lnTo>
                <a:lnTo>
                  <a:pt x="157" y="1203"/>
                </a:lnTo>
                <a:lnTo>
                  <a:pt x="202" y="1203"/>
                </a:lnTo>
                <a:lnTo>
                  <a:pt x="202" y="1208"/>
                </a:lnTo>
                <a:lnTo>
                  <a:pt x="202" y="1211"/>
                </a:lnTo>
                <a:lnTo>
                  <a:pt x="204" y="1236"/>
                </a:lnTo>
                <a:lnTo>
                  <a:pt x="208" y="1262"/>
                </a:lnTo>
                <a:lnTo>
                  <a:pt x="214" y="1287"/>
                </a:lnTo>
                <a:lnTo>
                  <a:pt x="222" y="1310"/>
                </a:lnTo>
                <a:lnTo>
                  <a:pt x="234" y="1332"/>
                </a:lnTo>
                <a:lnTo>
                  <a:pt x="246" y="1354"/>
                </a:lnTo>
                <a:lnTo>
                  <a:pt x="261" y="1374"/>
                </a:lnTo>
                <a:lnTo>
                  <a:pt x="278" y="1392"/>
                </a:lnTo>
                <a:lnTo>
                  <a:pt x="296" y="1409"/>
                </a:lnTo>
                <a:lnTo>
                  <a:pt x="316" y="1423"/>
                </a:lnTo>
                <a:lnTo>
                  <a:pt x="337" y="1436"/>
                </a:lnTo>
                <a:lnTo>
                  <a:pt x="360" y="1447"/>
                </a:lnTo>
                <a:lnTo>
                  <a:pt x="382" y="1456"/>
                </a:lnTo>
                <a:lnTo>
                  <a:pt x="408" y="1463"/>
                </a:lnTo>
                <a:lnTo>
                  <a:pt x="433" y="1466"/>
                </a:lnTo>
                <a:lnTo>
                  <a:pt x="459" y="1467"/>
                </a:lnTo>
                <a:lnTo>
                  <a:pt x="475" y="1467"/>
                </a:lnTo>
                <a:lnTo>
                  <a:pt x="490" y="1466"/>
                </a:lnTo>
                <a:lnTo>
                  <a:pt x="504" y="1463"/>
                </a:lnTo>
                <a:lnTo>
                  <a:pt x="520" y="1460"/>
                </a:lnTo>
                <a:lnTo>
                  <a:pt x="534" y="1457"/>
                </a:lnTo>
                <a:lnTo>
                  <a:pt x="547" y="1451"/>
                </a:lnTo>
                <a:lnTo>
                  <a:pt x="561" y="1447"/>
                </a:lnTo>
                <a:lnTo>
                  <a:pt x="574" y="1440"/>
                </a:lnTo>
                <a:lnTo>
                  <a:pt x="587" y="1433"/>
                </a:lnTo>
                <a:lnTo>
                  <a:pt x="599" y="1426"/>
                </a:lnTo>
                <a:lnTo>
                  <a:pt x="611" y="1417"/>
                </a:lnTo>
                <a:lnTo>
                  <a:pt x="622" y="1409"/>
                </a:lnTo>
                <a:lnTo>
                  <a:pt x="633" y="1400"/>
                </a:lnTo>
                <a:lnTo>
                  <a:pt x="643" y="1389"/>
                </a:lnTo>
                <a:lnTo>
                  <a:pt x="653" y="1379"/>
                </a:lnTo>
                <a:lnTo>
                  <a:pt x="663" y="1368"/>
                </a:lnTo>
                <a:lnTo>
                  <a:pt x="672" y="1379"/>
                </a:lnTo>
                <a:lnTo>
                  <a:pt x="681" y="1389"/>
                </a:lnTo>
                <a:lnTo>
                  <a:pt x="691" y="1400"/>
                </a:lnTo>
                <a:lnTo>
                  <a:pt x="703" y="1409"/>
                </a:lnTo>
                <a:lnTo>
                  <a:pt x="714" y="1417"/>
                </a:lnTo>
                <a:lnTo>
                  <a:pt x="725" y="1426"/>
                </a:lnTo>
                <a:lnTo>
                  <a:pt x="738" y="1433"/>
                </a:lnTo>
                <a:lnTo>
                  <a:pt x="751" y="1440"/>
                </a:lnTo>
                <a:lnTo>
                  <a:pt x="764" y="1447"/>
                </a:lnTo>
                <a:lnTo>
                  <a:pt x="778" y="1451"/>
                </a:lnTo>
                <a:lnTo>
                  <a:pt x="791" y="1457"/>
                </a:lnTo>
                <a:lnTo>
                  <a:pt x="805" y="1460"/>
                </a:lnTo>
                <a:lnTo>
                  <a:pt x="820" y="1463"/>
                </a:lnTo>
                <a:lnTo>
                  <a:pt x="835" y="1466"/>
                </a:lnTo>
                <a:lnTo>
                  <a:pt x="850" y="1467"/>
                </a:lnTo>
                <a:lnTo>
                  <a:pt x="866" y="1467"/>
                </a:lnTo>
                <a:lnTo>
                  <a:pt x="891" y="1466"/>
                </a:lnTo>
                <a:lnTo>
                  <a:pt x="917" y="1463"/>
                </a:lnTo>
                <a:lnTo>
                  <a:pt x="942" y="1456"/>
                </a:lnTo>
                <a:lnTo>
                  <a:pt x="965" y="1447"/>
                </a:lnTo>
                <a:lnTo>
                  <a:pt x="988" y="1436"/>
                </a:lnTo>
                <a:lnTo>
                  <a:pt x="1009" y="1423"/>
                </a:lnTo>
                <a:lnTo>
                  <a:pt x="1029" y="1409"/>
                </a:lnTo>
                <a:lnTo>
                  <a:pt x="1047" y="1392"/>
                </a:lnTo>
                <a:lnTo>
                  <a:pt x="1064" y="1374"/>
                </a:lnTo>
                <a:lnTo>
                  <a:pt x="1078" y="1354"/>
                </a:lnTo>
                <a:lnTo>
                  <a:pt x="1091" y="1332"/>
                </a:lnTo>
                <a:lnTo>
                  <a:pt x="1102" y="1310"/>
                </a:lnTo>
                <a:lnTo>
                  <a:pt x="1111" y="1287"/>
                </a:lnTo>
                <a:lnTo>
                  <a:pt x="1117" y="1262"/>
                </a:lnTo>
                <a:lnTo>
                  <a:pt x="1121" y="1236"/>
                </a:lnTo>
                <a:lnTo>
                  <a:pt x="1122" y="1211"/>
                </a:lnTo>
                <a:lnTo>
                  <a:pt x="1122" y="1208"/>
                </a:lnTo>
                <a:lnTo>
                  <a:pt x="1122" y="1203"/>
                </a:lnTo>
                <a:lnTo>
                  <a:pt x="1210" y="1203"/>
                </a:lnTo>
                <a:lnTo>
                  <a:pt x="1297" y="1203"/>
                </a:lnTo>
                <a:lnTo>
                  <a:pt x="1384" y="1203"/>
                </a:lnTo>
                <a:lnTo>
                  <a:pt x="1472" y="1203"/>
                </a:lnTo>
                <a:lnTo>
                  <a:pt x="1559" y="1203"/>
                </a:lnTo>
                <a:lnTo>
                  <a:pt x="1647" y="1203"/>
                </a:lnTo>
                <a:lnTo>
                  <a:pt x="1735" y="1203"/>
                </a:lnTo>
                <a:lnTo>
                  <a:pt x="1821" y="1203"/>
                </a:lnTo>
                <a:lnTo>
                  <a:pt x="1821" y="1208"/>
                </a:lnTo>
                <a:lnTo>
                  <a:pt x="1821" y="1211"/>
                </a:lnTo>
                <a:lnTo>
                  <a:pt x="1822" y="1236"/>
                </a:lnTo>
                <a:lnTo>
                  <a:pt x="1827" y="1262"/>
                </a:lnTo>
                <a:lnTo>
                  <a:pt x="1832" y="1287"/>
                </a:lnTo>
                <a:lnTo>
                  <a:pt x="1842" y="1310"/>
                </a:lnTo>
                <a:lnTo>
                  <a:pt x="1852" y="1332"/>
                </a:lnTo>
                <a:lnTo>
                  <a:pt x="1865" y="1354"/>
                </a:lnTo>
                <a:lnTo>
                  <a:pt x="1881" y="1374"/>
                </a:lnTo>
                <a:lnTo>
                  <a:pt x="1896" y="1392"/>
                </a:lnTo>
                <a:lnTo>
                  <a:pt x="1915" y="1409"/>
                </a:lnTo>
                <a:lnTo>
                  <a:pt x="1934" y="1423"/>
                </a:lnTo>
                <a:lnTo>
                  <a:pt x="1956" y="1436"/>
                </a:lnTo>
                <a:lnTo>
                  <a:pt x="1978" y="1447"/>
                </a:lnTo>
                <a:lnTo>
                  <a:pt x="2002" y="1456"/>
                </a:lnTo>
                <a:lnTo>
                  <a:pt x="2027" y="1463"/>
                </a:lnTo>
                <a:lnTo>
                  <a:pt x="2052" y="1466"/>
                </a:lnTo>
                <a:lnTo>
                  <a:pt x="2079" y="1467"/>
                </a:lnTo>
                <a:lnTo>
                  <a:pt x="2105" y="1466"/>
                </a:lnTo>
                <a:lnTo>
                  <a:pt x="2130" y="1463"/>
                </a:lnTo>
                <a:lnTo>
                  <a:pt x="2156" y="1456"/>
                </a:lnTo>
                <a:lnTo>
                  <a:pt x="2178" y="1447"/>
                </a:lnTo>
                <a:lnTo>
                  <a:pt x="2201" y="1436"/>
                </a:lnTo>
                <a:lnTo>
                  <a:pt x="2222" y="1423"/>
                </a:lnTo>
                <a:lnTo>
                  <a:pt x="2242" y="1409"/>
                </a:lnTo>
                <a:lnTo>
                  <a:pt x="2260" y="1392"/>
                </a:lnTo>
                <a:lnTo>
                  <a:pt x="2277" y="1374"/>
                </a:lnTo>
                <a:lnTo>
                  <a:pt x="2292" y="1354"/>
                </a:lnTo>
                <a:lnTo>
                  <a:pt x="2304" y="1332"/>
                </a:lnTo>
                <a:lnTo>
                  <a:pt x="2316" y="1310"/>
                </a:lnTo>
                <a:lnTo>
                  <a:pt x="2324" y="1287"/>
                </a:lnTo>
                <a:lnTo>
                  <a:pt x="2330" y="1262"/>
                </a:lnTo>
                <a:lnTo>
                  <a:pt x="2334" y="1236"/>
                </a:lnTo>
                <a:lnTo>
                  <a:pt x="2336" y="1211"/>
                </a:lnTo>
                <a:lnTo>
                  <a:pt x="2336" y="1208"/>
                </a:lnTo>
                <a:lnTo>
                  <a:pt x="2336" y="1203"/>
                </a:lnTo>
                <a:lnTo>
                  <a:pt x="2370" y="1203"/>
                </a:lnTo>
                <a:lnTo>
                  <a:pt x="2405" y="1203"/>
                </a:lnTo>
                <a:lnTo>
                  <a:pt x="2439" y="1203"/>
                </a:lnTo>
                <a:lnTo>
                  <a:pt x="2474" y="1203"/>
                </a:lnTo>
                <a:lnTo>
                  <a:pt x="2483" y="1203"/>
                </a:lnTo>
                <a:lnTo>
                  <a:pt x="2493" y="1201"/>
                </a:lnTo>
                <a:lnTo>
                  <a:pt x="2496" y="1199"/>
                </a:lnTo>
                <a:lnTo>
                  <a:pt x="2500" y="1195"/>
                </a:lnTo>
                <a:lnTo>
                  <a:pt x="2501" y="1191"/>
                </a:lnTo>
                <a:lnTo>
                  <a:pt x="2503" y="1185"/>
                </a:lnTo>
                <a:lnTo>
                  <a:pt x="2503" y="1131"/>
                </a:lnTo>
                <a:lnTo>
                  <a:pt x="2503" y="1079"/>
                </a:lnTo>
                <a:lnTo>
                  <a:pt x="2503" y="1026"/>
                </a:lnTo>
                <a:lnTo>
                  <a:pt x="2503" y="972"/>
                </a:lnTo>
                <a:lnTo>
                  <a:pt x="2491" y="972"/>
                </a:lnTo>
                <a:lnTo>
                  <a:pt x="2479" y="972"/>
                </a:lnTo>
                <a:lnTo>
                  <a:pt x="2467" y="972"/>
                </a:lnTo>
                <a:lnTo>
                  <a:pt x="2455" y="972"/>
                </a:lnTo>
                <a:close/>
                <a:moveTo>
                  <a:pt x="2002" y="780"/>
                </a:moveTo>
                <a:lnTo>
                  <a:pt x="2002" y="753"/>
                </a:lnTo>
                <a:lnTo>
                  <a:pt x="2002" y="724"/>
                </a:lnTo>
                <a:lnTo>
                  <a:pt x="2002" y="698"/>
                </a:lnTo>
                <a:lnTo>
                  <a:pt x="2002" y="669"/>
                </a:lnTo>
                <a:lnTo>
                  <a:pt x="2002" y="642"/>
                </a:lnTo>
                <a:lnTo>
                  <a:pt x="2002" y="614"/>
                </a:lnTo>
                <a:lnTo>
                  <a:pt x="2002" y="587"/>
                </a:lnTo>
                <a:lnTo>
                  <a:pt x="2002" y="559"/>
                </a:lnTo>
                <a:lnTo>
                  <a:pt x="2038" y="559"/>
                </a:lnTo>
                <a:lnTo>
                  <a:pt x="2075" y="559"/>
                </a:lnTo>
                <a:lnTo>
                  <a:pt x="2110" y="559"/>
                </a:lnTo>
                <a:lnTo>
                  <a:pt x="2147" y="559"/>
                </a:lnTo>
                <a:lnTo>
                  <a:pt x="2167" y="587"/>
                </a:lnTo>
                <a:lnTo>
                  <a:pt x="2188" y="614"/>
                </a:lnTo>
                <a:lnTo>
                  <a:pt x="2208" y="642"/>
                </a:lnTo>
                <a:lnTo>
                  <a:pt x="2229" y="669"/>
                </a:lnTo>
                <a:lnTo>
                  <a:pt x="2249" y="698"/>
                </a:lnTo>
                <a:lnTo>
                  <a:pt x="2269" y="724"/>
                </a:lnTo>
                <a:lnTo>
                  <a:pt x="2290" y="753"/>
                </a:lnTo>
                <a:lnTo>
                  <a:pt x="2310" y="780"/>
                </a:lnTo>
                <a:lnTo>
                  <a:pt x="2272" y="780"/>
                </a:lnTo>
                <a:lnTo>
                  <a:pt x="2233" y="780"/>
                </a:lnTo>
                <a:lnTo>
                  <a:pt x="2195" y="780"/>
                </a:lnTo>
                <a:lnTo>
                  <a:pt x="2157" y="780"/>
                </a:lnTo>
                <a:lnTo>
                  <a:pt x="2117" y="780"/>
                </a:lnTo>
                <a:lnTo>
                  <a:pt x="2079" y="780"/>
                </a:lnTo>
                <a:lnTo>
                  <a:pt x="2041" y="780"/>
                </a:lnTo>
                <a:lnTo>
                  <a:pt x="2002" y="780"/>
                </a:lnTo>
                <a:close/>
                <a:moveTo>
                  <a:pt x="2079" y="1133"/>
                </a:moveTo>
                <a:lnTo>
                  <a:pt x="2086" y="1133"/>
                </a:lnTo>
                <a:lnTo>
                  <a:pt x="2095" y="1134"/>
                </a:lnTo>
                <a:lnTo>
                  <a:pt x="2102" y="1135"/>
                </a:lnTo>
                <a:lnTo>
                  <a:pt x="2109" y="1138"/>
                </a:lnTo>
                <a:lnTo>
                  <a:pt x="2116" y="1141"/>
                </a:lnTo>
                <a:lnTo>
                  <a:pt x="2123" y="1145"/>
                </a:lnTo>
                <a:lnTo>
                  <a:pt x="2129" y="1150"/>
                </a:lnTo>
                <a:lnTo>
                  <a:pt x="2134" y="1155"/>
                </a:lnTo>
                <a:lnTo>
                  <a:pt x="2139" y="1161"/>
                </a:lnTo>
                <a:lnTo>
                  <a:pt x="2143" y="1167"/>
                </a:lnTo>
                <a:lnTo>
                  <a:pt x="2147" y="1174"/>
                </a:lnTo>
                <a:lnTo>
                  <a:pt x="2151" y="1179"/>
                </a:lnTo>
                <a:lnTo>
                  <a:pt x="2153" y="1186"/>
                </a:lnTo>
                <a:lnTo>
                  <a:pt x="2156" y="1195"/>
                </a:lnTo>
                <a:lnTo>
                  <a:pt x="2157" y="1202"/>
                </a:lnTo>
                <a:lnTo>
                  <a:pt x="2157" y="1211"/>
                </a:lnTo>
                <a:lnTo>
                  <a:pt x="2157" y="1218"/>
                </a:lnTo>
                <a:lnTo>
                  <a:pt x="2156" y="1226"/>
                </a:lnTo>
                <a:lnTo>
                  <a:pt x="2153" y="1233"/>
                </a:lnTo>
                <a:lnTo>
                  <a:pt x="2151" y="1240"/>
                </a:lnTo>
                <a:lnTo>
                  <a:pt x="2147" y="1247"/>
                </a:lnTo>
                <a:lnTo>
                  <a:pt x="2143" y="1254"/>
                </a:lnTo>
                <a:lnTo>
                  <a:pt x="2139" y="1260"/>
                </a:lnTo>
                <a:lnTo>
                  <a:pt x="2134" y="1266"/>
                </a:lnTo>
                <a:lnTo>
                  <a:pt x="2129" y="1270"/>
                </a:lnTo>
                <a:lnTo>
                  <a:pt x="2123" y="1276"/>
                </a:lnTo>
                <a:lnTo>
                  <a:pt x="2116" y="1279"/>
                </a:lnTo>
                <a:lnTo>
                  <a:pt x="2109" y="1283"/>
                </a:lnTo>
                <a:lnTo>
                  <a:pt x="2102" y="1286"/>
                </a:lnTo>
                <a:lnTo>
                  <a:pt x="2095" y="1287"/>
                </a:lnTo>
                <a:lnTo>
                  <a:pt x="2086" y="1288"/>
                </a:lnTo>
                <a:lnTo>
                  <a:pt x="2079" y="1288"/>
                </a:lnTo>
                <a:lnTo>
                  <a:pt x="2070" y="1288"/>
                </a:lnTo>
                <a:lnTo>
                  <a:pt x="2063" y="1287"/>
                </a:lnTo>
                <a:lnTo>
                  <a:pt x="2055" y="1286"/>
                </a:lnTo>
                <a:lnTo>
                  <a:pt x="2048" y="1283"/>
                </a:lnTo>
                <a:lnTo>
                  <a:pt x="2041" y="1279"/>
                </a:lnTo>
                <a:lnTo>
                  <a:pt x="2035" y="1276"/>
                </a:lnTo>
                <a:lnTo>
                  <a:pt x="2029" y="1270"/>
                </a:lnTo>
                <a:lnTo>
                  <a:pt x="2024" y="1266"/>
                </a:lnTo>
                <a:lnTo>
                  <a:pt x="2018" y="1260"/>
                </a:lnTo>
                <a:lnTo>
                  <a:pt x="2014" y="1254"/>
                </a:lnTo>
                <a:lnTo>
                  <a:pt x="2010" y="1247"/>
                </a:lnTo>
                <a:lnTo>
                  <a:pt x="2007" y="1240"/>
                </a:lnTo>
                <a:lnTo>
                  <a:pt x="2004" y="1233"/>
                </a:lnTo>
                <a:lnTo>
                  <a:pt x="2002" y="1226"/>
                </a:lnTo>
                <a:lnTo>
                  <a:pt x="2001" y="1218"/>
                </a:lnTo>
                <a:lnTo>
                  <a:pt x="2000" y="1211"/>
                </a:lnTo>
                <a:lnTo>
                  <a:pt x="2001" y="1202"/>
                </a:lnTo>
                <a:lnTo>
                  <a:pt x="2002" y="1195"/>
                </a:lnTo>
                <a:lnTo>
                  <a:pt x="2004" y="1186"/>
                </a:lnTo>
                <a:lnTo>
                  <a:pt x="2007" y="1179"/>
                </a:lnTo>
                <a:lnTo>
                  <a:pt x="2010" y="1174"/>
                </a:lnTo>
                <a:lnTo>
                  <a:pt x="2014" y="1167"/>
                </a:lnTo>
                <a:lnTo>
                  <a:pt x="2018" y="1161"/>
                </a:lnTo>
                <a:lnTo>
                  <a:pt x="2024" y="1155"/>
                </a:lnTo>
                <a:lnTo>
                  <a:pt x="2029" y="1150"/>
                </a:lnTo>
                <a:lnTo>
                  <a:pt x="2035" y="1145"/>
                </a:lnTo>
                <a:lnTo>
                  <a:pt x="2041" y="1141"/>
                </a:lnTo>
                <a:lnTo>
                  <a:pt x="2048" y="1138"/>
                </a:lnTo>
                <a:lnTo>
                  <a:pt x="2055" y="1135"/>
                </a:lnTo>
                <a:lnTo>
                  <a:pt x="2063" y="1134"/>
                </a:lnTo>
                <a:lnTo>
                  <a:pt x="2070" y="1133"/>
                </a:lnTo>
                <a:lnTo>
                  <a:pt x="2079" y="1133"/>
                </a:lnTo>
                <a:close/>
                <a:moveTo>
                  <a:pt x="459" y="1133"/>
                </a:moveTo>
                <a:lnTo>
                  <a:pt x="467" y="1133"/>
                </a:lnTo>
                <a:lnTo>
                  <a:pt x="475" y="1134"/>
                </a:lnTo>
                <a:lnTo>
                  <a:pt x="483" y="1135"/>
                </a:lnTo>
                <a:lnTo>
                  <a:pt x="490" y="1138"/>
                </a:lnTo>
                <a:lnTo>
                  <a:pt x="497" y="1141"/>
                </a:lnTo>
                <a:lnTo>
                  <a:pt x="503" y="1145"/>
                </a:lnTo>
                <a:lnTo>
                  <a:pt x="509" y="1150"/>
                </a:lnTo>
                <a:lnTo>
                  <a:pt x="514" y="1155"/>
                </a:lnTo>
                <a:lnTo>
                  <a:pt x="520" y="1161"/>
                </a:lnTo>
                <a:lnTo>
                  <a:pt x="524" y="1167"/>
                </a:lnTo>
                <a:lnTo>
                  <a:pt x="528" y="1174"/>
                </a:lnTo>
                <a:lnTo>
                  <a:pt x="531" y="1179"/>
                </a:lnTo>
                <a:lnTo>
                  <a:pt x="534" y="1186"/>
                </a:lnTo>
                <a:lnTo>
                  <a:pt x="535" y="1195"/>
                </a:lnTo>
                <a:lnTo>
                  <a:pt x="537" y="1202"/>
                </a:lnTo>
                <a:lnTo>
                  <a:pt x="538" y="1211"/>
                </a:lnTo>
                <a:lnTo>
                  <a:pt x="537" y="1218"/>
                </a:lnTo>
                <a:lnTo>
                  <a:pt x="535" y="1226"/>
                </a:lnTo>
                <a:lnTo>
                  <a:pt x="534" y="1233"/>
                </a:lnTo>
                <a:lnTo>
                  <a:pt x="531" y="1240"/>
                </a:lnTo>
                <a:lnTo>
                  <a:pt x="528" y="1247"/>
                </a:lnTo>
                <a:lnTo>
                  <a:pt x="524" y="1254"/>
                </a:lnTo>
                <a:lnTo>
                  <a:pt x="520" y="1260"/>
                </a:lnTo>
                <a:lnTo>
                  <a:pt x="514" y="1266"/>
                </a:lnTo>
                <a:lnTo>
                  <a:pt x="509" y="1270"/>
                </a:lnTo>
                <a:lnTo>
                  <a:pt x="503" y="1276"/>
                </a:lnTo>
                <a:lnTo>
                  <a:pt x="497" y="1279"/>
                </a:lnTo>
                <a:lnTo>
                  <a:pt x="490" y="1283"/>
                </a:lnTo>
                <a:lnTo>
                  <a:pt x="483" y="1286"/>
                </a:lnTo>
                <a:lnTo>
                  <a:pt x="475" y="1287"/>
                </a:lnTo>
                <a:lnTo>
                  <a:pt x="467" y="1288"/>
                </a:lnTo>
                <a:lnTo>
                  <a:pt x="459" y="1288"/>
                </a:lnTo>
                <a:lnTo>
                  <a:pt x="452" y="1288"/>
                </a:lnTo>
                <a:lnTo>
                  <a:pt x="443" y="1287"/>
                </a:lnTo>
                <a:lnTo>
                  <a:pt x="436" y="1286"/>
                </a:lnTo>
                <a:lnTo>
                  <a:pt x="429" y="1283"/>
                </a:lnTo>
                <a:lnTo>
                  <a:pt x="422" y="1279"/>
                </a:lnTo>
                <a:lnTo>
                  <a:pt x="415" y="1276"/>
                </a:lnTo>
                <a:lnTo>
                  <a:pt x="409" y="1270"/>
                </a:lnTo>
                <a:lnTo>
                  <a:pt x="404" y="1266"/>
                </a:lnTo>
                <a:lnTo>
                  <a:pt x="399" y="1260"/>
                </a:lnTo>
                <a:lnTo>
                  <a:pt x="395" y="1254"/>
                </a:lnTo>
                <a:lnTo>
                  <a:pt x="391" y="1247"/>
                </a:lnTo>
                <a:lnTo>
                  <a:pt x="387" y="1240"/>
                </a:lnTo>
                <a:lnTo>
                  <a:pt x="385" y="1233"/>
                </a:lnTo>
                <a:lnTo>
                  <a:pt x="382" y="1226"/>
                </a:lnTo>
                <a:lnTo>
                  <a:pt x="381" y="1218"/>
                </a:lnTo>
                <a:lnTo>
                  <a:pt x="381" y="1211"/>
                </a:lnTo>
                <a:lnTo>
                  <a:pt x="381" y="1202"/>
                </a:lnTo>
                <a:lnTo>
                  <a:pt x="382" y="1195"/>
                </a:lnTo>
                <a:lnTo>
                  <a:pt x="385" y="1186"/>
                </a:lnTo>
                <a:lnTo>
                  <a:pt x="387" y="1179"/>
                </a:lnTo>
                <a:lnTo>
                  <a:pt x="391" y="1174"/>
                </a:lnTo>
                <a:lnTo>
                  <a:pt x="395" y="1167"/>
                </a:lnTo>
                <a:lnTo>
                  <a:pt x="399" y="1161"/>
                </a:lnTo>
                <a:lnTo>
                  <a:pt x="404" y="1155"/>
                </a:lnTo>
                <a:lnTo>
                  <a:pt x="409" y="1150"/>
                </a:lnTo>
                <a:lnTo>
                  <a:pt x="415" y="1145"/>
                </a:lnTo>
                <a:lnTo>
                  <a:pt x="422" y="1141"/>
                </a:lnTo>
                <a:lnTo>
                  <a:pt x="429" y="1138"/>
                </a:lnTo>
                <a:lnTo>
                  <a:pt x="436" y="1135"/>
                </a:lnTo>
                <a:lnTo>
                  <a:pt x="443" y="1134"/>
                </a:lnTo>
                <a:lnTo>
                  <a:pt x="452" y="1133"/>
                </a:lnTo>
                <a:lnTo>
                  <a:pt x="459" y="1133"/>
                </a:lnTo>
                <a:close/>
                <a:moveTo>
                  <a:pt x="866" y="1133"/>
                </a:moveTo>
                <a:lnTo>
                  <a:pt x="873" y="1133"/>
                </a:lnTo>
                <a:lnTo>
                  <a:pt x="881" y="1134"/>
                </a:lnTo>
                <a:lnTo>
                  <a:pt x="888" y="1135"/>
                </a:lnTo>
                <a:lnTo>
                  <a:pt x="895" y="1138"/>
                </a:lnTo>
                <a:lnTo>
                  <a:pt x="903" y="1141"/>
                </a:lnTo>
                <a:lnTo>
                  <a:pt x="910" y="1145"/>
                </a:lnTo>
                <a:lnTo>
                  <a:pt x="915" y="1150"/>
                </a:lnTo>
                <a:lnTo>
                  <a:pt x="921" y="1155"/>
                </a:lnTo>
                <a:lnTo>
                  <a:pt x="925" y="1161"/>
                </a:lnTo>
                <a:lnTo>
                  <a:pt x="930" y="1167"/>
                </a:lnTo>
                <a:lnTo>
                  <a:pt x="934" y="1174"/>
                </a:lnTo>
                <a:lnTo>
                  <a:pt x="938" y="1179"/>
                </a:lnTo>
                <a:lnTo>
                  <a:pt x="939" y="1186"/>
                </a:lnTo>
                <a:lnTo>
                  <a:pt x="942" y="1195"/>
                </a:lnTo>
                <a:lnTo>
                  <a:pt x="944" y="1202"/>
                </a:lnTo>
                <a:lnTo>
                  <a:pt x="944" y="1211"/>
                </a:lnTo>
                <a:lnTo>
                  <a:pt x="944" y="1218"/>
                </a:lnTo>
                <a:lnTo>
                  <a:pt x="942" y="1226"/>
                </a:lnTo>
                <a:lnTo>
                  <a:pt x="939" y="1233"/>
                </a:lnTo>
                <a:lnTo>
                  <a:pt x="938" y="1240"/>
                </a:lnTo>
                <a:lnTo>
                  <a:pt x="934" y="1247"/>
                </a:lnTo>
                <a:lnTo>
                  <a:pt x="930" y="1254"/>
                </a:lnTo>
                <a:lnTo>
                  <a:pt x="925" y="1260"/>
                </a:lnTo>
                <a:lnTo>
                  <a:pt x="921" y="1266"/>
                </a:lnTo>
                <a:lnTo>
                  <a:pt x="915" y="1270"/>
                </a:lnTo>
                <a:lnTo>
                  <a:pt x="910" y="1276"/>
                </a:lnTo>
                <a:lnTo>
                  <a:pt x="903" y="1279"/>
                </a:lnTo>
                <a:lnTo>
                  <a:pt x="895" y="1283"/>
                </a:lnTo>
                <a:lnTo>
                  <a:pt x="888" y="1286"/>
                </a:lnTo>
                <a:lnTo>
                  <a:pt x="881" y="1287"/>
                </a:lnTo>
                <a:lnTo>
                  <a:pt x="873" y="1288"/>
                </a:lnTo>
                <a:lnTo>
                  <a:pt x="866" y="1288"/>
                </a:lnTo>
                <a:lnTo>
                  <a:pt x="857" y="1288"/>
                </a:lnTo>
                <a:lnTo>
                  <a:pt x="850" y="1287"/>
                </a:lnTo>
                <a:lnTo>
                  <a:pt x="842" y="1286"/>
                </a:lnTo>
                <a:lnTo>
                  <a:pt x="835" y="1283"/>
                </a:lnTo>
                <a:lnTo>
                  <a:pt x="827" y="1279"/>
                </a:lnTo>
                <a:lnTo>
                  <a:pt x="822" y="1276"/>
                </a:lnTo>
                <a:lnTo>
                  <a:pt x="816" y="1270"/>
                </a:lnTo>
                <a:lnTo>
                  <a:pt x="810" y="1266"/>
                </a:lnTo>
                <a:lnTo>
                  <a:pt x="805" y="1260"/>
                </a:lnTo>
                <a:lnTo>
                  <a:pt x="801" y="1254"/>
                </a:lnTo>
                <a:lnTo>
                  <a:pt x="796" y="1247"/>
                </a:lnTo>
                <a:lnTo>
                  <a:pt x="793" y="1240"/>
                </a:lnTo>
                <a:lnTo>
                  <a:pt x="791" y="1233"/>
                </a:lnTo>
                <a:lnTo>
                  <a:pt x="789" y="1226"/>
                </a:lnTo>
                <a:lnTo>
                  <a:pt x="788" y="1218"/>
                </a:lnTo>
                <a:lnTo>
                  <a:pt x="788" y="1211"/>
                </a:lnTo>
                <a:lnTo>
                  <a:pt x="788" y="1202"/>
                </a:lnTo>
                <a:lnTo>
                  <a:pt x="789" y="1195"/>
                </a:lnTo>
                <a:lnTo>
                  <a:pt x="791" y="1186"/>
                </a:lnTo>
                <a:lnTo>
                  <a:pt x="793" y="1179"/>
                </a:lnTo>
                <a:lnTo>
                  <a:pt x="796" y="1174"/>
                </a:lnTo>
                <a:lnTo>
                  <a:pt x="801" y="1167"/>
                </a:lnTo>
                <a:lnTo>
                  <a:pt x="805" y="1161"/>
                </a:lnTo>
                <a:lnTo>
                  <a:pt x="810" y="1155"/>
                </a:lnTo>
                <a:lnTo>
                  <a:pt x="816" y="1150"/>
                </a:lnTo>
                <a:lnTo>
                  <a:pt x="822" y="1145"/>
                </a:lnTo>
                <a:lnTo>
                  <a:pt x="827" y="1141"/>
                </a:lnTo>
                <a:lnTo>
                  <a:pt x="835" y="1138"/>
                </a:lnTo>
                <a:lnTo>
                  <a:pt x="842" y="1135"/>
                </a:lnTo>
                <a:lnTo>
                  <a:pt x="850" y="1134"/>
                </a:lnTo>
                <a:lnTo>
                  <a:pt x="857" y="1133"/>
                </a:lnTo>
                <a:lnTo>
                  <a:pt x="866" y="113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3"/>
          <p:cNvSpPr/>
          <p:nvPr/>
        </p:nvSpPr>
        <p:spPr>
          <a:xfrm>
            <a:off x="7044962" y="6041691"/>
            <a:ext cx="366959" cy="169471"/>
          </a:xfrm>
          <a:custGeom>
            <a:avLst/>
            <a:gdLst/>
            <a:ahLst/>
            <a:cxnLst/>
            <a:rect l="l" t="t" r="r" b="b"/>
            <a:pathLst>
              <a:path w="2650" h="1224" extrusionOk="0">
                <a:moveTo>
                  <a:pt x="2602" y="694"/>
                </a:moveTo>
                <a:lnTo>
                  <a:pt x="2588" y="694"/>
                </a:lnTo>
                <a:lnTo>
                  <a:pt x="2573" y="694"/>
                </a:lnTo>
                <a:lnTo>
                  <a:pt x="2573" y="661"/>
                </a:lnTo>
                <a:lnTo>
                  <a:pt x="2573" y="630"/>
                </a:lnTo>
                <a:lnTo>
                  <a:pt x="2573" y="599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49"/>
                </a:lnTo>
                <a:lnTo>
                  <a:pt x="2570" y="534"/>
                </a:lnTo>
                <a:lnTo>
                  <a:pt x="2568" y="525"/>
                </a:lnTo>
                <a:lnTo>
                  <a:pt x="2565" y="520"/>
                </a:lnTo>
                <a:lnTo>
                  <a:pt x="2563" y="513"/>
                </a:lnTo>
                <a:lnTo>
                  <a:pt x="2558" y="507"/>
                </a:lnTo>
                <a:lnTo>
                  <a:pt x="2553" y="501"/>
                </a:lnTo>
                <a:lnTo>
                  <a:pt x="2548" y="496"/>
                </a:lnTo>
                <a:lnTo>
                  <a:pt x="2541" y="490"/>
                </a:lnTo>
                <a:lnTo>
                  <a:pt x="2534" y="486"/>
                </a:lnTo>
                <a:lnTo>
                  <a:pt x="2517" y="477"/>
                </a:lnTo>
                <a:lnTo>
                  <a:pt x="2496" y="472"/>
                </a:lnTo>
                <a:lnTo>
                  <a:pt x="2429" y="457"/>
                </a:lnTo>
                <a:lnTo>
                  <a:pt x="2363" y="445"/>
                </a:lnTo>
                <a:lnTo>
                  <a:pt x="2298" y="432"/>
                </a:lnTo>
                <a:lnTo>
                  <a:pt x="2231" y="419"/>
                </a:lnTo>
                <a:lnTo>
                  <a:pt x="2164" y="405"/>
                </a:lnTo>
                <a:lnTo>
                  <a:pt x="2099" y="392"/>
                </a:lnTo>
                <a:lnTo>
                  <a:pt x="2033" y="379"/>
                </a:lnTo>
                <a:lnTo>
                  <a:pt x="1966" y="367"/>
                </a:lnTo>
                <a:lnTo>
                  <a:pt x="1966" y="367"/>
                </a:lnTo>
                <a:lnTo>
                  <a:pt x="1966" y="367"/>
                </a:lnTo>
                <a:lnTo>
                  <a:pt x="1922" y="326"/>
                </a:lnTo>
                <a:lnTo>
                  <a:pt x="1877" y="284"/>
                </a:lnTo>
                <a:lnTo>
                  <a:pt x="1833" y="243"/>
                </a:lnTo>
                <a:lnTo>
                  <a:pt x="1787" y="202"/>
                </a:lnTo>
                <a:lnTo>
                  <a:pt x="1743" y="163"/>
                </a:lnTo>
                <a:lnTo>
                  <a:pt x="1697" y="123"/>
                </a:lnTo>
                <a:lnTo>
                  <a:pt x="1651" y="83"/>
                </a:lnTo>
                <a:lnTo>
                  <a:pt x="1604" y="45"/>
                </a:lnTo>
                <a:lnTo>
                  <a:pt x="1589" y="32"/>
                </a:lnTo>
                <a:lnTo>
                  <a:pt x="1576" y="24"/>
                </a:lnTo>
                <a:lnTo>
                  <a:pt x="1566" y="17"/>
                </a:lnTo>
                <a:lnTo>
                  <a:pt x="1556" y="12"/>
                </a:lnTo>
                <a:lnTo>
                  <a:pt x="1536" y="5"/>
                </a:lnTo>
                <a:lnTo>
                  <a:pt x="1522" y="3"/>
                </a:lnTo>
                <a:lnTo>
                  <a:pt x="1507" y="1"/>
                </a:lnTo>
                <a:lnTo>
                  <a:pt x="1488" y="0"/>
                </a:lnTo>
                <a:lnTo>
                  <a:pt x="408" y="0"/>
                </a:lnTo>
                <a:lnTo>
                  <a:pt x="384" y="0"/>
                </a:lnTo>
                <a:lnTo>
                  <a:pt x="367" y="3"/>
                </a:lnTo>
                <a:lnTo>
                  <a:pt x="360" y="4"/>
                </a:lnTo>
                <a:lnTo>
                  <a:pt x="354" y="8"/>
                </a:lnTo>
                <a:lnTo>
                  <a:pt x="347" y="12"/>
                </a:lnTo>
                <a:lnTo>
                  <a:pt x="340" y="18"/>
                </a:lnTo>
                <a:lnTo>
                  <a:pt x="327" y="32"/>
                </a:lnTo>
                <a:lnTo>
                  <a:pt x="315" y="48"/>
                </a:lnTo>
                <a:lnTo>
                  <a:pt x="302" y="65"/>
                </a:lnTo>
                <a:lnTo>
                  <a:pt x="289" y="83"/>
                </a:lnTo>
                <a:lnTo>
                  <a:pt x="265" y="120"/>
                </a:lnTo>
                <a:lnTo>
                  <a:pt x="242" y="154"/>
                </a:lnTo>
                <a:lnTo>
                  <a:pt x="278" y="154"/>
                </a:lnTo>
                <a:lnTo>
                  <a:pt x="313" y="154"/>
                </a:lnTo>
                <a:lnTo>
                  <a:pt x="347" y="154"/>
                </a:lnTo>
                <a:lnTo>
                  <a:pt x="383" y="154"/>
                </a:lnTo>
                <a:lnTo>
                  <a:pt x="418" y="154"/>
                </a:lnTo>
                <a:lnTo>
                  <a:pt x="452" y="154"/>
                </a:lnTo>
                <a:lnTo>
                  <a:pt x="488" y="154"/>
                </a:lnTo>
                <a:lnTo>
                  <a:pt x="522" y="154"/>
                </a:lnTo>
                <a:lnTo>
                  <a:pt x="498" y="205"/>
                </a:lnTo>
                <a:lnTo>
                  <a:pt x="473" y="255"/>
                </a:lnTo>
                <a:lnTo>
                  <a:pt x="449" y="306"/>
                </a:lnTo>
                <a:lnTo>
                  <a:pt x="425" y="357"/>
                </a:lnTo>
                <a:lnTo>
                  <a:pt x="388" y="357"/>
                </a:lnTo>
                <a:lnTo>
                  <a:pt x="352" y="357"/>
                </a:lnTo>
                <a:lnTo>
                  <a:pt x="315" y="357"/>
                </a:lnTo>
                <a:lnTo>
                  <a:pt x="276" y="357"/>
                </a:lnTo>
                <a:lnTo>
                  <a:pt x="240" y="357"/>
                </a:lnTo>
                <a:lnTo>
                  <a:pt x="203" y="357"/>
                </a:lnTo>
                <a:lnTo>
                  <a:pt x="164" y="357"/>
                </a:lnTo>
                <a:lnTo>
                  <a:pt x="128" y="357"/>
                </a:lnTo>
                <a:lnTo>
                  <a:pt x="103" y="392"/>
                </a:lnTo>
                <a:lnTo>
                  <a:pt x="86" y="423"/>
                </a:lnTo>
                <a:lnTo>
                  <a:pt x="79" y="439"/>
                </a:lnTo>
                <a:lnTo>
                  <a:pt x="75" y="457"/>
                </a:lnTo>
                <a:lnTo>
                  <a:pt x="71" y="477"/>
                </a:lnTo>
                <a:lnTo>
                  <a:pt x="69" y="501"/>
                </a:lnTo>
                <a:lnTo>
                  <a:pt x="69" y="549"/>
                </a:lnTo>
                <a:lnTo>
                  <a:pt x="69" y="598"/>
                </a:lnTo>
                <a:lnTo>
                  <a:pt x="69" y="646"/>
                </a:lnTo>
                <a:lnTo>
                  <a:pt x="69" y="694"/>
                </a:lnTo>
                <a:lnTo>
                  <a:pt x="69" y="694"/>
                </a:lnTo>
                <a:lnTo>
                  <a:pt x="69" y="694"/>
                </a:lnTo>
                <a:lnTo>
                  <a:pt x="51" y="693"/>
                </a:lnTo>
                <a:lnTo>
                  <a:pt x="31" y="693"/>
                </a:lnTo>
                <a:lnTo>
                  <a:pt x="21" y="694"/>
                </a:lnTo>
                <a:lnTo>
                  <a:pt x="14" y="695"/>
                </a:lnTo>
                <a:lnTo>
                  <a:pt x="9" y="698"/>
                </a:lnTo>
                <a:lnTo>
                  <a:pt x="4" y="703"/>
                </a:lnTo>
                <a:lnTo>
                  <a:pt x="1" y="708"/>
                </a:lnTo>
                <a:lnTo>
                  <a:pt x="0" y="714"/>
                </a:lnTo>
                <a:lnTo>
                  <a:pt x="0" y="722"/>
                </a:lnTo>
                <a:lnTo>
                  <a:pt x="3" y="732"/>
                </a:lnTo>
                <a:lnTo>
                  <a:pt x="11" y="782"/>
                </a:lnTo>
                <a:lnTo>
                  <a:pt x="21" y="833"/>
                </a:lnTo>
                <a:lnTo>
                  <a:pt x="31" y="884"/>
                </a:lnTo>
                <a:lnTo>
                  <a:pt x="41" y="934"/>
                </a:lnTo>
                <a:lnTo>
                  <a:pt x="41" y="934"/>
                </a:lnTo>
                <a:lnTo>
                  <a:pt x="41" y="934"/>
                </a:lnTo>
                <a:lnTo>
                  <a:pt x="52" y="952"/>
                </a:lnTo>
                <a:lnTo>
                  <a:pt x="62" y="963"/>
                </a:lnTo>
                <a:lnTo>
                  <a:pt x="68" y="968"/>
                </a:lnTo>
                <a:lnTo>
                  <a:pt x="75" y="970"/>
                </a:lnTo>
                <a:lnTo>
                  <a:pt x="84" y="972"/>
                </a:lnTo>
                <a:lnTo>
                  <a:pt x="95" y="972"/>
                </a:lnTo>
                <a:lnTo>
                  <a:pt x="142" y="972"/>
                </a:lnTo>
                <a:lnTo>
                  <a:pt x="190" y="972"/>
                </a:lnTo>
                <a:lnTo>
                  <a:pt x="237" y="972"/>
                </a:lnTo>
                <a:lnTo>
                  <a:pt x="283" y="972"/>
                </a:lnTo>
                <a:lnTo>
                  <a:pt x="291" y="999"/>
                </a:lnTo>
                <a:lnTo>
                  <a:pt x="300" y="1024"/>
                </a:lnTo>
                <a:lnTo>
                  <a:pt x="312" y="1048"/>
                </a:lnTo>
                <a:lnTo>
                  <a:pt x="325" y="1072"/>
                </a:lnTo>
                <a:lnTo>
                  <a:pt x="340" y="1094"/>
                </a:lnTo>
                <a:lnTo>
                  <a:pt x="357" y="1115"/>
                </a:lnTo>
                <a:lnTo>
                  <a:pt x="376" y="1133"/>
                </a:lnTo>
                <a:lnTo>
                  <a:pt x="395" y="1152"/>
                </a:lnTo>
                <a:lnTo>
                  <a:pt x="417" y="1167"/>
                </a:lnTo>
                <a:lnTo>
                  <a:pt x="439" y="1181"/>
                </a:lnTo>
                <a:lnTo>
                  <a:pt x="463" y="1194"/>
                </a:lnTo>
                <a:lnTo>
                  <a:pt x="488" y="1204"/>
                </a:lnTo>
                <a:lnTo>
                  <a:pt x="515" y="1213"/>
                </a:lnTo>
                <a:lnTo>
                  <a:pt x="541" y="1218"/>
                </a:lnTo>
                <a:lnTo>
                  <a:pt x="568" y="1223"/>
                </a:lnTo>
                <a:lnTo>
                  <a:pt x="597" y="1224"/>
                </a:lnTo>
                <a:lnTo>
                  <a:pt x="625" y="1223"/>
                </a:lnTo>
                <a:lnTo>
                  <a:pt x="653" y="1218"/>
                </a:lnTo>
                <a:lnTo>
                  <a:pt x="680" y="1213"/>
                </a:lnTo>
                <a:lnTo>
                  <a:pt x="706" y="1204"/>
                </a:lnTo>
                <a:lnTo>
                  <a:pt x="731" y="1194"/>
                </a:lnTo>
                <a:lnTo>
                  <a:pt x="755" y="1181"/>
                </a:lnTo>
                <a:lnTo>
                  <a:pt x="778" y="1167"/>
                </a:lnTo>
                <a:lnTo>
                  <a:pt x="799" y="1152"/>
                </a:lnTo>
                <a:lnTo>
                  <a:pt x="819" y="1133"/>
                </a:lnTo>
                <a:lnTo>
                  <a:pt x="838" y="1115"/>
                </a:lnTo>
                <a:lnTo>
                  <a:pt x="855" y="1094"/>
                </a:lnTo>
                <a:lnTo>
                  <a:pt x="869" y="1072"/>
                </a:lnTo>
                <a:lnTo>
                  <a:pt x="882" y="1048"/>
                </a:lnTo>
                <a:lnTo>
                  <a:pt x="893" y="1024"/>
                </a:lnTo>
                <a:lnTo>
                  <a:pt x="903" y="999"/>
                </a:lnTo>
                <a:lnTo>
                  <a:pt x="910" y="972"/>
                </a:lnTo>
                <a:lnTo>
                  <a:pt x="1028" y="972"/>
                </a:lnTo>
                <a:lnTo>
                  <a:pt x="1144" y="972"/>
                </a:lnTo>
                <a:lnTo>
                  <a:pt x="1261" y="972"/>
                </a:lnTo>
                <a:lnTo>
                  <a:pt x="1379" y="972"/>
                </a:lnTo>
                <a:lnTo>
                  <a:pt x="1497" y="972"/>
                </a:lnTo>
                <a:lnTo>
                  <a:pt x="1614" y="972"/>
                </a:lnTo>
                <a:lnTo>
                  <a:pt x="1731" y="972"/>
                </a:lnTo>
                <a:lnTo>
                  <a:pt x="1848" y="972"/>
                </a:lnTo>
                <a:lnTo>
                  <a:pt x="1855" y="999"/>
                </a:lnTo>
                <a:lnTo>
                  <a:pt x="1865" y="1024"/>
                </a:lnTo>
                <a:lnTo>
                  <a:pt x="1875" y="1048"/>
                </a:lnTo>
                <a:lnTo>
                  <a:pt x="1889" y="1072"/>
                </a:lnTo>
                <a:lnTo>
                  <a:pt x="1904" y="1094"/>
                </a:lnTo>
                <a:lnTo>
                  <a:pt x="1921" y="1115"/>
                </a:lnTo>
                <a:lnTo>
                  <a:pt x="1939" y="1133"/>
                </a:lnTo>
                <a:lnTo>
                  <a:pt x="1959" y="1152"/>
                </a:lnTo>
                <a:lnTo>
                  <a:pt x="1980" y="1167"/>
                </a:lnTo>
                <a:lnTo>
                  <a:pt x="2003" y="1181"/>
                </a:lnTo>
                <a:lnTo>
                  <a:pt x="2027" y="1194"/>
                </a:lnTo>
                <a:lnTo>
                  <a:pt x="2052" y="1204"/>
                </a:lnTo>
                <a:lnTo>
                  <a:pt x="2078" y="1213"/>
                </a:lnTo>
                <a:lnTo>
                  <a:pt x="2105" y="1218"/>
                </a:lnTo>
                <a:lnTo>
                  <a:pt x="2133" y="1223"/>
                </a:lnTo>
                <a:lnTo>
                  <a:pt x="2162" y="1224"/>
                </a:lnTo>
                <a:lnTo>
                  <a:pt x="2190" y="1223"/>
                </a:lnTo>
                <a:lnTo>
                  <a:pt x="2217" y="1218"/>
                </a:lnTo>
                <a:lnTo>
                  <a:pt x="2244" y="1213"/>
                </a:lnTo>
                <a:lnTo>
                  <a:pt x="2271" y="1204"/>
                </a:lnTo>
                <a:lnTo>
                  <a:pt x="2295" y="1194"/>
                </a:lnTo>
                <a:lnTo>
                  <a:pt x="2319" y="1181"/>
                </a:lnTo>
                <a:lnTo>
                  <a:pt x="2342" y="1167"/>
                </a:lnTo>
                <a:lnTo>
                  <a:pt x="2363" y="1152"/>
                </a:lnTo>
                <a:lnTo>
                  <a:pt x="2383" y="1133"/>
                </a:lnTo>
                <a:lnTo>
                  <a:pt x="2401" y="1115"/>
                </a:lnTo>
                <a:lnTo>
                  <a:pt x="2418" y="1094"/>
                </a:lnTo>
                <a:lnTo>
                  <a:pt x="2434" y="1072"/>
                </a:lnTo>
                <a:lnTo>
                  <a:pt x="2446" y="1048"/>
                </a:lnTo>
                <a:lnTo>
                  <a:pt x="2458" y="1024"/>
                </a:lnTo>
                <a:lnTo>
                  <a:pt x="2468" y="999"/>
                </a:lnTo>
                <a:lnTo>
                  <a:pt x="2473" y="972"/>
                </a:lnTo>
                <a:lnTo>
                  <a:pt x="2506" y="972"/>
                </a:lnTo>
                <a:lnTo>
                  <a:pt x="2539" y="972"/>
                </a:lnTo>
                <a:lnTo>
                  <a:pt x="2571" y="972"/>
                </a:lnTo>
                <a:lnTo>
                  <a:pt x="2602" y="972"/>
                </a:lnTo>
                <a:lnTo>
                  <a:pt x="2615" y="972"/>
                </a:lnTo>
                <a:lnTo>
                  <a:pt x="2626" y="970"/>
                </a:lnTo>
                <a:lnTo>
                  <a:pt x="2633" y="966"/>
                </a:lnTo>
                <a:lnTo>
                  <a:pt x="2641" y="962"/>
                </a:lnTo>
                <a:lnTo>
                  <a:pt x="2645" y="955"/>
                </a:lnTo>
                <a:lnTo>
                  <a:pt x="2648" y="946"/>
                </a:lnTo>
                <a:lnTo>
                  <a:pt x="2649" y="936"/>
                </a:lnTo>
                <a:lnTo>
                  <a:pt x="2650" y="925"/>
                </a:lnTo>
                <a:lnTo>
                  <a:pt x="2650" y="884"/>
                </a:lnTo>
                <a:lnTo>
                  <a:pt x="2650" y="843"/>
                </a:lnTo>
                <a:lnTo>
                  <a:pt x="2650" y="802"/>
                </a:lnTo>
                <a:lnTo>
                  <a:pt x="2650" y="761"/>
                </a:lnTo>
                <a:lnTo>
                  <a:pt x="2649" y="749"/>
                </a:lnTo>
                <a:lnTo>
                  <a:pt x="2648" y="738"/>
                </a:lnTo>
                <a:lnTo>
                  <a:pt x="2645" y="727"/>
                </a:lnTo>
                <a:lnTo>
                  <a:pt x="2641" y="715"/>
                </a:lnTo>
                <a:lnTo>
                  <a:pt x="2633" y="707"/>
                </a:lnTo>
                <a:lnTo>
                  <a:pt x="2625" y="700"/>
                </a:lnTo>
                <a:lnTo>
                  <a:pt x="2621" y="697"/>
                </a:lnTo>
                <a:lnTo>
                  <a:pt x="2615" y="695"/>
                </a:lnTo>
                <a:lnTo>
                  <a:pt x="2609" y="694"/>
                </a:lnTo>
                <a:lnTo>
                  <a:pt x="2602" y="694"/>
                </a:lnTo>
                <a:lnTo>
                  <a:pt x="2602" y="694"/>
                </a:lnTo>
                <a:lnTo>
                  <a:pt x="2602" y="694"/>
                </a:lnTo>
                <a:close/>
                <a:moveTo>
                  <a:pt x="1176" y="357"/>
                </a:moveTo>
                <a:lnTo>
                  <a:pt x="1128" y="357"/>
                </a:lnTo>
                <a:lnTo>
                  <a:pt x="1079" y="357"/>
                </a:lnTo>
                <a:lnTo>
                  <a:pt x="1029" y="357"/>
                </a:lnTo>
                <a:lnTo>
                  <a:pt x="979" y="357"/>
                </a:lnTo>
                <a:lnTo>
                  <a:pt x="930" y="357"/>
                </a:lnTo>
                <a:lnTo>
                  <a:pt x="880" y="357"/>
                </a:lnTo>
                <a:lnTo>
                  <a:pt x="832" y="357"/>
                </a:lnTo>
                <a:lnTo>
                  <a:pt x="782" y="357"/>
                </a:lnTo>
                <a:lnTo>
                  <a:pt x="782" y="357"/>
                </a:lnTo>
                <a:lnTo>
                  <a:pt x="782" y="357"/>
                </a:lnTo>
                <a:lnTo>
                  <a:pt x="777" y="357"/>
                </a:lnTo>
                <a:lnTo>
                  <a:pt x="774" y="355"/>
                </a:lnTo>
                <a:lnTo>
                  <a:pt x="770" y="354"/>
                </a:lnTo>
                <a:lnTo>
                  <a:pt x="767" y="353"/>
                </a:lnTo>
                <a:lnTo>
                  <a:pt x="765" y="350"/>
                </a:lnTo>
                <a:lnTo>
                  <a:pt x="764" y="345"/>
                </a:lnTo>
                <a:lnTo>
                  <a:pt x="763" y="343"/>
                </a:lnTo>
                <a:lnTo>
                  <a:pt x="763" y="337"/>
                </a:lnTo>
                <a:lnTo>
                  <a:pt x="763" y="327"/>
                </a:lnTo>
                <a:lnTo>
                  <a:pt x="763" y="319"/>
                </a:lnTo>
                <a:lnTo>
                  <a:pt x="781" y="282"/>
                </a:lnTo>
                <a:lnTo>
                  <a:pt x="799" y="245"/>
                </a:lnTo>
                <a:lnTo>
                  <a:pt x="818" y="208"/>
                </a:lnTo>
                <a:lnTo>
                  <a:pt x="836" y="171"/>
                </a:lnTo>
                <a:lnTo>
                  <a:pt x="841" y="164"/>
                </a:lnTo>
                <a:lnTo>
                  <a:pt x="843" y="158"/>
                </a:lnTo>
                <a:lnTo>
                  <a:pt x="846" y="157"/>
                </a:lnTo>
                <a:lnTo>
                  <a:pt x="850" y="156"/>
                </a:lnTo>
                <a:lnTo>
                  <a:pt x="855" y="154"/>
                </a:lnTo>
                <a:lnTo>
                  <a:pt x="859" y="154"/>
                </a:lnTo>
                <a:lnTo>
                  <a:pt x="899" y="154"/>
                </a:lnTo>
                <a:lnTo>
                  <a:pt x="938" y="154"/>
                </a:lnTo>
                <a:lnTo>
                  <a:pt x="978" y="154"/>
                </a:lnTo>
                <a:lnTo>
                  <a:pt x="1018" y="154"/>
                </a:lnTo>
                <a:lnTo>
                  <a:pt x="1057" y="154"/>
                </a:lnTo>
                <a:lnTo>
                  <a:pt x="1097" y="154"/>
                </a:lnTo>
                <a:lnTo>
                  <a:pt x="1137" y="154"/>
                </a:lnTo>
                <a:lnTo>
                  <a:pt x="1176" y="154"/>
                </a:lnTo>
                <a:lnTo>
                  <a:pt x="1176" y="205"/>
                </a:lnTo>
                <a:lnTo>
                  <a:pt x="1176" y="255"/>
                </a:lnTo>
                <a:lnTo>
                  <a:pt x="1176" y="306"/>
                </a:lnTo>
                <a:lnTo>
                  <a:pt x="1176" y="357"/>
                </a:lnTo>
                <a:close/>
                <a:moveTo>
                  <a:pt x="1303" y="357"/>
                </a:moveTo>
                <a:lnTo>
                  <a:pt x="1303" y="306"/>
                </a:lnTo>
                <a:lnTo>
                  <a:pt x="1303" y="255"/>
                </a:lnTo>
                <a:lnTo>
                  <a:pt x="1303" y="205"/>
                </a:lnTo>
                <a:lnTo>
                  <a:pt x="1303" y="154"/>
                </a:lnTo>
                <a:lnTo>
                  <a:pt x="1338" y="154"/>
                </a:lnTo>
                <a:lnTo>
                  <a:pt x="1375" y="154"/>
                </a:lnTo>
                <a:lnTo>
                  <a:pt x="1410" y="154"/>
                </a:lnTo>
                <a:lnTo>
                  <a:pt x="1447" y="154"/>
                </a:lnTo>
                <a:lnTo>
                  <a:pt x="1474" y="180"/>
                </a:lnTo>
                <a:lnTo>
                  <a:pt x="1502" y="205"/>
                </a:lnTo>
                <a:lnTo>
                  <a:pt x="1529" y="231"/>
                </a:lnTo>
                <a:lnTo>
                  <a:pt x="1558" y="255"/>
                </a:lnTo>
                <a:lnTo>
                  <a:pt x="1585" y="280"/>
                </a:lnTo>
                <a:lnTo>
                  <a:pt x="1613" y="306"/>
                </a:lnTo>
                <a:lnTo>
                  <a:pt x="1640" y="331"/>
                </a:lnTo>
                <a:lnTo>
                  <a:pt x="1668" y="357"/>
                </a:lnTo>
                <a:lnTo>
                  <a:pt x="1623" y="357"/>
                </a:lnTo>
                <a:lnTo>
                  <a:pt x="1576" y="357"/>
                </a:lnTo>
                <a:lnTo>
                  <a:pt x="1531" y="357"/>
                </a:lnTo>
                <a:lnTo>
                  <a:pt x="1485" y="357"/>
                </a:lnTo>
                <a:lnTo>
                  <a:pt x="1440" y="357"/>
                </a:lnTo>
                <a:lnTo>
                  <a:pt x="1393" y="357"/>
                </a:lnTo>
                <a:lnTo>
                  <a:pt x="1348" y="357"/>
                </a:lnTo>
                <a:lnTo>
                  <a:pt x="1303" y="357"/>
                </a:lnTo>
                <a:close/>
                <a:moveTo>
                  <a:pt x="597" y="766"/>
                </a:moveTo>
                <a:lnTo>
                  <a:pt x="611" y="766"/>
                </a:lnTo>
                <a:lnTo>
                  <a:pt x="625" y="769"/>
                </a:lnTo>
                <a:lnTo>
                  <a:pt x="638" y="772"/>
                </a:lnTo>
                <a:lnTo>
                  <a:pt x="651" y="778"/>
                </a:lnTo>
                <a:lnTo>
                  <a:pt x="662" y="783"/>
                </a:lnTo>
                <a:lnTo>
                  <a:pt x="673" y="789"/>
                </a:lnTo>
                <a:lnTo>
                  <a:pt x="685" y="797"/>
                </a:lnTo>
                <a:lnTo>
                  <a:pt x="693" y="806"/>
                </a:lnTo>
                <a:lnTo>
                  <a:pt x="703" y="816"/>
                </a:lnTo>
                <a:lnTo>
                  <a:pt x="710" y="827"/>
                </a:lnTo>
                <a:lnTo>
                  <a:pt x="717" y="837"/>
                </a:lnTo>
                <a:lnTo>
                  <a:pt x="723" y="850"/>
                </a:lnTo>
                <a:lnTo>
                  <a:pt x="727" y="863"/>
                </a:lnTo>
                <a:lnTo>
                  <a:pt x="731" y="875"/>
                </a:lnTo>
                <a:lnTo>
                  <a:pt x="733" y="890"/>
                </a:lnTo>
                <a:lnTo>
                  <a:pt x="734" y="904"/>
                </a:lnTo>
                <a:lnTo>
                  <a:pt x="733" y="917"/>
                </a:lnTo>
                <a:lnTo>
                  <a:pt x="731" y="931"/>
                </a:lnTo>
                <a:lnTo>
                  <a:pt x="727" y="943"/>
                </a:lnTo>
                <a:lnTo>
                  <a:pt x="723" y="956"/>
                </a:lnTo>
                <a:lnTo>
                  <a:pt x="717" y="969"/>
                </a:lnTo>
                <a:lnTo>
                  <a:pt x="710" y="980"/>
                </a:lnTo>
                <a:lnTo>
                  <a:pt x="703" y="990"/>
                </a:lnTo>
                <a:lnTo>
                  <a:pt x="693" y="1000"/>
                </a:lnTo>
                <a:lnTo>
                  <a:pt x="685" y="1009"/>
                </a:lnTo>
                <a:lnTo>
                  <a:pt x="673" y="1017"/>
                </a:lnTo>
                <a:lnTo>
                  <a:pt x="662" y="1023"/>
                </a:lnTo>
                <a:lnTo>
                  <a:pt x="651" y="1028"/>
                </a:lnTo>
                <a:lnTo>
                  <a:pt x="638" y="1034"/>
                </a:lnTo>
                <a:lnTo>
                  <a:pt x="625" y="1037"/>
                </a:lnTo>
                <a:lnTo>
                  <a:pt x="611" y="1040"/>
                </a:lnTo>
                <a:lnTo>
                  <a:pt x="597" y="1040"/>
                </a:lnTo>
                <a:lnTo>
                  <a:pt x="583" y="1040"/>
                </a:lnTo>
                <a:lnTo>
                  <a:pt x="570" y="1037"/>
                </a:lnTo>
                <a:lnTo>
                  <a:pt x="556" y="1034"/>
                </a:lnTo>
                <a:lnTo>
                  <a:pt x="544" y="1028"/>
                </a:lnTo>
                <a:lnTo>
                  <a:pt x="532" y="1023"/>
                </a:lnTo>
                <a:lnTo>
                  <a:pt x="520" y="1017"/>
                </a:lnTo>
                <a:lnTo>
                  <a:pt x="510" y="1009"/>
                </a:lnTo>
                <a:lnTo>
                  <a:pt x="500" y="1000"/>
                </a:lnTo>
                <a:lnTo>
                  <a:pt x="492" y="990"/>
                </a:lnTo>
                <a:lnTo>
                  <a:pt x="483" y="980"/>
                </a:lnTo>
                <a:lnTo>
                  <a:pt x="476" y="969"/>
                </a:lnTo>
                <a:lnTo>
                  <a:pt x="471" y="956"/>
                </a:lnTo>
                <a:lnTo>
                  <a:pt x="466" y="943"/>
                </a:lnTo>
                <a:lnTo>
                  <a:pt x="463" y="931"/>
                </a:lnTo>
                <a:lnTo>
                  <a:pt x="461" y="917"/>
                </a:lnTo>
                <a:lnTo>
                  <a:pt x="461" y="904"/>
                </a:lnTo>
                <a:lnTo>
                  <a:pt x="461" y="890"/>
                </a:lnTo>
                <a:lnTo>
                  <a:pt x="463" y="875"/>
                </a:lnTo>
                <a:lnTo>
                  <a:pt x="466" y="863"/>
                </a:lnTo>
                <a:lnTo>
                  <a:pt x="471" y="850"/>
                </a:lnTo>
                <a:lnTo>
                  <a:pt x="476" y="837"/>
                </a:lnTo>
                <a:lnTo>
                  <a:pt x="483" y="827"/>
                </a:lnTo>
                <a:lnTo>
                  <a:pt x="492" y="816"/>
                </a:lnTo>
                <a:lnTo>
                  <a:pt x="500" y="806"/>
                </a:lnTo>
                <a:lnTo>
                  <a:pt x="510" y="797"/>
                </a:lnTo>
                <a:lnTo>
                  <a:pt x="520" y="789"/>
                </a:lnTo>
                <a:lnTo>
                  <a:pt x="532" y="783"/>
                </a:lnTo>
                <a:lnTo>
                  <a:pt x="544" y="778"/>
                </a:lnTo>
                <a:lnTo>
                  <a:pt x="556" y="772"/>
                </a:lnTo>
                <a:lnTo>
                  <a:pt x="570" y="769"/>
                </a:lnTo>
                <a:lnTo>
                  <a:pt x="583" y="766"/>
                </a:lnTo>
                <a:lnTo>
                  <a:pt x="597" y="766"/>
                </a:lnTo>
                <a:close/>
                <a:moveTo>
                  <a:pt x="2162" y="766"/>
                </a:moveTo>
                <a:lnTo>
                  <a:pt x="2176" y="766"/>
                </a:lnTo>
                <a:lnTo>
                  <a:pt x="2188" y="769"/>
                </a:lnTo>
                <a:lnTo>
                  <a:pt x="2201" y="772"/>
                </a:lnTo>
                <a:lnTo>
                  <a:pt x="2214" y="778"/>
                </a:lnTo>
                <a:lnTo>
                  <a:pt x="2227" y="783"/>
                </a:lnTo>
                <a:lnTo>
                  <a:pt x="2238" y="789"/>
                </a:lnTo>
                <a:lnTo>
                  <a:pt x="2248" y="797"/>
                </a:lnTo>
                <a:lnTo>
                  <a:pt x="2258" y="806"/>
                </a:lnTo>
                <a:lnTo>
                  <a:pt x="2266" y="816"/>
                </a:lnTo>
                <a:lnTo>
                  <a:pt x="2275" y="827"/>
                </a:lnTo>
                <a:lnTo>
                  <a:pt x="2282" y="837"/>
                </a:lnTo>
                <a:lnTo>
                  <a:pt x="2288" y="850"/>
                </a:lnTo>
                <a:lnTo>
                  <a:pt x="2292" y="863"/>
                </a:lnTo>
                <a:lnTo>
                  <a:pt x="2295" y="875"/>
                </a:lnTo>
                <a:lnTo>
                  <a:pt x="2298" y="890"/>
                </a:lnTo>
                <a:lnTo>
                  <a:pt x="2298" y="904"/>
                </a:lnTo>
                <a:lnTo>
                  <a:pt x="2298" y="917"/>
                </a:lnTo>
                <a:lnTo>
                  <a:pt x="2295" y="931"/>
                </a:lnTo>
                <a:lnTo>
                  <a:pt x="2292" y="943"/>
                </a:lnTo>
                <a:lnTo>
                  <a:pt x="2288" y="956"/>
                </a:lnTo>
                <a:lnTo>
                  <a:pt x="2282" y="969"/>
                </a:lnTo>
                <a:lnTo>
                  <a:pt x="2275" y="980"/>
                </a:lnTo>
                <a:lnTo>
                  <a:pt x="2266" y="990"/>
                </a:lnTo>
                <a:lnTo>
                  <a:pt x="2258" y="1000"/>
                </a:lnTo>
                <a:lnTo>
                  <a:pt x="2248" y="1009"/>
                </a:lnTo>
                <a:lnTo>
                  <a:pt x="2238" y="1017"/>
                </a:lnTo>
                <a:lnTo>
                  <a:pt x="2227" y="1023"/>
                </a:lnTo>
                <a:lnTo>
                  <a:pt x="2214" y="1028"/>
                </a:lnTo>
                <a:lnTo>
                  <a:pt x="2201" y="1034"/>
                </a:lnTo>
                <a:lnTo>
                  <a:pt x="2188" y="1037"/>
                </a:lnTo>
                <a:lnTo>
                  <a:pt x="2176" y="1040"/>
                </a:lnTo>
                <a:lnTo>
                  <a:pt x="2162" y="1040"/>
                </a:lnTo>
                <a:lnTo>
                  <a:pt x="2147" y="1040"/>
                </a:lnTo>
                <a:lnTo>
                  <a:pt x="2133" y="1037"/>
                </a:lnTo>
                <a:lnTo>
                  <a:pt x="2120" y="1034"/>
                </a:lnTo>
                <a:lnTo>
                  <a:pt x="2108" y="1028"/>
                </a:lnTo>
                <a:lnTo>
                  <a:pt x="2096" y="1023"/>
                </a:lnTo>
                <a:lnTo>
                  <a:pt x="2085" y="1017"/>
                </a:lnTo>
                <a:lnTo>
                  <a:pt x="2074" y="1009"/>
                </a:lnTo>
                <a:lnTo>
                  <a:pt x="2064" y="1000"/>
                </a:lnTo>
                <a:lnTo>
                  <a:pt x="2055" y="990"/>
                </a:lnTo>
                <a:lnTo>
                  <a:pt x="2048" y="980"/>
                </a:lnTo>
                <a:lnTo>
                  <a:pt x="2041" y="969"/>
                </a:lnTo>
                <a:lnTo>
                  <a:pt x="2035" y="956"/>
                </a:lnTo>
                <a:lnTo>
                  <a:pt x="2031" y="943"/>
                </a:lnTo>
                <a:lnTo>
                  <a:pt x="2027" y="931"/>
                </a:lnTo>
                <a:lnTo>
                  <a:pt x="2025" y="917"/>
                </a:lnTo>
                <a:lnTo>
                  <a:pt x="2024" y="904"/>
                </a:lnTo>
                <a:lnTo>
                  <a:pt x="2025" y="890"/>
                </a:lnTo>
                <a:lnTo>
                  <a:pt x="2027" y="875"/>
                </a:lnTo>
                <a:lnTo>
                  <a:pt x="2031" y="863"/>
                </a:lnTo>
                <a:lnTo>
                  <a:pt x="2035" y="850"/>
                </a:lnTo>
                <a:lnTo>
                  <a:pt x="2041" y="837"/>
                </a:lnTo>
                <a:lnTo>
                  <a:pt x="2048" y="827"/>
                </a:lnTo>
                <a:lnTo>
                  <a:pt x="2055" y="816"/>
                </a:lnTo>
                <a:lnTo>
                  <a:pt x="2064" y="806"/>
                </a:lnTo>
                <a:lnTo>
                  <a:pt x="2074" y="797"/>
                </a:lnTo>
                <a:lnTo>
                  <a:pt x="2085" y="789"/>
                </a:lnTo>
                <a:lnTo>
                  <a:pt x="2096" y="783"/>
                </a:lnTo>
                <a:lnTo>
                  <a:pt x="2108" y="778"/>
                </a:lnTo>
                <a:lnTo>
                  <a:pt x="2120" y="772"/>
                </a:lnTo>
                <a:lnTo>
                  <a:pt x="2133" y="769"/>
                </a:lnTo>
                <a:lnTo>
                  <a:pt x="2147" y="766"/>
                </a:lnTo>
                <a:lnTo>
                  <a:pt x="2162" y="7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3"/>
          <p:cNvSpPr/>
          <p:nvPr/>
        </p:nvSpPr>
        <p:spPr>
          <a:xfrm>
            <a:off x="5561057" y="6066372"/>
            <a:ext cx="481249" cy="124026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6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5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3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3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2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2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4" y="158"/>
                </a:lnTo>
                <a:lnTo>
                  <a:pt x="662" y="170"/>
                </a:lnTo>
                <a:lnTo>
                  <a:pt x="664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3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3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2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3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3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2" y="510"/>
                </a:lnTo>
                <a:lnTo>
                  <a:pt x="724" y="510"/>
                </a:lnTo>
                <a:lnTo>
                  <a:pt x="733" y="510"/>
                </a:lnTo>
                <a:lnTo>
                  <a:pt x="744" y="512"/>
                </a:lnTo>
                <a:lnTo>
                  <a:pt x="754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4" y="612"/>
                </a:lnTo>
                <a:lnTo>
                  <a:pt x="744" y="615"/>
                </a:lnTo>
                <a:lnTo>
                  <a:pt x="733" y="617"/>
                </a:lnTo>
                <a:lnTo>
                  <a:pt x="683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91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2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7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3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9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1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8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251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12" y="279"/>
                </a:lnTo>
                <a:lnTo>
                  <a:pt x="2512" y="434"/>
                </a:lnTo>
                <a:close/>
                <a:moveTo>
                  <a:pt x="2031" y="434"/>
                </a:moveTo>
                <a:lnTo>
                  <a:pt x="1712" y="434"/>
                </a:lnTo>
                <a:lnTo>
                  <a:pt x="1712" y="279"/>
                </a:lnTo>
                <a:lnTo>
                  <a:pt x="2031" y="279"/>
                </a:lnTo>
                <a:lnTo>
                  <a:pt x="2031" y="434"/>
                </a:lnTo>
                <a:close/>
                <a:moveTo>
                  <a:pt x="1559" y="434"/>
                </a:moveTo>
                <a:lnTo>
                  <a:pt x="1232" y="434"/>
                </a:lnTo>
                <a:lnTo>
                  <a:pt x="1232" y="279"/>
                </a:lnTo>
                <a:lnTo>
                  <a:pt x="1559" y="279"/>
                </a:lnTo>
                <a:lnTo>
                  <a:pt x="1559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2" name="Google Shape;532;p23"/>
          <p:cNvGrpSpPr/>
          <p:nvPr/>
        </p:nvGrpSpPr>
        <p:grpSpPr>
          <a:xfrm>
            <a:off x="9570323" y="3746562"/>
            <a:ext cx="2688068" cy="75256"/>
            <a:chOff x="-4763" y="8334555"/>
            <a:chExt cx="3968750" cy="111125"/>
          </a:xfrm>
        </p:grpSpPr>
        <p:sp>
          <p:nvSpPr>
            <p:cNvPr id="533" name="Google Shape;533;p23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6171" y="2428501"/>
            <a:ext cx="2686993" cy="75256"/>
            <a:chOff x="2497137" y="8334555"/>
            <a:chExt cx="3967163" cy="111125"/>
          </a:xfrm>
        </p:grpSpPr>
        <p:sp>
          <p:nvSpPr>
            <p:cNvPr id="544" name="Google Shape;544;p23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23"/>
          <p:cNvGrpSpPr/>
          <p:nvPr/>
        </p:nvGrpSpPr>
        <p:grpSpPr>
          <a:xfrm>
            <a:off x="-3226" y="6083635"/>
            <a:ext cx="4952573" cy="75256"/>
            <a:chOff x="-4763" y="8334555"/>
            <a:chExt cx="7312139" cy="111125"/>
          </a:xfrm>
        </p:grpSpPr>
        <p:sp>
          <p:nvSpPr>
            <p:cNvPr id="555" name="Google Shape;555;p23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7091476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66739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23"/>
          <p:cNvGrpSpPr/>
          <p:nvPr/>
        </p:nvGrpSpPr>
        <p:grpSpPr>
          <a:xfrm>
            <a:off x="7802650" y="721924"/>
            <a:ext cx="4381550" cy="75256"/>
            <a:chOff x="-4763" y="8334555"/>
            <a:chExt cx="6469063" cy="111125"/>
          </a:xfrm>
        </p:grpSpPr>
        <p:sp>
          <p:nvSpPr>
            <p:cNvPr id="574" name="Google Shape;574;p23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Ambiental - Nome Apresentação">
  <p:cSld name="ESG - Ambiental - Nome Apresentação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4"/>
          <p:cNvSpPr/>
          <p:nvPr/>
        </p:nvSpPr>
        <p:spPr>
          <a:xfrm>
            <a:off x="1" y="1"/>
            <a:ext cx="12184199" cy="6858000"/>
          </a:xfrm>
          <a:prstGeom prst="rect">
            <a:avLst/>
          </a:prstGeom>
          <a:solidFill>
            <a:srgbClr val="00C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24"/>
          <p:cNvGrpSpPr/>
          <p:nvPr/>
        </p:nvGrpSpPr>
        <p:grpSpPr>
          <a:xfrm>
            <a:off x="-3225" y="721923"/>
            <a:ext cx="12261616" cy="5566499"/>
            <a:chOff x="-4763" y="1066006"/>
            <a:chExt cx="18103447" cy="8219606"/>
          </a:xfrm>
        </p:grpSpPr>
        <p:grpSp>
          <p:nvGrpSpPr>
            <p:cNvPr id="593" name="Google Shape;593;p24"/>
            <p:cNvGrpSpPr/>
            <p:nvPr/>
          </p:nvGrpSpPr>
          <p:grpSpPr>
            <a:xfrm>
              <a:off x="4226190" y="3433573"/>
              <a:ext cx="1790738" cy="2239358"/>
              <a:chOff x="4226190" y="3234531"/>
              <a:chExt cx="1790738" cy="2239358"/>
            </a:xfrm>
          </p:grpSpPr>
          <p:sp>
            <p:nvSpPr>
              <p:cNvPr id="594" name="Google Shape;594;p24"/>
              <p:cNvSpPr/>
              <p:nvPr/>
            </p:nvSpPr>
            <p:spPr>
              <a:xfrm>
                <a:off x="4457435" y="3234531"/>
                <a:ext cx="1342496" cy="1342496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407" extrusionOk="0">
                    <a:moveTo>
                      <a:pt x="1924" y="239"/>
                    </a:moveTo>
                    <a:lnTo>
                      <a:pt x="1951" y="260"/>
                    </a:lnTo>
                    <a:lnTo>
                      <a:pt x="1977" y="282"/>
                    </a:lnTo>
                    <a:lnTo>
                      <a:pt x="2003" y="303"/>
                    </a:lnTo>
                    <a:lnTo>
                      <a:pt x="2028" y="326"/>
                    </a:lnTo>
                    <a:lnTo>
                      <a:pt x="2052" y="350"/>
                    </a:lnTo>
                    <a:lnTo>
                      <a:pt x="2076" y="374"/>
                    </a:lnTo>
                    <a:lnTo>
                      <a:pt x="2099" y="399"/>
                    </a:lnTo>
                    <a:lnTo>
                      <a:pt x="2122" y="424"/>
                    </a:lnTo>
                    <a:lnTo>
                      <a:pt x="2144" y="450"/>
                    </a:lnTo>
                    <a:lnTo>
                      <a:pt x="2164" y="477"/>
                    </a:lnTo>
                    <a:lnTo>
                      <a:pt x="2185" y="505"/>
                    </a:lnTo>
                    <a:lnTo>
                      <a:pt x="2205" y="533"/>
                    </a:lnTo>
                    <a:lnTo>
                      <a:pt x="2223" y="561"/>
                    </a:lnTo>
                    <a:lnTo>
                      <a:pt x="2241" y="591"/>
                    </a:lnTo>
                    <a:lnTo>
                      <a:pt x="2258" y="620"/>
                    </a:lnTo>
                    <a:lnTo>
                      <a:pt x="2274" y="650"/>
                    </a:lnTo>
                    <a:lnTo>
                      <a:pt x="2290" y="681"/>
                    </a:lnTo>
                    <a:lnTo>
                      <a:pt x="2305" y="711"/>
                    </a:lnTo>
                    <a:lnTo>
                      <a:pt x="2318" y="744"/>
                    </a:lnTo>
                    <a:lnTo>
                      <a:pt x="2331" y="775"/>
                    </a:lnTo>
                    <a:lnTo>
                      <a:pt x="2343" y="808"/>
                    </a:lnTo>
                    <a:lnTo>
                      <a:pt x="2354" y="841"/>
                    </a:lnTo>
                    <a:lnTo>
                      <a:pt x="2364" y="874"/>
                    </a:lnTo>
                    <a:lnTo>
                      <a:pt x="2372" y="908"/>
                    </a:lnTo>
                    <a:lnTo>
                      <a:pt x="2381" y="943"/>
                    </a:lnTo>
                    <a:lnTo>
                      <a:pt x="2388" y="978"/>
                    </a:lnTo>
                    <a:lnTo>
                      <a:pt x="2394" y="1013"/>
                    </a:lnTo>
                    <a:lnTo>
                      <a:pt x="2400" y="1047"/>
                    </a:lnTo>
                    <a:lnTo>
                      <a:pt x="2403" y="1083"/>
                    </a:lnTo>
                    <a:lnTo>
                      <a:pt x="2406" y="1119"/>
                    </a:lnTo>
                    <a:lnTo>
                      <a:pt x="2408" y="1155"/>
                    </a:lnTo>
                    <a:lnTo>
                      <a:pt x="2409" y="1192"/>
                    </a:lnTo>
                    <a:lnTo>
                      <a:pt x="2407" y="1238"/>
                    </a:lnTo>
                    <a:lnTo>
                      <a:pt x="2404" y="1283"/>
                    </a:lnTo>
                    <a:lnTo>
                      <a:pt x="2399" y="1329"/>
                    </a:lnTo>
                    <a:lnTo>
                      <a:pt x="2392" y="1376"/>
                    </a:lnTo>
                    <a:lnTo>
                      <a:pt x="2382" y="1422"/>
                    </a:lnTo>
                    <a:lnTo>
                      <a:pt x="2371" y="1468"/>
                    </a:lnTo>
                    <a:lnTo>
                      <a:pt x="2358" y="1514"/>
                    </a:lnTo>
                    <a:lnTo>
                      <a:pt x="2344" y="1559"/>
                    </a:lnTo>
                    <a:lnTo>
                      <a:pt x="2328" y="1603"/>
                    </a:lnTo>
                    <a:lnTo>
                      <a:pt x="2309" y="1648"/>
                    </a:lnTo>
                    <a:lnTo>
                      <a:pt x="2289" y="1691"/>
                    </a:lnTo>
                    <a:lnTo>
                      <a:pt x="2268" y="1734"/>
                    </a:lnTo>
                    <a:lnTo>
                      <a:pt x="2244" y="1776"/>
                    </a:lnTo>
                    <a:lnTo>
                      <a:pt x="2219" y="1816"/>
                    </a:lnTo>
                    <a:lnTo>
                      <a:pt x="2193" y="1856"/>
                    </a:lnTo>
                    <a:lnTo>
                      <a:pt x="2164" y="1894"/>
                    </a:lnTo>
                    <a:lnTo>
                      <a:pt x="2135" y="1931"/>
                    </a:lnTo>
                    <a:lnTo>
                      <a:pt x="2103" y="1965"/>
                    </a:lnTo>
                    <a:lnTo>
                      <a:pt x="2071" y="1999"/>
                    </a:lnTo>
                    <a:lnTo>
                      <a:pt x="2037" y="2031"/>
                    </a:lnTo>
                    <a:lnTo>
                      <a:pt x="2001" y="2061"/>
                    </a:lnTo>
                    <a:lnTo>
                      <a:pt x="1964" y="2088"/>
                    </a:lnTo>
                    <a:lnTo>
                      <a:pt x="1926" y="2114"/>
                    </a:lnTo>
                    <a:lnTo>
                      <a:pt x="1886" y="2138"/>
                    </a:lnTo>
                    <a:lnTo>
                      <a:pt x="1845" y="2159"/>
                    </a:lnTo>
                    <a:lnTo>
                      <a:pt x="1803" y="2177"/>
                    </a:lnTo>
                    <a:lnTo>
                      <a:pt x="1759" y="2194"/>
                    </a:lnTo>
                    <a:lnTo>
                      <a:pt x="1715" y="2208"/>
                    </a:lnTo>
                    <a:lnTo>
                      <a:pt x="1669" y="2219"/>
                    </a:lnTo>
                    <a:lnTo>
                      <a:pt x="1621" y="2226"/>
                    </a:lnTo>
                    <a:lnTo>
                      <a:pt x="1573" y="2231"/>
                    </a:lnTo>
                    <a:lnTo>
                      <a:pt x="1523" y="2233"/>
                    </a:lnTo>
                    <a:lnTo>
                      <a:pt x="1491" y="2232"/>
                    </a:lnTo>
                    <a:lnTo>
                      <a:pt x="1458" y="2230"/>
                    </a:lnTo>
                    <a:lnTo>
                      <a:pt x="1425" y="2226"/>
                    </a:lnTo>
                    <a:lnTo>
                      <a:pt x="1394" y="2222"/>
                    </a:lnTo>
                    <a:lnTo>
                      <a:pt x="1362" y="2217"/>
                    </a:lnTo>
                    <a:lnTo>
                      <a:pt x="1332" y="2210"/>
                    </a:lnTo>
                    <a:lnTo>
                      <a:pt x="1302" y="2202"/>
                    </a:lnTo>
                    <a:lnTo>
                      <a:pt x="1273" y="2193"/>
                    </a:lnTo>
                    <a:lnTo>
                      <a:pt x="1244" y="2183"/>
                    </a:lnTo>
                    <a:lnTo>
                      <a:pt x="1216" y="2172"/>
                    </a:lnTo>
                    <a:lnTo>
                      <a:pt x="1190" y="2160"/>
                    </a:lnTo>
                    <a:lnTo>
                      <a:pt x="1164" y="2147"/>
                    </a:lnTo>
                    <a:lnTo>
                      <a:pt x="1139" y="2133"/>
                    </a:lnTo>
                    <a:lnTo>
                      <a:pt x="1114" y="2118"/>
                    </a:lnTo>
                    <a:lnTo>
                      <a:pt x="1091" y="2101"/>
                    </a:lnTo>
                    <a:lnTo>
                      <a:pt x="1068" y="2085"/>
                    </a:lnTo>
                    <a:lnTo>
                      <a:pt x="1047" y="2067"/>
                    </a:lnTo>
                    <a:lnTo>
                      <a:pt x="1027" y="2048"/>
                    </a:lnTo>
                    <a:lnTo>
                      <a:pt x="1008" y="2028"/>
                    </a:lnTo>
                    <a:lnTo>
                      <a:pt x="991" y="2009"/>
                    </a:lnTo>
                    <a:lnTo>
                      <a:pt x="973" y="1987"/>
                    </a:lnTo>
                    <a:lnTo>
                      <a:pt x="958" y="1965"/>
                    </a:lnTo>
                    <a:lnTo>
                      <a:pt x="944" y="1944"/>
                    </a:lnTo>
                    <a:lnTo>
                      <a:pt x="931" y="1920"/>
                    </a:lnTo>
                    <a:lnTo>
                      <a:pt x="920" y="1896"/>
                    </a:lnTo>
                    <a:lnTo>
                      <a:pt x="910" y="1872"/>
                    </a:lnTo>
                    <a:lnTo>
                      <a:pt x="901" y="1847"/>
                    </a:lnTo>
                    <a:lnTo>
                      <a:pt x="894" y="1821"/>
                    </a:lnTo>
                    <a:lnTo>
                      <a:pt x="888" y="1795"/>
                    </a:lnTo>
                    <a:lnTo>
                      <a:pt x="884" y="1769"/>
                    </a:lnTo>
                    <a:lnTo>
                      <a:pt x="882" y="1740"/>
                    </a:lnTo>
                    <a:lnTo>
                      <a:pt x="881" y="1713"/>
                    </a:lnTo>
                    <a:lnTo>
                      <a:pt x="882" y="1695"/>
                    </a:lnTo>
                    <a:lnTo>
                      <a:pt x="883" y="1675"/>
                    </a:lnTo>
                    <a:lnTo>
                      <a:pt x="885" y="1656"/>
                    </a:lnTo>
                    <a:lnTo>
                      <a:pt x="887" y="1638"/>
                    </a:lnTo>
                    <a:lnTo>
                      <a:pt x="891" y="1620"/>
                    </a:lnTo>
                    <a:lnTo>
                      <a:pt x="895" y="1601"/>
                    </a:lnTo>
                    <a:lnTo>
                      <a:pt x="900" y="1584"/>
                    </a:lnTo>
                    <a:lnTo>
                      <a:pt x="907" y="1565"/>
                    </a:lnTo>
                    <a:lnTo>
                      <a:pt x="913" y="1548"/>
                    </a:lnTo>
                    <a:lnTo>
                      <a:pt x="920" y="1529"/>
                    </a:lnTo>
                    <a:lnTo>
                      <a:pt x="928" y="1512"/>
                    </a:lnTo>
                    <a:lnTo>
                      <a:pt x="936" y="1496"/>
                    </a:lnTo>
                    <a:lnTo>
                      <a:pt x="946" y="1478"/>
                    </a:lnTo>
                    <a:lnTo>
                      <a:pt x="956" y="1462"/>
                    </a:lnTo>
                    <a:lnTo>
                      <a:pt x="966" y="1445"/>
                    </a:lnTo>
                    <a:lnTo>
                      <a:pt x="977" y="1429"/>
                    </a:lnTo>
                    <a:lnTo>
                      <a:pt x="989" y="1414"/>
                    </a:lnTo>
                    <a:lnTo>
                      <a:pt x="1001" y="1399"/>
                    </a:lnTo>
                    <a:lnTo>
                      <a:pt x="1014" y="1383"/>
                    </a:lnTo>
                    <a:lnTo>
                      <a:pt x="1027" y="1368"/>
                    </a:lnTo>
                    <a:lnTo>
                      <a:pt x="1041" y="1354"/>
                    </a:lnTo>
                    <a:lnTo>
                      <a:pt x="1055" y="1341"/>
                    </a:lnTo>
                    <a:lnTo>
                      <a:pt x="1070" y="1328"/>
                    </a:lnTo>
                    <a:lnTo>
                      <a:pt x="1085" y="1315"/>
                    </a:lnTo>
                    <a:lnTo>
                      <a:pt x="1101" y="1303"/>
                    </a:lnTo>
                    <a:lnTo>
                      <a:pt x="1117" y="1291"/>
                    </a:lnTo>
                    <a:lnTo>
                      <a:pt x="1133" y="1279"/>
                    </a:lnTo>
                    <a:lnTo>
                      <a:pt x="1150" y="1269"/>
                    </a:lnTo>
                    <a:lnTo>
                      <a:pt x="1167" y="1258"/>
                    </a:lnTo>
                    <a:lnTo>
                      <a:pt x="1186" y="1250"/>
                    </a:lnTo>
                    <a:lnTo>
                      <a:pt x="1203" y="1240"/>
                    </a:lnTo>
                    <a:lnTo>
                      <a:pt x="1222" y="1232"/>
                    </a:lnTo>
                    <a:lnTo>
                      <a:pt x="1242" y="1223"/>
                    </a:lnTo>
                    <a:lnTo>
                      <a:pt x="1263" y="1213"/>
                    </a:lnTo>
                    <a:lnTo>
                      <a:pt x="1283" y="1203"/>
                    </a:lnTo>
                    <a:lnTo>
                      <a:pt x="1303" y="1192"/>
                    </a:lnTo>
                    <a:lnTo>
                      <a:pt x="1322" y="1181"/>
                    </a:lnTo>
                    <a:lnTo>
                      <a:pt x="1340" y="1169"/>
                    </a:lnTo>
                    <a:lnTo>
                      <a:pt x="1359" y="1157"/>
                    </a:lnTo>
                    <a:lnTo>
                      <a:pt x="1376" y="1145"/>
                    </a:lnTo>
                    <a:lnTo>
                      <a:pt x="1394" y="1132"/>
                    </a:lnTo>
                    <a:lnTo>
                      <a:pt x="1411" y="1118"/>
                    </a:lnTo>
                    <a:lnTo>
                      <a:pt x="1426" y="1104"/>
                    </a:lnTo>
                    <a:lnTo>
                      <a:pt x="1443" y="1090"/>
                    </a:lnTo>
                    <a:lnTo>
                      <a:pt x="1458" y="1075"/>
                    </a:lnTo>
                    <a:lnTo>
                      <a:pt x="1472" y="1059"/>
                    </a:lnTo>
                    <a:lnTo>
                      <a:pt x="1485" y="1044"/>
                    </a:lnTo>
                    <a:lnTo>
                      <a:pt x="1499" y="1028"/>
                    </a:lnTo>
                    <a:lnTo>
                      <a:pt x="1511" y="1012"/>
                    </a:lnTo>
                    <a:lnTo>
                      <a:pt x="1523" y="994"/>
                    </a:lnTo>
                    <a:lnTo>
                      <a:pt x="1534" y="977"/>
                    </a:lnTo>
                    <a:lnTo>
                      <a:pt x="1545" y="958"/>
                    </a:lnTo>
                    <a:lnTo>
                      <a:pt x="1554" y="941"/>
                    </a:lnTo>
                    <a:lnTo>
                      <a:pt x="1563" y="921"/>
                    </a:lnTo>
                    <a:lnTo>
                      <a:pt x="1571" y="903"/>
                    </a:lnTo>
                    <a:lnTo>
                      <a:pt x="1579" y="883"/>
                    </a:lnTo>
                    <a:lnTo>
                      <a:pt x="1585" y="863"/>
                    </a:lnTo>
                    <a:lnTo>
                      <a:pt x="1591" y="843"/>
                    </a:lnTo>
                    <a:lnTo>
                      <a:pt x="1596" y="822"/>
                    </a:lnTo>
                    <a:lnTo>
                      <a:pt x="1600" y="801"/>
                    </a:lnTo>
                    <a:lnTo>
                      <a:pt x="1603" y="779"/>
                    </a:lnTo>
                    <a:lnTo>
                      <a:pt x="1606" y="757"/>
                    </a:lnTo>
                    <a:lnTo>
                      <a:pt x="1607" y="735"/>
                    </a:lnTo>
                    <a:lnTo>
                      <a:pt x="1607" y="712"/>
                    </a:lnTo>
                    <a:lnTo>
                      <a:pt x="1606" y="663"/>
                    </a:lnTo>
                    <a:lnTo>
                      <a:pt x="1599" y="617"/>
                    </a:lnTo>
                    <a:lnTo>
                      <a:pt x="1591" y="572"/>
                    </a:lnTo>
                    <a:lnTo>
                      <a:pt x="1578" y="530"/>
                    </a:lnTo>
                    <a:lnTo>
                      <a:pt x="1562" y="489"/>
                    </a:lnTo>
                    <a:lnTo>
                      <a:pt x="1544" y="451"/>
                    </a:lnTo>
                    <a:lnTo>
                      <a:pt x="1522" y="415"/>
                    </a:lnTo>
                    <a:lnTo>
                      <a:pt x="1498" y="382"/>
                    </a:lnTo>
                    <a:lnTo>
                      <a:pt x="1471" y="349"/>
                    </a:lnTo>
                    <a:lnTo>
                      <a:pt x="1442" y="320"/>
                    </a:lnTo>
                    <a:lnTo>
                      <a:pt x="1410" y="291"/>
                    </a:lnTo>
                    <a:lnTo>
                      <a:pt x="1377" y="265"/>
                    </a:lnTo>
                    <a:lnTo>
                      <a:pt x="1341" y="243"/>
                    </a:lnTo>
                    <a:lnTo>
                      <a:pt x="1304" y="221"/>
                    </a:lnTo>
                    <a:lnTo>
                      <a:pt x="1266" y="201"/>
                    </a:lnTo>
                    <a:lnTo>
                      <a:pt x="1226" y="184"/>
                    </a:lnTo>
                    <a:lnTo>
                      <a:pt x="1185" y="169"/>
                    </a:lnTo>
                    <a:lnTo>
                      <a:pt x="1143" y="156"/>
                    </a:lnTo>
                    <a:lnTo>
                      <a:pt x="1100" y="145"/>
                    </a:lnTo>
                    <a:lnTo>
                      <a:pt x="1056" y="136"/>
                    </a:lnTo>
                    <a:lnTo>
                      <a:pt x="1013" y="129"/>
                    </a:lnTo>
                    <a:lnTo>
                      <a:pt x="968" y="125"/>
                    </a:lnTo>
                    <a:lnTo>
                      <a:pt x="923" y="123"/>
                    </a:lnTo>
                    <a:lnTo>
                      <a:pt x="879" y="123"/>
                    </a:lnTo>
                    <a:lnTo>
                      <a:pt x="834" y="125"/>
                    </a:lnTo>
                    <a:lnTo>
                      <a:pt x="790" y="128"/>
                    </a:lnTo>
                    <a:lnTo>
                      <a:pt x="746" y="135"/>
                    </a:lnTo>
                    <a:lnTo>
                      <a:pt x="703" y="144"/>
                    </a:lnTo>
                    <a:lnTo>
                      <a:pt x="661" y="154"/>
                    </a:lnTo>
                    <a:lnTo>
                      <a:pt x="620" y="166"/>
                    </a:lnTo>
                    <a:lnTo>
                      <a:pt x="580" y="182"/>
                    </a:lnTo>
                    <a:lnTo>
                      <a:pt x="541" y="199"/>
                    </a:lnTo>
                    <a:lnTo>
                      <a:pt x="577" y="176"/>
                    </a:lnTo>
                    <a:lnTo>
                      <a:pt x="614" y="154"/>
                    </a:lnTo>
                    <a:lnTo>
                      <a:pt x="651" y="134"/>
                    </a:lnTo>
                    <a:lnTo>
                      <a:pt x="689" y="115"/>
                    </a:lnTo>
                    <a:lnTo>
                      <a:pt x="728" y="98"/>
                    </a:lnTo>
                    <a:lnTo>
                      <a:pt x="769" y="82"/>
                    </a:lnTo>
                    <a:lnTo>
                      <a:pt x="809" y="66"/>
                    </a:lnTo>
                    <a:lnTo>
                      <a:pt x="850" y="53"/>
                    </a:lnTo>
                    <a:lnTo>
                      <a:pt x="892" y="41"/>
                    </a:lnTo>
                    <a:lnTo>
                      <a:pt x="934" y="30"/>
                    </a:lnTo>
                    <a:lnTo>
                      <a:pt x="978" y="22"/>
                    </a:lnTo>
                    <a:lnTo>
                      <a:pt x="1021" y="14"/>
                    </a:lnTo>
                    <a:lnTo>
                      <a:pt x="1065" y="8"/>
                    </a:lnTo>
                    <a:lnTo>
                      <a:pt x="1109" y="3"/>
                    </a:lnTo>
                    <a:lnTo>
                      <a:pt x="1154" y="1"/>
                    </a:lnTo>
                    <a:lnTo>
                      <a:pt x="1200" y="0"/>
                    </a:lnTo>
                    <a:lnTo>
                      <a:pt x="1212" y="0"/>
                    </a:lnTo>
                    <a:lnTo>
                      <a:pt x="1265" y="2"/>
                    </a:lnTo>
                    <a:lnTo>
                      <a:pt x="1317" y="8"/>
                    </a:lnTo>
                    <a:lnTo>
                      <a:pt x="1367" y="16"/>
                    </a:lnTo>
                    <a:lnTo>
                      <a:pt x="1415" y="28"/>
                    </a:lnTo>
                    <a:lnTo>
                      <a:pt x="1462" y="42"/>
                    </a:lnTo>
                    <a:lnTo>
                      <a:pt x="1507" y="59"/>
                    </a:lnTo>
                    <a:lnTo>
                      <a:pt x="1550" y="78"/>
                    </a:lnTo>
                    <a:lnTo>
                      <a:pt x="1591" y="100"/>
                    </a:lnTo>
                    <a:lnTo>
                      <a:pt x="1630" y="124"/>
                    </a:lnTo>
                    <a:lnTo>
                      <a:pt x="1667" y="150"/>
                    </a:lnTo>
                    <a:lnTo>
                      <a:pt x="1702" y="178"/>
                    </a:lnTo>
                    <a:lnTo>
                      <a:pt x="1735" y="208"/>
                    </a:lnTo>
                    <a:lnTo>
                      <a:pt x="1767" y="239"/>
                    </a:lnTo>
                    <a:lnTo>
                      <a:pt x="1795" y="273"/>
                    </a:lnTo>
                    <a:lnTo>
                      <a:pt x="1823" y="307"/>
                    </a:lnTo>
                    <a:lnTo>
                      <a:pt x="1848" y="343"/>
                    </a:lnTo>
                    <a:lnTo>
                      <a:pt x="1872" y="380"/>
                    </a:lnTo>
                    <a:lnTo>
                      <a:pt x="1892" y="417"/>
                    </a:lnTo>
                    <a:lnTo>
                      <a:pt x="1911" y="456"/>
                    </a:lnTo>
                    <a:lnTo>
                      <a:pt x="1928" y="494"/>
                    </a:lnTo>
                    <a:lnTo>
                      <a:pt x="1942" y="534"/>
                    </a:lnTo>
                    <a:lnTo>
                      <a:pt x="1955" y="574"/>
                    </a:lnTo>
                    <a:lnTo>
                      <a:pt x="1965" y="613"/>
                    </a:lnTo>
                    <a:lnTo>
                      <a:pt x="1974" y="655"/>
                    </a:lnTo>
                    <a:lnTo>
                      <a:pt x="1979" y="694"/>
                    </a:lnTo>
                    <a:lnTo>
                      <a:pt x="1984" y="734"/>
                    </a:lnTo>
                    <a:lnTo>
                      <a:pt x="1985" y="774"/>
                    </a:lnTo>
                    <a:lnTo>
                      <a:pt x="1984" y="814"/>
                    </a:lnTo>
                    <a:lnTo>
                      <a:pt x="1982" y="852"/>
                    </a:lnTo>
                    <a:lnTo>
                      <a:pt x="1976" y="890"/>
                    </a:lnTo>
                    <a:lnTo>
                      <a:pt x="1968" y="927"/>
                    </a:lnTo>
                    <a:lnTo>
                      <a:pt x="1959" y="963"/>
                    </a:lnTo>
                    <a:lnTo>
                      <a:pt x="1943" y="1006"/>
                    </a:lnTo>
                    <a:lnTo>
                      <a:pt x="1928" y="1046"/>
                    </a:lnTo>
                    <a:lnTo>
                      <a:pt x="1912" y="1084"/>
                    </a:lnTo>
                    <a:lnTo>
                      <a:pt x="1896" y="1120"/>
                    </a:lnTo>
                    <a:lnTo>
                      <a:pt x="1877" y="1154"/>
                    </a:lnTo>
                    <a:lnTo>
                      <a:pt x="1857" y="1187"/>
                    </a:lnTo>
                    <a:lnTo>
                      <a:pt x="1848" y="1202"/>
                    </a:lnTo>
                    <a:lnTo>
                      <a:pt x="1837" y="1216"/>
                    </a:lnTo>
                    <a:lnTo>
                      <a:pt x="1826" y="1231"/>
                    </a:lnTo>
                    <a:lnTo>
                      <a:pt x="1814" y="1245"/>
                    </a:lnTo>
                    <a:lnTo>
                      <a:pt x="1802" y="1258"/>
                    </a:lnTo>
                    <a:lnTo>
                      <a:pt x="1790" y="1273"/>
                    </a:lnTo>
                    <a:lnTo>
                      <a:pt x="1777" y="1286"/>
                    </a:lnTo>
                    <a:lnTo>
                      <a:pt x="1764" y="1299"/>
                    </a:lnTo>
                    <a:lnTo>
                      <a:pt x="1735" y="1324"/>
                    </a:lnTo>
                    <a:lnTo>
                      <a:pt x="1705" y="1348"/>
                    </a:lnTo>
                    <a:lnTo>
                      <a:pt x="1672" y="1372"/>
                    </a:lnTo>
                    <a:lnTo>
                      <a:pt x="1637" y="1394"/>
                    </a:lnTo>
                    <a:lnTo>
                      <a:pt x="1599" y="1418"/>
                    </a:lnTo>
                    <a:lnTo>
                      <a:pt x="1558" y="1441"/>
                    </a:lnTo>
                    <a:lnTo>
                      <a:pt x="1509" y="1466"/>
                    </a:lnTo>
                    <a:lnTo>
                      <a:pt x="1461" y="1489"/>
                    </a:lnTo>
                    <a:lnTo>
                      <a:pt x="1437" y="1500"/>
                    </a:lnTo>
                    <a:lnTo>
                      <a:pt x="1415" y="1512"/>
                    </a:lnTo>
                    <a:lnTo>
                      <a:pt x="1395" y="1524"/>
                    </a:lnTo>
                    <a:lnTo>
                      <a:pt x="1374" y="1537"/>
                    </a:lnTo>
                    <a:lnTo>
                      <a:pt x="1365" y="1544"/>
                    </a:lnTo>
                    <a:lnTo>
                      <a:pt x="1357" y="1552"/>
                    </a:lnTo>
                    <a:lnTo>
                      <a:pt x="1348" y="1560"/>
                    </a:lnTo>
                    <a:lnTo>
                      <a:pt x="1340" y="1568"/>
                    </a:lnTo>
                    <a:lnTo>
                      <a:pt x="1333" y="1577"/>
                    </a:lnTo>
                    <a:lnTo>
                      <a:pt x="1325" y="1587"/>
                    </a:lnTo>
                    <a:lnTo>
                      <a:pt x="1320" y="1597"/>
                    </a:lnTo>
                    <a:lnTo>
                      <a:pt x="1313" y="1608"/>
                    </a:lnTo>
                    <a:lnTo>
                      <a:pt x="1309" y="1620"/>
                    </a:lnTo>
                    <a:lnTo>
                      <a:pt x="1304" y="1631"/>
                    </a:lnTo>
                    <a:lnTo>
                      <a:pt x="1300" y="1645"/>
                    </a:lnTo>
                    <a:lnTo>
                      <a:pt x="1298" y="1659"/>
                    </a:lnTo>
                    <a:lnTo>
                      <a:pt x="1295" y="1673"/>
                    </a:lnTo>
                    <a:lnTo>
                      <a:pt x="1293" y="1689"/>
                    </a:lnTo>
                    <a:lnTo>
                      <a:pt x="1292" y="1705"/>
                    </a:lnTo>
                    <a:lnTo>
                      <a:pt x="1293" y="1723"/>
                    </a:lnTo>
                    <a:lnTo>
                      <a:pt x="1293" y="1736"/>
                    </a:lnTo>
                    <a:lnTo>
                      <a:pt x="1296" y="1749"/>
                    </a:lnTo>
                    <a:lnTo>
                      <a:pt x="1298" y="1761"/>
                    </a:lnTo>
                    <a:lnTo>
                      <a:pt x="1300" y="1773"/>
                    </a:lnTo>
                    <a:lnTo>
                      <a:pt x="1303" y="1785"/>
                    </a:lnTo>
                    <a:lnTo>
                      <a:pt x="1308" y="1797"/>
                    </a:lnTo>
                    <a:lnTo>
                      <a:pt x="1312" y="1808"/>
                    </a:lnTo>
                    <a:lnTo>
                      <a:pt x="1316" y="1819"/>
                    </a:lnTo>
                    <a:lnTo>
                      <a:pt x="1322" y="1829"/>
                    </a:lnTo>
                    <a:lnTo>
                      <a:pt x="1328" y="1839"/>
                    </a:lnTo>
                    <a:lnTo>
                      <a:pt x="1335" y="1849"/>
                    </a:lnTo>
                    <a:lnTo>
                      <a:pt x="1341" y="1859"/>
                    </a:lnTo>
                    <a:lnTo>
                      <a:pt x="1348" y="1867"/>
                    </a:lnTo>
                    <a:lnTo>
                      <a:pt x="1357" y="1876"/>
                    </a:lnTo>
                    <a:lnTo>
                      <a:pt x="1364" y="1885"/>
                    </a:lnTo>
                    <a:lnTo>
                      <a:pt x="1373" y="1893"/>
                    </a:lnTo>
                    <a:lnTo>
                      <a:pt x="1382" y="1900"/>
                    </a:lnTo>
                    <a:lnTo>
                      <a:pt x="1390" y="1907"/>
                    </a:lnTo>
                    <a:lnTo>
                      <a:pt x="1400" y="1913"/>
                    </a:lnTo>
                    <a:lnTo>
                      <a:pt x="1410" y="1920"/>
                    </a:lnTo>
                    <a:lnTo>
                      <a:pt x="1432" y="1931"/>
                    </a:lnTo>
                    <a:lnTo>
                      <a:pt x="1453" y="1939"/>
                    </a:lnTo>
                    <a:lnTo>
                      <a:pt x="1476" y="1947"/>
                    </a:lnTo>
                    <a:lnTo>
                      <a:pt x="1500" y="1952"/>
                    </a:lnTo>
                    <a:lnTo>
                      <a:pt x="1525" y="1956"/>
                    </a:lnTo>
                    <a:lnTo>
                      <a:pt x="1550" y="1957"/>
                    </a:lnTo>
                    <a:lnTo>
                      <a:pt x="1593" y="1955"/>
                    </a:lnTo>
                    <a:lnTo>
                      <a:pt x="1634" y="1950"/>
                    </a:lnTo>
                    <a:lnTo>
                      <a:pt x="1673" y="1943"/>
                    </a:lnTo>
                    <a:lnTo>
                      <a:pt x="1712" y="1932"/>
                    </a:lnTo>
                    <a:lnTo>
                      <a:pt x="1749" y="1919"/>
                    </a:lnTo>
                    <a:lnTo>
                      <a:pt x="1783" y="1902"/>
                    </a:lnTo>
                    <a:lnTo>
                      <a:pt x="1818" y="1884"/>
                    </a:lnTo>
                    <a:lnTo>
                      <a:pt x="1850" y="1863"/>
                    </a:lnTo>
                    <a:lnTo>
                      <a:pt x="1881" y="1840"/>
                    </a:lnTo>
                    <a:lnTo>
                      <a:pt x="1911" y="1816"/>
                    </a:lnTo>
                    <a:lnTo>
                      <a:pt x="1939" y="1789"/>
                    </a:lnTo>
                    <a:lnTo>
                      <a:pt x="1966" y="1761"/>
                    </a:lnTo>
                    <a:lnTo>
                      <a:pt x="1992" y="1732"/>
                    </a:lnTo>
                    <a:lnTo>
                      <a:pt x="2016" y="1700"/>
                    </a:lnTo>
                    <a:lnTo>
                      <a:pt x="2039" y="1667"/>
                    </a:lnTo>
                    <a:lnTo>
                      <a:pt x="2061" y="1634"/>
                    </a:lnTo>
                    <a:lnTo>
                      <a:pt x="2081" y="1599"/>
                    </a:lnTo>
                    <a:lnTo>
                      <a:pt x="2100" y="1563"/>
                    </a:lnTo>
                    <a:lnTo>
                      <a:pt x="2118" y="1526"/>
                    </a:lnTo>
                    <a:lnTo>
                      <a:pt x="2134" y="1489"/>
                    </a:lnTo>
                    <a:lnTo>
                      <a:pt x="2148" y="1452"/>
                    </a:lnTo>
                    <a:lnTo>
                      <a:pt x="2162" y="1414"/>
                    </a:lnTo>
                    <a:lnTo>
                      <a:pt x="2174" y="1376"/>
                    </a:lnTo>
                    <a:lnTo>
                      <a:pt x="2185" y="1339"/>
                    </a:lnTo>
                    <a:lnTo>
                      <a:pt x="2195" y="1301"/>
                    </a:lnTo>
                    <a:lnTo>
                      <a:pt x="2203" y="1263"/>
                    </a:lnTo>
                    <a:lnTo>
                      <a:pt x="2210" y="1226"/>
                    </a:lnTo>
                    <a:lnTo>
                      <a:pt x="2216" y="1189"/>
                    </a:lnTo>
                    <a:lnTo>
                      <a:pt x="2220" y="1153"/>
                    </a:lnTo>
                    <a:lnTo>
                      <a:pt x="2223" y="1118"/>
                    </a:lnTo>
                    <a:lnTo>
                      <a:pt x="2225" y="1084"/>
                    </a:lnTo>
                    <a:lnTo>
                      <a:pt x="2225" y="1052"/>
                    </a:lnTo>
                    <a:lnTo>
                      <a:pt x="2225" y="1019"/>
                    </a:lnTo>
                    <a:lnTo>
                      <a:pt x="2224" y="987"/>
                    </a:lnTo>
                    <a:lnTo>
                      <a:pt x="2222" y="954"/>
                    </a:lnTo>
                    <a:lnTo>
                      <a:pt x="2220" y="922"/>
                    </a:lnTo>
                    <a:lnTo>
                      <a:pt x="2217" y="892"/>
                    </a:lnTo>
                    <a:lnTo>
                      <a:pt x="2213" y="860"/>
                    </a:lnTo>
                    <a:lnTo>
                      <a:pt x="2209" y="830"/>
                    </a:lnTo>
                    <a:lnTo>
                      <a:pt x="2204" y="801"/>
                    </a:lnTo>
                    <a:lnTo>
                      <a:pt x="2198" y="770"/>
                    </a:lnTo>
                    <a:lnTo>
                      <a:pt x="2192" y="742"/>
                    </a:lnTo>
                    <a:lnTo>
                      <a:pt x="2185" y="712"/>
                    </a:lnTo>
                    <a:lnTo>
                      <a:pt x="2178" y="684"/>
                    </a:lnTo>
                    <a:lnTo>
                      <a:pt x="2169" y="657"/>
                    </a:lnTo>
                    <a:lnTo>
                      <a:pt x="2161" y="630"/>
                    </a:lnTo>
                    <a:lnTo>
                      <a:pt x="2151" y="603"/>
                    </a:lnTo>
                    <a:lnTo>
                      <a:pt x="2142" y="576"/>
                    </a:lnTo>
                    <a:lnTo>
                      <a:pt x="2132" y="551"/>
                    </a:lnTo>
                    <a:lnTo>
                      <a:pt x="2121" y="526"/>
                    </a:lnTo>
                    <a:lnTo>
                      <a:pt x="2110" y="501"/>
                    </a:lnTo>
                    <a:lnTo>
                      <a:pt x="2098" y="477"/>
                    </a:lnTo>
                    <a:lnTo>
                      <a:pt x="2086" y="455"/>
                    </a:lnTo>
                    <a:lnTo>
                      <a:pt x="2073" y="432"/>
                    </a:lnTo>
                    <a:lnTo>
                      <a:pt x="2060" y="410"/>
                    </a:lnTo>
                    <a:lnTo>
                      <a:pt x="2047" y="388"/>
                    </a:lnTo>
                    <a:lnTo>
                      <a:pt x="2033" y="368"/>
                    </a:lnTo>
                    <a:lnTo>
                      <a:pt x="2019" y="347"/>
                    </a:lnTo>
                    <a:lnTo>
                      <a:pt x="2003" y="327"/>
                    </a:lnTo>
                    <a:lnTo>
                      <a:pt x="1988" y="309"/>
                    </a:lnTo>
                    <a:lnTo>
                      <a:pt x="1973" y="290"/>
                    </a:lnTo>
                    <a:lnTo>
                      <a:pt x="1956" y="273"/>
                    </a:lnTo>
                    <a:lnTo>
                      <a:pt x="1940" y="256"/>
                    </a:lnTo>
                    <a:lnTo>
                      <a:pt x="1924" y="239"/>
                    </a:lnTo>
                    <a:close/>
                    <a:moveTo>
                      <a:pt x="486" y="2168"/>
                    </a:moveTo>
                    <a:lnTo>
                      <a:pt x="454" y="2145"/>
                    </a:lnTo>
                    <a:lnTo>
                      <a:pt x="425" y="2120"/>
                    </a:lnTo>
                    <a:lnTo>
                      <a:pt x="395" y="2095"/>
                    </a:lnTo>
                    <a:lnTo>
                      <a:pt x="367" y="2069"/>
                    </a:lnTo>
                    <a:lnTo>
                      <a:pt x="346" y="2048"/>
                    </a:lnTo>
                    <a:lnTo>
                      <a:pt x="327" y="2027"/>
                    </a:lnTo>
                    <a:lnTo>
                      <a:pt x="306" y="2006"/>
                    </a:lnTo>
                    <a:lnTo>
                      <a:pt x="287" y="1984"/>
                    </a:lnTo>
                    <a:lnTo>
                      <a:pt x="268" y="1961"/>
                    </a:lnTo>
                    <a:lnTo>
                      <a:pt x="250" y="1938"/>
                    </a:lnTo>
                    <a:lnTo>
                      <a:pt x="233" y="1915"/>
                    </a:lnTo>
                    <a:lnTo>
                      <a:pt x="216" y="1891"/>
                    </a:lnTo>
                    <a:lnTo>
                      <a:pt x="199" y="1866"/>
                    </a:lnTo>
                    <a:lnTo>
                      <a:pt x="183" y="1842"/>
                    </a:lnTo>
                    <a:lnTo>
                      <a:pt x="168" y="1817"/>
                    </a:lnTo>
                    <a:lnTo>
                      <a:pt x="152" y="1791"/>
                    </a:lnTo>
                    <a:lnTo>
                      <a:pt x="138" y="1765"/>
                    </a:lnTo>
                    <a:lnTo>
                      <a:pt x="125" y="1739"/>
                    </a:lnTo>
                    <a:lnTo>
                      <a:pt x="112" y="1713"/>
                    </a:lnTo>
                    <a:lnTo>
                      <a:pt x="100" y="1686"/>
                    </a:lnTo>
                    <a:lnTo>
                      <a:pt x="88" y="1659"/>
                    </a:lnTo>
                    <a:lnTo>
                      <a:pt x="77" y="1630"/>
                    </a:lnTo>
                    <a:lnTo>
                      <a:pt x="68" y="1603"/>
                    </a:lnTo>
                    <a:lnTo>
                      <a:pt x="58" y="1574"/>
                    </a:lnTo>
                    <a:lnTo>
                      <a:pt x="49" y="1546"/>
                    </a:lnTo>
                    <a:lnTo>
                      <a:pt x="41" y="1517"/>
                    </a:lnTo>
                    <a:lnTo>
                      <a:pt x="34" y="1488"/>
                    </a:lnTo>
                    <a:lnTo>
                      <a:pt x="26" y="1459"/>
                    </a:lnTo>
                    <a:lnTo>
                      <a:pt x="21" y="1428"/>
                    </a:lnTo>
                    <a:lnTo>
                      <a:pt x="15" y="1399"/>
                    </a:lnTo>
                    <a:lnTo>
                      <a:pt x="11" y="1368"/>
                    </a:lnTo>
                    <a:lnTo>
                      <a:pt x="7" y="1338"/>
                    </a:lnTo>
                    <a:lnTo>
                      <a:pt x="4" y="1306"/>
                    </a:lnTo>
                    <a:lnTo>
                      <a:pt x="2" y="1276"/>
                    </a:lnTo>
                    <a:lnTo>
                      <a:pt x="0" y="1244"/>
                    </a:lnTo>
                    <a:lnTo>
                      <a:pt x="0" y="1213"/>
                    </a:lnTo>
                    <a:lnTo>
                      <a:pt x="1" y="1167"/>
                    </a:lnTo>
                    <a:lnTo>
                      <a:pt x="4" y="1121"/>
                    </a:lnTo>
                    <a:lnTo>
                      <a:pt x="10" y="1076"/>
                    </a:lnTo>
                    <a:lnTo>
                      <a:pt x="16" y="1029"/>
                    </a:lnTo>
                    <a:lnTo>
                      <a:pt x="26" y="983"/>
                    </a:lnTo>
                    <a:lnTo>
                      <a:pt x="37" y="938"/>
                    </a:lnTo>
                    <a:lnTo>
                      <a:pt x="50" y="892"/>
                    </a:lnTo>
                    <a:lnTo>
                      <a:pt x="64" y="847"/>
                    </a:lnTo>
                    <a:lnTo>
                      <a:pt x="81" y="803"/>
                    </a:lnTo>
                    <a:lnTo>
                      <a:pt x="98" y="758"/>
                    </a:lnTo>
                    <a:lnTo>
                      <a:pt x="119" y="715"/>
                    </a:lnTo>
                    <a:lnTo>
                      <a:pt x="139" y="672"/>
                    </a:lnTo>
                    <a:lnTo>
                      <a:pt x="162" y="631"/>
                    </a:lnTo>
                    <a:lnTo>
                      <a:pt x="187" y="591"/>
                    </a:lnTo>
                    <a:lnTo>
                      <a:pt x="213" y="551"/>
                    </a:lnTo>
                    <a:lnTo>
                      <a:pt x="242" y="514"/>
                    </a:lnTo>
                    <a:lnTo>
                      <a:pt x="271" y="477"/>
                    </a:lnTo>
                    <a:lnTo>
                      <a:pt x="302" y="443"/>
                    </a:lnTo>
                    <a:lnTo>
                      <a:pt x="334" y="409"/>
                    </a:lnTo>
                    <a:lnTo>
                      <a:pt x="368" y="379"/>
                    </a:lnTo>
                    <a:lnTo>
                      <a:pt x="404" y="348"/>
                    </a:lnTo>
                    <a:lnTo>
                      <a:pt x="441" y="321"/>
                    </a:lnTo>
                    <a:lnTo>
                      <a:pt x="479" y="296"/>
                    </a:lnTo>
                    <a:lnTo>
                      <a:pt x="518" y="272"/>
                    </a:lnTo>
                    <a:lnTo>
                      <a:pt x="559" y="251"/>
                    </a:lnTo>
                    <a:lnTo>
                      <a:pt x="601" y="233"/>
                    </a:lnTo>
                    <a:lnTo>
                      <a:pt x="645" y="216"/>
                    </a:lnTo>
                    <a:lnTo>
                      <a:pt x="689" y="203"/>
                    </a:lnTo>
                    <a:lnTo>
                      <a:pt x="735" y="193"/>
                    </a:lnTo>
                    <a:lnTo>
                      <a:pt x="782" y="185"/>
                    </a:lnTo>
                    <a:lnTo>
                      <a:pt x="830" y="181"/>
                    </a:lnTo>
                    <a:lnTo>
                      <a:pt x="879" y="178"/>
                    </a:lnTo>
                    <a:lnTo>
                      <a:pt x="912" y="179"/>
                    </a:lnTo>
                    <a:lnTo>
                      <a:pt x="945" y="182"/>
                    </a:lnTo>
                    <a:lnTo>
                      <a:pt x="978" y="185"/>
                    </a:lnTo>
                    <a:lnTo>
                      <a:pt x="1010" y="189"/>
                    </a:lnTo>
                    <a:lnTo>
                      <a:pt x="1042" y="195"/>
                    </a:lnTo>
                    <a:lnTo>
                      <a:pt x="1072" y="202"/>
                    </a:lnTo>
                    <a:lnTo>
                      <a:pt x="1103" y="210"/>
                    </a:lnTo>
                    <a:lnTo>
                      <a:pt x="1132" y="220"/>
                    </a:lnTo>
                    <a:lnTo>
                      <a:pt x="1161" y="231"/>
                    </a:lnTo>
                    <a:lnTo>
                      <a:pt x="1189" y="241"/>
                    </a:lnTo>
                    <a:lnTo>
                      <a:pt x="1216" y="255"/>
                    </a:lnTo>
                    <a:lnTo>
                      <a:pt x="1242" y="269"/>
                    </a:lnTo>
                    <a:lnTo>
                      <a:pt x="1268" y="283"/>
                    </a:lnTo>
                    <a:lnTo>
                      <a:pt x="1292" y="298"/>
                    </a:lnTo>
                    <a:lnTo>
                      <a:pt x="1316" y="315"/>
                    </a:lnTo>
                    <a:lnTo>
                      <a:pt x="1339" y="333"/>
                    </a:lnTo>
                    <a:lnTo>
                      <a:pt x="1361" y="350"/>
                    </a:lnTo>
                    <a:lnTo>
                      <a:pt x="1381" y="370"/>
                    </a:lnTo>
                    <a:lnTo>
                      <a:pt x="1400" y="389"/>
                    </a:lnTo>
                    <a:lnTo>
                      <a:pt x="1419" y="410"/>
                    </a:lnTo>
                    <a:lnTo>
                      <a:pt x="1435" y="432"/>
                    </a:lnTo>
                    <a:lnTo>
                      <a:pt x="1451" y="455"/>
                    </a:lnTo>
                    <a:lnTo>
                      <a:pt x="1465" y="477"/>
                    </a:lnTo>
                    <a:lnTo>
                      <a:pt x="1479" y="500"/>
                    </a:lnTo>
                    <a:lnTo>
                      <a:pt x="1491" y="524"/>
                    </a:lnTo>
                    <a:lnTo>
                      <a:pt x="1500" y="549"/>
                    </a:lnTo>
                    <a:lnTo>
                      <a:pt x="1509" y="574"/>
                    </a:lnTo>
                    <a:lnTo>
                      <a:pt x="1517" y="600"/>
                    </a:lnTo>
                    <a:lnTo>
                      <a:pt x="1522" y="626"/>
                    </a:lnTo>
                    <a:lnTo>
                      <a:pt x="1526" y="654"/>
                    </a:lnTo>
                    <a:lnTo>
                      <a:pt x="1529" y="681"/>
                    </a:lnTo>
                    <a:lnTo>
                      <a:pt x="1530" y="708"/>
                    </a:lnTo>
                    <a:lnTo>
                      <a:pt x="1530" y="727"/>
                    </a:lnTo>
                    <a:lnTo>
                      <a:pt x="1529" y="745"/>
                    </a:lnTo>
                    <a:lnTo>
                      <a:pt x="1526" y="764"/>
                    </a:lnTo>
                    <a:lnTo>
                      <a:pt x="1524" y="782"/>
                    </a:lnTo>
                    <a:lnTo>
                      <a:pt x="1520" y="799"/>
                    </a:lnTo>
                    <a:lnTo>
                      <a:pt x="1517" y="817"/>
                    </a:lnTo>
                    <a:lnTo>
                      <a:pt x="1511" y="834"/>
                    </a:lnTo>
                    <a:lnTo>
                      <a:pt x="1506" y="852"/>
                    </a:lnTo>
                    <a:lnTo>
                      <a:pt x="1500" y="869"/>
                    </a:lnTo>
                    <a:lnTo>
                      <a:pt x="1493" y="885"/>
                    </a:lnTo>
                    <a:lnTo>
                      <a:pt x="1485" y="902"/>
                    </a:lnTo>
                    <a:lnTo>
                      <a:pt x="1477" y="918"/>
                    </a:lnTo>
                    <a:lnTo>
                      <a:pt x="1469" y="934"/>
                    </a:lnTo>
                    <a:lnTo>
                      <a:pt x="1459" y="950"/>
                    </a:lnTo>
                    <a:lnTo>
                      <a:pt x="1449" y="965"/>
                    </a:lnTo>
                    <a:lnTo>
                      <a:pt x="1438" y="980"/>
                    </a:lnTo>
                    <a:lnTo>
                      <a:pt x="1427" y="995"/>
                    </a:lnTo>
                    <a:lnTo>
                      <a:pt x="1415" y="1009"/>
                    </a:lnTo>
                    <a:lnTo>
                      <a:pt x="1403" y="1022"/>
                    </a:lnTo>
                    <a:lnTo>
                      <a:pt x="1390" y="1037"/>
                    </a:lnTo>
                    <a:lnTo>
                      <a:pt x="1377" y="1050"/>
                    </a:lnTo>
                    <a:lnTo>
                      <a:pt x="1363" y="1063"/>
                    </a:lnTo>
                    <a:lnTo>
                      <a:pt x="1349" y="1075"/>
                    </a:lnTo>
                    <a:lnTo>
                      <a:pt x="1335" y="1087"/>
                    </a:lnTo>
                    <a:lnTo>
                      <a:pt x="1318" y="1097"/>
                    </a:lnTo>
                    <a:lnTo>
                      <a:pt x="1303" y="1109"/>
                    </a:lnTo>
                    <a:lnTo>
                      <a:pt x="1287" y="1119"/>
                    </a:lnTo>
                    <a:lnTo>
                      <a:pt x="1271" y="1130"/>
                    </a:lnTo>
                    <a:lnTo>
                      <a:pt x="1253" y="1139"/>
                    </a:lnTo>
                    <a:lnTo>
                      <a:pt x="1236" y="1149"/>
                    </a:lnTo>
                    <a:lnTo>
                      <a:pt x="1217" y="1157"/>
                    </a:lnTo>
                    <a:lnTo>
                      <a:pt x="1199" y="1165"/>
                    </a:lnTo>
                    <a:lnTo>
                      <a:pt x="1178" y="1175"/>
                    </a:lnTo>
                    <a:lnTo>
                      <a:pt x="1157" y="1184"/>
                    </a:lnTo>
                    <a:lnTo>
                      <a:pt x="1137" y="1194"/>
                    </a:lnTo>
                    <a:lnTo>
                      <a:pt x="1117" y="1205"/>
                    </a:lnTo>
                    <a:lnTo>
                      <a:pt x="1097" y="1217"/>
                    </a:lnTo>
                    <a:lnTo>
                      <a:pt x="1078" y="1229"/>
                    </a:lnTo>
                    <a:lnTo>
                      <a:pt x="1059" y="1241"/>
                    </a:lnTo>
                    <a:lnTo>
                      <a:pt x="1042" y="1254"/>
                    </a:lnTo>
                    <a:lnTo>
                      <a:pt x="1023" y="1267"/>
                    </a:lnTo>
                    <a:lnTo>
                      <a:pt x="1007" y="1281"/>
                    </a:lnTo>
                    <a:lnTo>
                      <a:pt x="990" y="1295"/>
                    </a:lnTo>
                    <a:lnTo>
                      <a:pt x="973" y="1310"/>
                    </a:lnTo>
                    <a:lnTo>
                      <a:pt x="958" y="1325"/>
                    </a:lnTo>
                    <a:lnTo>
                      <a:pt x="943" y="1341"/>
                    </a:lnTo>
                    <a:lnTo>
                      <a:pt x="929" y="1356"/>
                    </a:lnTo>
                    <a:lnTo>
                      <a:pt x="916" y="1374"/>
                    </a:lnTo>
                    <a:lnTo>
                      <a:pt x="903" y="1390"/>
                    </a:lnTo>
                    <a:lnTo>
                      <a:pt x="891" y="1407"/>
                    </a:lnTo>
                    <a:lnTo>
                      <a:pt x="879" y="1425"/>
                    </a:lnTo>
                    <a:lnTo>
                      <a:pt x="868" y="1443"/>
                    </a:lnTo>
                    <a:lnTo>
                      <a:pt x="858" y="1462"/>
                    </a:lnTo>
                    <a:lnTo>
                      <a:pt x="848" y="1481"/>
                    </a:lnTo>
                    <a:lnTo>
                      <a:pt x="839" y="1501"/>
                    </a:lnTo>
                    <a:lnTo>
                      <a:pt x="832" y="1521"/>
                    </a:lnTo>
                    <a:lnTo>
                      <a:pt x="825" y="1540"/>
                    </a:lnTo>
                    <a:lnTo>
                      <a:pt x="819" y="1561"/>
                    </a:lnTo>
                    <a:lnTo>
                      <a:pt x="813" y="1583"/>
                    </a:lnTo>
                    <a:lnTo>
                      <a:pt x="809" y="1603"/>
                    </a:lnTo>
                    <a:lnTo>
                      <a:pt x="806" y="1625"/>
                    </a:lnTo>
                    <a:lnTo>
                      <a:pt x="804" y="1648"/>
                    </a:lnTo>
                    <a:lnTo>
                      <a:pt x="802" y="1670"/>
                    </a:lnTo>
                    <a:lnTo>
                      <a:pt x="801" y="1692"/>
                    </a:lnTo>
                    <a:lnTo>
                      <a:pt x="804" y="1741"/>
                    </a:lnTo>
                    <a:lnTo>
                      <a:pt x="809" y="1788"/>
                    </a:lnTo>
                    <a:lnTo>
                      <a:pt x="818" y="1833"/>
                    </a:lnTo>
                    <a:lnTo>
                      <a:pt x="831" y="1875"/>
                    </a:lnTo>
                    <a:lnTo>
                      <a:pt x="846" y="1915"/>
                    </a:lnTo>
                    <a:lnTo>
                      <a:pt x="866" y="1953"/>
                    </a:lnTo>
                    <a:lnTo>
                      <a:pt x="886" y="1990"/>
                    </a:lnTo>
                    <a:lnTo>
                      <a:pt x="911" y="2024"/>
                    </a:lnTo>
                    <a:lnTo>
                      <a:pt x="937" y="2056"/>
                    </a:lnTo>
                    <a:lnTo>
                      <a:pt x="967" y="2086"/>
                    </a:lnTo>
                    <a:lnTo>
                      <a:pt x="998" y="2114"/>
                    </a:lnTo>
                    <a:lnTo>
                      <a:pt x="1032" y="2139"/>
                    </a:lnTo>
                    <a:lnTo>
                      <a:pt x="1067" y="2163"/>
                    </a:lnTo>
                    <a:lnTo>
                      <a:pt x="1104" y="2185"/>
                    </a:lnTo>
                    <a:lnTo>
                      <a:pt x="1143" y="2205"/>
                    </a:lnTo>
                    <a:lnTo>
                      <a:pt x="1182" y="2222"/>
                    </a:lnTo>
                    <a:lnTo>
                      <a:pt x="1224" y="2237"/>
                    </a:lnTo>
                    <a:lnTo>
                      <a:pt x="1265" y="2250"/>
                    </a:lnTo>
                    <a:lnTo>
                      <a:pt x="1309" y="2261"/>
                    </a:lnTo>
                    <a:lnTo>
                      <a:pt x="1352" y="2270"/>
                    </a:lnTo>
                    <a:lnTo>
                      <a:pt x="1396" y="2276"/>
                    </a:lnTo>
                    <a:lnTo>
                      <a:pt x="1440" y="2281"/>
                    </a:lnTo>
                    <a:lnTo>
                      <a:pt x="1485" y="2284"/>
                    </a:lnTo>
                    <a:lnTo>
                      <a:pt x="1530" y="2284"/>
                    </a:lnTo>
                    <a:lnTo>
                      <a:pt x="1574" y="2282"/>
                    </a:lnTo>
                    <a:lnTo>
                      <a:pt x="1619" y="2278"/>
                    </a:lnTo>
                    <a:lnTo>
                      <a:pt x="1663" y="2272"/>
                    </a:lnTo>
                    <a:lnTo>
                      <a:pt x="1705" y="2263"/>
                    </a:lnTo>
                    <a:lnTo>
                      <a:pt x="1747" y="2254"/>
                    </a:lnTo>
                    <a:lnTo>
                      <a:pt x="1789" y="2241"/>
                    </a:lnTo>
                    <a:lnTo>
                      <a:pt x="1829" y="2225"/>
                    </a:lnTo>
                    <a:lnTo>
                      <a:pt x="1867" y="2209"/>
                    </a:lnTo>
                    <a:lnTo>
                      <a:pt x="1831" y="2231"/>
                    </a:lnTo>
                    <a:lnTo>
                      <a:pt x="1795" y="2253"/>
                    </a:lnTo>
                    <a:lnTo>
                      <a:pt x="1758" y="2272"/>
                    </a:lnTo>
                    <a:lnTo>
                      <a:pt x="1720" y="2292"/>
                    </a:lnTo>
                    <a:lnTo>
                      <a:pt x="1681" y="2309"/>
                    </a:lnTo>
                    <a:lnTo>
                      <a:pt x="1642" y="2325"/>
                    </a:lnTo>
                    <a:lnTo>
                      <a:pt x="1602" y="2340"/>
                    </a:lnTo>
                    <a:lnTo>
                      <a:pt x="1561" y="2354"/>
                    </a:lnTo>
                    <a:lnTo>
                      <a:pt x="1520" y="2365"/>
                    </a:lnTo>
                    <a:lnTo>
                      <a:pt x="1479" y="2375"/>
                    </a:lnTo>
                    <a:lnTo>
                      <a:pt x="1436" y="2384"/>
                    </a:lnTo>
                    <a:lnTo>
                      <a:pt x="1394" y="2392"/>
                    </a:lnTo>
                    <a:lnTo>
                      <a:pt x="1351" y="2398"/>
                    </a:lnTo>
                    <a:lnTo>
                      <a:pt x="1309" y="2403"/>
                    </a:lnTo>
                    <a:lnTo>
                      <a:pt x="1266" y="2406"/>
                    </a:lnTo>
                    <a:lnTo>
                      <a:pt x="1224" y="2407"/>
                    </a:lnTo>
                    <a:lnTo>
                      <a:pt x="1204" y="2407"/>
                    </a:lnTo>
                    <a:lnTo>
                      <a:pt x="1198" y="2407"/>
                    </a:lnTo>
                    <a:lnTo>
                      <a:pt x="1143" y="2405"/>
                    </a:lnTo>
                    <a:lnTo>
                      <a:pt x="1092" y="2399"/>
                    </a:lnTo>
                    <a:lnTo>
                      <a:pt x="1042" y="2391"/>
                    </a:lnTo>
                    <a:lnTo>
                      <a:pt x="993" y="2380"/>
                    </a:lnTo>
                    <a:lnTo>
                      <a:pt x="947" y="2365"/>
                    </a:lnTo>
                    <a:lnTo>
                      <a:pt x="903" y="2348"/>
                    </a:lnTo>
                    <a:lnTo>
                      <a:pt x="859" y="2329"/>
                    </a:lnTo>
                    <a:lnTo>
                      <a:pt x="819" y="2307"/>
                    </a:lnTo>
                    <a:lnTo>
                      <a:pt x="780" y="2283"/>
                    </a:lnTo>
                    <a:lnTo>
                      <a:pt x="743" y="2257"/>
                    </a:lnTo>
                    <a:lnTo>
                      <a:pt x="708" y="2229"/>
                    </a:lnTo>
                    <a:lnTo>
                      <a:pt x="674" y="2198"/>
                    </a:lnTo>
                    <a:lnTo>
                      <a:pt x="643" y="2167"/>
                    </a:lnTo>
                    <a:lnTo>
                      <a:pt x="614" y="2134"/>
                    </a:lnTo>
                    <a:lnTo>
                      <a:pt x="587" y="2099"/>
                    </a:lnTo>
                    <a:lnTo>
                      <a:pt x="562" y="2063"/>
                    </a:lnTo>
                    <a:lnTo>
                      <a:pt x="539" y="2026"/>
                    </a:lnTo>
                    <a:lnTo>
                      <a:pt x="517" y="1989"/>
                    </a:lnTo>
                    <a:lnTo>
                      <a:pt x="499" y="1950"/>
                    </a:lnTo>
                    <a:lnTo>
                      <a:pt x="482" y="1911"/>
                    </a:lnTo>
                    <a:lnTo>
                      <a:pt x="467" y="1872"/>
                    </a:lnTo>
                    <a:lnTo>
                      <a:pt x="455" y="1832"/>
                    </a:lnTo>
                    <a:lnTo>
                      <a:pt x="444" y="1791"/>
                    </a:lnTo>
                    <a:lnTo>
                      <a:pt x="437" y="1751"/>
                    </a:lnTo>
                    <a:lnTo>
                      <a:pt x="430" y="1711"/>
                    </a:lnTo>
                    <a:lnTo>
                      <a:pt x="427" y="1671"/>
                    </a:lnTo>
                    <a:lnTo>
                      <a:pt x="426" y="1631"/>
                    </a:lnTo>
                    <a:lnTo>
                      <a:pt x="426" y="1592"/>
                    </a:lnTo>
                    <a:lnTo>
                      <a:pt x="429" y="1553"/>
                    </a:lnTo>
                    <a:lnTo>
                      <a:pt x="434" y="1516"/>
                    </a:lnTo>
                    <a:lnTo>
                      <a:pt x="442" y="1479"/>
                    </a:lnTo>
                    <a:lnTo>
                      <a:pt x="452" y="1443"/>
                    </a:lnTo>
                    <a:lnTo>
                      <a:pt x="467" y="1399"/>
                    </a:lnTo>
                    <a:lnTo>
                      <a:pt x="482" y="1358"/>
                    </a:lnTo>
                    <a:lnTo>
                      <a:pt x="498" y="1319"/>
                    </a:lnTo>
                    <a:lnTo>
                      <a:pt x="515" y="1283"/>
                    </a:lnTo>
                    <a:lnTo>
                      <a:pt x="532" y="1250"/>
                    </a:lnTo>
                    <a:lnTo>
                      <a:pt x="552" y="1218"/>
                    </a:lnTo>
                    <a:lnTo>
                      <a:pt x="562" y="1203"/>
                    </a:lnTo>
                    <a:lnTo>
                      <a:pt x="573" y="1188"/>
                    </a:lnTo>
                    <a:lnTo>
                      <a:pt x="584" y="1174"/>
                    </a:lnTo>
                    <a:lnTo>
                      <a:pt x="594" y="1159"/>
                    </a:lnTo>
                    <a:lnTo>
                      <a:pt x="606" y="1145"/>
                    </a:lnTo>
                    <a:lnTo>
                      <a:pt x="618" y="1132"/>
                    </a:lnTo>
                    <a:lnTo>
                      <a:pt x="631" y="1119"/>
                    </a:lnTo>
                    <a:lnTo>
                      <a:pt x="645" y="1106"/>
                    </a:lnTo>
                    <a:lnTo>
                      <a:pt x="673" y="1081"/>
                    </a:lnTo>
                    <a:lnTo>
                      <a:pt x="703" y="1056"/>
                    </a:lnTo>
                    <a:lnTo>
                      <a:pt x="736" y="1032"/>
                    </a:lnTo>
                    <a:lnTo>
                      <a:pt x="771" y="1009"/>
                    </a:lnTo>
                    <a:lnTo>
                      <a:pt x="809" y="985"/>
                    </a:lnTo>
                    <a:lnTo>
                      <a:pt x="850" y="963"/>
                    </a:lnTo>
                    <a:lnTo>
                      <a:pt x="900" y="938"/>
                    </a:lnTo>
                    <a:lnTo>
                      <a:pt x="948" y="915"/>
                    </a:lnTo>
                    <a:lnTo>
                      <a:pt x="972" y="904"/>
                    </a:lnTo>
                    <a:lnTo>
                      <a:pt x="994" y="893"/>
                    </a:lnTo>
                    <a:lnTo>
                      <a:pt x="1016" y="880"/>
                    </a:lnTo>
                    <a:lnTo>
                      <a:pt x="1035" y="867"/>
                    </a:lnTo>
                    <a:lnTo>
                      <a:pt x="1044" y="860"/>
                    </a:lnTo>
                    <a:lnTo>
                      <a:pt x="1053" y="853"/>
                    </a:lnTo>
                    <a:lnTo>
                      <a:pt x="1062" y="844"/>
                    </a:lnTo>
                    <a:lnTo>
                      <a:pt x="1069" y="835"/>
                    </a:lnTo>
                    <a:lnTo>
                      <a:pt x="1077" y="827"/>
                    </a:lnTo>
                    <a:lnTo>
                      <a:pt x="1083" y="817"/>
                    </a:lnTo>
                    <a:lnTo>
                      <a:pt x="1090" y="807"/>
                    </a:lnTo>
                    <a:lnTo>
                      <a:pt x="1095" y="796"/>
                    </a:lnTo>
                    <a:lnTo>
                      <a:pt x="1101" y="785"/>
                    </a:lnTo>
                    <a:lnTo>
                      <a:pt x="1105" y="772"/>
                    </a:lnTo>
                    <a:lnTo>
                      <a:pt x="1108" y="759"/>
                    </a:lnTo>
                    <a:lnTo>
                      <a:pt x="1112" y="746"/>
                    </a:lnTo>
                    <a:lnTo>
                      <a:pt x="1114" y="731"/>
                    </a:lnTo>
                    <a:lnTo>
                      <a:pt x="1115" y="716"/>
                    </a:lnTo>
                    <a:lnTo>
                      <a:pt x="1116" y="699"/>
                    </a:lnTo>
                    <a:lnTo>
                      <a:pt x="1116" y="682"/>
                    </a:lnTo>
                    <a:lnTo>
                      <a:pt x="1115" y="669"/>
                    </a:lnTo>
                    <a:lnTo>
                      <a:pt x="1114" y="656"/>
                    </a:lnTo>
                    <a:lnTo>
                      <a:pt x="1112" y="644"/>
                    </a:lnTo>
                    <a:lnTo>
                      <a:pt x="1109" y="631"/>
                    </a:lnTo>
                    <a:lnTo>
                      <a:pt x="1106" y="619"/>
                    </a:lnTo>
                    <a:lnTo>
                      <a:pt x="1102" y="608"/>
                    </a:lnTo>
                    <a:lnTo>
                      <a:pt x="1099" y="596"/>
                    </a:lnTo>
                    <a:lnTo>
                      <a:pt x="1093" y="585"/>
                    </a:lnTo>
                    <a:lnTo>
                      <a:pt x="1088" y="574"/>
                    </a:lnTo>
                    <a:lnTo>
                      <a:pt x="1082" y="564"/>
                    </a:lnTo>
                    <a:lnTo>
                      <a:pt x="1076" y="555"/>
                    </a:lnTo>
                    <a:lnTo>
                      <a:pt x="1069" y="545"/>
                    </a:lnTo>
                    <a:lnTo>
                      <a:pt x="1062" y="536"/>
                    </a:lnTo>
                    <a:lnTo>
                      <a:pt x="1054" y="528"/>
                    </a:lnTo>
                    <a:lnTo>
                      <a:pt x="1046" y="519"/>
                    </a:lnTo>
                    <a:lnTo>
                      <a:pt x="1038" y="511"/>
                    </a:lnTo>
                    <a:lnTo>
                      <a:pt x="1029" y="504"/>
                    </a:lnTo>
                    <a:lnTo>
                      <a:pt x="1019" y="496"/>
                    </a:lnTo>
                    <a:lnTo>
                      <a:pt x="1009" y="489"/>
                    </a:lnTo>
                    <a:lnTo>
                      <a:pt x="999" y="484"/>
                    </a:lnTo>
                    <a:lnTo>
                      <a:pt x="990" y="477"/>
                    </a:lnTo>
                    <a:lnTo>
                      <a:pt x="979" y="472"/>
                    </a:lnTo>
                    <a:lnTo>
                      <a:pt x="968" y="468"/>
                    </a:lnTo>
                    <a:lnTo>
                      <a:pt x="957" y="463"/>
                    </a:lnTo>
                    <a:lnTo>
                      <a:pt x="933" y="456"/>
                    </a:lnTo>
                    <a:lnTo>
                      <a:pt x="909" y="451"/>
                    </a:lnTo>
                    <a:lnTo>
                      <a:pt x="884" y="448"/>
                    </a:lnTo>
                    <a:lnTo>
                      <a:pt x="859" y="447"/>
                    </a:lnTo>
                    <a:lnTo>
                      <a:pt x="817" y="448"/>
                    </a:lnTo>
                    <a:lnTo>
                      <a:pt x="775" y="452"/>
                    </a:lnTo>
                    <a:lnTo>
                      <a:pt x="735" y="461"/>
                    </a:lnTo>
                    <a:lnTo>
                      <a:pt x="697" y="471"/>
                    </a:lnTo>
                    <a:lnTo>
                      <a:pt x="661" y="485"/>
                    </a:lnTo>
                    <a:lnTo>
                      <a:pt x="625" y="500"/>
                    </a:lnTo>
                    <a:lnTo>
                      <a:pt x="591" y="519"/>
                    </a:lnTo>
                    <a:lnTo>
                      <a:pt x="559" y="539"/>
                    </a:lnTo>
                    <a:lnTo>
                      <a:pt x="527" y="562"/>
                    </a:lnTo>
                    <a:lnTo>
                      <a:pt x="498" y="587"/>
                    </a:lnTo>
                    <a:lnTo>
                      <a:pt x="469" y="615"/>
                    </a:lnTo>
                    <a:lnTo>
                      <a:pt x="442" y="643"/>
                    </a:lnTo>
                    <a:lnTo>
                      <a:pt x="417" y="672"/>
                    </a:lnTo>
                    <a:lnTo>
                      <a:pt x="392" y="704"/>
                    </a:lnTo>
                    <a:lnTo>
                      <a:pt x="369" y="736"/>
                    </a:lnTo>
                    <a:lnTo>
                      <a:pt x="348" y="771"/>
                    </a:lnTo>
                    <a:lnTo>
                      <a:pt x="328" y="806"/>
                    </a:lnTo>
                    <a:lnTo>
                      <a:pt x="309" y="842"/>
                    </a:lnTo>
                    <a:lnTo>
                      <a:pt x="292" y="878"/>
                    </a:lnTo>
                    <a:lnTo>
                      <a:pt x="275" y="915"/>
                    </a:lnTo>
                    <a:lnTo>
                      <a:pt x="260" y="953"/>
                    </a:lnTo>
                    <a:lnTo>
                      <a:pt x="247" y="991"/>
                    </a:lnTo>
                    <a:lnTo>
                      <a:pt x="235" y="1029"/>
                    </a:lnTo>
                    <a:lnTo>
                      <a:pt x="224" y="1067"/>
                    </a:lnTo>
                    <a:lnTo>
                      <a:pt x="214" y="1104"/>
                    </a:lnTo>
                    <a:lnTo>
                      <a:pt x="206" y="1142"/>
                    </a:lnTo>
                    <a:lnTo>
                      <a:pt x="199" y="1179"/>
                    </a:lnTo>
                    <a:lnTo>
                      <a:pt x="193" y="1216"/>
                    </a:lnTo>
                    <a:lnTo>
                      <a:pt x="188" y="1252"/>
                    </a:lnTo>
                    <a:lnTo>
                      <a:pt x="186" y="1287"/>
                    </a:lnTo>
                    <a:lnTo>
                      <a:pt x="184" y="1320"/>
                    </a:lnTo>
                    <a:lnTo>
                      <a:pt x="183" y="1354"/>
                    </a:lnTo>
                    <a:lnTo>
                      <a:pt x="184" y="1387"/>
                    </a:lnTo>
                    <a:lnTo>
                      <a:pt x="184" y="1418"/>
                    </a:lnTo>
                    <a:lnTo>
                      <a:pt x="186" y="1451"/>
                    </a:lnTo>
                    <a:lnTo>
                      <a:pt x="188" y="1482"/>
                    </a:lnTo>
                    <a:lnTo>
                      <a:pt x="192" y="1513"/>
                    </a:lnTo>
                    <a:lnTo>
                      <a:pt x="196" y="1544"/>
                    </a:lnTo>
                    <a:lnTo>
                      <a:pt x="200" y="1575"/>
                    </a:lnTo>
                    <a:lnTo>
                      <a:pt x="205" y="1604"/>
                    </a:lnTo>
                    <a:lnTo>
                      <a:pt x="211" y="1634"/>
                    </a:lnTo>
                    <a:lnTo>
                      <a:pt x="217" y="1663"/>
                    </a:lnTo>
                    <a:lnTo>
                      <a:pt x="224" y="1692"/>
                    </a:lnTo>
                    <a:lnTo>
                      <a:pt x="232" y="1721"/>
                    </a:lnTo>
                    <a:lnTo>
                      <a:pt x="240" y="1748"/>
                    </a:lnTo>
                    <a:lnTo>
                      <a:pt x="248" y="1775"/>
                    </a:lnTo>
                    <a:lnTo>
                      <a:pt x="257" y="1802"/>
                    </a:lnTo>
                    <a:lnTo>
                      <a:pt x="267" y="1828"/>
                    </a:lnTo>
                    <a:lnTo>
                      <a:pt x="278" y="1854"/>
                    </a:lnTo>
                    <a:lnTo>
                      <a:pt x="287" y="1879"/>
                    </a:lnTo>
                    <a:lnTo>
                      <a:pt x="299" y="1903"/>
                    </a:lnTo>
                    <a:lnTo>
                      <a:pt x="310" y="1928"/>
                    </a:lnTo>
                    <a:lnTo>
                      <a:pt x="323" y="1951"/>
                    </a:lnTo>
                    <a:lnTo>
                      <a:pt x="335" y="1974"/>
                    </a:lnTo>
                    <a:lnTo>
                      <a:pt x="348" y="1997"/>
                    </a:lnTo>
                    <a:lnTo>
                      <a:pt x="363" y="2019"/>
                    </a:lnTo>
                    <a:lnTo>
                      <a:pt x="377" y="2039"/>
                    </a:lnTo>
                    <a:lnTo>
                      <a:pt x="391" y="2060"/>
                    </a:lnTo>
                    <a:lnTo>
                      <a:pt x="405" y="2080"/>
                    </a:lnTo>
                    <a:lnTo>
                      <a:pt x="420" y="2098"/>
                    </a:lnTo>
                    <a:lnTo>
                      <a:pt x="437" y="2117"/>
                    </a:lnTo>
                    <a:lnTo>
                      <a:pt x="452" y="2134"/>
                    </a:lnTo>
                    <a:lnTo>
                      <a:pt x="468" y="2151"/>
                    </a:lnTo>
                    <a:lnTo>
                      <a:pt x="486" y="2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4226190" y="4809331"/>
                <a:ext cx="1790738" cy="664558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193" extrusionOk="0">
                    <a:moveTo>
                      <a:pt x="2155" y="149"/>
                    </a:moveTo>
                    <a:lnTo>
                      <a:pt x="2150" y="160"/>
                    </a:lnTo>
                    <a:lnTo>
                      <a:pt x="2146" y="170"/>
                    </a:lnTo>
                    <a:lnTo>
                      <a:pt x="2140" y="179"/>
                    </a:lnTo>
                    <a:lnTo>
                      <a:pt x="2134" y="189"/>
                    </a:lnTo>
                    <a:lnTo>
                      <a:pt x="2127" y="198"/>
                    </a:lnTo>
                    <a:lnTo>
                      <a:pt x="2120" y="206"/>
                    </a:lnTo>
                    <a:lnTo>
                      <a:pt x="2111" y="214"/>
                    </a:lnTo>
                    <a:lnTo>
                      <a:pt x="2102" y="221"/>
                    </a:lnTo>
                    <a:lnTo>
                      <a:pt x="2094" y="227"/>
                    </a:lnTo>
                    <a:lnTo>
                      <a:pt x="2084" y="233"/>
                    </a:lnTo>
                    <a:lnTo>
                      <a:pt x="2073" y="238"/>
                    </a:lnTo>
                    <a:lnTo>
                      <a:pt x="2062" y="242"/>
                    </a:lnTo>
                    <a:lnTo>
                      <a:pt x="2051" y="246"/>
                    </a:lnTo>
                    <a:lnTo>
                      <a:pt x="2040" y="248"/>
                    </a:lnTo>
                    <a:lnTo>
                      <a:pt x="2028" y="249"/>
                    </a:lnTo>
                    <a:lnTo>
                      <a:pt x="2016" y="250"/>
                    </a:lnTo>
                    <a:lnTo>
                      <a:pt x="2007" y="249"/>
                    </a:lnTo>
                    <a:lnTo>
                      <a:pt x="1998" y="248"/>
                    </a:lnTo>
                    <a:lnTo>
                      <a:pt x="1989" y="247"/>
                    </a:lnTo>
                    <a:lnTo>
                      <a:pt x="1980" y="246"/>
                    </a:lnTo>
                    <a:lnTo>
                      <a:pt x="1980" y="246"/>
                    </a:lnTo>
                    <a:lnTo>
                      <a:pt x="1961" y="240"/>
                    </a:lnTo>
                    <a:lnTo>
                      <a:pt x="1940" y="237"/>
                    </a:lnTo>
                    <a:lnTo>
                      <a:pt x="1921" y="234"/>
                    </a:lnTo>
                    <a:lnTo>
                      <a:pt x="1901" y="232"/>
                    </a:lnTo>
                    <a:lnTo>
                      <a:pt x="1861" y="228"/>
                    </a:lnTo>
                    <a:lnTo>
                      <a:pt x="1820" y="227"/>
                    </a:lnTo>
                    <a:lnTo>
                      <a:pt x="1792" y="228"/>
                    </a:lnTo>
                    <a:lnTo>
                      <a:pt x="1765" y="230"/>
                    </a:lnTo>
                    <a:lnTo>
                      <a:pt x="1739" y="234"/>
                    </a:lnTo>
                    <a:lnTo>
                      <a:pt x="1713" y="237"/>
                    </a:lnTo>
                    <a:lnTo>
                      <a:pt x="1689" y="242"/>
                    </a:lnTo>
                    <a:lnTo>
                      <a:pt x="1666" y="249"/>
                    </a:lnTo>
                    <a:lnTo>
                      <a:pt x="1643" y="257"/>
                    </a:lnTo>
                    <a:lnTo>
                      <a:pt x="1622" y="265"/>
                    </a:lnTo>
                    <a:lnTo>
                      <a:pt x="1602" y="275"/>
                    </a:lnTo>
                    <a:lnTo>
                      <a:pt x="1583" y="285"/>
                    </a:lnTo>
                    <a:lnTo>
                      <a:pt x="1565" y="296"/>
                    </a:lnTo>
                    <a:lnTo>
                      <a:pt x="1547" y="309"/>
                    </a:lnTo>
                    <a:lnTo>
                      <a:pt x="1531" y="321"/>
                    </a:lnTo>
                    <a:lnTo>
                      <a:pt x="1516" y="335"/>
                    </a:lnTo>
                    <a:lnTo>
                      <a:pt x="1501" y="349"/>
                    </a:lnTo>
                    <a:lnTo>
                      <a:pt x="1487" y="364"/>
                    </a:lnTo>
                    <a:lnTo>
                      <a:pt x="1475" y="379"/>
                    </a:lnTo>
                    <a:lnTo>
                      <a:pt x="1463" y="396"/>
                    </a:lnTo>
                    <a:lnTo>
                      <a:pt x="1452" y="413"/>
                    </a:lnTo>
                    <a:lnTo>
                      <a:pt x="1443" y="431"/>
                    </a:lnTo>
                    <a:lnTo>
                      <a:pt x="1434" y="448"/>
                    </a:lnTo>
                    <a:lnTo>
                      <a:pt x="1425" y="466"/>
                    </a:lnTo>
                    <a:lnTo>
                      <a:pt x="1418" y="485"/>
                    </a:lnTo>
                    <a:lnTo>
                      <a:pt x="1411" y="503"/>
                    </a:lnTo>
                    <a:lnTo>
                      <a:pt x="1406" y="523"/>
                    </a:lnTo>
                    <a:lnTo>
                      <a:pt x="1400" y="543"/>
                    </a:lnTo>
                    <a:lnTo>
                      <a:pt x="1396" y="563"/>
                    </a:lnTo>
                    <a:lnTo>
                      <a:pt x="1393" y="583"/>
                    </a:lnTo>
                    <a:lnTo>
                      <a:pt x="1390" y="603"/>
                    </a:lnTo>
                    <a:lnTo>
                      <a:pt x="1388" y="623"/>
                    </a:lnTo>
                    <a:lnTo>
                      <a:pt x="1387" y="644"/>
                    </a:lnTo>
                    <a:lnTo>
                      <a:pt x="1387" y="664"/>
                    </a:lnTo>
                    <a:lnTo>
                      <a:pt x="1387" y="683"/>
                    </a:lnTo>
                    <a:lnTo>
                      <a:pt x="1388" y="701"/>
                    </a:lnTo>
                    <a:lnTo>
                      <a:pt x="1390" y="719"/>
                    </a:lnTo>
                    <a:lnTo>
                      <a:pt x="1393" y="736"/>
                    </a:lnTo>
                    <a:lnTo>
                      <a:pt x="1396" y="753"/>
                    </a:lnTo>
                    <a:lnTo>
                      <a:pt x="1400" y="768"/>
                    </a:lnTo>
                    <a:lnTo>
                      <a:pt x="1404" y="783"/>
                    </a:lnTo>
                    <a:lnTo>
                      <a:pt x="1410" y="797"/>
                    </a:lnTo>
                    <a:lnTo>
                      <a:pt x="1416" y="811"/>
                    </a:lnTo>
                    <a:lnTo>
                      <a:pt x="1423" y="824"/>
                    </a:lnTo>
                    <a:lnTo>
                      <a:pt x="1431" y="837"/>
                    </a:lnTo>
                    <a:lnTo>
                      <a:pt x="1438" y="849"/>
                    </a:lnTo>
                    <a:lnTo>
                      <a:pt x="1447" y="860"/>
                    </a:lnTo>
                    <a:lnTo>
                      <a:pt x="1456" y="871"/>
                    </a:lnTo>
                    <a:lnTo>
                      <a:pt x="1465" y="882"/>
                    </a:lnTo>
                    <a:lnTo>
                      <a:pt x="1475" y="892"/>
                    </a:lnTo>
                    <a:lnTo>
                      <a:pt x="1486" y="900"/>
                    </a:lnTo>
                    <a:lnTo>
                      <a:pt x="1497" y="909"/>
                    </a:lnTo>
                    <a:lnTo>
                      <a:pt x="1509" y="917"/>
                    </a:lnTo>
                    <a:lnTo>
                      <a:pt x="1521" y="923"/>
                    </a:lnTo>
                    <a:lnTo>
                      <a:pt x="1534" y="930"/>
                    </a:lnTo>
                    <a:lnTo>
                      <a:pt x="1547" y="936"/>
                    </a:lnTo>
                    <a:lnTo>
                      <a:pt x="1561" y="942"/>
                    </a:lnTo>
                    <a:lnTo>
                      <a:pt x="1575" y="946"/>
                    </a:lnTo>
                    <a:lnTo>
                      <a:pt x="1590" y="950"/>
                    </a:lnTo>
                    <a:lnTo>
                      <a:pt x="1605" y="955"/>
                    </a:lnTo>
                    <a:lnTo>
                      <a:pt x="1620" y="958"/>
                    </a:lnTo>
                    <a:lnTo>
                      <a:pt x="1636" y="960"/>
                    </a:lnTo>
                    <a:lnTo>
                      <a:pt x="1653" y="962"/>
                    </a:lnTo>
                    <a:lnTo>
                      <a:pt x="1669" y="964"/>
                    </a:lnTo>
                    <a:lnTo>
                      <a:pt x="1685" y="965"/>
                    </a:lnTo>
                    <a:lnTo>
                      <a:pt x="1703" y="965"/>
                    </a:lnTo>
                    <a:lnTo>
                      <a:pt x="1744" y="964"/>
                    </a:lnTo>
                    <a:lnTo>
                      <a:pt x="1784" y="960"/>
                    </a:lnTo>
                    <a:lnTo>
                      <a:pt x="1823" y="955"/>
                    </a:lnTo>
                    <a:lnTo>
                      <a:pt x="1861" y="948"/>
                    </a:lnTo>
                    <a:lnTo>
                      <a:pt x="1879" y="944"/>
                    </a:lnTo>
                    <a:lnTo>
                      <a:pt x="1897" y="938"/>
                    </a:lnTo>
                    <a:lnTo>
                      <a:pt x="1914" y="933"/>
                    </a:lnTo>
                    <a:lnTo>
                      <a:pt x="1931" y="928"/>
                    </a:lnTo>
                    <a:lnTo>
                      <a:pt x="1948" y="921"/>
                    </a:lnTo>
                    <a:lnTo>
                      <a:pt x="1964" y="915"/>
                    </a:lnTo>
                    <a:lnTo>
                      <a:pt x="1980" y="908"/>
                    </a:lnTo>
                    <a:lnTo>
                      <a:pt x="1996" y="900"/>
                    </a:lnTo>
                    <a:lnTo>
                      <a:pt x="1963" y="1148"/>
                    </a:lnTo>
                    <a:lnTo>
                      <a:pt x="1933" y="1157"/>
                    </a:lnTo>
                    <a:lnTo>
                      <a:pt x="1898" y="1166"/>
                    </a:lnTo>
                    <a:lnTo>
                      <a:pt x="1860" y="1173"/>
                    </a:lnTo>
                    <a:lnTo>
                      <a:pt x="1820" y="1180"/>
                    </a:lnTo>
                    <a:lnTo>
                      <a:pt x="1778" y="1185"/>
                    </a:lnTo>
                    <a:lnTo>
                      <a:pt x="1737" y="1190"/>
                    </a:lnTo>
                    <a:lnTo>
                      <a:pt x="1695" y="1192"/>
                    </a:lnTo>
                    <a:lnTo>
                      <a:pt x="1655" y="1193"/>
                    </a:lnTo>
                    <a:lnTo>
                      <a:pt x="1621" y="1192"/>
                    </a:lnTo>
                    <a:lnTo>
                      <a:pt x="1587" y="1191"/>
                    </a:lnTo>
                    <a:lnTo>
                      <a:pt x="1555" y="1188"/>
                    </a:lnTo>
                    <a:lnTo>
                      <a:pt x="1523" y="1183"/>
                    </a:lnTo>
                    <a:lnTo>
                      <a:pt x="1493" y="1178"/>
                    </a:lnTo>
                    <a:lnTo>
                      <a:pt x="1463" y="1170"/>
                    </a:lnTo>
                    <a:lnTo>
                      <a:pt x="1434" y="1163"/>
                    </a:lnTo>
                    <a:lnTo>
                      <a:pt x="1407" y="1154"/>
                    </a:lnTo>
                    <a:lnTo>
                      <a:pt x="1379" y="1144"/>
                    </a:lnTo>
                    <a:lnTo>
                      <a:pt x="1354" y="1132"/>
                    </a:lnTo>
                    <a:lnTo>
                      <a:pt x="1329" y="1120"/>
                    </a:lnTo>
                    <a:lnTo>
                      <a:pt x="1307" y="1107"/>
                    </a:lnTo>
                    <a:lnTo>
                      <a:pt x="1284" y="1092"/>
                    </a:lnTo>
                    <a:lnTo>
                      <a:pt x="1262" y="1077"/>
                    </a:lnTo>
                    <a:lnTo>
                      <a:pt x="1242" y="1060"/>
                    </a:lnTo>
                    <a:lnTo>
                      <a:pt x="1223" y="1043"/>
                    </a:lnTo>
                    <a:lnTo>
                      <a:pt x="1204" y="1026"/>
                    </a:lnTo>
                    <a:lnTo>
                      <a:pt x="1187" y="1006"/>
                    </a:lnTo>
                    <a:lnTo>
                      <a:pt x="1171" y="986"/>
                    </a:lnTo>
                    <a:lnTo>
                      <a:pt x="1156" y="966"/>
                    </a:lnTo>
                    <a:lnTo>
                      <a:pt x="1143" y="944"/>
                    </a:lnTo>
                    <a:lnTo>
                      <a:pt x="1130" y="921"/>
                    </a:lnTo>
                    <a:lnTo>
                      <a:pt x="1119" y="898"/>
                    </a:lnTo>
                    <a:lnTo>
                      <a:pt x="1108" y="873"/>
                    </a:lnTo>
                    <a:lnTo>
                      <a:pt x="1100" y="849"/>
                    </a:lnTo>
                    <a:lnTo>
                      <a:pt x="1091" y="823"/>
                    </a:lnTo>
                    <a:lnTo>
                      <a:pt x="1084" y="797"/>
                    </a:lnTo>
                    <a:lnTo>
                      <a:pt x="1079" y="770"/>
                    </a:lnTo>
                    <a:lnTo>
                      <a:pt x="1075" y="743"/>
                    </a:lnTo>
                    <a:lnTo>
                      <a:pt x="1071" y="714"/>
                    </a:lnTo>
                    <a:lnTo>
                      <a:pt x="1070" y="685"/>
                    </a:lnTo>
                    <a:lnTo>
                      <a:pt x="1069" y="656"/>
                    </a:lnTo>
                    <a:lnTo>
                      <a:pt x="1070" y="620"/>
                    </a:lnTo>
                    <a:lnTo>
                      <a:pt x="1072" y="585"/>
                    </a:lnTo>
                    <a:lnTo>
                      <a:pt x="1077" y="551"/>
                    </a:lnTo>
                    <a:lnTo>
                      <a:pt x="1082" y="518"/>
                    </a:lnTo>
                    <a:lnTo>
                      <a:pt x="1089" y="485"/>
                    </a:lnTo>
                    <a:lnTo>
                      <a:pt x="1097" y="452"/>
                    </a:lnTo>
                    <a:lnTo>
                      <a:pt x="1107" y="422"/>
                    </a:lnTo>
                    <a:lnTo>
                      <a:pt x="1118" y="391"/>
                    </a:lnTo>
                    <a:lnTo>
                      <a:pt x="1131" y="362"/>
                    </a:lnTo>
                    <a:lnTo>
                      <a:pt x="1145" y="334"/>
                    </a:lnTo>
                    <a:lnTo>
                      <a:pt x="1161" y="307"/>
                    </a:lnTo>
                    <a:lnTo>
                      <a:pt x="1178" y="279"/>
                    </a:lnTo>
                    <a:lnTo>
                      <a:pt x="1195" y="254"/>
                    </a:lnTo>
                    <a:lnTo>
                      <a:pt x="1215" y="229"/>
                    </a:lnTo>
                    <a:lnTo>
                      <a:pt x="1236" y="206"/>
                    </a:lnTo>
                    <a:lnTo>
                      <a:pt x="1259" y="184"/>
                    </a:lnTo>
                    <a:lnTo>
                      <a:pt x="1281" y="163"/>
                    </a:lnTo>
                    <a:lnTo>
                      <a:pt x="1307" y="142"/>
                    </a:lnTo>
                    <a:lnTo>
                      <a:pt x="1333" y="124"/>
                    </a:lnTo>
                    <a:lnTo>
                      <a:pt x="1360" y="106"/>
                    </a:lnTo>
                    <a:lnTo>
                      <a:pt x="1388" y="90"/>
                    </a:lnTo>
                    <a:lnTo>
                      <a:pt x="1418" y="75"/>
                    </a:lnTo>
                    <a:lnTo>
                      <a:pt x="1448" y="61"/>
                    </a:lnTo>
                    <a:lnTo>
                      <a:pt x="1480" y="48"/>
                    </a:lnTo>
                    <a:lnTo>
                      <a:pt x="1512" y="37"/>
                    </a:lnTo>
                    <a:lnTo>
                      <a:pt x="1547" y="27"/>
                    </a:lnTo>
                    <a:lnTo>
                      <a:pt x="1582" y="18"/>
                    </a:lnTo>
                    <a:lnTo>
                      <a:pt x="1618" y="12"/>
                    </a:lnTo>
                    <a:lnTo>
                      <a:pt x="1655" y="6"/>
                    </a:lnTo>
                    <a:lnTo>
                      <a:pt x="1693" y="3"/>
                    </a:lnTo>
                    <a:lnTo>
                      <a:pt x="1732" y="0"/>
                    </a:lnTo>
                    <a:lnTo>
                      <a:pt x="1772" y="0"/>
                    </a:lnTo>
                    <a:lnTo>
                      <a:pt x="1813" y="0"/>
                    </a:lnTo>
                    <a:lnTo>
                      <a:pt x="1851" y="1"/>
                    </a:lnTo>
                    <a:lnTo>
                      <a:pt x="1887" y="3"/>
                    </a:lnTo>
                    <a:lnTo>
                      <a:pt x="1921" y="6"/>
                    </a:lnTo>
                    <a:lnTo>
                      <a:pt x="1953" y="9"/>
                    </a:lnTo>
                    <a:lnTo>
                      <a:pt x="1983" y="13"/>
                    </a:lnTo>
                    <a:lnTo>
                      <a:pt x="2011" y="17"/>
                    </a:lnTo>
                    <a:lnTo>
                      <a:pt x="2036" y="22"/>
                    </a:lnTo>
                    <a:lnTo>
                      <a:pt x="2083" y="31"/>
                    </a:lnTo>
                    <a:lnTo>
                      <a:pt x="2122" y="41"/>
                    </a:lnTo>
                    <a:lnTo>
                      <a:pt x="2155" y="52"/>
                    </a:lnTo>
                    <a:lnTo>
                      <a:pt x="2181" y="61"/>
                    </a:lnTo>
                    <a:lnTo>
                      <a:pt x="2155" y="149"/>
                    </a:lnTo>
                    <a:close/>
                    <a:moveTo>
                      <a:pt x="2672" y="494"/>
                    </a:moveTo>
                    <a:lnTo>
                      <a:pt x="2569" y="494"/>
                    </a:lnTo>
                    <a:lnTo>
                      <a:pt x="2622" y="235"/>
                    </a:lnTo>
                    <a:lnTo>
                      <a:pt x="2768" y="235"/>
                    </a:lnTo>
                    <a:lnTo>
                      <a:pt x="2784" y="236"/>
                    </a:lnTo>
                    <a:lnTo>
                      <a:pt x="2799" y="237"/>
                    </a:lnTo>
                    <a:lnTo>
                      <a:pt x="2814" y="240"/>
                    </a:lnTo>
                    <a:lnTo>
                      <a:pt x="2827" y="242"/>
                    </a:lnTo>
                    <a:lnTo>
                      <a:pt x="2841" y="247"/>
                    </a:lnTo>
                    <a:lnTo>
                      <a:pt x="2853" y="252"/>
                    </a:lnTo>
                    <a:lnTo>
                      <a:pt x="2862" y="258"/>
                    </a:lnTo>
                    <a:lnTo>
                      <a:pt x="2872" y="264"/>
                    </a:lnTo>
                    <a:lnTo>
                      <a:pt x="2881" y="272"/>
                    </a:lnTo>
                    <a:lnTo>
                      <a:pt x="2887" y="280"/>
                    </a:lnTo>
                    <a:lnTo>
                      <a:pt x="2894" y="290"/>
                    </a:lnTo>
                    <a:lnTo>
                      <a:pt x="2899" y="300"/>
                    </a:lnTo>
                    <a:lnTo>
                      <a:pt x="2903" y="312"/>
                    </a:lnTo>
                    <a:lnTo>
                      <a:pt x="2906" y="325"/>
                    </a:lnTo>
                    <a:lnTo>
                      <a:pt x="2908" y="338"/>
                    </a:lnTo>
                    <a:lnTo>
                      <a:pt x="2908" y="353"/>
                    </a:lnTo>
                    <a:lnTo>
                      <a:pt x="2908" y="363"/>
                    </a:lnTo>
                    <a:lnTo>
                      <a:pt x="2907" y="373"/>
                    </a:lnTo>
                    <a:lnTo>
                      <a:pt x="2906" y="382"/>
                    </a:lnTo>
                    <a:lnTo>
                      <a:pt x="2904" y="390"/>
                    </a:lnTo>
                    <a:lnTo>
                      <a:pt x="2900" y="398"/>
                    </a:lnTo>
                    <a:lnTo>
                      <a:pt x="2898" y="407"/>
                    </a:lnTo>
                    <a:lnTo>
                      <a:pt x="2894" y="413"/>
                    </a:lnTo>
                    <a:lnTo>
                      <a:pt x="2890" y="421"/>
                    </a:lnTo>
                    <a:lnTo>
                      <a:pt x="2885" y="427"/>
                    </a:lnTo>
                    <a:lnTo>
                      <a:pt x="2880" y="434"/>
                    </a:lnTo>
                    <a:lnTo>
                      <a:pt x="2874" y="439"/>
                    </a:lnTo>
                    <a:lnTo>
                      <a:pt x="2869" y="445"/>
                    </a:lnTo>
                    <a:lnTo>
                      <a:pt x="2855" y="456"/>
                    </a:lnTo>
                    <a:lnTo>
                      <a:pt x="2839" y="464"/>
                    </a:lnTo>
                    <a:lnTo>
                      <a:pt x="2823" y="472"/>
                    </a:lnTo>
                    <a:lnTo>
                      <a:pt x="2805" y="477"/>
                    </a:lnTo>
                    <a:lnTo>
                      <a:pt x="2786" y="483"/>
                    </a:lnTo>
                    <a:lnTo>
                      <a:pt x="2765" y="487"/>
                    </a:lnTo>
                    <a:lnTo>
                      <a:pt x="2744" y="490"/>
                    </a:lnTo>
                    <a:lnTo>
                      <a:pt x="2721" y="493"/>
                    </a:lnTo>
                    <a:lnTo>
                      <a:pt x="2697" y="494"/>
                    </a:lnTo>
                    <a:lnTo>
                      <a:pt x="2672" y="494"/>
                    </a:lnTo>
                    <a:close/>
                    <a:moveTo>
                      <a:pt x="3213" y="311"/>
                    </a:moveTo>
                    <a:lnTo>
                      <a:pt x="3212" y="285"/>
                    </a:lnTo>
                    <a:lnTo>
                      <a:pt x="3210" y="261"/>
                    </a:lnTo>
                    <a:lnTo>
                      <a:pt x="3205" y="238"/>
                    </a:lnTo>
                    <a:lnTo>
                      <a:pt x="3201" y="217"/>
                    </a:lnTo>
                    <a:lnTo>
                      <a:pt x="3194" y="197"/>
                    </a:lnTo>
                    <a:lnTo>
                      <a:pt x="3187" y="179"/>
                    </a:lnTo>
                    <a:lnTo>
                      <a:pt x="3178" y="162"/>
                    </a:lnTo>
                    <a:lnTo>
                      <a:pt x="3168" y="146"/>
                    </a:lnTo>
                    <a:lnTo>
                      <a:pt x="3157" y="131"/>
                    </a:lnTo>
                    <a:lnTo>
                      <a:pt x="3145" y="118"/>
                    </a:lnTo>
                    <a:lnTo>
                      <a:pt x="3132" y="105"/>
                    </a:lnTo>
                    <a:lnTo>
                      <a:pt x="3118" y="94"/>
                    </a:lnTo>
                    <a:lnTo>
                      <a:pt x="3103" y="85"/>
                    </a:lnTo>
                    <a:lnTo>
                      <a:pt x="3088" y="75"/>
                    </a:lnTo>
                    <a:lnTo>
                      <a:pt x="3071" y="67"/>
                    </a:lnTo>
                    <a:lnTo>
                      <a:pt x="3054" y="60"/>
                    </a:lnTo>
                    <a:lnTo>
                      <a:pt x="3037" y="53"/>
                    </a:lnTo>
                    <a:lnTo>
                      <a:pt x="3018" y="47"/>
                    </a:lnTo>
                    <a:lnTo>
                      <a:pt x="3000" y="42"/>
                    </a:lnTo>
                    <a:lnTo>
                      <a:pt x="2980" y="38"/>
                    </a:lnTo>
                    <a:lnTo>
                      <a:pt x="2960" y="34"/>
                    </a:lnTo>
                    <a:lnTo>
                      <a:pt x="2941" y="30"/>
                    </a:lnTo>
                    <a:lnTo>
                      <a:pt x="2920" y="28"/>
                    </a:lnTo>
                    <a:lnTo>
                      <a:pt x="2899" y="26"/>
                    </a:lnTo>
                    <a:lnTo>
                      <a:pt x="2858" y="23"/>
                    </a:lnTo>
                    <a:lnTo>
                      <a:pt x="2816" y="21"/>
                    </a:lnTo>
                    <a:lnTo>
                      <a:pt x="2774" y="19"/>
                    </a:lnTo>
                    <a:lnTo>
                      <a:pt x="2733" y="19"/>
                    </a:lnTo>
                    <a:lnTo>
                      <a:pt x="2483" y="19"/>
                    </a:lnTo>
                    <a:lnTo>
                      <a:pt x="2470" y="19"/>
                    </a:lnTo>
                    <a:lnTo>
                      <a:pt x="2458" y="22"/>
                    </a:lnTo>
                    <a:lnTo>
                      <a:pt x="2446" y="24"/>
                    </a:lnTo>
                    <a:lnTo>
                      <a:pt x="2434" y="28"/>
                    </a:lnTo>
                    <a:lnTo>
                      <a:pt x="2424" y="32"/>
                    </a:lnTo>
                    <a:lnTo>
                      <a:pt x="2413" y="38"/>
                    </a:lnTo>
                    <a:lnTo>
                      <a:pt x="2403" y="44"/>
                    </a:lnTo>
                    <a:lnTo>
                      <a:pt x="2393" y="52"/>
                    </a:lnTo>
                    <a:lnTo>
                      <a:pt x="2384" y="60"/>
                    </a:lnTo>
                    <a:lnTo>
                      <a:pt x="2376" y="68"/>
                    </a:lnTo>
                    <a:lnTo>
                      <a:pt x="2368" y="77"/>
                    </a:lnTo>
                    <a:lnTo>
                      <a:pt x="2361" y="88"/>
                    </a:lnTo>
                    <a:lnTo>
                      <a:pt x="2356" y="98"/>
                    </a:lnTo>
                    <a:lnTo>
                      <a:pt x="2351" y="109"/>
                    </a:lnTo>
                    <a:lnTo>
                      <a:pt x="2347" y="121"/>
                    </a:lnTo>
                    <a:lnTo>
                      <a:pt x="2344" y="133"/>
                    </a:lnTo>
                    <a:lnTo>
                      <a:pt x="2127" y="1161"/>
                    </a:lnTo>
                    <a:lnTo>
                      <a:pt x="2433" y="1161"/>
                    </a:lnTo>
                    <a:lnTo>
                      <a:pt x="2525" y="710"/>
                    </a:lnTo>
                    <a:lnTo>
                      <a:pt x="2557" y="710"/>
                    </a:lnTo>
                    <a:lnTo>
                      <a:pt x="2581" y="710"/>
                    </a:lnTo>
                    <a:lnTo>
                      <a:pt x="2603" y="710"/>
                    </a:lnTo>
                    <a:lnTo>
                      <a:pt x="2623" y="712"/>
                    </a:lnTo>
                    <a:lnTo>
                      <a:pt x="2639" y="713"/>
                    </a:lnTo>
                    <a:lnTo>
                      <a:pt x="2653" y="717"/>
                    </a:lnTo>
                    <a:lnTo>
                      <a:pt x="2666" y="721"/>
                    </a:lnTo>
                    <a:lnTo>
                      <a:pt x="2677" y="726"/>
                    </a:lnTo>
                    <a:lnTo>
                      <a:pt x="2686" y="734"/>
                    </a:lnTo>
                    <a:lnTo>
                      <a:pt x="2695" y="743"/>
                    </a:lnTo>
                    <a:lnTo>
                      <a:pt x="2702" y="754"/>
                    </a:lnTo>
                    <a:lnTo>
                      <a:pt x="2708" y="767"/>
                    </a:lnTo>
                    <a:lnTo>
                      <a:pt x="2713" y="782"/>
                    </a:lnTo>
                    <a:lnTo>
                      <a:pt x="2719" y="800"/>
                    </a:lnTo>
                    <a:lnTo>
                      <a:pt x="2724" y="820"/>
                    </a:lnTo>
                    <a:lnTo>
                      <a:pt x="2729" y="844"/>
                    </a:lnTo>
                    <a:lnTo>
                      <a:pt x="2734" y="870"/>
                    </a:lnTo>
                    <a:lnTo>
                      <a:pt x="2770" y="1046"/>
                    </a:lnTo>
                    <a:lnTo>
                      <a:pt x="2773" y="1058"/>
                    </a:lnTo>
                    <a:lnTo>
                      <a:pt x="2777" y="1070"/>
                    </a:lnTo>
                    <a:lnTo>
                      <a:pt x="2782" y="1081"/>
                    </a:lnTo>
                    <a:lnTo>
                      <a:pt x="2787" y="1092"/>
                    </a:lnTo>
                    <a:lnTo>
                      <a:pt x="2795" y="1102"/>
                    </a:lnTo>
                    <a:lnTo>
                      <a:pt x="2801" y="1111"/>
                    </a:lnTo>
                    <a:lnTo>
                      <a:pt x="2810" y="1120"/>
                    </a:lnTo>
                    <a:lnTo>
                      <a:pt x="2819" y="1128"/>
                    </a:lnTo>
                    <a:lnTo>
                      <a:pt x="2829" y="1135"/>
                    </a:lnTo>
                    <a:lnTo>
                      <a:pt x="2838" y="1142"/>
                    </a:lnTo>
                    <a:lnTo>
                      <a:pt x="2849" y="1147"/>
                    </a:lnTo>
                    <a:lnTo>
                      <a:pt x="2861" y="1153"/>
                    </a:lnTo>
                    <a:lnTo>
                      <a:pt x="2873" y="1156"/>
                    </a:lnTo>
                    <a:lnTo>
                      <a:pt x="2885" y="1159"/>
                    </a:lnTo>
                    <a:lnTo>
                      <a:pt x="2897" y="1160"/>
                    </a:lnTo>
                    <a:lnTo>
                      <a:pt x="2910" y="1161"/>
                    </a:lnTo>
                    <a:lnTo>
                      <a:pt x="3097" y="1161"/>
                    </a:lnTo>
                    <a:lnTo>
                      <a:pt x="3016" y="809"/>
                    </a:lnTo>
                    <a:lnTo>
                      <a:pt x="3009" y="780"/>
                    </a:lnTo>
                    <a:lnTo>
                      <a:pt x="3001" y="748"/>
                    </a:lnTo>
                    <a:lnTo>
                      <a:pt x="2995" y="732"/>
                    </a:lnTo>
                    <a:lnTo>
                      <a:pt x="2990" y="716"/>
                    </a:lnTo>
                    <a:lnTo>
                      <a:pt x="2983" y="699"/>
                    </a:lnTo>
                    <a:lnTo>
                      <a:pt x="2976" y="684"/>
                    </a:lnTo>
                    <a:lnTo>
                      <a:pt x="2968" y="669"/>
                    </a:lnTo>
                    <a:lnTo>
                      <a:pt x="2958" y="655"/>
                    </a:lnTo>
                    <a:lnTo>
                      <a:pt x="2948" y="643"/>
                    </a:lnTo>
                    <a:lnTo>
                      <a:pt x="2937" y="632"/>
                    </a:lnTo>
                    <a:lnTo>
                      <a:pt x="2931" y="626"/>
                    </a:lnTo>
                    <a:lnTo>
                      <a:pt x="2924" y="622"/>
                    </a:lnTo>
                    <a:lnTo>
                      <a:pt x="2918" y="618"/>
                    </a:lnTo>
                    <a:lnTo>
                      <a:pt x="2911" y="614"/>
                    </a:lnTo>
                    <a:lnTo>
                      <a:pt x="2904" y="612"/>
                    </a:lnTo>
                    <a:lnTo>
                      <a:pt x="2896" y="609"/>
                    </a:lnTo>
                    <a:lnTo>
                      <a:pt x="2888" y="608"/>
                    </a:lnTo>
                    <a:lnTo>
                      <a:pt x="2880" y="607"/>
                    </a:lnTo>
                    <a:lnTo>
                      <a:pt x="2880" y="603"/>
                    </a:lnTo>
                    <a:lnTo>
                      <a:pt x="2912" y="599"/>
                    </a:lnTo>
                    <a:lnTo>
                      <a:pt x="2945" y="593"/>
                    </a:lnTo>
                    <a:lnTo>
                      <a:pt x="2976" y="586"/>
                    </a:lnTo>
                    <a:lnTo>
                      <a:pt x="3006" y="577"/>
                    </a:lnTo>
                    <a:lnTo>
                      <a:pt x="3035" y="567"/>
                    </a:lnTo>
                    <a:lnTo>
                      <a:pt x="3063" y="555"/>
                    </a:lnTo>
                    <a:lnTo>
                      <a:pt x="3076" y="548"/>
                    </a:lnTo>
                    <a:lnTo>
                      <a:pt x="3088" y="540"/>
                    </a:lnTo>
                    <a:lnTo>
                      <a:pt x="3101" y="533"/>
                    </a:lnTo>
                    <a:lnTo>
                      <a:pt x="3112" y="524"/>
                    </a:lnTo>
                    <a:lnTo>
                      <a:pt x="3124" y="515"/>
                    </a:lnTo>
                    <a:lnTo>
                      <a:pt x="3133" y="507"/>
                    </a:lnTo>
                    <a:lnTo>
                      <a:pt x="3144" y="497"/>
                    </a:lnTo>
                    <a:lnTo>
                      <a:pt x="3153" y="486"/>
                    </a:lnTo>
                    <a:lnTo>
                      <a:pt x="3163" y="475"/>
                    </a:lnTo>
                    <a:lnTo>
                      <a:pt x="3170" y="463"/>
                    </a:lnTo>
                    <a:lnTo>
                      <a:pt x="3178" y="451"/>
                    </a:lnTo>
                    <a:lnTo>
                      <a:pt x="3185" y="438"/>
                    </a:lnTo>
                    <a:lnTo>
                      <a:pt x="3191" y="425"/>
                    </a:lnTo>
                    <a:lnTo>
                      <a:pt x="3197" y="411"/>
                    </a:lnTo>
                    <a:lnTo>
                      <a:pt x="3201" y="396"/>
                    </a:lnTo>
                    <a:lnTo>
                      <a:pt x="3205" y="381"/>
                    </a:lnTo>
                    <a:lnTo>
                      <a:pt x="3209" y="364"/>
                    </a:lnTo>
                    <a:lnTo>
                      <a:pt x="3211" y="347"/>
                    </a:lnTo>
                    <a:lnTo>
                      <a:pt x="3212" y="329"/>
                    </a:lnTo>
                    <a:lnTo>
                      <a:pt x="3213" y="311"/>
                    </a:lnTo>
                    <a:close/>
                    <a:moveTo>
                      <a:pt x="1084" y="149"/>
                    </a:moveTo>
                    <a:lnTo>
                      <a:pt x="1081" y="160"/>
                    </a:lnTo>
                    <a:lnTo>
                      <a:pt x="1076" y="170"/>
                    </a:lnTo>
                    <a:lnTo>
                      <a:pt x="1070" y="179"/>
                    </a:lnTo>
                    <a:lnTo>
                      <a:pt x="1065" y="189"/>
                    </a:lnTo>
                    <a:lnTo>
                      <a:pt x="1057" y="198"/>
                    </a:lnTo>
                    <a:lnTo>
                      <a:pt x="1051" y="206"/>
                    </a:lnTo>
                    <a:lnTo>
                      <a:pt x="1042" y="214"/>
                    </a:lnTo>
                    <a:lnTo>
                      <a:pt x="1033" y="221"/>
                    </a:lnTo>
                    <a:lnTo>
                      <a:pt x="1025" y="227"/>
                    </a:lnTo>
                    <a:lnTo>
                      <a:pt x="1015" y="233"/>
                    </a:lnTo>
                    <a:lnTo>
                      <a:pt x="1004" y="238"/>
                    </a:lnTo>
                    <a:lnTo>
                      <a:pt x="993" y="242"/>
                    </a:lnTo>
                    <a:lnTo>
                      <a:pt x="982" y="246"/>
                    </a:lnTo>
                    <a:lnTo>
                      <a:pt x="971" y="248"/>
                    </a:lnTo>
                    <a:lnTo>
                      <a:pt x="959" y="249"/>
                    </a:lnTo>
                    <a:lnTo>
                      <a:pt x="947" y="250"/>
                    </a:lnTo>
                    <a:lnTo>
                      <a:pt x="937" y="249"/>
                    </a:lnTo>
                    <a:lnTo>
                      <a:pt x="929" y="248"/>
                    </a:lnTo>
                    <a:lnTo>
                      <a:pt x="920" y="247"/>
                    </a:lnTo>
                    <a:lnTo>
                      <a:pt x="911" y="246"/>
                    </a:lnTo>
                    <a:lnTo>
                      <a:pt x="911" y="246"/>
                    </a:lnTo>
                    <a:lnTo>
                      <a:pt x="892" y="240"/>
                    </a:lnTo>
                    <a:lnTo>
                      <a:pt x="871" y="237"/>
                    </a:lnTo>
                    <a:lnTo>
                      <a:pt x="851" y="234"/>
                    </a:lnTo>
                    <a:lnTo>
                      <a:pt x="832" y="232"/>
                    </a:lnTo>
                    <a:lnTo>
                      <a:pt x="792" y="228"/>
                    </a:lnTo>
                    <a:lnTo>
                      <a:pt x="751" y="227"/>
                    </a:lnTo>
                    <a:lnTo>
                      <a:pt x="723" y="228"/>
                    </a:lnTo>
                    <a:lnTo>
                      <a:pt x="696" y="230"/>
                    </a:lnTo>
                    <a:lnTo>
                      <a:pt x="668" y="234"/>
                    </a:lnTo>
                    <a:lnTo>
                      <a:pt x="643" y="237"/>
                    </a:lnTo>
                    <a:lnTo>
                      <a:pt x="619" y="242"/>
                    </a:lnTo>
                    <a:lnTo>
                      <a:pt x="597" y="249"/>
                    </a:lnTo>
                    <a:lnTo>
                      <a:pt x="574" y="257"/>
                    </a:lnTo>
                    <a:lnTo>
                      <a:pt x="553" y="265"/>
                    </a:lnTo>
                    <a:lnTo>
                      <a:pt x="532" y="275"/>
                    </a:lnTo>
                    <a:lnTo>
                      <a:pt x="514" y="285"/>
                    </a:lnTo>
                    <a:lnTo>
                      <a:pt x="495" y="296"/>
                    </a:lnTo>
                    <a:lnTo>
                      <a:pt x="478" y="309"/>
                    </a:lnTo>
                    <a:lnTo>
                      <a:pt x="462" y="321"/>
                    </a:lnTo>
                    <a:lnTo>
                      <a:pt x="446" y="335"/>
                    </a:lnTo>
                    <a:lnTo>
                      <a:pt x="432" y="349"/>
                    </a:lnTo>
                    <a:lnTo>
                      <a:pt x="418" y="364"/>
                    </a:lnTo>
                    <a:lnTo>
                      <a:pt x="406" y="379"/>
                    </a:lnTo>
                    <a:lnTo>
                      <a:pt x="394" y="396"/>
                    </a:lnTo>
                    <a:lnTo>
                      <a:pt x="383" y="413"/>
                    </a:lnTo>
                    <a:lnTo>
                      <a:pt x="373" y="431"/>
                    </a:lnTo>
                    <a:lnTo>
                      <a:pt x="365" y="448"/>
                    </a:lnTo>
                    <a:lnTo>
                      <a:pt x="356" y="466"/>
                    </a:lnTo>
                    <a:lnTo>
                      <a:pt x="348" y="485"/>
                    </a:lnTo>
                    <a:lnTo>
                      <a:pt x="342" y="503"/>
                    </a:lnTo>
                    <a:lnTo>
                      <a:pt x="336" y="523"/>
                    </a:lnTo>
                    <a:lnTo>
                      <a:pt x="331" y="543"/>
                    </a:lnTo>
                    <a:lnTo>
                      <a:pt x="327" y="563"/>
                    </a:lnTo>
                    <a:lnTo>
                      <a:pt x="323" y="583"/>
                    </a:lnTo>
                    <a:lnTo>
                      <a:pt x="321" y="603"/>
                    </a:lnTo>
                    <a:lnTo>
                      <a:pt x="319" y="623"/>
                    </a:lnTo>
                    <a:lnTo>
                      <a:pt x="318" y="644"/>
                    </a:lnTo>
                    <a:lnTo>
                      <a:pt x="318" y="664"/>
                    </a:lnTo>
                    <a:lnTo>
                      <a:pt x="318" y="683"/>
                    </a:lnTo>
                    <a:lnTo>
                      <a:pt x="319" y="701"/>
                    </a:lnTo>
                    <a:lnTo>
                      <a:pt x="321" y="719"/>
                    </a:lnTo>
                    <a:lnTo>
                      <a:pt x="323" y="736"/>
                    </a:lnTo>
                    <a:lnTo>
                      <a:pt x="327" y="753"/>
                    </a:lnTo>
                    <a:lnTo>
                      <a:pt x="331" y="768"/>
                    </a:lnTo>
                    <a:lnTo>
                      <a:pt x="335" y="783"/>
                    </a:lnTo>
                    <a:lnTo>
                      <a:pt x="341" y="797"/>
                    </a:lnTo>
                    <a:lnTo>
                      <a:pt x="347" y="811"/>
                    </a:lnTo>
                    <a:lnTo>
                      <a:pt x="354" y="824"/>
                    </a:lnTo>
                    <a:lnTo>
                      <a:pt x="361" y="837"/>
                    </a:lnTo>
                    <a:lnTo>
                      <a:pt x="369" y="849"/>
                    </a:lnTo>
                    <a:lnTo>
                      <a:pt x="378" y="860"/>
                    </a:lnTo>
                    <a:lnTo>
                      <a:pt x="387" y="871"/>
                    </a:lnTo>
                    <a:lnTo>
                      <a:pt x="396" y="882"/>
                    </a:lnTo>
                    <a:lnTo>
                      <a:pt x="406" y="892"/>
                    </a:lnTo>
                    <a:lnTo>
                      <a:pt x="417" y="900"/>
                    </a:lnTo>
                    <a:lnTo>
                      <a:pt x="428" y="909"/>
                    </a:lnTo>
                    <a:lnTo>
                      <a:pt x="440" y="917"/>
                    </a:lnTo>
                    <a:lnTo>
                      <a:pt x="452" y="923"/>
                    </a:lnTo>
                    <a:lnTo>
                      <a:pt x="465" y="930"/>
                    </a:lnTo>
                    <a:lnTo>
                      <a:pt x="478" y="936"/>
                    </a:lnTo>
                    <a:lnTo>
                      <a:pt x="492" y="942"/>
                    </a:lnTo>
                    <a:lnTo>
                      <a:pt x="506" y="946"/>
                    </a:lnTo>
                    <a:lnTo>
                      <a:pt x="520" y="950"/>
                    </a:lnTo>
                    <a:lnTo>
                      <a:pt x="536" y="955"/>
                    </a:lnTo>
                    <a:lnTo>
                      <a:pt x="551" y="958"/>
                    </a:lnTo>
                    <a:lnTo>
                      <a:pt x="567" y="960"/>
                    </a:lnTo>
                    <a:lnTo>
                      <a:pt x="584" y="962"/>
                    </a:lnTo>
                    <a:lnTo>
                      <a:pt x="600" y="964"/>
                    </a:lnTo>
                    <a:lnTo>
                      <a:pt x="616" y="965"/>
                    </a:lnTo>
                    <a:lnTo>
                      <a:pt x="634" y="965"/>
                    </a:lnTo>
                    <a:lnTo>
                      <a:pt x="675" y="964"/>
                    </a:lnTo>
                    <a:lnTo>
                      <a:pt x="715" y="960"/>
                    </a:lnTo>
                    <a:lnTo>
                      <a:pt x="753" y="955"/>
                    </a:lnTo>
                    <a:lnTo>
                      <a:pt x="792" y="948"/>
                    </a:lnTo>
                    <a:lnTo>
                      <a:pt x="810" y="944"/>
                    </a:lnTo>
                    <a:lnTo>
                      <a:pt x="827" y="938"/>
                    </a:lnTo>
                    <a:lnTo>
                      <a:pt x="845" y="933"/>
                    </a:lnTo>
                    <a:lnTo>
                      <a:pt x="862" y="928"/>
                    </a:lnTo>
                    <a:lnTo>
                      <a:pt x="879" y="921"/>
                    </a:lnTo>
                    <a:lnTo>
                      <a:pt x="895" y="915"/>
                    </a:lnTo>
                    <a:lnTo>
                      <a:pt x="911" y="908"/>
                    </a:lnTo>
                    <a:lnTo>
                      <a:pt x="927" y="900"/>
                    </a:lnTo>
                    <a:lnTo>
                      <a:pt x="894" y="1148"/>
                    </a:lnTo>
                    <a:lnTo>
                      <a:pt x="863" y="1157"/>
                    </a:lnTo>
                    <a:lnTo>
                      <a:pt x="829" y="1166"/>
                    </a:lnTo>
                    <a:lnTo>
                      <a:pt x="790" y="1173"/>
                    </a:lnTo>
                    <a:lnTo>
                      <a:pt x="751" y="1180"/>
                    </a:lnTo>
                    <a:lnTo>
                      <a:pt x="709" y="1185"/>
                    </a:lnTo>
                    <a:lnTo>
                      <a:pt x="667" y="1190"/>
                    </a:lnTo>
                    <a:lnTo>
                      <a:pt x="626" y="1192"/>
                    </a:lnTo>
                    <a:lnTo>
                      <a:pt x="586" y="1193"/>
                    </a:lnTo>
                    <a:lnTo>
                      <a:pt x="551" y="1192"/>
                    </a:lnTo>
                    <a:lnTo>
                      <a:pt x="518" y="1191"/>
                    </a:lnTo>
                    <a:lnTo>
                      <a:pt x="486" y="1188"/>
                    </a:lnTo>
                    <a:lnTo>
                      <a:pt x="454" y="1183"/>
                    </a:lnTo>
                    <a:lnTo>
                      <a:pt x="424" y="1178"/>
                    </a:lnTo>
                    <a:lnTo>
                      <a:pt x="393" y="1170"/>
                    </a:lnTo>
                    <a:lnTo>
                      <a:pt x="365" y="1163"/>
                    </a:lnTo>
                    <a:lnTo>
                      <a:pt x="338" y="1154"/>
                    </a:lnTo>
                    <a:lnTo>
                      <a:pt x="310" y="1144"/>
                    </a:lnTo>
                    <a:lnTo>
                      <a:pt x="285" y="1132"/>
                    </a:lnTo>
                    <a:lnTo>
                      <a:pt x="260" y="1120"/>
                    </a:lnTo>
                    <a:lnTo>
                      <a:pt x="236" y="1107"/>
                    </a:lnTo>
                    <a:lnTo>
                      <a:pt x="214" y="1092"/>
                    </a:lnTo>
                    <a:lnTo>
                      <a:pt x="193" y="1077"/>
                    </a:lnTo>
                    <a:lnTo>
                      <a:pt x="172" y="1060"/>
                    </a:lnTo>
                    <a:lnTo>
                      <a:pt x="154" y="1043"/>
                    </a:lnTo>
                    <a:lnTo>
                      <a:pt x="135" y="1026"/>
                    </a:lnTo>
                    <a:lnTo>
                      <a:pt x="118" y="1006"/>
                    </a:lnTo>
                    <a:lnTo>
                      <a:pt x="102" y="986"/>
                    </a:lnTo>
                    <a:lnTo>
                      <a:pt x="87" y="966"/>
                    </a:lnTo>
                    <a:lnTo>
                      <a:pt x="73" y="944"/>
                    </a:lnTo>
                    <a:lnTo>
                      <a:pt x="61" y="921"/>
                    </a:lnTo>
                    <a:lnTo>
                      <a:pt x="49" y="898"/>
                    </a:lnTo>
                    <a:lnTo>
                      <a:pt x="39" y="873"/>
                    </a:lnTo>
                    <a:lnTo>
                      <a:pt x="30" y="849"/>
                    </a:lnTo>
                    <a:lnTo>
                      <a:pt x="22" y="823"/>
                    </a:lnTo>
                    <a:lnTo>
                      <a:pt x="15" y="797"/>
                    </a:lnTo>
                    <a:lnTo>
                      <a:pt x="10" y="770"/>
                    </a:lnTo>
                    <a:lnTo>
                      <a:pt x="5" y="743"/>
                    </a:lnTo>
                    <a:lnTo>
                      <a:pt x="2" y="714"/>
                    </a:lnTo>
                    <a:lnTo>
                      <a:pt x="1" y="685"/>
                    </a:lnTo>
                    <a:lnTo>
                      <a:pt x="0" y="656"/>
                    </a:lnTo>
                    <a:lnTo>
                      <a:pt x="1" y="620"/>
                    </a:lnTo>
                    <a:lnTo>
                      <a:pt x="3" y="585"/>
                    </a:lnTo>
                    <a:lnTo>
                      <a:pt x="7" y="551"/>
                    </a:lnTo>
                    <a:lnTo>
                      <a:pt x="12" y="518"/>
                    </a:lnTo>
                    <a:lnTo>
                      <a:pt x="20" y="485"/>
                    </a:lnTo>
                    <a:lnTo>
                      <a:pt x="27" y="452"/>
                    </a:lnTo>
                    <a:lnTo>
                      <a:pt x="38" y="422"/>
                    </a:lnTo>
                    <a:lnTo>
                      <a:pt x="49" y="391"/>
                    </a:lnTo>
                    <a:lnTo>
                      <a:pt x="62" y="362"/>
                    </a:lnTo>
                    <a:lnTo>
                      <a:pt x="76" y="334"/>
                    </a:lnTo>
                    <a:lnTo>
                      <a:pt x="91" y="307"/>
                    </a:lnTo>
                    <a:lnTo>
                      <a:pt x="108" y="279"/>
                    </a:lnTo>
                    <a:lnTo>
                      <a:pt x="126" y="254"/>
                    </a:lnTo>
                    <a:lnTo>
                      <a:pt x="146" y="229"/>
                    </a:lnTo>
                    <a:lnTo>
                      <a:pt x="167" y="206"/>
                    </a:lnTo>
                    <a:lnTo>
                      <a:pt x="189" y="184"/>
                    </a:lnTo>
                    <a:lnTo>
                      <a:pt x="212" y="163"/>
                    </a:lnTo>
                    <a:lnTo>
                      <a:pt x="237" y="142"/>
                    </a:lnTo>
                    <a:lnTo>
                      <a:pt x="263" y="124"/>
                    </a:lnTo>
                    <a:lnTo>
                      <a:pt x="291" y="106"/>
                    </a:lnTo>
                    <a:lnTo>
                      <a:pt x="319" y="90"/>
                    </a:lnTo>
                    <a:lnTo>
                      <a:pt x="348" y="75"/>
                    </a:lnTo>
                    <a:lnTo>
                      <a:pt x="379" y="61"/>
                    </a:lnTo>
                    <a:lnTo>
                      <a:pt x="410" y="48"/>
                    </a:lnTo>
                    <a:lnTo>
                      <a:pt x="443" y="37"/>
                    </a:lnTo>
                    <a:lnTo>
                      <a:pt x="477" y="27"/>
                    </a:lnTo>
                    <a:lnTo>
                      <a:pt x="513" y="18"/>
                    </a:lnTo>
                    <a:lnTo>
                      <a:pt x="549" y="12"/>
                    </a:lnTo>
                    <a:lnTo>
                      <a:pt x="586" y="6"/>
                    </a:lnTo>
                    <a:lnTo>
                      <a:pt x="624" y="3"/>
                    </a:lnTo>
                    <a:lnTo>
                      <a:pt x="663" y="0"/>
                    </a:lnTo>
                    <a:lnTo>
                      <a:pt x="703" y="0"/>
                    </a:lnTo>
                    <a:lnTo>
                      <a:pt x="744" y="0"/>
                    </a:lnTo>
                    <a:lnTo>
                      <a:pt x="782" y="1"/>
                    </a:lnTo>
                    <a:lnTo>
                      <a:pt x="818" y="3"/>
                    </a:lnTo>
                    <a:lnTo>
                      <a:pt x="851" y="6"/>
                    </a:lnTo>
                    <a:lnTo>
                      <a:pt x="884" y="9"/>
                    </a:lnTo>
                    <a:lnTo>
                      <a:pt x="913" y="13"/>
                    </a:lnTo>
                    <a:lnTo>
                      <a:pt x="942" y="17"/>
                    </a:lnTo>
                    <a:lnTo>
                      <a:pt x="967" y="22"/>
                    </a:lnTo>
                    <a:lnTo>
                      <a:pt x="1014" y="31"/>
                    </a:lnTo>
                    <a:lnTo>
                      <a:pt x="1053" y="41"/>
                    </a:lnTo>
                    <a:lnTo>
                      <a:pt x="1085" y="52"/>
                    </a:lnTo>
                    <a:lnTo>
                      <a:pt x="1112" y="61"/>
                    </a:lnTo>
                    <a:lnTo>
                      <a:pt x="108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6" name="Google Shape;596;p24"/>
            <p:cNvSpPr/>
            <p:nvPr/>
          </p:nvSpPr>
          <p:spPr>
            <a:xfrm>
              <a:off x="9674169" y="8899356"/>
              <a:ext cx="560906" cy="275582"/>
            </a:xfrm>
            <a:custGeom>
              <a:avLst/>
              <a:gdLst/>
              <a:ahLst/>
              <a:cxnLst/>
              <a:rect l="l" t="t" r="r" b="b"/>
              <a:pathLst>
                <a:path w="2764" h="1357" extrusionOk="0">
                  <a:moveTo>
                    <a:pt x="2628" y="741"/>
                  </a:moveTo>
                  <a:lnTo>
                    <a:pt x="2576" y="741"/>
                  </a:lnTo>
                  <a:lnTo>
                    <a:pt x="2523" y="741"/>
                  </a:lnTo>
                  <a:lnTo>
                    <a:pt x="2469" y="741"/>
                  </a:lnTo>
                  <a:lnTo>
                    <a:pt x="2417" y="741"/>
                  </a:lnTo>
                  <a:lnTo>
                    <a:pt x="2364" y="741"/>
                  </a:lnTo>
                  <a:lnTo>
                    <a:pt x="2311" y="741"/>
                  </a:lnTo>
                  <a:lnTo>
                    <a:pt x="2258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189" y="704"/>
                  </a:lnTo>
                  <a:lnTo>
                    <a:pt x="2172" y="668"/>
                  </a:lnTo>
                  <a:lnTo>
                    <a:pt x="2155" y="632"/>
                  </a:lnTo>
                  <a:lnTo>
                    <a:pt x="2138" y="596"/>
                  </a:lnTo>
                  <a:lnTo>
                    <a:pt x="2098" y="596"/>
                  </a:lnTo>
                  <a:lnTo>
                    <a:pt x="2057" y="596"/>
                  </a:lnTo>
                  <a:lnTo>
                    <a:pt x="2016" y="596"/>
                  </a:lnTo>
                  <a:lnTo>
                    <a:pt x="1976" y="596"/>
                  </a:lnTo>
                  <a:lnTo>
                    <a:pt x="1935" y="596"/>
                  </a:lnTo>
                  <a:lnTo>
                    <a:pt x="1894" y="596"/>
                  </a:lnTo>
                  <a:lnTo>
                    <a:pt x="1853" y="596"/>
                  </a:lnTo>
                  <a:lnTo>
                    <a:pt x="1813" y="596"/>
                  </a:lnTo>
                  <a:lnTo>
                    <a:pt x="1803" y="596"/>
                  </a:lnTo>
                  <a:lnTo>
                    <a:pt x="1795" y="595"/>
                  </a:lnTo>
                  <a:lnTo>
                    <a:pt x="1786" y="592"/>
                  </a:lnTo>
                  <a:lnTo>
                    <a:pt x="1779" y="589"/>
                  </a:lnTo>
                  <a:lnTo>
                    <a:pt x="1772" y="585"/>
                  </a:lnTo>
                  <a:lnTo>
                    <a:pt x="1766" y="581"/>
                  </a:lnTo>
                  <a:lnTo>
                    <a:pt x="1759" y="575"/>
                  </a:lnTo>
                  <a:lnTo>
                    <a:pt x="1755" y="569"/>
                  </a:lnTo>
                  <a:lnTo>
                    <a:pt x="1749" y="564"/>
                  </a:lnTo>
                  <a:lnTo>
                    <a:pt x="1745" y="557"/>
                  </a:lnTo>
                  <a:lnTo>
                    <a:pt x="1742" y="549"/>
                  </a:lnTo>
                  <a:lnTo>
                    <a:pt x="1739" y="542"/>
                  </a:lnTo>
                  <a:lnTo>
                    <a:pt x="1735" y="527"/>
                  </a:lnTo>
                  <a:lnTo>
                    <a:pt x="1734" y="510"/>
                  </a:lnTo>
                  <a:lnTo>
                    <a:pt x="1734" y="496"/>
                  </a:lnTo>
                  <a:lnTo>
                    <a:pt x="1734" y="484"/>
                  </a:lnTo>
                  <a:lnTo>
                    <a:pt x="1737" y="479"/>
                  </a:lnTo>
                  <a:lnTo>
                    <a:pt x="1739" y="476"/>
                  </a:lnTo>
                  <a:lnTo>
                    <a:pt x="1745" y="473"/>
                  </a:lnTo>
                  <a:lnTo>
                    <a:pt x="1754" y="472"/>
                  </a:lnTo>
                  <a:lnTo>
                    <a:pt x="1762" y="472"/>
                  </a:lnTo>
                  <a:lnTo>
                    <a:pt x="1772" y="472"/>
                  </a:lnTo>
                  <a:lnTo>
                    <a:pt x="1810" y="472"/>
                  </a:lnTo>
                  <a:lnTo>
                    <a:pt x="1850" y="472"/>
                  </a:lnTo>
                  <a:lnTo>
                    <a:pt x="1888" y="472"/>
                  </a:lnTo>
                  <a:lnTo>
                    <a:pt x="1927" y="472"/>
                  </a:lnTo>
                  <a:lnTo>
                    <a:pt x="1965" y="472"/>
                  </a:lnTo>
                  <a:lnTo>
                    <a:pt x="2003" y="472"/>
                  </a:lnTo>
                  <a:lnTo>
                    <a:pt x="204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64" y="428"/>
                  </a:lnTo>
                  <a:lnTo>
                    <a:pt x="2047" y="384"/>
                  </a:lnTo>
                  <a:lnTo>
                    <a:pt x="2030" y="341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0" y="293"/>
                  </a:lnTo>
                  <a:lnTo>
                    <a:pt x="2007" y="289"/>
                  </a:lnTo>
                  <a:lnTo>
                    <a:pt x="2003" y="286"/>
                  </a:lnTo>
                  <a:lnTo>
                    <a:pt x="1999" y="283"/>
                  </a:lnTo>
                  <a:lnTo>
                    <a:pt x="1987" y="280"/>
                  </a:lnTo>
                  <a:lnTo>
                    <a:pt x="1975" y="279"/>
                  </a:lnTo>
                  <a:lnTo>
                    <a:pt x="1962" y="279"/>
                  </a:lnTo>
                  <a:lnTo>
                    <a:pt x="1951" y="279"/>
                  </a:lnTo>
                  <a:lnTo>
                    <a:pt x="1938" y="279"/>
                  </a:lnTo>
                  <a:lnTo>
                    <a:pt x="1927" y="279"/>
                  </a:lnTo>
                  <a:lnTo>
                    <a:pt x="1914" y="245"/>
                  </a:lnTo>
                  <a:lnTo>
                    <a:pt x="1900" y="211"/>
                  </a:lnTo>
                  <a:lnTo>
                    <a:pt x="1887" y="177"/>
                  </a:lnTo>
                  <a:lnTo>
                    <a:pt x="1874" y="144"/>
                  </a:lnTo>
                  <a:lnTo>
                    <a:pt x="1860" y="110"/>
                  </a:lnTo>
                  <a:lnTo>
                    <a:pt x="1847" y="76"/>
                  </a:lnTo>
                  <a:lnTo>
                    <a:pt x="1834" y="42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4"/>
                  </a:lnTo>
                  <a:lnTo>
                    <a:pt x="1820" y="0"/>
                  </a:lnTo>
                  <a:lnTo>
                    <a:pt x="1810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796" y="0"/>
                  </a:lnTo>
                  <a:lnTo>
                    <a:pt x="1792" y="0"/>
                  </a:lnTo>
                  <a:lnTo>
                    <a:pt x="1792" y="4"/>
                  </a:lnTo>
                  <a:lnTo>
                    <a:pt x="1792" y="8"/>
                  </a:lnTo>
                  <a:lnTo>
                    <a:pt x="1792" y="42"/>
                  </a:lnTo>
                  <a:lnTo>
                    <a:pt x="1792" y="76"/>
                  </a:lnTo>
                  <a:lnTo>
                    <a:pt x="1792" y="110"/>
                  </a:lnTo>
                  <a:lnTo>
                    <a:pt x="1792" y="144"/>
                  </a:lnTo>
                  <a:lnTo>
                    <a:pt x="1792" y="177"/>
                  </a:lnTo>
                  <a:lnTo>
                    <a:pt x="1792" y="211"/>
                  </a:lnTo>
                  <a:lnTo>
                    <a:pt x="1792" y="245"/>
                  </a:lnTo>
                  <a:lnTo>
                    <a:pt x="1792" y="279"/>
                  </a:lnTo>
                  <a:lnTo>
                    <a:pt x="1677" y="279"/>
                  </a:lnTo>
                  <a:lnTo>
                    <a:pt x="1562" y="279"/>
                  </a:lnTo>
                  <a:lnTo>
                    <a:pt x="1449" y="279"/>
                  </a:lnTo>
                  <a:lnTo>
                    <a:pt x="1334" y="279"/>
                  </a:lnTo>
                  <a:lnTo>
                    <a:pt x="1219" y="279"/>
                  </a:lnTo>
                  <a:lnTo>
                    <a:pt x="1106" y="279"/>
                  </a:lnTo>
                  <a:lnTo>
                    <a:pt x="991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65" y="279"/>
                  </a:lnTo>
                  <a:lnTo>
                    <a:pt x="854" y="280"/>
                  </a:lnTo>
                  <a:lnTo>
                    <a:pt x="849" y="283"/>
                  </a:lnTo>
                  <a:lnTo>
                    <a:pt x="845" y="286"/>
                  </a:lnTo>
                  <a:lnTo>
                    <a:pt x="841" y="290"/>
                  </a:lnTo>
                  <a:lnTo>
                    <a:pt x="838" y="297"/>
                  </a:lnTo>
                  <a:lnTo>
                    <a:pt x="821" y="341"/>
                  </a:lnTo>
                  <a:lnTo>
                    <a:pt x="804" y="384"/>
                  </a:lnTo>
                  <a:lnTo>
                    <a:pt x="788" y="428"/>
                  </a:lnTo>
                  <a:lnTo>
                    <a:pt x="771" y="472"/>
                  </a:lnTo>
                  <a:lnTo>
                    <a:pt x="737" y="472"/>
                  </a:lnTo>
                  <a:lnTo>
                    <a:pt x="703" y="472"/>
                  </a:lnTo>
                  <a:lnTo>
                    <a:pt x="669" y="472"/>
                  </a:lnTo>
                  <a:lnTo>
                    <a:pt x="635" y="472"/>
                  </a:lnTo>
                  <a:lnTo>
                    <a:pt x="601" y="472"/>
                  </a:lnTo>
                  <a:lnTo>
                    <a:pt x="569" y="472"/>
                  </a:lnTo>
                  <a:lnTo>
                    <a:pt x="535" y="472"/>
                  </a:lnTo>
                  <a:lnTo>
                    <a:pt x="501" y="472"/>
                  </a:lnTo>
                  <a:lnTo>
                    <a:pt x="489" y="470"/>
                  </a:lnTo>
                  <a:lnTo>
                    <a:pt x="478" y="472"/>
                  </a:lnTo>
                  <a:lnTo>
                    <a:pt x="471" y="473"/>
                  </a:lnTo>
                  <a:lnTo>
                    <a:pt x="465" y="476"/>
                  </a:lnTo>
                  <a:lnTo>
                    <a:pt x="461" y="479"/>
                  </a:lnTo>
                  <a:lnTo>
                    <a:pt x="457" y="483"/>
                  </a:lnTo>
                  <a:lnTo>
                    <a:pt x="451" y="494"/>
                  </a:lnTo>
                  <a:lnTo>
                    <a:pt x="444" y="508"/>
                  </a:lnTo>
                  <a:lnTo>
                    <a:pt x="431" y="535"/>
                  </a:lnTo>
                  <a:lnTo>
                    <a:pt x="418" y="564"/>
                  </a:lnTo>
                  <a:lnTo>
                    <a:pt x="404" y="592"/>
                  </a:lnTo>
                  <a:lnTo>
                    <a:pt x="392" y="619"/>
                  </a:lnTo>
                  <a:lnTo>
                    <a:pt x="377" y="647"/>
                  </a:lnTo>
                  <a:lnTo>
                    <a:pt x="365" y="676"/>
                  </a:lnTo>
                  <a:lnTo>
                    <a:pt x="350" y="703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5"/>
                  </a:lnTo>
                  <a:lnTo>
                    <a:pt x="338" y="741"/>
                  </a:lnTo>
                  <a:lnTo>
                    <a:pt x="304" y="741"/>
                  </a:lnTo>
                  <a:lnTo>
                    <a:pt x="270" y="741"/>
                  </a:lnTo>
                  <a:lnTo>
                    <a:pt x="237" y="741"/>
                  </a:lnTo>
                  <a:lnTo>
                    <a:pt x="203" y="741"/>
                  </a:lnTo>
                  <a:lnTo>
                    <a:pt x="169" y="741"/>
                  </a:lnTo>
                  <a:lnTo>
                    <a:pt x="135" y="741"/>
                  </a:lnTo>
                  <a:lnTo>
                    <a:pt x="102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56" y="741"/>
                  </a:lnTo>
                  <a:lnTo>
                    <a:pt x="46" y="742"/>
                  </a:lnTo>
                  <a:lnTo>
                    <a:pt x="36" y="745"/>
                  </a:lnTo>
                  <a:lnTo>
                    <a:pt x="27" y="748"/>
                  </a:lnTo>
                  <a:lnTo>
                    <a:pt x="20" y="752"/>
                  </a:lnTo>
                  <a:lnTo>
                    <a:pt x="14" y="758"/>
                  </a:lnTo>
                  <a:lnTo>
                    <a:pt x="10" y="763"/>
                  </a:lnTo>
                  <a:lnTo>
                    <a:pt x="6" y="769"/>
                  </a:lnTo>
                  <a:lnTo>
                    <a:pt x="3" y="776"/>
                  </a:lnTo>
                  <a:lnTo>
                    <a:pt x="2" y="785"/>
                  </a:lnTo>
                  <a:lnTo>
                    <a:pt x="0" y="792"/>
                  </a:lnTo>
                  <a:lnTo>
                    <a:pt x="0" y="800"/>
                  </a:lnTo>
                  <a:lnTo>
                    <a:pt x="2" y="819"/>
                  </a:lnTo>
                  <a:lnTo>
                    <a:pt x="6" y="839"/>
                  </a:lnTo>
                  <a:lnTo>
                    <a:pt x="27" y="905"/>
                  </a:lnTo>
                  <a:lnTo>
                    <a:pt x="47" y="967"/>
                  </a:lnTo>
                  <a:lnTo>
                    <a:pt x="67" y="1026"/>
                  </a:lnTo>
                  <a:lnTo>
                    <a:pt x="87" y="1081"/>
                  </a:lnTo>
                  <a:lnTo>
                    <a:pt x="109" y="1136"/>
                  </a:lnTo>
                  <a:lnTo>
                    <a:pt x="134" y="1194"/>
                  </a:lnTo>
                  <a:lnTo>
                    <a:pt x="162" y="1254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9" y="1329"/>
                  </a:lnTo>
                  <a:lnTo>
                    <a:pt x="204" y="1337"/>
                  </a:lnTo>
                  <a:lnTo>
                    <a:pt x="209" y="1344"/>
                  </a:lnTo>
                  <a:lnTo>
                    <a:pt x="214" y="1349"/>
                  </a:lnTo>
                  <a:lnTo>
                    <a:pt x="221" y="1353"/>
                  </a:lnTo>
                  <a:lnTo>
                    <a:pt x="230" y="1354"/>
                  </a:lnTo>
                  <a:lnTo>
                    <a:pt x="240" y="1356"/>
                  </a:lnTo>
                  <a:lnTo>
                    <a:pt x="251" y="1357"/>
                  </a:lnTo>
                  <a:lnTo>
                    <a:pt x="383" y="1357"/>
                  </a:lnTo>
                  <a:lnTo>
                    <a:pt x="515" y="1357"/>
                  </a:lnTo>
                  <a:lnTo>
                    <a:pt x="648" y="1357"/>
                  </a:lnTo>
                  <a:lnTo>
                    <a:pt x="780" y="1357"/>
                  </a:lnTo>
                  <a:lnTo>
                    <a:pt x="912" y="1357"/>
                  </a:lnTo>
                  <a:lnTo>
                    <a:pt x="1043" y="1357"/>
                  </a:lnTo>
                  <a:lnTo>
                    <a:pt x="1175" y="1357"/>
                  </a:lnTo>
                  <a:lnTo>
                    <a:pt x="1309" y="1357"/>
                  </a:lnTo>
                  <a:lnTo>
                    <a:pt x="1440" y="1357"/>
                  </a:lnTo>
                  <a:lnTo>
                    <a:pt x="1572" y="1357"/>
                  </a:lnTo>
                  <a:lnTo>
                    <a:pt x="1704" y="1357"/>
                  </a:lnTo>
                  <a:lnTo>
                    <a:pt x="1836" y="1357"/>
                  </a:lnTo>
                  <a:lnTo>
                    <a:pt x="1968" y="1357"/>
                  </a:lnTo>
                  <a:lnTo>
                    <a:pt x="2101" y="1357"/>
                  </a:lnTo>
                  <a:lnTo>
                    <a:pt x="2233" y="1357"/>
                  </a:lnTo>
                  <a:lnTo>
                    <a:pt x="2364" y="1357"/>
                  </a:lnTo>
                  <a:lnTo>
                    <a:pt x="2374" y="1356"/>
                  </a:lnTo>
                  <a:lnTo>
                    <a:pt x="2383" y="1354"/>
                  </a:lnTo>
                  <a:lnTo>
                    <a:pt x="2391" y="1353"/>
                  </a:lnTo>
                  <a:lnTo>
                    <a:pt x="2399" y="1350"/>
                  </a:lnTo>
                  <a:lnTo>
                    <a:pt x="2406" y="1347"/>
                  </a:lnTo>
                  <a:lnTo>
                    <a:pt x="2411" y="1343"/>
                  </a:lnTo>
                  <a:lnTo>
                    <a:pt x="2417" y="1339"/>
                  </a:lnTo>
                  <a:lnTo>
                    <a:pt x="2423" y="1333"/>
                  </a:lnTo>
                  <a:lnTo>
                    <a:pt x="2433" y="1322"/>
                  </a:lnTo>
                  <a:lnTo>
                    <a:pt x="2441" y="1309"/>
                  </a:lnTo>
                  <a:lnTo>
                    <a:pt x="2450" y="1295"/>
                  </a:lnTo>
                  <a:lnTo>
                    <a:pt x="2458" y="1281"/>
                  </a:lnTo>
                  <a:lnTo>
                    <a:pt x="2489" y="1227"/>
                  </a:lnTo>
                  <a:lnTo>
                    <a:pt x="2522" y="1174"/>
                  </a:lnTo>
                  <a:lnTo>
                    <a:pt x="2554" y="1122"/>
                  </a:lnTo>
                  <a:lnTo>
                    <a:pt x="2587" y="1071"/>
                  </a:lnTo>
                  <a:lnTo>
                    <a:pt x="2621" y="1021"/>
                  </a:lnTo>
                  <a:lnTo>
                    <a:pt x="2655" y="972"/>
                  </a:lnTo>
                  <a:lnTo>
                    <a:pt x="2690" y="921"/>
                  </a:lnTo>
                  <a:lnTo>
                    <a:pt x="2727" y="871"/>
                  </a:lnTo>
                  <a:lnTo>
                    <a:pt x="2742" y="850"/>
                  </a:lnTo>
                  <a:lnTo>
                    <a:pt x="2753" y="830"/>
                  </a:lnTo>
                  <a:lnTo>
                    <a:pt x="2760" y="814"/>
                  </a:lnTo>
                  <a:lnTo>
                    <a:pt x="2763" y="799"/>
                  </a:lnTo>
                  <a:lnTo>
                    <a:pt x="2764" y="793"/>
                  </a:lnTo>
                  <a:lnTo>
                    <a:pt x="2764" y="788"/>
                  </a:lnTo>
                  <a:lnTo>
                    <a:pt x="2764" y="782"/>
                  </a:lnTo>
                  <a:lnTo>
                    <a:pt x="2763" y="776"/>
                  </a:lnTo>
                  <a:lnTo>
                    <a:pt x="2760" y="772"/>
                  </a:lnTo>
                  <a:lnTo>
                    <a:pt x="2757" y="768"/>
                  </a:lnTo>
                  <a:lnTo>
                    <a:pt x="2754" y="763"/>
                  </a:lnTo>
                  <a:lnTo>
                    <a:pt x="2750" y="761"/>
                  </a:lnTo>
                  <a:lnTo>
                    <a:pt x="2740" y="755"/>
                  </a:lnTo>
                  <a:lnTo>
                    <a:pt x="2729" y="749"/>
                  </a:lnTo>
                  <a:lnTo>
                    <a:pt x="2716" y="746"/>
                  </a:lnTo>
                  <a:lnTo>
                    <a:pt x="2700" y="744"/>
                  </a:lnTo>
                  <a:lnTo>
                    <a:pt x="2666" y="741"/>
                  </a:lnTo>
                  <a:lnTo>
                    <a:pt x="2628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9056410" y="8797131"/>
              <a:ext cx="543833" cy="488481"/>
            </a:xfrm>
            <a:custGeom>
              <a:avLst/>
              <a:gdLst/>
              <a:ahLst/>
              <a:cxnLst/>
              <a:rect l="l" t="t" r="r" b="b"/>
              <a:pathLst>
                <a:path w="2359" h="2118" extrusionOk="0">
                  <a:moveTo>
                    <a:pt x="1050" y="225"/>
                  </a:moveTo>
                  <a:lnTo>
                    <a:pt x="1239" y="225"/>
                  </a:lnTo>
                  <a:lnTo>
                    <a:pt x="1247" y="225"/>
                  </a:lnTo>
                  <a:lnTo>
                    <a:pt x="1256" y="227"/>
                  </a:lnTo>
                  <a:lnTo>
                    <a:pt x="1263" y="229"/>
                  </a:lnTo>
                  <a:lnTo>
                    <a:pt x="1271" y="232"/>
                  </a:lnTo>
                  <a:lnTo>
                    <a:pt x="1278" y="235"/>
                  </a:lnTo>
                  <a:lnTo>
                    <a:pt x="1286" y="239"/>
                  </a:lnTo>
                  <a:lnTo>
                    <a:pt x="1291" y="244"/>
                  </a:lnTo>
                  <a:lnTo>
                    <a:pt x="1297" y="249"/>
                  </a:lnTo>
                  <a:lnTo>
                    <a:pt x="1303" y="255"/>
                  </a:lnTo>
                  <a:lnTo>
                    <a:pt x="1308" y="262"/>
                  </a:lnTo>
                  <a:lnTo>
                    <a:pt x="1312" y="269"/>
                  </a:lnTo>
                  <a:lnTo>
                    <a:pt x="1315" y="276"/>
                  </a:lnTo>
                  <a:lnTo>
                    <a:pt x="1318" y="283"/>
                  </a:lnTo>
                  <a:lnTo>
                    <a:pt x="1320" y="292"/>
                  </a:lnTo>
                  <a:lnTo>
                    <a:pt x="1321" y="300"/>
                  </a:lnTo>
                  <a:lnTo>
                    <a:pt x="1322" y="309"/>
                  </a:lnTo>
                  <a:lnTo>
                    <a:pt x="1322" y="309"/>
                  </a:lnTo>
                  <a:lnTo>
                    <a:pt x="1321" y="317"/>
                  </a:lnTo>
                  <a:lnTo>
                    <a:pt x="1320" y="324"/>
                  </a:lnTo>
                  <a:lnTo>
                    <a:pt x="1318" y="333"/>
                  </a:lnTo>
                  <a:lnTo>
                    <a:pt x="1315" y="340"/>
                  </a:lnTo>
                  <a:lnTo>
                    <a:pt x="1312" y="347"/>
                  </a:lnTo>
                  <a:lnTo>
                    <a:pt x="1308" y="354"/>
                  </a:lnTo>
                  <a:lnTo>
                    <a:pt x="1303" y="361"/>
                  </a:lnTo>
                  <a:lnTo>
                    <a:pt x="1297" y="367"/>
                  </a:lnTo>
                  <a:lnTo>
                    <a:pt x="1291" y="373"/>
                  </a:lnTo>
                  <a:lnTo>
                    <a:pt x="1286" y="377"/>
                  </a:lnTo>
                  <a:lnTo>
                    <a:pt x="1278" y="381"/>
                  </a:lnTo>
                  <a:lnTo>
                    <a:pt x="1271" y="385"/>
                  </a:lnTo>
                  <a:lnTo>
                    <a:pt x="1263" y="388"/>
                  </a:lnTo>
                  <a:lnTo>
                    <a:pt x="1256" y="390"/>
                  </a:lnTo>
                  <a:lnTo>
                    <a:pt x="1247" y="391"/>
                  </a:lnTo>
                  <a:lnTo>
                    <a:pt x="1239" y="391"/>
                  </a:lnTo>
                  <a:lnTo>
                    <a:pt x="1169" y="391"/>
                  </a:lnTo>
                  <a:lnTo>
                    <a:pt x="1195" y="426"/>
                  </a:lnTo>
                  <a:lnTo>
                    <a:pt x="1219" y="460"/>
                  </a:lnTo>
                  <a:lnTo>
                    <a:pt x="1243" y="494"/>
                  </a:lnTo>
                  <a:lnTo>
                    <a:pt x="1266" y="527"/>
                  </a:lnTo>
                  <a:lnTo>
                    <a:pt x="1454" y="527"/>
                  </a:lnTo>
                  <a:lnTo>
                    <a:pt x="1463" y="527"/>
                  </a:lnTo>
                  <a:lnTo>
                    <a:pt x="1471" y="528"/>
                  </a:lnTo>
                  <a:lnTo>
                    <a:pt x="1480" y="531"/>
                  </a:lnTo>
                  <a:lnTo>
                    <a:pt x="1487" y="534"/>
                  </a:lnTo>
                  <a:lnTo>
                    <a:pt x="1494" y="537"/>
                  </a:lnTo>
                  <a:lnTo>
                    <a:pt x="1501" y="541"/>
                  </a:lnTo>
                  <a:lnTo>
                    <a:pt x="1508" y="545"/>
                  </a:lnTo>
                  <a:lnTo>
                    <a:pt x="1514" y="551"/>
                  </a:lnTo>
                  <a:lnTo>
                    <a:pt x="1519" y="557"/>
                  </a:lnTo>
                  <a:lnTo>
                    <a:pt x="1524" y="564"/>
                  </a:lnTo>
                  <a:lnTo>
                    <a:pt x="1528" y="571"/>
                  </a:lnTo>
                  <a:lnTo>
                    <a:pt x="1531" y="578"/>
                  </a:lnTo>
                  <a:lnTo>
                    <a:pt x="1534" y="585"/>
                  </a:lnTo>
                  <a:lnTo>
                    <a:pt x="1536" y="594"/>
                  </a:lnTo>
                  <a:lnTo>
                    <a:pt x="1538" y="602"/>
                  </a:lnTo>
                  <a:lnTo>
                    <a:pt x="1538" y="611"/>
                  </a:lnTo>
                  <a:lnTo>
                    <a:pt x="1538" y="611"/>
                  </a:lnTo>
                  <a:lnTo>
                    <a:pt x="1538" y="619"/>
                  </a:lnTo>
                  <a:lnTo>
                    <a:pt x="1536" y="626"/>
                  </a:lnTo>
                  <a:lnTo>
                    <a:pt x="1534" y="635"/>
                  </a:lnTo>
                  <a:lnTo>
                    <a:pt x="1531" y="642"/>
                  </a:lnTo>
                  <a:lnTo>
                    <a:pt x="1528" y="649"/>
                  </a:lnTo>
                  <a:lnTo>
                    <a:pt x="1524" y="656"/>
                  </a:lnTo>
                  <a:lnTo>
                    <a:pt x="1519" y="663"/>
                  </a:lnTo>
                  <a:lnTo>
                    <a:pt x="1514" y="669"/>
                  </a:lnTo>
                  <a:lnTo>
                    <a:pt x="1508" y="674"/>
                  </a:lnTo>
                  <a:lnTo>
                    <a:pt x="1501" y="679"/>
                  </a:lnTo>
                  <a:lnTo>
                    <a:pt x="1494" y="683"/>
                  </a:lnTo>
                  <a:lnTo>
                    <a:pt x="1487" y="687"/>
                  </a:lnTo>
                  <a:lnTo>
                    <a:pt x="1480" y="689"/>
                  </a:lnTo>
                  <a:lnTo>
                    <a:pt x="1471" y="691"/>
                  </a:lnTo>
                  <a:lnTo>
                    <a:pt x="1463" y="693"/>
                  </a:lnTo>
                  <a:lnTo>
                    <a:pt x="1454" y="693"/>
                  </a:lnTo>
                  <a:lnTo>
                    <a:pt x="1383" y="693"/>
                  </a:lnTo>
                  <a:lnTo>
                    <a:pt x="1430" y="759"/>
                  </a:lnTo>
                  <a:lnTo>
                    <a:pt x="1470" y="816"/>
                  </a:lnTo>
                  <a:lnTo>
                    <a:pt x="1501" y="859"/>
                  </a:lnTo>
                  <a:lnTo>
                    <a:pt x="1521" y="886"/>
                  </a:lnTo>
                  <a:lnTo>
                    <a:pt x="2127" y="925"/>
                  </a:lnTo>
                  <a:lnTo>
                    <a:pt x="2127" y="925"/>
                  </a:lnTo>
                  <a:lnTo>
                    <a:pt x="2167" y="931"/>
                  </a:lnTo>
                  <a:lnTo>
                    <a:pt x="2203" y="938"/>
                  </a:lnTo>
                  <a:lnTo>
                    <a:pt x="2220" y="942"/>
                  </a:lnTo>
                  <a:lnTo>
                    <a:pt x="2235" y="946"/>
                  </a:lnTo>
                  <a:lnTo>
                    <a:pt x="2251" y="952"/>
                  </a:lnTo>
                  <a:lnTo>
                    <a:pt x="2265" y="958"/>
                  </a:lnTo>
                  <a:lnTo>
                    <a:pt x="2279" y="966"/>
                  </a:lnTo>
                  <a:lnTo>
                    <a:pt x="2292" y="975"/>
                  </a:lnTo>
                  <a:lnTo>
                    <a:pt x="2303" y="985"/>
                  </a:lnTo>
                  <a:lnTo>
                    <a:pt x="2316" y="996"/>
                  </a:lnTo>
                  <a:lnTo>
                    <a:pt x="2327" y="1009"/>
                  </a:lnTo>
                  <a:lnTo>
                    <a:pt x="2339" y="1024"/>
                  </a:lnTo>
                  <a:lnTo>
                    <a:pt x="2349" y="1040"/>
                  </a:lnTo>
                  <a:lnTo>
                    <a:pt x="2359" y="1060"/>
                  </a:lnTo>
                  <a:lnTo>
                    <a:pt x="2359" y="1060"/>
                  </a:lnTo>
                  <a:lnTo>
                    <a:pt x="2349" y="1078"/>
                  </a:lnTo>
                  <a:lnTo>
                    <a:pt x="2339" y="1095"/>
                  </a:lnTo>
                  <a:lnTo>
                    <a:pt x="2327" y="1109"/>
                  </a:lnTo>
                  <a:lnTo>
                    <a:pt x="2316" y="1124"/>
                  </a:lnTo>
                  <a:lnTo>
                    <a:pt x="2305" y="1135"/>
                  </a:lnTo>
                  <a:lnTo>
                    <a:pt x="2292" y="1145"/>
                  </a:lnTo>
                  <a:lnTo>
                    <a:pt x="2279" y="1153"/>
                  </a:lnTo>
                  <a:lnTo>
                    <a:pt x="2265" y="1160"/>
                  </a:lnTo>
                  <a:lnTo>
                    <a:pt x="2251" y="1168"/>
                  </a:lnTo>
                  <a:lnTo>
                    <a:pt x="2235" y="1173"/>
                  </a:lnTo>
                  <a:lnTo>
                    <a:pt x="2220" y="1177"/>
                  </a:lnTo>
                  <a:lnTo>
                    <a:pt x="2203" y="1182"/>
                  </a:lnTo>
                  <a:lnTo>
                    <a:pt x="2167" y="1189"/>
                  </a:lnTo>
                  <a:lnTo>
                    <a:pt x="2127" y="1194"/>
                  </a:lnTo>
                  <a:lnTo>
                    <a:pt x="2127" y="1194"/>
                  </a:lnTo>
                  <a:lnTo>
                    <a:pt x="1521" y="1233"/>
                  </a:lnTo>
                  <a:lnTo>
                    <a:pt x="1521" y="1233"/>
                  </a:lnTo>
                  <a:lnTo>
                    <a:pt x="1481" y="1288"/>
                  </a:lnTo>
                  <a:lnTo>
                    <a:pt x="1446" y="1339"/>
                  </a:lnTo>
                  <a:lnTo>
                    <a:pt x="1413" y="1384"/>
                  </a:lnTo>
                  <a:lnTo>
                    <a:pt x="1383" y="1425"/>
                  </a:lnTo>
                  <a:lnTo>
                    <a:pt x="1454" y="1425"/>
                  </a:lnTo>
                  <a:lnTo>
                    <a:pt x="1463" y="1427"/>
                  </a:lnTo>
                  <a:lnTo>
                    <a:pt x="1471" y="1428"/>
                  </a:lnTo>
                  <a:lnTo>
                    <a:pt x="1480" y="1430"/>
                  </a:lnTo>
                  <a:lnTo>
                    <a:pt x="1487" y="1433"/>
                  </a:lnTo>
                  <a:lnTo>
                    <a:pt x="1494" y="1435"/>
                  </a:lnTo>
                  <a:lnTo>
                    <a:pt x="1501" y="1440"/>
                  </a:lnTo>
                  <a:lnTo>
                    <a:pt x="1508" y="1445"/>
                  </a:lnTo>
                  <a:lnTo>
                    <a:pt x="1514" y="1451"/>
                  </a:lnTo>
                  <a:lnTo>
                    <a:pt x="1519" y="1457"/>
                  </a:lnTo>
                  <a:lnTo>
                    <a:pt x="1524" y="1462"/>
                  </a:lnTo>
                  <a:lnTo>
                    <a:pt x="1528" y="1469"/>
                  </a:lnTo>
                  <a:lnTo>
                    <a:pt x="1531" y="1476"/>
                  </a:lnTo>
                  <a:lnTo>
                    <a:pt x="1534" y="1485"/>
                  </a:lnTo>
                  <a:lnTo>
                    <a:pt x="1536" y="1492"/>
                  </a:lnTo>
                  <a:lnTo>
                    <a:pt x="1538" y="1501"/>
                  </a:lnTo>
                  <a:lnTo>
                    <a:pt x="1538" y="1509"/>
                  </a:lnTo>
                  <a:lnTo>
                    <a:pt x="1538" y="1509"/>
                  </a:lnTo>
                  <a:lnTo>
                    <a:pt x="1538" y="1518"/>
                  </a:lnTo>
                  <a:lnTo>
                    <a:pt x="1536" y="1526"/>
                  </a:lnTo>
                  <a:lnTo>
                    <a:pt x="1534" y="1533"/>
                  </a:lnTo>
                  <a:lnTo>
                    <a:pt x="1531" y="1542"/>
                  </a:lnTo>
                  <a:lnTo>
                    <a:pt x="1528" y="1549"/>
                  </a:lnTo>
                  <a:lnTo>
                    <a:pt x="1524" y="1556"/>
                  </a:lnTo>
                  <a:lnTo>
                    <a:pt x="1519" y="1561"/>
                  </a:lnTo>
                  <a:lnTo>
                    <a:pt x="1514" y="1567"/>
                  </a:lnTo>
                  <a:lnTo>
                    <a:pt x="1508" y="1573"/>
                  </a:lnTo>
                  <a:lnTo>
                    <a:pt x="1501" y="1577"/>
                  </a:lnTo>
                  <a:lnTo>
                    <a:pt x="1494" y="1581"/>
                  </a:lnTo>
                  <a:lnTo>
                    <a:pt x="1487" y="1586"/>
                  </a:lnTo>
                  <a:lnTo>
                    <a:pt x="1480" y="1588"/>
                  </a:lnTo>
                  <a:lnTo>
                    <a:pt x="1471" y="1590"/>
                  </a:lnTo>
                  <a:lnTo>
                    <a:pt x="1463" y="1591"/>
                  </a:lnTo>
                  <a:lnTo>
                    <a:pt x="1454" y="1593"/>
                  </a:lnTo>
                  <a:lnTo>
                    <a:pt x="1267" y="1593"/>
                  </a:lnTo>
                  <a:lnTo>
                    <a:pt x="1225" y="1654"/>
                  </a:lnTo>
                  <a:lnTo>
                    <a:pt x="1203" y="1686"/>
                  </a:lnTo>
                  <a:lnTo>
                    <a:pt x="1192" y="1706"/>
                  </a:lnTo>
                  <a:lnTo>
                    <a:pt x="1176" y="1727"/>
                  </a:lnTo>
                  <a:lnTo>
                    <a:pt x="1239" y="1727"/>
                  </a:lnTo>
                  <a:lnTo>
                    <a:pt x="1247" y="1729"/>
                  </a:lnTo>
                  <a:lnTo>
                    <a:pt x="1256" y="1730"/>
                  </a:lnTo>
                  <a:lnTo>
                    <a:pt x="1263" y="1732"/>
                  </a:lnTo>
                  <a:lnTo>
                    <a:pt x="1271" y="1734"/>
                  </a:lnTo>
                  <a:lnTo>
                    <a:pt x="1278" y="1737"/>
                  </a:lnTo>
                  <a:lnTo>
                    <a:pt x="1286" y="1741"/>
                  </a:lnTo>
                  <a:lnTo>
                    <a:pt x="1291" y="1747"/>
                  </a:lnTo>
                  <a:lnTo>
                    <a:pt x="1297" y="1753"/>
                  </a:lnTo>
                  <a:lnTo>
                    <a:pt x="1303" y="1758"/>
                  </a:lnTo>
                  <a:lnTo>
                    <a:pt x="1308" y="1764"/>
                  </a:lnTo>
                  <a:lnTo>
                    <a:pt x="1312" y="1771"/>
                  </a:lnTo>
                  <a:lnTo>
                    <a:pt x="1315" y="1778"/>
                  </a:lnTo>
                  <a:lnTo>
                    <a:pt x="1318" y="1787"/>
                  </a:lnTo>
                  <a:lnTo>
                    <a:pt x="1320" y="1794"/>
                  </a:lnTo>
                  <a:lnTo>
                    <a:pt x="1321" y="1802"/>
                  </a:lnTo>
                  <a:lnTo>
                    <a:pt x="1322" y="1811"/>
                  </a:lnTo>
                  <a:lnTo>
                    <a:pt x="1322" y="1811"/>
                  </a:lnTo>
                  <a:lnTo>
                    <a:pt x="1321" y="1819"/>
                  </a:lnTo>
                  <a:lnTo>
                    <a:pt x="1320" y="1828"/>
                  </a:lnTo>
                  <a:lnTo>
                    <a:pt x="1318" y="1835"/>
                  </a:lnTo>
                  <a:lnTo>
                    <a:pt x="1315" y="1843"/>
                  </a:lnTo>
                  <a:lnTo>
                    <a:pt x="1312" y="1851"/>
                  </a:lnTo>
                  <a:lnTo>
                    <a:pt x="1308" y="1858"/>
                  </a:lnTo>
                  <a:lnTo>
                    <a:pt x="1303" y="1863"/>
                  </a:lnTo>
                  <a:lnTo>
                    <a:pt x="1297" y="1869"/>
                  </a:lnTo>
                  <a:lnTo>
                    <a:pt x="1291" y="1875"/>
                  </a:lnTo>
                  <a:lnTo>
                    <a:pt x="1286" y="1879"/>
                  </a:lnTo>
                  <a:lnTo>
                    <a:pt x="1278" y="1883"/>
                  </a:lnTo>
                  <a:lnTo>
                    <a:pt x="1271" y="1887"/>
                  </a:lnTo>
                  <a:lnTo>
                    <a:pt x="1263" y="1890"/>
                  </a:lnTo>
                  <a:lnTo>
                    <a:pt x="1256" y="1892"/>
                  </a:lnTo>
                  <a:lnTo>
                    <a:pt x="1247" y="1893"/>
                  </a:lnTo>
                  <a:lnTo>
                    <a:pt x="1239" y="1894"/>
                  </a:lnTo>
                  <a:lnTo>
                    <a:pt x="1055" y="1894"/>
                  </a:lnTo>
                  <a:lnTo>
                    <a:pt x="943" y="2042"/>
                  </a:lnTo>
                  <a:lnTo>
                    <a:pt x="914" y="2080"/>
                  </a:lnTo>
                  <a:lnTo>
                    <a:pt x="876" y="2108"/>
                  </a:lnTo>
                  <a:lnTo>
                    <a:pt x="828" y="2118"/>
                  </a:lnTo>
                  <a:lnTo>
                    <a:pt x="828" y="2118"/>
                  </a:lnTo>
                  <a:lnTo>
                    <a:pt x="780" y="2118"/>
                  </a:lnTo>
                  <a:lnTo>
                    <a:pt x="741" y="2108"/>
                  </a:lnTo>
                  <a:lnTo>
                    <a:pt x="731" y="2099"/>
                  </a:lnTo>
                  <a:lnTo>
                    <a:pt x="721" y="2090"/>
                  </a:lnTo>
                  <a:lnTo>
                    <a:pt x="721" y="2032"/>
                  </a:lnTo>
                  <a:lnTo>
                    <a:pt x="721" y="2032"/>
                  </a:lnTo>
                  <a:lnTo>
                    <a:pt x="982" y="1243"/>
                  </a:lnTo>
                  <a:lnTo>
                    <a:pt x="712" y="1223"/>
                  </a:lnTo>
                  <a:lnTo>
                    <a:pt x="289" y="1175"/>
                  </a:lnTo>
                  <a:lnTo>
                    <a:pt x="289" y="1175"/>
                  </a:lnTo>
                  <a:lnTo>
                    <a:pt x="67" y="1425"/>
                  </a:lnTo>
                  <a:lnTo>
                    <a:pt x="0" y="1387"/>
                  </a:lnTo>
                  <a:lnTo>
                    <a:pt x="67" y="1060"/>
                  </a:lnTo>
                  <a:lnTo>
                    <a:pt x="0" y="732"/>
                  </a:lnTo>
                  <a:lnTo>
                    <a:pt x="67" y="694"/>
                  </a:lnTo>
                  <a:lnTo>
                    <a:pt x="289" y="944"/>
                  </a:lnTo>
                  <a:lnTo>
                    <a:pt x="712" y="895"/>
                  </a:lnTo>
                  <a:lnTo>
                    <a:pt x="982" y="877"/>
                  </a:lnTo>
                  <a:lnTo>
                    <a:pt x="982" y="877"/>
                  </a:lnTo>
                  <a:lnTo>
                    <a:pt x="721" y="88"/>
                  </a:lnTo>
                  <a:lnTo>
                    <a:pt x="721" y="30"/>
                  </a:lnTo>
                  <a:lnTo>
                    <a:pt x="731" y="20"/>
                  </a:lnTo>
                  <a:lnTo>
                    <a:pt x="741" y="10"/>
                  </a:lnTo>
                  <a:lnTo>
                    <a:pt x="780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76" y="10"/>
                  </a:lnTo>
                  <a:lnTo>
                    <a:pt x="914" y="40"/>
                  </a:lnTo>
                  <a:lnTo>
                    <a:pt x="943" y="78"/>
                  </a:lnTo>
                  <a:lnTo>
                    <a:pt x="943" y="78"/>
                  </a:lnTo>
                  <a:lnTo>
                    <a:pt x="969" y="113"/>
                  </a:lnTo>
                  <a:lnTo>
                    <a:pt x="996" y="150"/>
                  </a:lnTo>
                  <a:lnTo>
                    <a:pt x="1023" y="187"/>
                  </a:lnTo>
                  <a:lnTo>
                    <a:pt x="1050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10998889" y="8950998"/>
              <a:ext cx="737096" cy="189871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5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4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2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1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0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1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2" y="159"/>
                  </a:lnTo>
                  <a:lnTo>
                    <a:pt x="662" y="170"/>
                  </a:lnTo>
                  <a:lnTo>
                    <a:pt x="662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2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1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1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1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1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0" y="510"/>
                  </a:lnTo>
                  <a:lnTo>
                    <a:pt x="723" y="510"/>
                  </a:lnTo>
                  <a:lnTo>
                    <a:pt x="733" y="510"/>
                  </a:lnTo>
                  <a:lnTo>
                    <a:pt x="743" y="512"/>
                  </a:lnTo>
                  <a:lnTo>
                    <a:pt x="753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3" y="612"/>
                  </a:lnTo>
                  <a:lnTo>
                    <a:pt x="743" y="615"/>
                  </a:lnTo>
                  <a:lnTo>
                    <a:pt x="733" y="617"/>
                  </a:lnTo>
                  <a:lnTo>
                    <a:pt x="682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89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1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5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2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7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0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6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1443" y="434"/>
                  </a:moveTo>
                  <a:lnTo>
                    <a:pt x="1126" y="434"/>
                  </a:lnTo>
                  <a:lnTo>
                    <a:pt x="1126" y="279"/>
                  </a:lnTo>
                  <a:lnTo>
                    <a:pt x="1443" y="279"/>
                  </a:lnTo>
                  <a:lnTo>
                    <a:pt x="1443" y="434"/>
                  </a:lnTo>
                  <a:close/>
                  <a:moveTo>
                    <a:pt x="1790" y="713"/>
                  </a:moveTo>
                  <a:lnTo>
                    <a:pt x="1559" y="713"/>
                  </a:lnTo>
                  <a:lnTo>
                    <a:pt x="1559" y="279"/>
                  </a:lnTo>
                  <a:lnTo>
                    <a:pt x="1790" y="279"/>
                  </a:lnTo>
                  <a:lnTo>
                    <a:pt x="1790" y="713"/>
                  </a:lnTo>
                  <a:close/>
                  <a:moveTo>
                    <a:pt x="2070" y="713"/>
                  </a:moveTo>
                  <a:lnTo>
                    <a:pt x="1839" y="713"/>
                  </a:lnTo>
                  <a:lnTo>
                    <a:pt x="1839" y="279"/>
                  </a:lnTo>
                  <a:lnTo>
                    <a:pt x="2070" y="279"/>
                  </a:lnTo>
                  <a:lnTo>
                    <a:pt x="2070" y="713"/>
                  </a:lnTo>
                  <a:close/>
                  <a:moveTo>
                    <a:pt x="250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02" y="279"/>
                  </a:lnTo>
                  <a:lnTo>
                    <a:pt x="2502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7583609" y="8890960"/>
              <a:ext cx="522684" cy="306430"/>
            </a:xfrm>
            <a:custGeom>
              <a:avLst/>
              <a:gdLst/>
              <a:ahLst/>
              <a:cxnLst/>
              <a:rect l="l" t="t" r="r" b="b"/>
              <a:pathLst>
                <a:path w="2503" h="1467" extrusionOk="0">
                  <a:moveTo>
                    <a:pt x="2455" y="972"/>
                  </a:moveTo>
                  <a:lnTo>
                    <a:pt x="2455" y="943"/>
                  </a:lnTo>
                  <a:lnTo>
                    <a:pt x="2455" y="913"/>
                  </a:lnTo>
                  <a:lnTo>
                    <a:pt x="2455" y="883"/>
                  </a:lnTo>
                  <a:lnTo>
                    <a:pt x="2455" y="853"/>
                  </a:lnTo>
                  <a:lnTo>
                    <a:pt x="2455" y="824"/>
                  </a:lnTo>
                  <a:lnTo>
                    <a:pt x="2455" y="794"/>
                  </a:lnTo>
                  <a:lnTo>
                    <a:pt x="2455" y="764"/>
                  </a:lnTo>
                  <a:lnTo>
                    <a:pt x="2455" y="734"/>
                  </a:lnTo>
                  <a:lnTo>
                    <a:pt x="2455" y="719"/>
                  </a:lnTo>
                  <a:lnTo>
                    <a:pt x="2455" y="706"/>
                  </a:lnTo>
                  <a:lnTo>
                    <a:pt x="2453" y="696"/>
                  </a:lnTo>
                  <a:lnTo>
                    <a:pt x="2450" y="686"/>
                  </a:lnTo>
                  <a:lnTo>
                    <a:pt x="2446" y="678"/>
                  </a:lnTo>
                  <a:lnTo>
                    <a:pt x="2439" y="668"/>
                  </a:lnTo>
                  <a:lnTo>
                    <a:pt x="2432" y="656"/>
                  </a:lnTo>
                  <a:lnTo>
                    <a:pt x="2421" y="642"/>
                  </a:lnTo>
                  <a:lnTo>
                    <a:pt x="2382" y="591"/>
                  </a:lnTo>
                  <a:lnTo>
                    <a:pt x="2343" y="542"/>
                  </a:lnTo>
                  <a:lnTo>
                    <a:pt x="2304" y="491"/>
                  </a:lnTo>
                  <a:lnTo>
                    <a:pt x="2265" y="440"/>
                  </a:lnTo>
                  <a:lnTo>
                    <a:pt x="2256" y="428"/>
                  </a:lnTo>
                  <a:lnTo>
                    <a:pt x="2248" y="418"/>
                  </a:lnTo>
                  <a:lnTo>
                    <a:pt x="2241" y="410"/>
                  </a:lnTo>
                  <a:lnTo>
                    <a:pt x="2232" y="404"/>
                  </a:lnTo>
                  <a:lnTo>
                    <a:pt x="2224" y="400"/>
                  </a:lnTo>
                  <a:lnTo>
                    <a:pt x="2212" y="397"/>
                  </a:lnTo>
                  <a:lnTo>
                    <a:pt x="2198" y="396"/>
                  </a:lnTo>
                  <a:lnTo>
                    <a:pt x="2181" y="396"/>
                  </a:lnTo>
                  <a:lnTo>
                    <a:pt x="2130" y="396"/>
                  </a:lnTo>
                  <a:lnTo>
                    <a:pt x="2079" y="396"/>
                  </a:lnTo>
                  <a:lnTo>
                    <a:pt x="2027" y="396"/>
                  </a:lnTo>
                  <a:lnTo>
                    <a:pt x="1976" y="396"/>
                  </a:lnTo>
                  <a:lnTo>
                    <a:pt x="1925" y="396"/>
                  </a:lnTo>
                  <a:lnTo>
                    <a:pt x="1873" y="396"/>
                  </a:lnTo>
                  <a:lnTo>
                    <a:pt x="1822" y="396"/>
                  </a:lnTo>
                  <a:lnTo>
                    <a:pt x="1771" y="396"/>
                  </a:lnTo>
                  <a:lnTo>
                    <a:pt x="1771" y="353"/>
                  </a:lnTo>
                  <a:lnTo>
                    <a:pt x="1771" y="311"/>
                  </a:lnTo>
                  <a:lnTo>
                    <a:pt x="1771" y="268"/>
                  </a:lnTo>
                  <a:lnTo>
                    <a:pt x="1771" y="226"/>
                  </a:lnTo>
                  <a:lnTo>
                    <a:pt x="1771" y="183"/>
                  </a:lnTo>
                  <a:lnTo>
                    <a:pt x="1771" y="141"/>
                  </a:lnTo>
                  <a:lnTo>
                    <a:pt x="1771" y="98"/>
                  </a:lnTo>
                  <a:lnTo>
                    <a:pt x="1771" y="56"/>
                  </a:lnTo>
                  <a:lnTo>
                    <a:pt x="1771" y="44"/>
                  </a:lnTo>
                  <a:lnTo>
                    <a:pt x="1771" y="33"/>
                  </a:lnTo>
                  <a:lnTo>
                    <a:pt x="1770" y="24"/>
                  </a:lnTo>
                  <a:lnTo>
                    <a:pt x="1769" y="16"/>
                  </a:lnTo>
                  <a:lnTo>
                    <a:pt x="1766" y="10"/>
                  </a:lnTo>
                  <a:lnTo>
                    <a:pt x="1760" y="5"/>
                  </a:lnTo>
                  <a:lnTo>
                    <a:pt x="1753" y="2"/>
                  </a:lnTo>
                  <a:lnTo>
                    <a:pt x="1742" y="0"/>
                  </a:lnTo>
                  <a:lnTo>
                    <a:pt x="1642" y="0"/>
                  </a:lnTo>
                  <a:lnTo>
                    <a:pt x="1543" y="0"/>
                  </a:lnTo>
                  <a:lnTo>
                    <a:pt x="1444" y="0"/>
                  </a:lnTo>
                  <a:lnTo>
                    <a:pt x="1345" y="0"/>
                  </a:lnTo>
                  <a:lnTo>
                    <a:pt x="1246" y="0"/>
                  </a:lnTo>
                  <a:lnTo>
                    <a:pt x="1146" y="0"/>
                  </a:lnTo>
                  <a:lnTo>
                    <a:pt x="1047" y="0"/>
                  </a:lnTo>
                  <a:lnTo>
                    <a:pt x="948" y="0"/>
                  </a:lnTo>
                  <a:lnTo>
                    <a:pt x="849" y="0"/>
                  </a:lnTo>
                  <a:lnTo>
                    <a:pt x="749" y="0"/>
                  </a:lnTo>
                  <a:lnTo>
                    <a:pt x="650" y="0"/>
                  </a:lnTo>
                  <a:lnTo>
                    <a:pt x="551" y="0"/>
                  </a:lnTo>
                  <a:lnTo>
                    <a:pt x="452" y="0"/>
                  </a:lnTo>
                  <a:lnTo>
                    <a:pt x="353" y="0"/>
                  </a:lnTo>
                  <a:lnTo>
                    <a:pt x="253" y="0"/>
                  </a:lnTo>
                  <a:lnTo>
                    <a:pt x="154" y="0"/>
                  </a:lnTo>
                  <a:lnTo>
                    <a:pt x="147" y="0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2" y="7"/>
                  </a:lnTo>
                  <a:lnTo>
                    <a:pt x="129" y="12"/>
                  </a:lnTo>
                  <a:lnTo>
                    <a:pt x="127" y="16"/>
                  </a:lnTo>
                  <a:lnTo>
                    <a:pt x="126" y="23"/>
                  </a:lnTo>
                  <a:lnTo>
                    <a:pt x="124" y="29"/>
                  </a:lnTo>
                  <a:lnTo>
                    <a:pt x="124" y="148"/>
                  </a:lnTo>
                  <a:lnTo>
                    <a:pt x="124" y="265"/>
                  </a:lnTo>
                  <a:lnTo>
                    <a:pt x="124" y="383"/>
                  </a:lnTo>
                  <a:lnTo>
                    <a:pt x="124" y="501"/>
                  </a:lnTo>
                  <a:lnTo>
                    <a:pt x="124" y="618"/>
                  </a:lnTo>
                  <a:lnTo>
                    <a:pt x="124" y="737"/>
                  </a:lnTo>
                  <a:lnTo>
                    <a:pt x="124" y="855"/>
                  </a:lnTo>
                  <a:lnTo>
                    <a:pt x="124" y="972"/>
                  </a:lnTo>
                  <a:lnTo>
                    <a:pt x="93" y="972"/>
                  </a:lnTo>
                  <a:lnTo>
                    <a:pt x="62" y="972"/>
                  </a:lnTo>
                  <a:lnTo>
                    <a:pt x="31" y="972"/>
                  </a:lnTo>
                  <a:lnTo>
                    <a:pt x="0" y="972"/>
                  </a:lnTo>
                  <a:lnTo>
                    <a:pt x="0" y="1026"/>
                  </a:lnTo>
                  <a:lnTo>
                    <a:pt x="0" y="1079"/>
                  </a:lnTo>
                  <a:lnTo>
                    <a:pt x="0" y="1131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10" y="1203"/>
                  </a:lnTo>
                  <a:lnTo>
                    <a:pt x="18" y="1203"/>
                  </a:lnTo>
                  <a:lnTo>
                    <a:pt x="65" y="1203"/>
                  </a:lnTo>
                  <a:lnTo>
                    <a:pt x="110" y="1203"/>
                  </a:lnTo>
                  <a:lnTo>
                    <a:pt x="157" y="1203"/>
                  </a:lnTo>
                  <a:lnTo>
                    <a:pt x="202" y="1203"/>
                  </a:lnTo>
                  <a:lnTo>
                    <a:pt x="202" y="1208"/>
                  </a:lnTo>
                  <a:lnTo>
                    <a:pt x="202" y="1211"/>
                  </a:lnTo>
                  <a:lnTo>
                    <a:pt x="204" y="1236"/>
                  </a:lnTo>
                  <a:lnTo>
                    <a:pt x="208" y="1262"/>
                  </a:lnTo>
                  <a:lnTo>
                    <a:pt x="214" y="1287"/>
                  </a:lnTo>
                  <a:lnTo>
                    <a:pt x="222" y="1310"/>
                  </a:lnTo>
                  <a:lnTo>
                    <a:pt x="234" y="1332"/>
                  </a:lnTo>
                  <a:lnTo>
                    <a:pt x="246" y="1354"/>
                  </a:lnTo>
                  <a:lnTo>
                    <a:pt x="261" y="1374"/>
                  </a:lnTo>
                  <a:lnTo>
                    <a:pt x="278" y="1392"/>
                  </a:lnTo>
                  <a:lnTo>
                    <a:pt x="296" y="1409"/>
                  </a:lnTo>
                  <a:lnTo>
                    <a:pt x="316" y="1423"/>
                  </a:lnTo>
                  <a:lnTo>
                    <a:pt x="337" y="1436"/>
                  </a:lnTo>
                  <a:lnTo>
                    <a:pt x="360" y="1447"/>
                  </a:lnTo>
                  <a:lnTo>
                    <a:pt x="382" y="1456"/>
                  </a:lnTo>
                  <a:lnTo>
                    <a:pt x="408" y="1463"/>
                  </a:lnTo>
                  <a:lnTo>
                    <a:pt x="433" y="1466"/>
                  </a:lnTo>
                  <a:lnTo>
                    <a:pt x="459" y="1467"/>
                  </a:lnTo>
                  <a:lnTo>
                    <a:pt x="475" y="1467"/>
                  </a:lnTo>
                  <a:lnTo>
                    <a:pt x="490" y="1466"/>
                  </a:lnTo>
                  <a:lnTo>
                    <a:pt x="504" y="1463"/>
                  </a:lnTo>
                  <a:lnTo>
                    <a:pt x="520" y="1460"/>
                  </a:lnTo>
                  <a:lnTo>
                    <a:pt x="534" y="1457"/>
                  </a:lnTo>
                  <a:lnTo>
                    <a:pt x="547" y="1451"/>
                  </a:lnTo>
                  <a:lnTo>
                    <a:pt x="561" y="1447"/>
                  </a:lnTo>
                  <a:lnTo>
                    <a:pt x="574" y="1440"/>
                  </a:lnTo>
                  <a:lnTo>
                    <a:pt x="587" y="1433"/>
                  </a:lnTo>
                  <a:lnTo>
                    <a:pt x="599" y="1426"/>
                  </a:lnTo>
                  <a:lnTo>
                    <a:pt x="611" y="1417"/>
                  </a:lnTo>
                  <a:lnTo>
                    <a:pt x="622" y="1409"/>
                  </a:lnTo>
                  <a:lnTo>
                    <a:pt x="633" y="1400"/>
                  </a:lnTo>
                  <a:lnTo>
                    <a:pt x="643" y="1389"/>
                  </a:lnTo>
                  <a:lnTo>
                    <a:pt x="653" y="1379"/>
                  </a:lnTo>
                  <a:lnTo>
                    <a:pt x="663" y="1368"/>
                  </a:lnTo>
                  <a:lnTo>
                    <a:pt x="672" y="1379"/>
                  </a:lnTo>
                  <a:lnTo>
                    <a:pt x="681" y="1389"/>
                  </a:lnTo>
                  <a:lnTo>
                    <a:pt x="691" y="1400"/>
                  </a:lnTo>
                  <a:lnTo>
                    <a:pt x="703" y="1409"/>
                  </a:lnTo>
                  <a:lnTo>
                    <a:pt x="714" y="1417"/>
                  </a:lnTo>
                  <a:lnTo>
                    <a:pt x="725" y="1426"/>
                  </a:lnTo>
                  <a:lnTo>
                    <a:pt x="738" y="1433"/>
                  </a:lnTo>
                  <a:lnTo>
                    <a:pt x="751" y="1440"/>
                  </a:lnTo>
                  <a:lnTo>
                    <a:pt x="764" y="1447"/>
                  </a:lnTo>
                  <a:lnTo>
                    <a:pt x="778" y="1451"/>
                  </a:lnTo>
                  <a:lnTo>
                    <a:pt x="791" y="1457"/>
                  </a:lnTo>
                  <a:lnTo>
                    <a:pt x="805" y="1460"/>
                  </a:lnTo>
                  <a:lnTo>
                    <a:pt x="820" y="1463"/>
                  </a:lnTo>
                  <a:lnTo>
                    <a:pt x="835" y="1466"/>
                  </a:lnTo>
                  <a:lnTo>
                    <a:pt x="850" y="1467"/>
                  </a:lnTo>
                  <a:lnTo>
                    <a:pt x="866" y="1467"/>
                  </a:lnTo>
                  <a:lnTo>
                    <a:pt x="891" y="1466"/>
                  </a:lnTo>
                  <a:lnTo>
                    <a:pt x="917" y="1463"/>
                  </a:lnTo>
                  <a:lnTo>
                    <a:pt x="942" y="1456"/>
                  </a:lnTo>
                  <a:lnTo>
                    <a:pt x="965" y="1447"/>
                  </a:lnTo>
                  <a:lnTo>
                    <a:pt x="988" y="1436"/>
                  </a:lnTo>
                  <a:lnTo>
                    <a:pt x="1009" y="1423"/>
                  </a:lnTo>
                  <a:lnTo>
                    <a:pt x="1029" y="1409"/>
                  </a:lnTo>
                  <a:lnTo>
                    <a:pt x="1047" y="1392"/>
                  </a:lnTo>
                  <a:lnTo>
                    <a:pt x="1064" y="1374"/>
                  </a:lnTo>
                  <a:lnTo>
                    <a:pt x="1078" y="1354"/>
                  </a:lnTo>
                  <a:lnTo>
                    <a:pt x="1091" y="1332"/>
                  </a:lnTo>
                  <a:lnTo>
                    <a:pt x="1102" y="1310"/>
                  </a:lnTo>
                  <a:lnTo>
                    <a:pt x="1111" y="1287"/>
                  </a:lnTo>
                  <a:lnTo>
                    <a:pt x="1117" y="1262"/>
                  </a:lnTo>
                  <a:lnTo>
                    <a:pt x="1121" y="1236"/>
                  </a:lnTo>
                  <a:lnTo>
                    <a:pt x="1122" y="1211"/>
                  </a:lnTo>
                  <a:lnTo>
                    <a:pt x="1122" y="1208"/>
                  </a:lnTo>
                  <a:lnTo>
                    <a:pt x="1122" y="1203"/>
                  </a:lnTo>
                  <a:lnTo>
                    <a:pt x="1210" y="1203"/>
                  </a:lnTo>
                  <a:lnTo>
                    <a:pt x="1297" y="1203"/>
                  </a:lnTo>
                  <a:lnTo>
                    <a:pt x="1384" y="1203"/>
                  </a:lnTo>
                  <a:lnTo>
                    <a:pt x="1472" y="1203"/>
                  </a:lnTo>
                  <a:lnTo>
                    <a:pt x="1559" y="1203"/>
                  </a:lnTo>
                  <a:lnTo>
                    <a:pt x="1647" y="1203"/>
                  </a:lnTo>
                  <a:lnTo>
                    <a:pt x="1735" y="1203"/>
                  </a:lnTo>
                  <a:lnTo>
                    <a:pt x="1821" y="1203"/>
                  </a:lnTo>
                  <a:lnTo>
                    <a:pt x="1821" y="1208"/>
                  </a:lnTo>
                  <a:lnTo>
                    <a:pt x="1821" y="1211"/>
                  </a:lnTo>
                  <a:lnTo>
                    <a:pt x="1822" y="1236"/>
                  </a:lnTo>
                  <a:lnTo>
                    <a:pt x="1827" y="1262"/>
                  </a:lnTo>
                  <a:lnTo>
                    <a:pt x="1832" y="1287"/>
                  </a:lnTo>
                  <a:lnTo>
                    <a:pt x="1842" y="1310"/>
                  </a:lnTo>
                  <a:lnTo>
                    <a:pt x="1852" y="1332"/>
                  </a:lnTo>
                  <a:lnTo>
                    <a:pt x="1865" y="1354"/>
                  </a:lnTo>
                  <a:lnTo>
                    <a:pt x="1881" y="1374"/>
                  </a:lnTo>
                  <a:lnTo>
                    <a:pt x="1896" y="1392"/>
                  </a:lnTo>
                  <a:lnTo>
                    <a:pt x="1915" y="1409"/>
                  </a:lnTo>
                  <a:lnTo>
                    <a:pt x="1934" y="1423"/>
                  </a:lnTo>
                  <a:lnTo>
                    <a:pt x="1956" y="1436"/>
                  </a:lnTo>
                  <a:lnTo>
                    <a:pt x="1978" y="1447"/>
                  </a:lnTo>
                  <a:lnTo>
                    <a:pt x="2002" y="1456"/>
                  </a:lnTo>
                  <a:lnTo>
                    <a:pt x="2027" y="1463"/>
                  </a:lnTo>
                  <a:lnTo>
                    <a:pt x="2052" y="1466"/>
                  </a:lnTo>
                  <a:lnTo>
                    <a:pt x="2079" y="1467"/>
                  </a:lnTo>
                  <a:lnTo>
                    <a:pt x="2105" y="1466"/>
                  </a:lnTo>
                  <a:lnTo>
                    <a:pt x="2130" y="1463"/>
                  </a:lnTo>
                  <a:lnTo>
                    <a:pt x="2156" y="1456"/>
                  </a:lnTo>
                  <a:lnTo>
                    <a:pt x="2178" y="1447"/>
                  </a:lnTo>
                  <a:lnTo>
                    <a:pt x="2201" y="1436"/>
                  </a:lnTo>
                  <a:lnTo>
                    <a:pt x="2222" y="1423"/>
                  </a:lnTo>
                  <a:lnTo>
                    <a:pt x="2242" y="1409"/>
                  </a:lnTo>
                  <a:lnTo>
                    <a:pt x="2260" y="1392"/>
                  </a:lnTo>
                  <a:lnTo>
                    <a:pt x="2277" y="1374"/>
                  </a:lnTo>
                  <a:lnTo>
                    <a:pt x="2292" y="1354"/>
                  </a:lnTo>
                  <a:lnTo>
                    <a:pt x="2304" y="1332"/>
                  </a:lnTo>
                  <a:lnTo>
                    <a:pt x="2316" y="1310"/>
                  </a:lnTo>
                  <a:lnTo>
                    <a:pt x="2324" y="1287"/>
                  </a:lnTo>
                  <a:lnTo>
                    <a:pt x="2330" y="1262"/>
                  </a:lnTo>
                  <a:lnTo>
                    <a:pt x="2334" y="1236"/>
                  </a:lnTo>
                  <a:lnTo>
                    <a:pt x="2336" y="1211"/>
                  </a:lnTo>
                  <a:lnTo>
                    <a:pt x="2336" y="1208"/>
                  </a:lnTo>
                  <a:lnTo>
                    <a:pt x="2336" y="1203"/>
                  </a:lnTo>
                  <a:lnTo>
                    <a:pt x="2370" y="1203"/>
                  </a:lnTo>
                  <a:lnTo>
                    <a:pt x="2405" y="1203"/>
                  </a:lnTo>
                  <a:lnTo>
                    <a:pt x="2439" y="1203"/>
                  </a:lnTo>
                  <a:lnTo>
                    <a:pt x="2474" y="1203"/>
                  </a:lnTo>
                  <a:lnTo>
                    <a:pt x="2483" y="1203"/>
                  </a:lnTo>
                  <a:lnTo>
                    <a:pt x="2493" y="1201"/>
                  </a:lnTo>
                  <a:lnTo>
                    <a:pt x="2496" y="1199"/>
                  </a:lnTo>
                  <a:lnTo>
                    <a:pt x="2500" y="1195"/>
                  </a:lnTo>
                  <a:lnTo>
                    <a:pt x="2501" y="1191"/>
                  </a:lnTo>
                  <a:lnTo>
                    <a:pt x="2503" y="1185"/>
                  </a:lnTo>
                  <a:lnTo>
                    <a:pt x="2503" y="1131"/>
                  </a:lnTo>
                  <a:lnTo>
                    <a:pt x="2503" y="1079"/>
                  </a:lnTo>
                  <a:lnTo>
                    <a:pt x="2503" y="1026"/>
                  </a:lnTo>
                  <a:lnTo>
                    <a:pt x="2503" y="972"/>
                  </a:lnTo>
                  <a:lnTo>
                    <a:pt x="2491" y="972"/>
                  </a:lnTo>
                  <a:lnTo>
                    <a:pt x="2479" y="972"/>
                  </a:lnTo>
                  <a:lnTo>
                    <a:pt x="2467" y="972"/>
                  </a:lnTo>
                  <a:lnTo>
                    <a:pt x="2455" y="972"/>
                  </a:lnTo>
                  <a:close/>
                  <a:moveTo>
                    <a:pt x="2002" y="780"/>
                  </a:moveTo>
                  <a:lnTo>
                    <a:pt x="2002" y="753"/>
                  </a:lnTo>
                  <a:lnTo>
                    <a:pt x="2002" y="724"/>
                  </a:lnTo>
                  <a:lnTo>
                    <a:pt x="2002" y="698"/>
                  </a:lnTo>
                  <a:lnTo>
                    <a:pt x="2002" y="669"/>
                  </a:lnTo>
                  <a:lnTo>
                    <a:pt x="2002" y="642"/>
                  </a:lnTo>
                  <a:lnTo>
                    <a:pt x="2002" y="614"/>
                  </a:lnTo>
                  <a:lnTo>
                    <a:pt x="2002" y="587"/>
                  </a:lnTo>
                  <a:lnTo>
                    <a:pt x="2002" y="559"/>
                  </a:lnTo>
                  <a:lnTo>
                    <a:pt x="2038" y="559"/>
                  </a:lnTo>
                  <a:lnTo>
                    <a:pt x="2075" y="559"/>
                  </a:lnTo>
                  <a:lnTo>
                    <a:pt x="2110" y="559"/>
                  </a:lnTo>
                  <a:lnTo>
                    <a:pt x="2147" y="559"/>
                  </a:lnTo>
                  <a:lnTo>
                    <a:pt x="2167" y="587"/>
                  </a:lnTo>
                  <a:lnTo>
                    <a:pt x="2188" y="614"/>
                  </a:lnTo>
                  <a:lnTo>
                    <a:pt x="2208" y="642"/>
                  </a:lnTo>
                  <a:lnTo>
                    <a:pt x="2229" y="669"/>
                  </a:lnTo>
                  <a:lnTo>
                    <a:pt x="2249" y="698"/>
                  </a:lnTo>
                  <a:lnTo>
                    <a:pt x="2269" y="724"/>
                  </a:lnTo>
                  <a:lnTo>
                    <a:pt x="2290" y="753"/>
                  </a:lnTo>
                  <a:lnTo>
                    <a:pt x="2310" y="780"/>
                  </a:lnTo>
                  <a:lnTo>
                    <a:pt x="2272" y="780"/>
                  </a:lnTo>
                  <a:lnTo>
                    <a:pt x="2233" y="780"/>
                  </a:lnTo>
                  <a:lnTo>
                    <a:pt x="2195" y="780"/>
                  </a:lnTo>
                  <a:lnTo>
                    <a:pt x="2157" y="780"/>
                  </a:lnTo>
                  <a:lnTo>
                    <a:pt x="2117" y="780"/>
                  </a:lnTo>
                  <a:lnTo>
                    <a:pt x="2079" y="780"/>
                  </a:lnTo>
                  <a:lnTo>
                    <a:pt x="2041" y="780"/>
                  </a:lnTo>
                  <a:lnTo>
                    <a:pt x="2002" y="780"/>
                  </a:lnTo>
                  <a:close/>
                  <a:moveTo>
                    <a:pt x="2079" y="1133"/>
                  </a:moveTo>
                  <a:lnTo>
                    <a:pt x="2086" y="1133"/>
                  </a:lnTo>
                  <a:lnTo>
                    <a:pt x="2095" y="1134"/>
                  </a:lnTo>
                  <a:lnTo>
                    <a:pt x="2102" y="1135"/>
                  </a:lnTo>
                  <a:lnTo>
                    <a:pt x="2109" y="1138"/>
                  </a:lnTo>
                  <a:lnTo>
                    <a:pt x="2116" y="1141"/>
                  </a:lnTo>
                  <a:lnTo>
                    <a:pt x="2123" y="1145"/>
                  </a:lnTo>
                  <a:lnTo>
                    <a:pt x="2129" y="1150"/>
                  </a:lnTo>
                  <a:lnTo>
                    <a:pt x="2134" y="1155"/>
                  </a:lnTo>
                  <a:lnTo>
                    <a:pt x="2139" y="1161"/>
                  </a:lnTo>
                  <a:lnTo>
                    <a:pt x="2143" y="1167"/>
                  </a:lnTo>
                  <a:lnTo>
                    <a:pt x="2147" y="1174"/>
                  </a:lnTo>
                  <a:lnTo>
                    <a:pt x="2151" y="1179"/>
                  </a:lnTo>
                  <a:lnTo>
                    <a:pt x="2153" y="1186"/>
                  </a:lnTo>
                  <a:lnTo>
                    <a:pt x="2156" y="1195"/>
                  </a:lnTo>
                  <a:lnTo>
                    <a:pt x="2157" y="1202"/>
                  </a:lnTo>
                  <a:lnTo>
                    <a:pt x="2157" y="1211"/>
                  </a:lnTo>
                  <a:lnTo>
                    <a:pt x="2157" y="1218"/>
                  </a:lnTo>
                  <a:lnTo>
                    <a:pt x="2156" y="1226"/>
                  </a:lnTo>
                  <a:lnTo>
                    <a:pt x="2153" y="1233"/>
                  </a:lnTo>
                  <a:lnTo>
                    <a:pt x="2151" y="1240"/>
                  </a:lnTo>
                  <a:lnTo>
                    <a:pt x="2147" y="1247"/>
                  </a:lnTo>
                  <a:lnTo>
                    <a:pt x="2143" y="1254"/>
                  </a:lnTo>
                  <a:lnTo>
                    <a:pt x="2139" y="1260"/>
                  </a:lnTo>
                  <a:lnTo>
                    <a:pt x="2134" y="1266"/>
                  </a:lnTo>
                  <a:lnTo>
                    <a:pt x="2129" y="1270"/>
                  </a:lnTo>
                  <a:lnTo>
                    <a:pt x="2123" y="1276"/>
                  </a:lnTo>
                  <a:lnTo>
                    <a:pt x="2116" y="1279"/>
                  </a:lnTo>
                  <a:lnTo>
                    <a:pt x="2109" y="1283"/>
                  </a:lnTo>
                  <a:lnTo>
                    <a:pt x="2102" y="1286"/>
                  </a:lnTo>
                  <a:lnTo>
                    <a:pt x="2095" y="1287"/>
                  </a:lnTo>
                  <a:lnTo>
                    <a:pt x="2086" y="1288"/>
                  </a:lnTo>
                  <a:lnTo>
                    <a:pt x="2079" y="1288"/>
                  </a:lnTo>
                  <a:lnTo>
                    <a:pt x="2070" y="1288"/>
                  </a:lnTo>
                  <a:lnTo>
                    <a:pt x="2063" y="1287"/>
                  </a:lnTo>
                  <a:lnTo>
                    <a:pt x="2055" y="1286"/>
                  </a:lnTo>
                  <a:lnTo>
                    <a:pt x="2048" y="1283"/>
                  </a:lnTo>
                  <a:lnTo>
                    <a:pt x="2041" y="1279"/>
                  </a:lnTo>
                  <a:lnTo>
                    <a:pt x="2035" y="1276"/>
                  </a:lnTo>
                  <a:lnTo>
                    <a:pt x="2029" y="1270"/>
                  </a:lnTo>
                  <a:lnTo>
                    <a:pt x="2024" y="1266"/>
                  </a:lnTo>
                  <a:lnTo>
                    <a:pt x="2018" y="1260"/>
                  </a:lnTo>
                  <a:lnTo>
                    <a:pt x="2014" y="1254"/>
                  </a:lnTo>
                  <a:lnTo>
                    <a:pt x="2010" y="1247"/>
                  </a:lnTo>
                  <a:lnTo>
                    <a:pt x="2007" y="1240"/>
                  </a:lnTo>
                  <a:lnTo>
                    <a:pt x="2004" y="1233"/>
                  </a:lnTo>
                  <a:lnTo>
                    <a:pt x="2002" y="1226"/>
                  </a:lnTo>
                  <a:lnTo>
                    <a:pt x="2001" y="1218"/>
                  </a:lnTo>
                  <a:lnTo>
                    <a:pt x="2000" y="1211"/>
                  </a:lnTo>
                  <a:lnTo>
                    <a:pt x="2001" y="1202"/>
                  </a:lnTo>
                  <a:lnTo>
                    <a:pt x="2002" y="1195"/>
                  </a:lnTo>
                  <a:lnTo>
                    <a:pt x="2004" y="1186"/>
                  </a:lnTo>
                  <a:lnTo>
                    <a:pt x="2007" y="1179"/>
                  </a:lnTo>
                  <a:lnTo>
                    <a:pt x="2010" y="1174"/>
                  </a:lnTo>
                  <a:lnTo>
                    <a:pt x="2014" y="1167"/>
                  </a:lnTo>
                  <a:lnTo>
                    <a:pt x="2018" y="1161"/>
                  </a:lnTo>
                  <a:lnTo>
                    <a:pt x="2024" y="1155"/>
                  </a:lnTo>
                  <a:lnTo>
                    <a:pt x="2029" y="1150"/>
                  </a:lnTo>
                  <a:lnTo>
                    <a:pt x="2035" y="1145"/>
                  </a:lnTo>
                  <a:lnTo>
                    <a:pt x="2041" y="1141"/>
                  </a:lnTo>
                  <a:lnTo>
                    <a:pt x="2048" y="1138"/>
                  </a:lnTo>
                  <a:lnTo>
                    <a:pt x="2055" y="1135"/>
                  </a:lnTo>
                  <a:lnTo>
                    <a:pt x="2063" y="1134"/>
                  </a:lnTo>
                  <a:lnTo>
                    <a:pt x="2070" y="1133"/>
                  </a:lnTo>
                  <a:lnTo>
                    <a:pt x="2079" y="1133"/>
                  </a:lnTo>
                  <a:close/>
                  <a:moveTo>
                    <a:pt x="459" y="1133"/>
                  </a:moveTo>
                  <a:lnTo>
                    <a:pt x="467" y="1133"/>
                  </a:lnTo>
                  <a:lnTo>
                    <a:pt x="475" y="1134"/>
                  </a:lnTo>
                  <a:lnTo>
                    <a:pt x="483" y="1135"/>
                  </a:lnTo>
                  <a:lnTo>
                    <a:pt x="490" y="1138"/>
                  </a:lnTo>
                  <a:lnTo>
                    <a:pt x="497" y="1141"/>
                  </a:lnTo>
                  <a:lnTo>
                    <a:pt x="503" y="1145"/>
                  </a:lnTo>
                  <a:lnTo>
                    <a:pt x="509" y="1150"/>
                  </a:lnTo>
                  <a:lnTo>
                    <a:pt x="514" y="1155"/>
                  </a:lnTo>
                  <a:lnTo>
                    <a:pt x="520" y="1161"/>
                  </a:lnTo>
                  <a:lnTo>
                    <a:pt x="524" y="1167"/>
                  </a:lnTo>
                  <a:lnTo>
                    <a:pt x="528" y="1174"/>
                  </a:lnTo>
                  <a:lnTo>
                    <a:pt x="531" y="1179"/>
                  </a:lnTo>
                  <a:lnTo>
                    <a:pt x="534" y="1186"/>
                  </a:lnTo>
                  <a:lnTo>
                    <a:pt x="535" y="1195"/>
                  </a:lnTo>
                  <a:lnTo>
                    <a:pt x="537" y="1202"/>
                  </a:lnTo>
                  <a:lnTo>
                    <a:pt x="538" y="1211"/>
                  </a:lnTo>
                  <a:lnTo>
                    <a:pt x="537" y="1218"/>
                  </a:lnTo>
                  <a:lnTo>
                    <a:pt x="535" y="1226"/>
                  </a:lnTo>
                  <a:lnTo>
                    <a:pt x="534" y="1233"/>
                  </a:lnTo>
                  <a:lnTo>
                    <a:pt x="531" y="1240"/>
                  </a:lnTo>
                  <a:lnTo>
                    <a:pt x="528" y="1247"/>
                  </a:lnTo>
                  <a:lnTo>
                    <a:pt x="524" y="1254"/>
                  </a:lnTo>
                  <a:lnTo>
                    <a:pt x="520" y="1260"/>
                  </a:lnTo>
                  <a:lnTo>
                    <a:pt x="514" y="1266"/>
                  </a:lnTo>
                  <a:lnTo>
                    <a:pt x="509" y="1270"/>
                  </a:lnTo>
                  <a:lnTo>
                    <a:pt x="503" y="1276"/>
                  </a:lnTo>
                  <a:lnTo>
                    <a:pt x="497" y="1279"/>
                  </a:lnTo>
                  <a:lnTo>
                    <a:pt x="490" y="1283"/>
                  </a:lnTo>
                  <a:lnTo>
                    <a:pt x="483" y="1286"/>
                  </a:lnTo>
                  <a:lnTo>
                    <a:pt x="475" y="1287"/>
                  </a:lnTo>
                  <a:lnTo>
                    <a:pt x="467" y="1288"/>
                  </a:lnTo>
                  <a:lnTo>
                    <a:pt x="459" y="1288"/>
                  </a:lnTo>
                  <a:lnTo>
                    <a:pt x="452" y="1288"/>
                  </a:lnTo>
                  <a:lnTo>
                    <a:pt x="443" y="1287"/>
                  </a:lnTo>
                  <a:lnTo>
                    <a:pt x="436" y="1286"/>
                  </a:lnTo>
                  <a:lnTo>
                    <a:pt x="429" y="1283"/>
                  </a:lnTo>
                  <a:lnTo>
                    <a:pt x="422" y="1279"/>
                  </a:lnTo>
                  <a:lnTo>
                    <a:pt x="415" y="1276"/>
                  </a:lnTo>
                  <a:lnTo>
                    <a:pt x="409" y="1270"/>
                  </a:lnTo>
                  <a:lnTo>
                    <a:pt x="404" y="1266"/>
                  </a:lnTo>
                  <a:lnTo>
                    <a:pt x="399" y="1260"/>
                  </a:lnTo>
                  <a:lnTo>
                    <a:pt x="395" y="1254"/>
                  </a:lnTo>
                  <a:lnTo>
                    <a:pt x="391" y="1247"/>
                  </a:lnTo>
                  <a:lnTo>
                    <a:pt x="387" y="1240"/>
                  </a:lnTo>
                  <a:lnTo>
                    <a:pt x="385" y="1233"/>
                  </a:lnTo>
                  <a:lnTo>
                    <a:pt x="382" y="1226"/>
                  </a:lnTo>
                  <a:lnTo>
                    <a:pt x="381" y="1218"/>
                  </a:lnTo>
                  <a:lnTo>
                    <a:pt x="381" y="1211"/>
                  </a:lnTo>
                  <a:lnTo>
                    <a:pt x="381" y="1202"/>
                  </a:lnTo>
                  <a:lnTo>
                    <a:pt x="382" y="1195"/>
                  </a:lnTo>
                  <a:lnTo>
                    <a:pt x="385" y="1186"/>
                  </a:lnTo>
                  <a:lnTo>
                    <a:pt x="387" y="1179"/>
                  </a:lnTo>
                  <a:lnTo>
                    <a:pt x="391" y="1174"/>
                  </a:lnTo>
                  <a:lnTo>
                    <a:pt x="395" y="1167"/>
                  </a:lnTo>
                  <a:lnTo>
                    <a:pt x="399" y="1161"/>
                  </a:lnTo>
                  <a:lnTo>
                    <a:pt x="404" y="1155"/>
                  </a:lnTo>
                  <a:lnTo>
                    <a:pt x="409" y="1150"/>
                  </a:lnTo>
                  <a:lnTo>
                    <a:pt x="415" y="1145"/>
                  </a:lnTo>
                  <a:lnTo>
                    <a:pt x="422" y="1141"/>
                  </a:lnTo>
                  <a:lnTo>
                    <a:pt x="429" y="1138"/>
                  </a:lnTo>
                  <a:lnTo>
                    <a:pt x="436" y="1135"/>
                  </a:lnTo>
                  <a:lnTo>
                    <a:pt x="443" y="1134"/>
                  </a:lnTo>
                  <a:lnTo>
                    <a:pt x="452" y="1133"/>
                  </a:lnTo>
                  <a:lnTo>
                    <a:pt x="459" y="1133"/>
                  </a:lnTo>
                  <a:close/>
                  <a:moveTo>
                    <a:pt x="866" y="1133"/>
                  </a:moveTo>
                  <a:lnTo>
                    <a:pt x="873" y="1133"/>
                  </a:lnTo>
                  <a:lnTo>
                    <a:pt x="881" y="1134"/>
                  </a:lnTo>
                  <a:lnTo>
                    <a:pt x="888" y="1135"/>
                  </a:lnTo>
                  <a:lnTo>
                    <a:pt x="895" y="1138"/>
                  </a:lnTo>
                  <a:lnTo>
                    <a:pt x="903" y="1141"/>
                  </a:lnTo>
                  <a:lnTo>
                    <a:pt x="910" y="1145"/>
                  </a:lnTo>
                  <a:lnTo>
                    <a:pt x="915" y="1150"/>
                  </a:lnTo>
                  <a:lnTo>
                    <a:pt x="921" y="1155"/>
                  </a:lnTo>
                  <a:lnTo>
                    <a:pt x="925" y="1161"/>
                  </a:lnTo>
                  <a:lnTo>
                    <a:pt x="930" y="1167"/>
                  </a:lnTo>
                  <a:lnTo>
                    <a:pt x="934" y="1174"/>
                  </a:lnTo>
                  <a:lnTo>
                    <a:pt x="938" y="1179"/>
                  </a:lnTo>
                  <a:lnTo>
                    <a:pt x="939" y="1186"/>
                  </a:lnTo>
                  <a:lnTo>
                    <a:pt x="942" y="1195"/>
                  </a:lnTo>
                  <a:lnTo>
                    <a:pt x="944" y="1202"/>
                  </a:lnTo>
                  <a:lnTo>
                    <a:pt x="944" y="1211"/>
                  </a:lnTo>
                  <a:lnTo>
                    <a:pt x="944" y="1218"/>
                  </a:lnTo>
                  <a:lnTo>
                    <a:pt x="942" y="1226"/>
                  </a:lnTo>
                  <a:lnTo>
                    <a:pt x="939" y="1233"/>
                  </a:lnTo>
                  <a:lnTo>
                    <a:pt x="938" y="1240"/>
                  </a:lnTo>
                  <a:lnTo>
                    <a:pt x="934" y="1247"/>
                  </a:lnTo>
                  <a:lnTo>
                    <a:pt x="930" y="1254"/>
                  </a:lnTo>
                  <a:lnTo>
                    <a:pt x="925" y="1260"/>
                  </a:lnTo>
                  <a:lnTo>
                    <a:pt x="921" y="1266"/>
                  </a:lnTo>
                  <a:lnTo>
                    <a:pt x="915" y="1270"/>
                  </a:lnTo>
                  <a:lnTo>
                    <a:pt x="910" y="1276"/>
                  </a:lnTo>
                  <a:lnTo>
                    <a:pt x="903" y="1279"/>
                  </a:lnTo>
                  <a:lnTo>
                    <a:pt x="895" y="1283"/>
                  </a:lnTo>
                  <a:lnTo>
                    <a:pt x="888" y="1286"/>
                  </a:lnTo>
                  <a:lnTo>
                    <a:pt x="881" y="1287"/>
                  </a:lnTo>
                  <a:lnTo>
                    <a:pt x="873" y="1288"/>
                  </a:lnTo>
                  <a:lnTo>
                    <a:pt x="866" y="1288"/>
                  </a:lnTo>
                  <a:lnTo>
                    <a:pt x="857" y="1288"/>
                  </a:lnTo>
                  <a:lnTo>
                    <a:pt x="850" y="1287"/>
                  </a:lnTo>
                  <a:lnTo>
                    <a:pt x="842" y="1286"/>
                  </a:lnTo>
                  <a:lnTo>
                    <a:pt x="835" y="1283"/>
                  </a:lnTo>
                  <a:lnTo>
                    <a:pt x="827" y="1279"/>
                  </a:lnTo>
                  <a:lnTo>
                    <a:pt x="822" y="1276"/>
                  </a:lnTo>
                  <a:lnTo>
                    <a:pt x="816" y="1270"/>
                  </a:lnTo>
                  <a:lnTo>
                    <a:pt x="810" y="1266"/>
                  </a:lnTo>
                  <a:lnTo>
                    <a:pt x="805" y="1260"/>
                  </a:lnTo>
                  <a:lnTo>
                    <a:pt x="801" y="1254"/>
                  </a:lnTo>
                  <a:lnTo>
                    <a:pt x="796" y="1247"/>
                  </a:lnTo>
                  <a:lnTo>
                    <a:pt x="793" y="1240"/>
                  </a:lnTo>
                  <a:lnTo>
                    <a:pt x="791" y="1233"/>
                  </a:lnTo>
                  <a:lnTo>
                    <a:pt x="789" y="1226"/>
                  </a:lnTo>
                  <a:lnTo>
                    <a:pt x="788" y="1218"/>
                  </a:lnTo>
                  <a:lnTo>
                    <a:pt x="788" y="1211"/>
                  </a:lnTo>
                  <a:lnTo>
                    <a:pt x="788" y="1202"/>
                  </a:lnTo>
                  <a:lnTo>
                    <a:pt x="789" y="1195"/>
                  </a:lnTo>
                  <a:lnTo>
                    <a:pt x="791" y="1186"/>
                  </a:lnTo>
                  <a:lnTo>
                    <a:pt x="793" y="1179"/>
                  </a:lnTo>
                  <a:lnTo>
                    <a:pt x="796" y="1174"/>
                  </a:lnTo>
                  <a:lnTo>
                    <a:pt x="801" y="1167"/>
                  </a:lnTo>
                  <a:lnTo>
                    <a:pt x="805" y="1161"/>
                  </a:lnTo>
                  <a:lnTo>
                    <a:pt x="810" y="1155"/>
                  </a:lnTo>
                  <a:lnTo>
                    <a:pt x="816" y="1150"/>
                  </a:lnTo>
                  <a:lnTo>
                    <a:pt x="822" y="1145"/>
                  </a:lnTo>
                  <a:lnTo>
                    <a:pt x="827" y="1141"/>
                  </a:lnTo>
                  <a:lnTo>
                    <a:pt x="835" y="1138"/>
                  </a:lnTo>
                  <a:lnTo>
                    <a:pt x="842" y="1135"/>
                  </a:lnTo>
                  <a:lnTo>
                    <a:pt x="850" y="1134"/>
                  </a:lnTo>
                  <a:lnTo>
                    <a:pt x="857" y="1133"/>
                  </a:lnTo>
                  <a:lnTo>
                    <a:pt x="866" y="1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10401410" y="8921282"/>
              <a:ext cx="541790" cy="250245"/>
            </a:xfrm>
            <a:custGeom>
              <a:avLst/>
              <a:gdLst/>
              <a:ahLst/>
              <a:cxnLst/>
              <a:rect l="l" t="t" r="r" b="b"/>
              <a:pathLst>
                <a:path w="2650" h="1224" extrusionOk="0">
                  <a:moveTo>
                    <a:pt x="2602" y="694"/>
                  </a:moveTo>
                  <a:lnTo>
                    <a:pt x="2588" y="694"/>
                  </a:lnTo>
                  <a:lnTo>
                    <a:pt x="2573" y="694"/>
                  </a:lnTo>
                  <a:lnTo>
                    <a:pt x="2573" y="661"/>
                  </a:lnTo>
                  <a:lnTo>
                    <a:pt x="2573" y="630"/>
                  </a:lnTo>
                  <a:lnTo>
                    <a:pt x="2573" y="599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49"/>
                  </a:lnTo>
                  <a:lnTo>
                    <a:pt x="2570" y="534"/>
                  </a:lnTo>
                  <a:lnTo>
                    <a:pt x="2568" y="525"/>
                  </a:lnTo>
                  <a:lnTo>
                    <a:pt x="2565" y="520"/>
                  </a:lnTo>
                  <a:lnTo>
                    <a:pt x="2563" y="513"/>
                  </a:lnTo>
                  <a:lnTo>
                    <a:pt x="2558" y="507"/>
                  </a:lnTo>
                  <a:lnTo>
                    <a:pt x="2553" y="501"/>
                  </a:lnTo>
                  <a:lnTo>
                    <a:pt x="2548" y="496"/>
                  </a:lnTo>
                  <a:lnTo>
                    <a:pt x="2541" y="490"/>
                  </a:lnTo>
                  <a:lnTo>
                    <a:pt x="2534" y="486"/>
                  </a:lnTo>
                  <a:lnTo>
                    <a:pt x="2517" y="477"/>
                  </a:lnTo>
                  <a:lnTo>
                    <a:pt x="2496" y="472"/>
                  </a:lnTo>
                  <a:lnTo>
                    <a:pt x="2429" y="457"/>
                  </a:lnTo>
                  <a:lnTo>
                    <a:pt x="2363" y="445"/>
                  </a:lnTo>
                  <a:lnTo>
                    <a:pt x="2298" y="432"/>
                  </a:lnTo>
                  <a:lnTo>
                    <a:pt x="2231" y="419"/>
                  </a:lnTo>
                  <a:lnTo>
                    <a:pt x="2164" y="405"/>
                  </a:lnTo>
                  <a:lnTo>
                    <a:pt x="2099" y="392"/>
                  </a:lnTo>
                  <a:lnTo>
                    <a:pt x="2033" y="379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22" y="326"/>
                  </a:lnTo>
                  <a:lnTo>
                    <a:pt x="1877" y="284"/>
                  </a:lnTo>
                  <a:lnTo>
                    <a:pt x="1833" y="243"/>
                  </a:lnTo>
                  <a:lnTo>
                    <a:pt x="1787" y="202"/>
                  </a:lnTo>
                  <a:lnTo>
                    <a:pt x="1743" y="163"/>
                  </a:lnTo>
                  <a:lnTo>
                    <a:pt x="1697" y="123"/>
                  </a:lnTo>
                  <a:lnTo>
                    <a:pt x="1651" y="83"/>
                  </a:lnTo>
                  <a:lnTo>
                    <a:pt x="1604" y="45"/>
                  </a:lnTo>
                  <a:lnTo>
                    <a:pt x="1589" y="32"/>
                  </a:lnTo>
                  <a:lnTo>
                    <a:pt x="1576" y="24"/>
                  </a:lnTo>
                  <a:lnTo>
                    <a:pt x="1566" y="17"/>
                  </a:lnTo>
                  <a:lnTo>
                    <a:pt x="1556" y="12"/>
                  </a:lnTo>
                  <a:lnTo>
                    <a:pt x="1536" y="5"/>
                  </a:lnTo>
                  <a:lnTo>
                    <a:pt x="1522" y="3"/>
                  </a:lnTo>
                  <a:lnTo>
                    <a:pt x="1507" y="1"/>
                  </a:lnTo>
                  <a:lnTo>
                    <a:pt x="148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67" y="3"/>
                  </a:lnTo>
                  <a:lnTo>
                    <a:pt x="360" y="4"/>
                  </a:lnTo>
                  <a:lnTo>
                    <a:pt x="354" y="8"/>
                  </a:lnTo>
                  <a:lnTo>
                    <a:pt x="347" y="12"/>
                  </a:lnTo>
                  <a:lnTo>
                    <a:pt x="340" y="18"/>
                  </a:lnTo>
                  <a:lnTo>
                    <a:pt x="327" y="32"/>
                  </a:lnTo>
                  <a:lnTo>
                    <a:pt x="315" y="48"/>
                  </a:lnTo>
                  <a:lnTo>
                    <a:pt x="302" y="65"/>
                  </a:lnTo>
                  <a:lnTo>
                    <a:pt x="289" y="83"/>
                  </a:lnTo>
                  <a:lnTo>
                    <a:pt x="265" y="120"/>
                  </a:lnTo>
                  <a:lnTo>
                    <a:pt x="242" y="154"/>
                  </a:lnTo>
                  <a:lnTo>
                    <a:pt x="278" y="154"/>
                  </a:lnTo>
                  <a:lnTo>
                    <a:pt x="313" y="154"/>
                  </a:lnTo>
                  <a:lnTo>
                    <a:pt x="347" y="154"/>
                  </a:lnTo>
                  <a:lnTo>
                    <a:pt x="383" y="154"/>
                  </a:lnTo>
                  <a:lnTo>
                    <a:pt x="418" y="154"/>
                  </a:lnTo>
                  <a:lnTo>
                    <a:pt x="452" y="154"/>
                  </a:lnTo>
                  <a:lnTo>
                    <a:pt x="488" y="154"/>
                  </a:lnTo>
                  <a:lnTo>
                    <a:pt x="522" y="154"/>
                  </a:lnTo>
                  <a:lnTo>
                    <a:pt x="498" y="205"/>
                  </a:lnTo>
                  <a:lnTo>
                    <a:pt x="473" y="255"/>
                  </a:lnTo>
                  <a:lnTo>
                    <a:pt x="449" y="306"/>
                  </a:lnTo>
                  <a:lnTo>
                    <a:pt x="425" y="357"/>
                  </a:lnTo>
                  <a:lnTo>
                    <a:pt x="388" y="357"/>
                  </a:lnTo>
                  <a:lnTo>
                    <a:pt x="352" y="357"/>
                  </a:lnTo>
                  <a:lnTo>
                    <a:pt x="315" y="357"/>
                  </a:lnTo>
                  <a:lnTo>
                    <a:pt x="276" y="357"/>
                  </a:lnTo>
                  <a:lnTo>
                    <a:pt x="240" y="357"/>
                  </a:lnTo>
                  <a:lnTo>
                    <a:pt x="203" y="357"/>
                  </a:lnTo>
                  <a:lnTo>
                    <a:pt x="164" y="357"/>
                  </a:lnTo>
                  <a:lnTo>
                    <a:pt x="128" y="357"/>
                  </a:lnTo>
                  <a:lnTo>
                    <a:pt x="103" y="392"/>
                  </a:lnTo>
                  <a:lnTo>
                    <a:pt x="86" y="423"/>
                  </a:lnTo>
                  <a:lnTo>
                    <a:pt x="79" y="439"/>
                  </a:lnTo>
                  <a:lnTo>
                    <a:pt x="75" y="457"/>
                  </a:lnTo>
                  <a:lnTo>
                    <a:pt x="71" y="477"/>
                  </a:lnTo>
                  <a:lnTo>
                    <a:pt x="69" y="501"/>
                  </a:lnTo>
                  <a:lnTo>
                    <a:pt x="69" y="549"/>
                  </a:lnTo>
                  <a:lnTo>
                    <a:pt x="69" y="598"/>
                  </a:lnTo>
                  <a:lnTo>
                    <a:pt x="69" y="646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51" y="693"/>
                  </a:lnTo>
                  <a:lnTo>
                    <a:pt x="31" y="693"/>
                  </a:lnTo>
                  <a:lnTo>
                    <a:pt x="21" y="694"/>
                  </a:lnTo>
                  <a:lnTo>
                    <a:pt x="14" y="695"/>
                  </a:lnTo>
                  <a:lnTo>
                    <a:pt x="9" y="698"/>
                  </a:lnTo>
                  <a:lnTo>
                    <a:pt x="4" y="703"/>
                  </a:lnTo>
                  <a:lnTo>
                    <a:pt x="1" y="708"/>
                  </a:lnTo>
                  <a:lnTo>
                    <a:pt x="0" y="714"/>
                  </a:lnTo>
                  <a:lnTo>
                    <a:pt x="0" y="722"/>
                  </a:lnTo>
                  <a:lnTo>
                    <a:pt x="3" y="732"/>
                  </a:lnTo>
                  <a:lnTo>
                    <a:pt x="11" y="782"/>
                  </a:lnTo>
                  <a:lnTo>
                    <a:pt x="21" y="833"/>
                  </a:lnTo>
                  <a:lnTo>
                    <a:pt x="31" y="88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52" y="952"/>
                  </a:lnTo>
                  <a:lnTo>
                    <a:pt x="62" y="963"/>
                  </a:lnTo>
                  <a:lnTo>
                    <a:pt x="68" y="968"/>
                  </a:lnTo>
                  <a:lnTo>
                    <a:pt x="75" y="970"/>
                  </a:lnTo>
                  <a:lnTo>
                    <a:pt x="84" y="972"/>
                  </a:lnTo>
                  <a:lnTo>
                    <a:pt x="95" y="972"/>
                  </a:lnTo>
                  <a:lnTo>
                    <a:pt x="142" y="972"/>
                  </a:lnTo>
                  <a:lnTo>
                    <a:pt x="190" y="972"/>
                  </a:lnTo>
                  <a:lnTo>
                    <a:pt x="237" y="972"/>
                  </a:lnTo>
                  <a:lnTo>
                    <a:pt x="283" y="972"/>
                  </a:lnTo>
                  <a:lnTo>
                    <a:pt x="291" y="999"/>
                  </a:lnTo>
                  <a:lnTo>
                    <a:pt x="300" y="1024"/>
                  </a:lnTo>
                  <a:lnTo>
                    <a:pt x="312" y="1048"/>
                  </a:lnTo>
                  <a:lnTo>
                    <a:pt x="325" y="1072"/>
                  </a:lnTo>
                  <a:lnTo>
                    <a:pt x="340" y="1094"/>
                  </a:lnTo>
                  <a:lnTo>
                    <a:pt x="357" y="1115"/>
                  </a:lnTo>
                  <a:lnTo>
                    <a:pt x="376" y="1133"/>
                  </a:lnTo>
                  <a:lnTo>
                    <a:pt x="395" y="1152"/>
                  </a:lnTo>
                  <a:lnTo>
                    <a:pt x="417" y="1167"/>
                  </a:lnTo>
                  <a:lnTo>
                    <a:pt x="439" y="1181"/>
                  </a:lnTo>
                  <a:lnTo>
                    <a:pt x="463" y="1194"/>
                  </a:lnTo>
                  <a:lnTo>
                    <a:pt x="488" y="1204"/>
                  </a:lnTo>
                  <a:lnTo>
                    <a:pt x="515" y="1213"/>
                  </a:lnTo>
                  <a:lnTo>
                    <a:pt x="541" y="1218"/>
                  </a:lnTo>
                  <a:lnTo>
                    <a:pt x="568" y="1223"/>
                  </a:lnTo>
                  <a:lnTo>
                    <a:pt x="597" y="1224"/>
                  </a:lnTo>
                  <a:lnTo>
                    <a:pt x="625" y="1223"/>
                  </a:lnTo>
                  <a:lnTo>
                    <a:pt x="653" y="1218"/>
                  </a:lnTo>
                  <a:lnTo>
                    <a:pt x="680" y="1213"/>
                  </a:lnTo>
                  <a:lnTo>
                    <a:pt x="706" y="1204"/>
                  </a:lnTo>
                  <a:lnTo>
                    <a:pt x="731" y="1194"/>
                  </a:lnTo>
                  <a:lnTo>
                    <a:pt x="755" y="1181"/>
                  </a:lnTo>
                  <a:lnTo>
                    <a:pt x="778" y="1167"/>
                  </a:lnTo>
                  <a:lnTo>
                    <a:pt x="799" y="1152"/>
                  </a:lnTo>
                  <a:lnTo>
                    <a:pt x="819" y="1133"/>
                  </a:lnTo>
                  <a:lnTo>
                    <a:pt x="838" y="1115"/>
                  </a:lnTo>
                  <a:lnTo>
                    <a:pt x="855" y="1094"/>
                  </a:lnTo>
                  <a:lnTo>
                    <a:pt x="869" y="1072"/>
                  </a:lnTo>
                  <a:lnTo>
                    <a:pt x="882" y="1048"/>
                  </a:lnTo>
                  <a:lnTo>
                    <a:pt x="893" y="1024"/>
                  </a:lnTo>
                  <a:lnTo>
                    <a:pt x="903" y="999"/>
                  </a:lnTo>
                  <a:lnTo>
                    <a:pt x="910" y="972"/>
                  </a:lnTo>
                  <a:lnTo>
                    <a:pt x="1028" y="972"/>
                  </a:lnTo>
                  <a:lnTo>
                    <a:pt x="1144" y="972"/>
                  </a:lnTo>
                  <a:lnTo>
                    <a:pt x="1261" y="972"/>
                  </a:lnTo>
                  <a:lnTo>
                    <a:pt x="1379" y="972"/>
                  </a:lnTo>
                  <a:lnTo>
                    <a:pt x="1497" y="972"/>
                  </a:lnTo>
                  <a:lnTo>
                    <a:pt x="1614" y="972"/>
                  </a:lnTo>
                  <a:lnTo>
                    <a:pt x="1731" y="972"/>
                  </a:lnTo>
                  <a:lnTo>
                    <a:pt x="1848" y="972"/>
                  </a:lnTo>
                  <a:lnTo>
                    <a:pt x="1855" y="999"/>
                  </a:lnTo>
                  <a:lnTo>
                    <a:pt x="1865" y="1024"/>
                  </a:lnTo>
                  <a:lnTo>
                    <a:pt x="1875" y="1048"/>
                  </a:lnTo>
                  <a:lnTo>
                    <a:pt x="1889" y="1072"/>
                  </a:lnTo>
                  <a:lnTo>
                    <a:pt x="1904" y="1094"/>
                  </a:lnTo>
                  <a:lnTo>
                    <a:pt x="1921" y="1115"/>
                  </a:lnTo>
                  <a:lnTo>
                    <a:pt x="1939" y="1133"/>
                  </a:lnTo>
                  <a:lnTo>
                    <a:pt x="1959" y="1152"/>
                  </a:lnTo>
                  <a:lnTo>
                    <a:pt x="1980" y="1167"/>
                  </a:lnTo>
                  <a:lnTo>
                    <a:pt x="2003" y="1181"/>
                  </a:lnTo>
                  <a:lnTo>
                    <a:pt x="2027" y="1194"/>
                  </a:lnTo>
                  <a:lnTo>
                    <a:pt x="2052" y="1204"/>
                  </a:lnTo>
                  <a:lnTo>
                    <a:pt x="2078" y="1213"/>
                  </a:lnTo>
                  <a:lnTo>
                    <a:pt x="2105" y="1218"/>
                  </a:lnTo>
                  <a:lnTo>
                    <a:pt x="2133" y="1223"/>
                  </a:lnTo>
                  <a:lnTo>
                    <a:pt x="2162" y="1224"/>
                  </a:lnTo>
                  <a:lnTo>
                    <a:pt x="2190" y="1223"/>
                  </a:lnTo>
                  <a:lnTo>
                    <a:pt x="2217" y="1218"/>
                  </a:lnTo>
                  <a:lnTo>
                    <a:pt x="2244" y="1213"/>
                  </a:lnTo>
                  <a:lnTo>
                    <a:pt x="2271" y="1204"/>
                  </a:lnTo>
                  <a:lnTo>
                    <a:pt x="2295" y="1194"/>
                  </a:lnTo>
                  <a:lnTo>
                    <a:pt x="2319" y="1181"/>
                  </a:lnTo>
                  <a:lnTo>
                    <a:pt x="2342" y="1167"/>
                  </a:lnTo>
                  <a:lnTo>
                    <a:pt x="2363" y="1152"/>
                  </a:lnTo>
                  <a:lnTo>
                    <a:pt x="2383" y="1133"/>
                  </a:lnTo>
                  <a:lnTo>
                    <a:pt x="2401" y="1115"/>
                  </a:lnTo>
                  <a:lnTo>
                    <a:pt x="2418" y="1094"/>
                  </a:lnTo>
                  <a:lnTo>
                    <a:pt x="2434" y="1072"/>
                  </a:lnTo>
                  <a:lnTo>
                    <a:pt x="2446" y="1048"/>
                  </a:lnTo>
                  <a:lnTo>
                    <a:pt x="2458" y="1024"/>
                  </a:lnTo>
                  <a:lnTo>
                    <a:pt x="2468" y="999"/>
                  </a:lnTo>
                  <a:lnTo>
                    <a:pt x="2473" y="972"/>
                  </a:lnTo>
                  <a:lnTo>
                    <a:pt x="2506" y="972"/>
                  </a:lnTo>
                  <a:lnTo>
                    <a:pt x="2539" y="972"/>
                  </a:lnTo>
                  <a:lnTo>
                    <a:pt x="2571" y="972"/>
                  </a:lnTo>
                  <a:lnTo>
                    <a:pt x="2602" y="972"/>
                  </a:lnTo>
                  <a:lnTo>
                    <a:pt x="2615" y="972"/>
                  </a:lnTo>
                  <a:lnTo>
                    <a:pt x="2626" y="970"/>
                  </a:lnTo>
                  <a:lnTo>
                    <a:pt x="2633" y="966"/>
                  </a:lnTo>
                  <a:lnTo>
                    <a:pt x="2641" y="962"/>
                  </a:lnTo>
                  <a:lnTo>
                    <a:pt x="2645" y="955"/>
                  </a:lnTo>
                  <a:lnTo>
                    <a:pt x="2648" y="946"/>
                  </a:lnTo>
                  <a:lnTo>
                    <a:pt x="2649" y="936"/>
                  </a:lnTo>
                  <a:lnTo>
                    <a:pt x="2650" y="925"/>
                  </a:lnTo>
                  <a:lnTo>
                    <a:pt x="2650" y="884"/>
                  </a:lnTo>
                  <a:lnTo>
                    <a:pt x="2650" y="843"/>
                  </a:lnTo>
                  <a:lnTo>
                    <a:pt x="2650" y="802"/>
                  </a:lnTo>
                  <a:lnTo>
                    <a:pt x="2650" y="761"/>
                  </a:lnTo>
                  <a:lnTo>
                    <a:pt x="2649" y="749"/>
                  </a:lnTo>
                  <a:lnTo>
                    <a:pt x="2648" y="738"/>
                  </a:lnTo>
                  <a:lnTo>
                    <a:pt x="2645" y="727"/>
                  </a:lnTo>
                  <a:lnTo>
                    <a:pt x="2641" y="715"/>
                  </a:lnTo>
                  <a:lnTo>
                    <a:pt x="2633" y="707"/>
                  </a:lnTo>
                  <a:lnTo>
                    <a:pt x="2625" y="700"/>
                  </a:lnTo>
                  <a:lnTo>
                    <a:pt x="2621" y="697"/>
                  </a:lnTo>
                  <a:lnTo>
                    <a:pt x="2615" y="695"/>
                  </a:lnTo>
                  <a:lnTo>
                    <a:pt x="2609" y="694"/>
                  </a:lnTo>
                  <a:lnTo>
                    <a:pt x="2602" y="694"/>
                  </a:lnTo>
                  <a:lnTo>
                    <a:pt x="2602" y="694"/>
                  </a:lnTo>
                  <a:lnTo>
                    <a:pt x="2602" y="694"/>
                  </a:lnTo>
                  <a:close/>
                  <a:moveTo>
                    <a:pt x="1176" y="357"/>
                  </a:moveTo>
                  <a:lnTo>
                    <a:pt x="1128" y="357"/>
                  </a:lnTo>
                  <a:lnTo>
                    <a:pt x="1079" y="357"/>
                  </a:lnTo>
                  <a:lnTo>
                    <a:pt x="1029" y="357"/>
                  </a:lnTo>
                  <a:lnTo>
                    <a:pt x="979" y="357"/>
                  </a:lnTo>
                  <a:lnTo>
                    <a:pt x="930" y="357"/>
                  </a:lnTo>
                  <a:lnTo>
                    <a:pt x="880" y="357"/>
                  </a:lnTo>
                  <a:lnTo>
                    <a:pt x="83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77" y="357"/>
                  </a:lnTo>
                  <a:lnTo>
                    <a:pt x="774" y="355"/>
                  </a:lnTo>
                  <a:lnTo>
                    <a:pt x="770" y="354"/>
                  </a:lnTo>
                  <a:lnTo>
                    <a:pt x="767" y="353"/>
                  </a:lnTo>
                  <a:lnTo>
                    <a:pt x="765" y="350"/>
                  </a:lnTo>
                  <a:lnTo>
                    <a:pt x="764" y="345"/>
                  </a:lnTo>
                  <a:lnTo>
                    <a:pt x="763" y="343"/>
                  </a:lnTo>
                  <a:lnTo>
                    <a:pt x="763" y="337"/>
                  </a:lnTo>
                  <a:lnTo>
                    <a:pt x="763" y="327"/>
                  </a:lnTo>
                  <a:lnTo>
                    <a:pt x="763" y="319"/>
                  </a:lnTo>
                  <a:lnTo>
                    <a:pt x="781" y="282"/>
                  </a:lnTo>
                  <a:lnTo>
                    <a:pt x="799" y="245"/>
                  </a:lnTo>
                  <a:lnTo>
                    <a:pt x="818" y="208"/>
                  </a:lnTo>
                  <a:lnTo>
                    <a:pt x="836" y="171"/>
                  </a:lnTo>
                  <a:lnTo>
                    <a:pt x="841" y="164"/>
                  </a:lnTo>
                  <a:lnTo>
                    <a:pt x="843" y="158"/>
                  </a:lnTo>
                  <a:lnTo>
                    <a:pt x="846" y="157"/>
                  </a:lnTo>
                  <a:lnTo>
                    <a:pt x="850" y="156"/>
                  </a:lnTo>
                  <a:lnTo>
                    <a:pt x="855" y="154"/>
                  </a:lnTo>
                  <a:lnTo>
                    <a:pt x="859" y="154"/>
                  </a:lnTo>
                  <a:lnTo>
                    <a:pt x="899" y="154"/>
                  </a:lnTo>
                  <a:lnTo>
                    <a:pt x="938" y="154"/>
                  </a:lnTo>
                  <a:lnTo>
                    <a:pt x="978" y="154"/>
                  </a:lnTo>
                  <a:lnTo>
                    <a:pt x="1018" y="154"/>
                  </a:lnTo>
                  <a:lnTo>
                    <a:pt x="1057" y="154"/>
                  </a:lnTo>
                  <a:lnTo>
                    <a:pt x="1097" y="154"/>
                  </a:lnTo>
                  <a:lnTo>
                    <a:pt x="1137" y="154"/>
                  </a:lnTo>
                  <a:lnTo>
                    <a:pt x="1176" y="154"/>
                  </a:lnTo>
                  <a:lnTo>
                    <a:pt x="1176" y="205"/>
                  </a:lnTo>
                  <a:lnTo>
                    <a:pt x="1176" y="255"/>
                  </a:lnTo>
                  <a:lnTo>
                    <a:pt x="1176" y="306"/>
                  </a:lnTo>
                  <a:lnTo>
                    <a:pt x="1176" y="357"/>
                  </a:lnTo>
                  <a:close/>
                  <a:moveTo>
                    <a:pt x="1303" y="357"/>
                  </a:moveTo>
                  <a:lnTo>
                    <a:pt x="1303" y="306"/>
                  </a:lnTo>
                  <a:lnTo>
                    <a:pt x="1303" y="255"/>
                  </a:lnTo>
                  <a:lnTo>
                    <a:pt x="1303" y="205"/>
                  </a:lnTo>
                  <a:lnTo>
                    <a:pt x="1303" y="154"/>
                  </a:lnTo>
                  <a:lnTo>
                    <a:pt x="1338" y="154"/>
                  </a:lnTo>
                  <a:lnTo>
                    <a:pt x="1375" y="154"/>
                  </a:lnTo>
                  <a:lnTo>
                    <a:pt x="1410" y="154"/>
                  </a:lnTo>
                  <a:lnTo>
                    <a:pt x="1447" y="154"/>
                  </a:lnTo>
                  <a:lnTo>
                    <a:pt x="1474" y="180"/>
                  </a:lnTo>
                  <a:lnTo>
                    <a:pt x="1502" y="205"/>
                  </a:lnTo>
                  <a:lnTo>
                    <a:pt x="1529" y="231"/>
                  </a:lnTo>
                  <a:lnTo>
                    <a:pt x="1558" y="255"/>
                  </a:lnTo>
                  <a:lnTo>
                    <a:pt x="1585" y="280"/>
                  </a:lnTo>
                  <a:lnTo>
                    <a:pt x="1613" y="306"/>
                  </a:lnTo>
                  <a:lnTo>
                    <a:pt x="1640" y="331"/>
                  </a:lnTo>
                  <a:lnTo>
                    <a:pt x="1668" y="357"/>
                  </a:lnTo>
                  <a:lnTo>
                    <a:pt x="1623" y="357"/>
                  </a:lnTo>
                  <a:lnTo>
                    <a:pt x="1576" y="357"/>
                  </a:lnTo>
                  <a:lnTo>
                    <a:pt x="1531" y="357"/>
                  </a:lnTo>
                  <a:lnTo>
                    <a:pt x="1485" y="357"/>
                  </a:lnTo>
                  <a:lnTo>
                    <a:pt x="1440" y="357"/>
                  </a:lnTo>
                  <a:lnTo>
                    <a:pt x="1393" y="357"/>
                  </a:lnTo>
                  <a:lnTo>
                    <a:pt x="1348" y="357"/>
                  </a:lnTo>
                  <a:lnTo>
                    <a:pt x="1303" y="357"/>
                  </a:lnTo>
                  <a:close/>
                  <a:moveTo>
                    <a:pt x="597" y="766"/>
                  </a:moveTo>
                  <a:lnTo>
                    <a:pt x="611" y="766"/>
                  </a:lnTo>
                  <a:lnTo>
                    <a:pt x="625" y="769"/>
                  </a:lnTo>
                  <a:lnTo>
                    <a:pt x="638" y="772"/>
                  </a:lnTo>
                  <a:lnTo>
                    <a:pt x="651" y="778"/>
                  </a:lnTo>
                  <a:lnTo>
                    <a:pt x="662" y="783"/>
                  </a:lnTo>
                  <a:lnTo>
                    <a:pt x="673" y="789"/>
                  </a:lnTo>
                  <a:lnTo>
                    <a:pt x="685" y="797"/>
                  </a:lnTo>
                  <a:lnTo>
                    <a:pt x="693" y="806"/>
                  </a:lnTo>
                  <a:lnTo>
                    <a:pt x="703" y="816"/>
                  </a:lnTo>
                  <a:lnTo>
                    <a:pt x="710" y="827"/>
                  </a:lnTo>
                  <a:lnTo>
                    <a:pt x="717" y="837"/>
                  </a:lnTo>
                  <a:lnTo>
                    <a:pt x="723" y="850"/>
                  </a:lnTo>
                  <a:lnTo>
                    <a:pt x="727" y="863"/>
                  </a:lnTo>
                  <a:lnTo>
                    <a:pt x="731" y="875"/>
                  </a:lnTo>
                  <a:lnTo>
                    <a:pt x="733" y="890"/>
                  </a:lnTo>
                  <a:lnTo>
                    <a:pt x="734" y="904"/>
                  </a:lnTo>
                  <a:lnTo>
                    <a:pt x="733" y="917"/>
                  </a:lnTo>
                  <a:lnTo>
                    <a:pt x="731" y="931"/>
                  </a:lnTo>
                  <a:lnTo>
                    <a:pt x="727" y="943"/>
                  </a:lnTo>
                  <a:lnTo>
                    <a:pt x="723" y="956"/>
                  </a:lnTo>
                  <a:lnTo>
                    <a:pt x="717" y="969"/>
                  </a:lnTo>
                  <a:lnTo>
                    <a:pt x="710" y="980"/>
                  </a:lnTo>
                  <a:lnTo>
                    <a:pt x="703" y="990"/>
                  </a:lnTo>
                  <a:lnTo>
                    <a:pt x="693" y="1000"/>
                  </a:lnTo>
                  <a:lnTo>
                    <a:pt x="685" y="1009"/>
                  </a:lnTo>
                  <a:lnTo>
                    <a:pt x="673" y="1017"/>
                  </a:lnTo>
                  <a:lnTo>
                    <a:pt x="662" y="1023"/>
                  </a:lnTo>
                  <a:lnTo>
                    <a:pt x="651" y="1028"/>
                  </a:lnTo>
                  <a:lnTo>
                    <a:pt x="638" y="1034"/>
                  </a:lnTo>
                  <a:lnTo>
                    <a:pt x="625" y="1037"/>
                  </a:lnTo>
                  <a:lnTo>
                    <a:pt x="611" y="1040"/>
                  </a:lnTo>
                  <a:lnTo>
                    <a:pt x="597" y="1040"/>
                  </a:lnTo>
                  <a:lnTo>
                    <a:pt x="583" y="1040"/>
                  </a:lnTo>
                  <a:lnTo>
                    <a:pt x="570" y="1037"/>
                  </a:lnTo>
                  <a:lnTo>
                    <a:pt x="556" y="1034"/>
                  </a:lnTo>
                  <a:lnTo>
                    <a:pt x="544" y="1028"/>
                  </a:lnTo>
                  <a:lnTo>
                    <a:pt x="532" y="1023"/>
                  </a:lnTo>
                  <a:lnTo>
                    <a:pt x="520" y="1017"/>
                  </a:lnTo>
                  <a:lnTo>
                    <a:pt x="510" y="1009"/>
                  </a:lnTo>
                  <a:lnTo>
                    <a:pt x="500" y="1000"/>
                  </a:lnTo>
                  <a:lnTo>
                    <a:pt x="492" y="990"/>
                  </a:lnTo>
                  <a:lnTo>
                    <a:pt x="483" y="980"/>
                  </a:lnTo>
                  <a:lnTo>
                    <a:pt x="476" y="969"/>
                  </a:lnTo>
                  <a:lnTo>
                    <a:pt x="471" y="956"/>
                  </a:lnTo>
                  <a:lnTo>
                    <a:pt x="466" y="943"/>
                  </a:lnTo>
                  <a:lnTo>
                    <a:pt x="463" y="931"/>
                  </a:lnTo>
                  <a:lnTo>
                    <a:pt x="461" y="917"/>
                  </a:lnTo>
                  <a:lnTo>
                    <a:pt x="461" y="904"/>
                  </a:lnTo>
                  <a:lnTo>
                    <a:pt x="461" y="890"/>
                  </a:lnTo>
                  <a:lnTo>
                    <a:pt x="463" y="875"/>
                  </a:lnTo>
                  <a:lnTo>
                    <a:pt x="466" y="863"/>
                  </a:lnTo>
                  <a:lnTo>
                    <a:pt x="471" y="850"/>
                  </a:lnTo>
                  <a:lnTo>
                    <a:pt x="476" y="837"/>
                  </a:lnTo>
                  <a:lnTo>
                    <a:pt x="483" y="827"/>
                  </a:lnTo>
                  <a:lnTo>
                    <a:pt x="492" y="816"/>
                  </a:lnTo>
                  <a:lnTo>
                    <a:pt x="500" y="806"/>
                  </a:lnTo>
                  <a:lnTo>
                    <a:pt x="510" y="797"/>
                  </a:lnTo>
                  <a:lnTo>
                    <a:pt x="520" y="789"/>
                  </a:lnTo>
                  <a:lnTo>
                    <a:pt x="532" y="783"/>
                  </a:lnTo>
                  <a:lnTo>
                    <a:pt x="544" y="778"/>
                  </a:lnTo>
                  <a:lnTo>
                    <a:pt x="556" y="772"/>
                  </a:lnTo>
                  <a:lnTo>
                    <a:pt x="570" y="769"/>
                  </a:lnTo>
                  <a:lnTo>
                    <a:pt x="583" y="766"/>
                  </a:lnTo>
                  <a:lnTo>
                    <a:pt x="597" y="766"/>
                  </a:lnTo>
                  <a:close/>
                  <a:moveTo>
                    <a:pt x="2162" y="766"/>
                  </a:moveTo>
                  <a:lnTo>
                    <a:pt x="2176" y="766"/>
                  </a:lnTo>
                  <a:lnTo>
                    <a:pt x="2188" y="769"/>
                  </a:lnTo>
                  <a:lnTo>
                    <a:pt x="2201" y="772"/>
                  </a:lnTo>
                  <a:lnTo>
                    <a:pt x="2214" y="778"/>
                  </a:lnTo>
                  <a:lnTo>
                    <a:pt x="2227" y="783"/>
                  </a:lnTo>
                  <a:lnTo>
                    <a:pt x="2238" y="789"/>
                  </a:lnTo>
                  <a:lnTo>
                    <a:pt x="2248" y="797"/>
                  </a:lnTo>
                  <a:lnTo>
                    <a:pt x="2258" y="806"/>
                  </a:lnTo>
                  <a:lnTo>
                    <a:pt x="2266" y="816"/>
                  </a:lnTo>
                  <a:lnTo>
                    <a:pt x="2275" y="827"/>
                  </a:lnTo>
                  <a:lnTo>
                    <a:pt x="2282" y="837"/>
                  </a:lnTo>
                  <a:lnTo>
                    <a:pt x="2288" y="850"/>
                  </a:lnTo>
                  <a:lnTo>
                    <a:pt x="2292" y="863"/>
                  </a:lnTo>
                  <a:lnTo>
                    <a:pt x="2295" y="875"/>
                  </a:lnTo>
                  <a:lnTo>
                    <a:pt x="2298" y="890"/>
                  </a:lnTo>
                  <a:lnTo>
                    <a:pt x="2298" y="904"/>
                  </a:lnTo>
                  <a:lnTo>
                    <a:pt x="2298" y="917"/>
                  </a:lnTo>
                  <a:lnTo>
                    <a:pt x="2295" y="931"/>
                  </a:lnTo>
                  <a:lnTo>
                    <a:pt x="2292" y="943"/>
                  </a:lnTo>
                  <a:lnTo>
                    <a:pt x="2288" y="956"/>
                  </a:lnTo>
                  <a:lnTo>
                    <a:pt x="2282" y="969"/>
                  </a:lnTo>
                  <a:lnTo>
                    <a:pt x="2275" y="980"/>
                  </a:lnTo>
                  <a:lnTo>
                    <a:pt x="2266" y="990"/>
                  </a:lnTo>
                  <a:lnTo>
                    <a:pt x="2258" y="1000"/>
                  </a:lnTo>
                  <a:lnTo>
                    <a:pt x="2248" y="1009"/>
                  </a:lnTo>
                  <a:lnTo>
                    <a:pt x="2238" y="1017"/>
                  </a:lnTo>
                  <a:lnTo>
                    <a:pt x="2227" y="1023"/>
                  </a:lnTo>
                  <a:lnTo>
                    <a:pt x="2214" y="1028"/>
                  </a:lnTo>
                  <a:lnTo>
                    <a:pt x="2201" y="1034"/>
                  </a:lnTo>
                  <a:lnTo>
                    <a:pt x="2188" y="1037"/>
                  </a:lnTo>
                  <a:lnTo>
                    <a:pt x="2176" y="1040"/>
                  </a:lnTo>
                  <a:lnTo>
                    <a:pt x="2162" y="1040"/>
                  </a:lnTo>
                  <a:lnTo>
                    <a:pt x="2147" y="1040"/>
                  </a:lnTo>
                  <a:lnTo>
                    <a:pt x="2133" y="1037"/>
                  </a:lnTo>
                  <a:lnTo>
                    <a:pt x="2120" y="1034"/>
                  </a:lnTo>
                  <a:lnTo>
                    <a:pt x="2108" y="1028"/>
                  </a:lnTo>
                  <a:lnTo>
                    <a:pt x="2096" y="1023"/>
                  </a:lnTo>
                  <a:lnTo>
                    <a:pt x="2085" y="1017"/>
                  </a:lnTo>
                  <a:lnTo>
                    <a:pt x="2074" y="1009"/>
                  </a:lnTo>
                  <a:lnTo>
                    <a:pt x="2064" y="1000"/>
                  </a:lnTo>
                  <a:lnTo>
                    <a:pt x="2055" y="990"/>
                  </a:lnTo>
                  <a:lnTo>
                    <a:pt x="2048" y="980"/>
                  </a:lnTo>
                  <a:lnTo>
                    <a:pt x="2041" y="969"/>
                  </a:lnTo>
                  <a:lnTo>
                    <a:pt x="2035" y="956"/>
                  </a:lnTo>
                  <a:lnTo>
                    <a:pt x="2031" y="943"/>
                  </a:lnTo>
                  <a:lnTo>
                    <a:pt x="2027" y="931"/>
                  </a:lnTo>
                  <a:lnTo>
                    <a:pt x="2025" y="917"/>
                  </a:lnTo>
                  <a:lnTo>
                    <a:pt x="2024" y="904"/>
                  </a:lnTo>
                  <a:lnTo>
                    <a:pt x="2025" y="890"/>
                  </a:lnTo>
                  <a:lnTo>
                    <a:pt x="2027" y="875"/>
                  </a:lnTo>
                  <a:lnTo>
                    <a:pt x="2031" y="863"/>
                  </a:lnTo>
                  <a:lnTo>
                    <a:pt x="2035" y="850"/>
                  </a:lnTo>
                  <a:lnTo>
                    <a:pt x="2041" y="837"/>
                  </a:lnTo>
                  <a:lnTo>
                    <a:pt x="2048" y="827"/>
                  </a:lnTo>
                  <a:lnTo>
                    <a:pt x="2055" y="816"/>
                  </a:lnTo>
                  <a:lnTo>
                    <a:pt x="2064" y="806"/>
                  </a:lnTo>
                  <a:lnTo>
                    <a:pt x="2074" y="797"/>
                  </a:lnTo>
                  <a:lnTo>
                    <a:pt x="2085" y="789"/>
                  </a:lnTo>
                  <a:lnTo>
                    <a:pt x="2096" y="783"/>
                  </a:lnTo>
                  <a:lnTo>
                    <a:pt x="2108" y="778"/>
                  </a:lnTo>
                  <a:lnTo>
                    <a:pt x="2120" y="772"/>
                  </a:lnTo>
                  <a:lnTo>
                    <a:pt x="2133" y="769"/>
                  </a:lnTo>
                  <a:lnTo>
                    <a:pt x="2147" y="766"/>
                  </a:lnTo>
                  <a:lnTo>
                    <a:pt x="2162" y="7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8210525" y="8957729"/>
              <a:ext cx="710531" cy="183140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6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5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3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3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2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2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4" y="158"/>
                  </a:lnTo>
                  <a:lnTo>
                    <a:pt x="662" y="170"/>
                  </a:lnTo>
                  <a:lnTo>
                    <a:pt x="664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3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3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2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3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3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2" y="510"/>
                  </a:lnTo>
                  <a:lnTo>
                    <a:pt x="724" y="510"/>
                  </a:lnTo>
                  <a:lnTo>
                    <a:pt x="733" y="510"/>
                  </a:lnTo>
                  <a:lnTo>
                    <a:pt x="744" y="512"/>
                  </a:lnTo>
                  <a:lnTo>
                    <a:pt x="754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4" y="612"/>
                  </a:lnTo>
                  <a:lnTo>
                    <a:pt x="744" y="615"/>
                  </a:lnTo>
                  <a:lnTo>
                    <a:pt x="733" y="617"/>
                  </a:lnTo>
                  <a:lnTo>
                    <a:pt x="683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91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2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7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3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9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1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8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251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12" y="279"/>
                  </a:lnTo>
                  <a:lnTo>
                    <a:pt x="2512" y="434"/>
                  </a:lnTo>
                  <a:close/>
                  <a:moveTo>
                    <a:pt x="2031" y="434"/>
                  </a:moveTo>
                  <a:lnTo>
                    <a:pt x="1712" y="434"/>
                  </a:lnTo>
                  <a:lnTo>
                    <a:pt x="1712" y="279"/>
                  </a:lnTo>
                  <a:lnTo>
                    <a:pt x="2031" y="279"/>
                  </a:lnTo>
                  <a:lnTo>
                    <a:pt x="2031" y="434"/>
                  </a:lnTo>
                  <a:close/>
                  <a:moveTo>
                    <a:pt x="1559" y="434"/>
                  </a:moveTo>
                  <a:lnTo>
                    <a:pt x="1232" y="434"/>
                  </a:lnTo>
                  <a:lnTo>
                    <a:pt x="1232" y="279"/>
                  </a:lnTo>
                  <a:lnTo>
                    <a:pt x="1559" y="279"/>
                  </a:lnTo>
                  <a:lnTo>
                    <a:pt x="1559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2" name="Google Shape;602;p24"/>
            <p:cNvGrpSpPr/>
            <p:nvPr/>
          </p:nvGrpSpPr>
          <p:grpSpPr>
            <a:xfrm>
              <a:off x="14129934" y="5532248"/>
              <a:ext cx="3968750" cy="111125"/>
              <a:chOff x="-4763" y="8334555"/>
              <a:chExt cx="3968750" cy="111125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24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24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24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24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24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3" name="Google Shape;613;p24"/>
            <p:cNvGrpSpPr/>
            <p:nvPr/>
          </p:nvGrpSpPr>
          <p:grpSpPr>
            <a:xfrm>
              <a:off x="9111" y="3585973"/>
              <a:ext cx="3967163" cy="111125"/>
              <a:chOff x="2497137" y="8334555"/>
              <a:chExt cx="3967163" cy="111125"/>
            </a:xfrm>
          </p:grpSpPr>
          <p:sp>
            <p:nvSpPr>
              <p:cNvPr id="614" name="Google Shape;614;p24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4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24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24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24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24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24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24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4" name="Google Shape;624;p24"/>
            <p:cNvGrpSpPr/>
            <p:nvPr/>
          </p:nvGrpSpPr>
          <p:grpSpPr>
            <a:xfrm>
              <a:off x="-4763" y="8983218"/>
              <a:ext cx="7312139" cy="111125"/>
              <a:chOff x="-4763" y="8334555"/>
              <a:chExt cx="7312139" cy="111125"/>
            </a:xfrm>
          </p:grpSpPr>
          <p:sp>
            <p:nvSpPr>
              <p:cNvPr id="625" name="Google Shape;625;p24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24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24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24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24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>
                <a:off x="7091476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>
                <a:off x="66739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3" name="Google Shape;643;p24"/>
            <p:cNvGrpSpPr/>
            <p:nvPr/>
          </p:nvGrpSpPr>
          <p:grpSpPr>
            <a:xfrm>
              <a:off x="11520084" y="1066006"/>
              <a:ext cx="6469063" cy="111125"/>
              <a:chOff x="-4763" y="8334555"/>
              <a:chExt cx="6469063" cy="111125"/>
            </a:xfrm>
          </p:grpSpPr>
          <p:sp>
            <p:nvSpPr>
              <p:cNvPr id="644" name="Google Shape;644;p24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24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24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24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24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24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24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24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24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24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24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24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24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24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24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24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24"/>
            <p:cNvSpPr/>
            <p:nvPr/>
          </p:nvSpPr>
          <p:spPr>
            <a:xfrm>
              <a:off x="6589294" y="5139531"/>
              <a:ext cx="280988" cy="561974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7421108" y="5139537"/>
              <a:ext cx="6456023" cy="561974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2" name="Google Shape;662;p24"/>
          <p:cNvSpPr txBox="1">
            <a:spLocks noGrp="1"/>
          </p:cNvSpPr>
          <p:nvPr>
            <p:ph type="ctrTitle"/>
          </p:nvPr>
        </p:nvSpPr>
        <p:spPr>
          <a:xfrm>
            <a:off x="5009872" y="4267017"/>
            <a:ext cx="6892618" cy="9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1"/>
          </p:nvPr>
        </p:nvSpPr>
        <p:spPr>
          <a:xfrm>
            <a:off x="5009275" y="5341691"/>
            <a:ext cx="6893229" cy="2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Social - Abertura ">
  <p:cSld name="ESG - Social - Abertura 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A0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6" name="Google Shape;666;p25"/>
          <p:cNvGrpSpPr/>
          <p:nvPr/>
        </p:nvGrpSpPr>
        <p:grpSpPr>
          <a:xfrm>
            <a:off x="-554507" y="3460593"/>
            <a:ext cx="4936112" cy="380582"/>
            <a:chOff x="7677150" y="5195888"/>
            <a:chExt cx="5187950" cy="400050"/>
          </a:xfrm>
        </p:grpSpPr>
        <p:sp>
          <p:nvSpPr>
            <p:cNvPr id="667" name="Google Shape;667;p25"/>
            <p:cNvSpPr/>
            <p:nvPr/>
          </p:nvSpPr>
          <p:spPr>
            <a:xfrm>
              <a:off x="7677150" y="5195888"/>
              <a:ext cx="200025" cy="400050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8269288" y="5195888"/>
              <a:ext cx="4595812" cy="400050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9" name="Google Shape;669;p25"/>
          <p:cNvSpPr/>
          <p:nvPr/>
        </p:nvSpPr>
        <p:spPr>
          <a:xfrm>
            <a:off x="1" y="1"/>
            <a:ext cx="4428654" cy="6858000"/>
          </a:xfrm>
          <a:prstGeom prst="rect">
            <a:avLst/>
          </a:prstGeom>
          <a:solidFill>
            <a:srgbClr val="00A0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5"/>
          <p:cNvSpPr/>
          <p:nvPr/>
        </p:nvSpPr>
        <p:spPr>
          <a:xfrm>
            <a:off x="5679339" y="2325292"/>
            <a:ext cx="909284" cy="909168"/>
          </a:xfrm>
          <a:custGeom>
            <a:avLst/>
            <a:gdLst/>
            <a:ahLst/>
            <a:cxnLst/>
            <a:rect l="l" t="t" r="r" b="b"/>
            <a:pathLst>
              <a:path w="2409" h="2407" extrusionOk="0">
                <a:moveTo>
                  <a:pt x="1924" y="239"/>
                </a:moveTo>
                <a:lnTo>
                  <a:pt x="1951" y="260"/>
                </a:lnTo>
                <a:lnTo>
                  <a:pt x="1977" y="282"/>
                </a:lnTo>
                <a:lnTo>
                  <a:pt x="2003" y="303"/>
                </a:lnTo>
                <a:lnTo>
                  <a:pt x="2028" y="326"/>
                </a:lnTo>
                <a:lnTo>
                  <a:pt x="2052" y="350"/>
                </a:lnTo>
                <a:lnTo>
                  <a:pt x="2076" y="374"/>
                </a:lnTo>
                <a:lnTo>
                  <a:pt x="2099" y="399"/>
                </a:lnTo>
                <a:lnTo>
                  <a:pt x="2122" y="424"/>
                </a:lnTo>
                <a:lnTo>
                  <a:pt x="2144" y="450"/>
                </a:lnTo>
                <a:lnTo>
                  <a:pt x="2164" y="477"/>
                </a:lnTo>
                <a:lnTo>
                  <a:pt x="2185" y="505"/>
                </a:lnTo>
                <a:lnTo>
                  <a:pt x="2205" y="533"/>
                </a:lnTo>
                <a:lnTo>
                  <a:pt x="2223" y="561"/>
                </a:lnTo>
                <a:lnTo>
                  <a:pt x="2241" y="591"/>
                </a:lnTo>
                <a:lnTo>
                  <a:pt x="2258" y="620"/>
                </a:lnTo>
                <a:lnTo>
                  <a:pt x="2274" y="650"/>
                </a:lnTo>
                <a:lnTo>
                  <a:pt x="2290" y="681"/>
                </a:lnTo>
                <a:lnTo>
                  <a:pt x="2305" y="711"/>
                </a:lnTo>
                <a:lnTo>
                  <a:pt x="2318" y="744"/>
                </a:lnTo>
                <a:lnTo>
                  <a:pt x="2331" y="775"/>
                </a:lnTo>
                <a:lnTo>
                  <a:pt x="2343" y="808"/>
                </a:lnTo>
                <a:lnTo>
                  <a:pt x="2354" y="841"/>
                </a:lnTo>
                <a:lnTo>
                  <a:pt x="2364" y="874"/>
                </a:lnTo>
                <a:lnTo>
                  <a:pt x="2372" y="908"/>
                </a:lnTo>
                <a:lnTo>
                  <a:pt x="2381" y="943"/>
                </a:lnTo>
                <a:lnTo>
                  <a:pt x="2388" y="978"/>
                </a:lnTo>
                <a:lnTo>
                  <a:pt x="2394" y="1013"/>
                </a:lnTo>
                <a:lnTo>
                  <a:pt x="2400" y="1047"/>
                </a:lnTo>
                <a:lnTo>
                  <a:pt x="2403" y="1083"/>
                </a:lnTo>
                <a:lnTo>
                  <a:pt x="2406" y="1119"/>
                </a:lnTo>
                <a:lnTo>
                  <a:pt x="2408" y="1155"/>
                </a:lnTo>
                <a:lnTo>
                  <a:pt x="2409" y="1192"/>
                </a:lnTo>
                <a:lnTo>
                  <a:pt x="2407" y="1238"/>
                </a:lnTo>
                <a:lnTo>
                  <a:pt x="2404" y="1283"/>
                </a:lnTo>
                <a:lnTo>
                  <a:pt x="2399" y="1329"/>
                </a:lnTo>
                <a:lnTo>
                  <a:pt x="2392" y="1376"/>
                </a:lnTo>
                <a:lnTo>
                  <a:pt x="2382" y="1422"/>
                </a:lnTo>
                <a:lnTo>
                  <a:pt x="2371" y="1468"/>
                </a:lnTo>
                <a:lnTo>
                  <a:pt x="2358" y="1514"/>
                </a:lnTo>
                <a:lnTo>
                  <a:pt x="2344" y="1559"/>
                </a:lnTo>
                <a:lnTo>
                  <a:pt x="2328" y="1603"/>
                </a:lnTo>
                <a:lnTo>
                  <a:pt x="2309" y="1648"/>
                </a:lnTo>
                <a:lnTo>
                  <a:pt x="2289" y="1691"/>
                </a:lnTo>
                <a:lnTo>
                  <a:pt x="2268" y="1734"/>
                </a:lnTo>
                <a:lnTo>
                  <a:pt x="2244" y="1776"/>
                </a:lnTo>
                <a:lnTo>
                  <a:pt x="2219" y="1816"/>
                </a:lnTo>
                <a:lnTo>
                  <a:pt x="2193" y="1856"/>
                </a:lnTo>
                <a:lnTo>
                  <a:pt x="2164" y="1894"/>
                </a:lnTo>
                <a:lnTo>
                  <a:pt x="2135" y="1931"/>
                </a:lnTo>
                <a:lnTo>
                  <a:pt x="2103" y="1965"/>
                </a:lnTo>
                <a:lnTo>
                  <a:pt x="2071" y="1999"/>
                </a:lnTo>
                <a:lnTo>
                  <a:pt x="2037" y="2031"/>
                </a:lnTo>
                <a:lnTo>
                  <a:pt x="2001" y="2061"/>
                </a:lnTo>
                <a:lnTo>
                  <a:pt x="1964" y="2088"/>
                </a:lnTo>
                <a:lnTo>
                  <a:pt x="1926" y="2114"/>
                </a:lnTo>
                <a:lnTo>
                  <a:pt x="1886" y="2138"/>
                </a:lnTo>
                <a:lnTo>
                  <a:pt x="1845" y="2159"/>
                </a:lnTo>
                <a:lnTo>
                  <a:pt x="1803" y="2177"/>
                </a:lnTo>
                <a:lnTo>
                  <a:pt x="1759" y="2194"/>
                </a:lnTo>
                <a:lnTo>
                  <a:pt x="1715" y="2208"/>
                </a:lnTo>
                <a:lnTo>
                  <a:pt x="1669" y="2219"/>
                </a:lnTo>
                <a:lnTo>
                  <a:pt x="1621" y="2226"/>
                </a:lnTo>
                <a:lnTo>
                  <a:pt x="1573" y="2231"/>
                </a:lnTo>
                <a:lnTo>
                  <a:pt x="1523" y="2233"/>
                </a:lnTo>
                <a:lnTo>
                  <a:pt x="1491" y="2232"/>
                </a:lnTo>
                <a:lnTo>
                  <a:pt x="1458" y="2230"/>
                </a:lnTo>
                <a:lnTo>
                  <a:pt x="1425" y="2226"/>
                </a:lnTo>
                <a:lnTo>
                  <a:pt x="1394" y="2222"/>
                </a:lnTo>
                <a:lnTo>
                  <a:pt x="1362" y="2217"/>
                </a:lnTo>
                <a:lnTo>
                  <a:pt x="1332" y="2210"/>
                </a:lnTo>
                <a:lnTo>
                  <a:pt x="1302" y="2202"/>
                </a:lnTo>
                <a:lnTo>
                  <a:pt x="1273" y="2193"/>
                </a:lnTo>
                <a:lnTo>
                  <a:pt x="1244" y="2183"/>
                </a:lnTo>
                <a:lnTo>
                  <a:pt x="1216" y="2172"/>
                </a:lnTo>
                <a:lnTo>
                  <a:pt x="1190" y="2160"/>
                </a:lnTo>
                <a:lnTo>
                  <a:pt x="1164" y="2147"/>
                </a:lnTo>
                <a:lnTo>
                  <a:pt x="1139" y="2133"/>
                </a:lnTo>
                <a:lnTo>
                  <a:pt x="1114" y="2118"/>
                </a:lnTo>
                <a:lnTo>
                  <a:pt x="1091" y="2101"/>
                </a:lnTo>
                <a:lnTo>
                  <a:pt x="1068" y="2085"/>
                </a:lnTo>
                <a:lnTo>
                  <a:pt x="1047" y="2067"/>
                </a:lnTo>
                <a:lnTo>
                  <a:pt x="1027" y="2048"/>
                </a:lnTo>
                <a:lnTo>
                  <a:pt x="1008" y="2028"/>
                </a:lnTo>
                <a:lnTo>
                  <a:pt x="991" y="2009"/>
                </a:lnTo>
                <a:lnTo>
                  <a:pt x="973" y="1987"/>
                </a:lnTo>
                <a:lnTo>
                  <a:pt x="958" y="1965"/>
                </a:lnTo>
                <a:lnTo>
                  <a:pt x="944" y="1944"/>
                </a:lnTo>
                <a:lnTo>
                  <a:pt x="931" y="1920"/>
                </a:lnTo>
                <a:lnTo>
                  <a:pt x="920" y="1896"/>
                </a:lnTo>
                <a:lnTo>
                  <a:pt x="910" y="1872"/>
                </a:lnTo>
                <a:lnTo>
                  <a:pt x="901" y="1847"/>
                </a:lnTo>
                <a:lnTo>
                  <a:pt x="894" y="1821"/>
                </a:lnTo>
                <a:lnTo>
                  <a:pt x="888" y="1795"/>
                </a:lnTo>
                <a:lnTo>
                  <a:pt x="884" y="1769"/>
                </a:lnTo>
                <a:lnTo>
                  <a:pt x="882" y="1740"/>
                </a:lnTo>
                <a:lnTo>
                  <a:pt x="881" y="1713"/>
                </a:lnTo>
                <a:lnTo>
                  <a:pt x="882" y="1695"/>
                </a:lnTo>
                <a:lnTo>
                  <a:pt x="883" y="1675"/>
                </a:lnTo>
                <a:lnTo>
                  <a:pt x="885" y="1656"/>
                </a:lnTo>
                <a:lnTo>
                  <a:pt x="887" y="1638"/>
                </a:lnTo>
                <a:lnTo>
                  <a:pt x="891" y="1620"/>
                </a:lnTo>
                <a:lnTo>
                  <a:pt x="895" y="1601"/>
                </a:lnTo>
                <a:lnTo>
                  <a:pt x="900" y="1584"/>
                </a:lnTo>
                <a:lnTo>
                  <a:pt x="907" y="1565"/>
                </a:lnTo>
                <a:lnTo>
                  <a:pt x="913" y="1548"/>
                </a:lnTo>
                <a:lnTo>
                  <a:pt x="920" y="1529"/>
                </a:lnTo>
                <a:lnTo>
                  <a:pt x="928" y="1512"/>
                </a:lnTo>
                <a:lnTo>
                  <a:pt x="936" y="1496"/>
                </a:lnTo>
                <a:lnTo>
                  <a:pt x="946" y="1478"/>
                </a:lnTo>
                <a:lnTo>
                  <a:pt x="956" y="1462"/>
                </a:lnTo>
                <a:lnTo>
                  <a:pt x="966" y="1445"/>
                </a:lnTo>
                <a:lnTo>
                  <a:pt x="977" y="1429"/>
                </a:lnTo>
                <a:lnTo>
                  <a:pt x="989" y="1414"/>
                </a:lnTo>
                <a:lnTo>
                  <a:pt x="1001" y="1399"/>
                </a:lnTo>
                <a:lnTo>
                  <a:pt x="1014" y="1383"/>
                </a:lnTo>
                <a:lnTo>
                  <a:pt x="1027" y="1368"/>
                </a:lnTo>
                <a:lnTo>
                  <a:pt x="1041" y="1354"/>
                </a:lnTo>
                <a:lnTo>
                  <a:pt x="1055" y="1341"/>
                </a:lnTo>
                <a:lnTo>
                  <a:pt x="1070" y="1328"/>
                </a:lnTo>
                <a:lnTo>
                  <a:pt x="1085" y="1315"/>
                </a:lnTo>
                <a:lnTo>
                  <a:pt x="1101" y="1303"/>
                </a:lnTo>
                <a:lnTo>
                  <a:pt x="1117" y="1291"/>
                </a:lnTo>
                <a:lnTo>
                  <a:pt x="1133" y="1279"/>
                </a:lnTo>
                <a:lnTo>
                  <a:pt x="1150" y="1269"/>
                </a:lnTo>
                <a:lnTo>
                  <a:pt x="1167" y="1258"/>
                </a:lnTo>
                <a:lnTo>
                  <a:pt x="1186" y="1250"/>
                </a:lnTo>
                <a:lnTo>
                  <a:pt x="1203" y="1240"/>
                </a:lnTo>
                <a:lnTo>
                  <a:pt x="1222" y="1232"/>
                </a:lnTo>
                <a:lnTo>
                  <a:pt x="1242" y="1223"/>
                </a:lnTo>
                <a:lnTo>
                  <a:pt x="1263" y="1213"/>
                </a:lnTo>
                <a:lnTo>
                  <a:pt x="1283" y="1203"/>
                </a:lnTo>
                <a:lnTo>
                  <a:pt x="1303" y="1192"/>
                </a:lnTo>
                <a:lnTo>
                  <a:pt x="1322" y="1181"/>
                </a:lnTo>
                <a:lnTo>
                  <a:pt x="1340" y="1169"/>
                </a:lnTo>
                <a:lnTo>
                  <a:pt x="1359" y="1157"/>
                </a:lnTo>
                <a:lnTo>
                  <a:pt x="1376" y="1145"/>
                </a:lnTo>
                <a:lnTo>
                  <a:pt x="1394" y="1132"/>
                </a:lnTo>
                <a:lnTo>
                  <a:pt x="1411" y="1118"/>
                </a:lnTo>
                <a:lnTo>
                  <a:pt x="1426" y="1104"/>
                </a:lnTo>
                <a:lnTo>
                  <a:pt x="1443" y="1090"/>
                </a:lnTo>
                <a:lnTo>
                  <a:pt x="1458" y="1075"/>
                </a:lnTo>
                <a:lnTo>
                  <a:pt x="1472" y="1059"/>
                </a:lnTo>
                <a:lnTo>
                  <a:pt x="1485" y="1044"/>
                </a:lnTo>
                <a:lnTo>
                  <a:pt x="1499" y="1028"/>
                </a:lnTo>
                <a:lnTo>
                  <a:pt x="1511" y="1012"/>
                </a:lnTo>
                <a:lnTo>
                  <a:pt x="1523" y="994"/>
                </a:lnTo>
                <a:lnTo>
                  <a:pt x="1534" y="977"/>
                </a:lnTo>
                <a:lnTo>
                  <a:pt x="1545" y="958"/>
                </a:lnTo>
                <a:lnTo>
                  <a:pt x="1554" y="941"/>
                </a:lnTo>
                <a:lnTo>
                  <a:pt x="1563" y="921"/>
                </a:lnTo>
                <a:lnTo>
                  <a:pt x="1571" y="903"/>
                </a:lnTo>
                <a:lnTo>
                  <a:pt x="1579" y="883"/>
                </a:lnTo>
                <a:lnTo>
                  <a:pt x="1585" y="863"/>
                </a:lnTo>
                <a:lnTo>
                  <a:pt x="1591" y="843"/>
                </a:lnTo>
                <a:lnTo>
                  <a:pt x="1596" y="822"/>
                </a:lnTo>
                <a:lnTo>
                  <a:pt x="1600" y="801"/>
                </a:lnTo>
                <a:lnTo>
                  <a:pt x="1603" y="779"/>
                </a:lnTo>
                <a:lnTo>
                  <a:pt x="1606" y="757"/>
                </a:lnTo>
                <a:lnTo>
                  <a:pt x="1607" y="735"/>
                </a:lnTo>
                <a:lnTo>
                  <a:pt x="1607" y="712"/>
                </a:lnTo>
                <a:lnTo>
                  <a:pt x="1606" y="663"/>
                </a:lnTo>
                <a:lnTo>
                  <a:pt x="1599" y="617"/>
                </a:lnTo>
                <a:lnTo>
                  <a:pt x="1591" y="572"/>
                </a:lnTo>
                <a:lnTo>
                  <a:pt x="1578" y="530"/>
                </a:lnTo>
                <a:lnTo>
                  <a:pt x="1562" y="489"/>
                </a:lnTo>
                <a:lnTo>
                  <a:pt x="1544" y="451"/>
                </a:lnTo>
                <a:lnTo>
                  <a:pt x="1522" y="415"/>
                </a:lnTo>
                <a:lnTo>
                  <a:pt x="1498" y="382"/>
                </a:lnTo>
                <a:lnTo>
                  <a:pt x="1471" y="349"/>
                </a:lnTo>
                <a:lnTo>
                  <a:pt x="1442" y="320"/>
                </a:lnTo>
                <a:lnTo>
                  <a:pt x="1410" y="291"/>
                </a:lnTo>
                <a:lnTo>
                  <a:pt x="1377" y="265"/>
                </a:lnTo>
                <a:lnTo>
                  <a:pt x="1341" y="243"/>
                </a:lnTo>
                <a:lnTo>
                  <a:pt x="1304" y="221"/>
                </a:lnTo>
                <a:lnTo>
                  <a:pt x="1266" y="201"/>
                </a:lnTo>
                <a:lnTo>
                  <a:pt x="1226" y="184"/>
                </a:lnTo>
                <a:lnTo>
                  <a:pt x="1185" y="169"/>
                </a:lnTo>
                <a:lnTo>
                  <a:pt x="1143" y="156"/>
                </a:lnTo>
                <a:lnTo>
                  <a:pt x="1100" y="145"/>
                </a:lnTo>
                <a:lnTo>
                  <a:pt x="1056" y="136"/>
                </a:lnTo>
                <a:lnTo>
                  <a:pt x="1013" y="129"/>
                </a:lnTo>
                <a:lnTo>
                  <a:pt x="968" y="125"/>
                </a:lnTo>
                <a:lnTo>
                  <a:pt x="923" y="123"/>
                </a:lnTo>
                <a:lnTo>
                  <a:pt x="879" y="123"/>
                </a:lnTo>
                <a:lnTo>
                  <a:pt x="834" y="125"/>
                </a:lnTo>
                <a:lnTo>
                  <a:pt x="790" y="128"/>
                </a:lnTo>
                <a:lnTo>
                  <a:pt x="746" y="135"/>
                </a:lnTo>
                <a:lnTo>
                  <a:pt x="703" y="144"/>
                </a:lnTo>
                <a:lnTo>
                  <a:pt x="661" y="154"/>
                </a:lnTo>
                <a:lnTo>
                  <a:pt x="620" y="166"/>
                </a:lnTo>
                <a:lnTo>
                  <a:pt x="580" y="182"/>
                </a:lnTo>
                <a:lnTo>
                  <a:pt x="541" y="199"/>
                </a:lnTo>
                <a:lnTo>
                  <a:pt x="577" y="176"/>
                </a:lnTo>
                <a:lnTo>
                  <a:pt x="614" y="154"/>
                </a:lnTo>
                <a:lnTo>
                  <a:pt x="651" y="134"/>
                </a:lnTo>
                <a:lnTo>
                  <a:pt x="689" y="115"/>
                </a:lnTo>
                <a:lnTo>
                  <a:pt x="728" y="98"/>
                </a:lnTo>
                <a:lnTo>
                  <a:pt x="769" y="82"/>
                </a:lnTo>
                <a:lnTo>
                  <a:pt x="809" y="66"/>
                </a:lnTo>
                <a:lnTo>
                  <a:pt x="850" y="53"/>
                </a:lnTo>
                <a:lnTo>
                  <a:pt x="892" y="41"/>
                </a:lnTo>
                <a:lnTo>
                  <a:pt x="934" y="30"/>
                </a:lnTo>
                <a:lnTo>
                  <a:pt x="978" y="22"/>
                </a:lnTo>
                <a:lnTo>
                  <a:pt x="1021" y="14"/>
                </a:lnTo>
                <a:lnTo>
                  <a:pt x="1065" y="8"/>
                </a:lnTo>
                <a:lnTo>
                  <a:pt x="1109" y="3"/>
                </a:lnTo>
                <a:lnTo>
                  <a:pt x="1154" y="1"/>
                </a:lnTo>
                <a:lnTo>
                  <a:pt x="1200" y="0"/>
                </a:lnTo>
                <a:lnTo>
                  <a:pt x="1212" y="0"/>
                </a:lnTo>
                <a:lnTo>
                  <a:pt x="1265" y="2"/>
                </a:lnTo>
                <a:lnTo>
                  <a:pt x="1317" y="8"/>
                </a:lnTo>
                <a:lnTo>
                  <a:pt x="1367" y="16"/>
                </a:lnTo>
                <a:lnTo>
                  <a:pt x="1415" y="28"/>
                </a:lnTo>
                <a:lnTo>
                  <a:pt x="1462" y="42"/>
                </a:lnTo>
                <a:lnTo>
                  <a:pt x="1507" y="59"/>
                </a:lnTo>
                <a:lnTo>
                  <a:pt x="1550" y="78"/>
                </a:lnTo>
                <a:lnTo>
                  <a:pt x="1591" y="100"/>
                </a:lnTo>
                <a:lnTo>
                  <a:pt x="1630" y="124"/>
                </a:lnTo>
                <a:lnTo>
                  <a:pt x="1667" y="150"/>
                </a:lnTo>
                <a:lnTo>
                  <a:pt x="1702" y="178"/>
                </a:lnTo>
                <a:lnTo>
                  <a:pt x="1735" y="208"/>
                </a:lnTo>
                <a:lnTo>
                  <a:pt x="1767" y="239"/>
                </a:lnTo>
                <a:lnTo>
                  <a:pt x="1795" y="273"/>
                </a:lnTo>
                <a:lnTo>
                  <a:pt x="1823" y="307"/>
                </a:lnTo>
                <a:lnTo>
                  <a:pt x="1848" y="343"/>
                </a:lnTo>
                <a:lnTo>
                  <a:pt x="1872" y="380"/>
                </a:lnTo>
                <a:lnTo>
                  <a:pt x="1892" y="417"/>
                </a:lnTo>
                <a:lnTo>
                  <a:pt x="1911" y="456"/>
                </a:lnTo>
                <a:lnTo>
                  <a:pt x="1928" y="494"/>
                </a:lnTo>
                <a:lnTo>
                  <a:pt x="1942" y="534"/>
                </a:lnTo>
                <a:lnTo>
                  <a:pt x="1955" y="574"/>
                </a:lnTo>
                <a:lnTo>
                  <a:pt x="1965" y="613"/>
                </a:lnTo>
                <a:lnTo>
                  <a:pt x="1974" y="655"/>
                </a:lnTo>
                <a:lnTo>
                  <a:pt x="1979" y="694"/>
                </a:lnTo>
                <a:lnTo>
                  <a:pt x="1984" y="734"/>
                </a:lnTo>
                <a:lnTo>
                  <a:pt x="1985" y="774"/>
                </a:lnTo>
                <a:lnTo>
                  <a:pt x="1984" y="814"/>
                </a:lnTo>
                <a:lnTo>
                  <a:pt x="1982" y="852"/>
                </a:lnTo>
                <a:lnTo>
                  <a:pt x="1976" y="890"/>
                </a:lnTo>
                <a:lnTo>
                  <a:pt x="1968" y="927"/>
                </a:lnTo>
                <a:lnTo>
                  <a:pt x="1959" y="963"/>
                </a:lnTo>
                <a:lnTo>
                  <a:pt x="1943" y="1006"/>
                </a:lnTo>
                <a:lnTo>
                  <a:pt x="1928" y="1046"/>
                </a:lnTo>
                <a:lnTo>
                  <a:pt x="1912" y="1084"/>
                </a:lnTo>
                <a:lnTo>
                  <a:pt x="1896" y="1120"/>
                </a:lnTo>
                <a:lnTo>
                  <a:pt x="1877" y="1154"/>
                </a:lnTo>
                <a:lnTo>
                  <a:pt x="1857" y="1187"/>
                </a:lnTo>
                <a:lnTo>
                  <a:pt x="1848" y="1202"/>
                </a:lnTo>
                <a:lnTo>
                  <a:pt x="1837" y="1216"/>
                </a:lnTo>
                <a:lnTo>
                  <a:pt x="1826" y="1231"/>
                </a:lnTo>
                <a:lnTo>
                  <a:pt x="1814" y="1245"/>
                </a:lnTo>
                <a:lnTo>
                  <a:pt x="1802" y="1258"/>
                </a:lnTo>
                <a:lnTo>
                  <a:pt x="1790" y="1273"/>
                </a:lnTo>
                <a:lnTo>
                  <a:pt x="1777" y="1286"/>
                </a:lnTo>
                <a:lnTo>
                  <a:pt x="1764" y="1299"/>
                </a:lnTo>
                <a:lnTo>
                  <a:pt x="1735" y="1324"/>
                </a:lnTo>
                <a:lnTo>
                  <a:pt x="1705" y="1348"/>
                </a:lnTo>
                <a:lnTo>
                  <a:pt x="1672" y="1372"/>
                </a:lnTo>
                <a:lnTo>
                  <a:pt x="1637" y="1394"/>
                </a:lnTo>
                <a:lnTo>
                  <a:pt x="1599" y="1418"/>
                </a:lnTo>
                <a:lnTo>
                  <a:pt x="1558" y="1441"/>
                </a:lnTo>
                <a:lnTo>
                  <a:pt x="1509" y="1466"/>
                </a:lnTo>
                <a:lnTo>
                  <a:pt x="1461" y="1489"/>
                </a:lnTo>
                <a:lnTo>
                  <a:pt x="1437" y="1500"/>
                </a:lnTo>
                <a:lnTo>
                  <a:pt x="1415" y="1512"/>
                </a:lnTo>
                <a:lnTo>
                  <a:pt x="1395" y="1524"/>
                </a:lnTo>
                <a:lnTo>
                  <a:pt x="1374" y="1537"/>
                </a:lnTo>
                <a:lnTo>
                  <a:pt x="1365" y="1544"/>
                </a:lnTo>
                <a:lnTo>
                  <a:pt x="1357" y="1552"/>
                </a:lnTo>
                <a:lnTo>
                  <a:pt x="1348" y="1560"/>
                </a:lnTo>
                <a:lnTo>
                  <a:pt x="1340" y="1568"/>
                </a:lnTo>
                <a:lnTo>
                  <a:pt x="1333" y="1577"/>
                </a:lnTo>
                <a:lnTo>
                  <a:pt x="1325" y="1587"/>
                </a:lnTo>
                <a:lnTo>
                  <a:pt x="1320" y="1597"/>
                </a:lnTo>
                <a:lnTo>
                  <a:pt x="1313" y="1608"/>
                </a:lnTo>
                <a:lnTo>
                  <a:pt x="1309" y="1620"/>
                </a:lnTo>
                <a:lnTo>
                  <a:pt x="1304" y="1631"/>
                </a:lnTo>
                <a:lnTo>
                  <a:pt x="1300" y="1645"/>
                </a:lnTo>
                <a:lnTo>
                  <a:pt x="1298" y="1659"/>
                </a:lnTo>
                <a:lnTo>
                  <a:pt x="1295" y="1673"/>
                </a:lnTo>
                <a:lnTo>
                  <a:pt x="1293" y="1689"/>
                </a:lnTo>
                <a:lnTo>
                  <a:pt x="1292" y="1705"/>
                </a:lnTo>
                <a:lnTo>
                  <a:pt x="1293" y="1723"/>
                </a:lnTo>
                <a:lnTo>
                  <a:pt x="1293" y="1736"/>
                </a:lnTo>
                <a:lnTo>
                  <a:pt x="1296" y="1749"/>
                </a:lnTo>
                <a:lnTo>
                  <a:pt x="1298" y="1761"/>
                </a:lnTo>
                <a:lnTo>
                  <a:pt x="1300" y="1773"/>
                </a:lnTo>
                <a:lnTo>
                  <a:pt x="1303" y="1785"/>
                </a:lnTo>
                <a:lnTo>
                  <a:pt x="1308" y="1797"/>
                </a:lnTo>
                <a:lnTo>
                  <a:pt x="1312" y="1808"/>
                </a:lnTo>
                <a:lnTo>
                  <a:pt x="1316" y="1819"/>
                </a:lnTo>
                <a:lnTo>
                  <a:pt x="1322" y="1829"/>
                </a:lnTo>
                <a:lnTo>
                  <a:pt x="1328" y="1839"/>
                </a:lnTo>
                <a:lnTo>
                  <a:pt x="1335" y="1849"/>
                </a:lnTo>
                <a:lnTo>
                  <a:pt x="1341" y="1859"/>
                </a:lnTo>
                <a:lnTo>
                  <a:pt x="1348" y="1867"/>
                </a:lnTo>
                <a:lnTo>
                  <a:pt x="1357" y="1876"/>
                </a:lnTo>
                <a:lnTo>
                  <a:pt x="1364" y="1885"/>
                </a:lnTo>
                <a:lnTo>
                  <a:pt x="1373" y="1893"/>
                </a:lnTo>
                <a:lnTo>
                  <a:pt x="1382" y="1900"/>
                </a:lnTo>
                <a:lnTo>
                  <a:pt x="1390" y="1907"/>
                </a:lnTo>
                <a:lnTo>
                  <a:pt x="1400" y="1913"/>
                </a:lnTo>
                <a:lnTo>
                  <a:pt x="1410" y="1920"/>
                </a:lnTo>
                <a:lnTo>
                  <a:pt x="1432" y="1931"/>
                </a:lnTo>
                <a:lnTo>
                  <a:pt x="1453" y="1939"/>
                </a:lnTo>
                <a:lnTo>
                  <a:pt x="1476" y="1947"/>
                </a:lnTo>
                <a:lnTo>
                  <a:pt x="1500" y="1952"/>
                </a:lnTo>
                <a:lnTo>
                  <a:pt x="1525" y="1956"/>
                </a:lnTo>
                <a:lnTo>
                  <a:pt x="1550" y="1957"/>
                </a:lnTo>
                <a:lnTo>
                  <a:pt x="1593" y="1955"/>
                </a:lnTo>
                <a:lnTo>
                  <a:pt x="1634" y="1950"/>
                </a:lnTo>
                <a:lnTo>
                  <a:pt x="1673" y="1943"/>
                </a:lnTo>
                <a:lnTo>
                  <a:pt x="1712" y="1932"/>
                </a:lnTo>
                <a:lnTo>
                  <a:pt x="1749" y="1919"/>
                </a:lnTo>
                <a:lnTo>
                  <a:pt x="1783" y="1902"/>
                </a:lnTo>
                <a:lnTo>
                  <a:pt x="1818" y="1884"/>
                </a:lnTo>
                <a:lnTo>
                  <a:pt x="1850" y="1863"/>
                </a:lnTo>
                <a:lnTo>
                  <a:pt x="1881" y="1840"/>
                </a:lnTo>
                <a:lnTo>
                  <a:pt x="1911" y="1816"/>
                </a:lnTo>
                <a:lnTo>
                  <a:pt x="1939" y="1789"/>
                </a:lnTo>
                <a:lnTo>
                  <a:pt x="1966" y="1761"/>
                </a:lnTo>
                <a:lnTo>
                  <a:pt x="1992" y="1732"/>
                </a:lnTo>
                <a:lnTo>
                  <a:pt x="2016" y="1700"/>
                </a:lnTo>
                <a:lnTo>
                  <a:pt x="2039" y="1667"/>
                </a:lnTo>
                <a:lnTo>
                  <a:pt x="2061" y="1634"/>
                </a:lnTo>
                <a:lnTo>
                  <a:pt x="2081" y="1599"/>
                </a:lnTo>
                <a:lnTo>
                  <a:pt x="2100" y="1563"/>
                </a:lnTo>
                <a:lnTo>
                  <a:pt x="2118" y="1526"/>
                </a:lnTo>
                <a:lnTo>
                  <a:pt x="2134" y="1489"/>
                </a:lnTo>
                <a:lnTo>
                  <a:pt x="2148" y="1452"/>
                </a:lnTo>
                <a:lnTo>
                  <a:pt x="2162" y="1414"/>
                </a:lnTo>
                <a:lnTo>
                  <a:pt x="2174" y="1376"/>
                </a:lnTo>
                <a:lnTo>
                  <a:pt x="2185" y="1339"/>
                </a:lnTo>
                <a:lnTo>
                  <a:pt x="2195" y="1301"/>
                </a:lnTo>
                <a:lnTo>
                  <a:pt x="2203" y="1263"/>
                </a:lnTo>
                <a:lnTo>
                  <a:pt x="2210" y="1226"/>
                </a:lnTo>
                <a:lnTo>
                  <a:pt x="2216" y="1189"/>
                </a:lnTo>
                <a:lnTo>
                  <a:pt x="2220" y="1153"/>
                </a:lnTo>
                <a:lnTo>
                  <a:pt x="2223" y="1118"/>
                </a:lnTo>
                <a:lnTo>
                  <a:pt x="2225" y="1084"/>
                </a:lnTo>
                <a:lnTo>
                  <a:pt x="2225" y="1052"/>
                </a:lnTo>
                <a:lnTo>
                  <a:pt x="2225" y="1019"/>
                </a:lnTo>
                <a:lnTo>
                  <a:pt x="2224" y="987"/>
                </a:lnTo>
                <a:lnTo>
                  <a:pt x="2222" y="954"/>
                </a:lnTo>
                <a:lnTo>
                  <a:pt x="2220" y="922"/>
                </a:lnTo>
                <a:lnTo>
                  <a:pt x="2217" y="892"/>
                </a:lnTo>
                <a:lnTo>
                  <a:pt x="2213" y="860"/>
                </a:lnTo>
                <a:lnTo>
                  <a:pt x="2209" y="830"/>
                </a:lnTo>
                <a:lnTo>
                  <a:pt x="2204" y="801"/>
                </a:lnTo>
                <a:lnTo>
                  <a:pt x="2198" y="770"/>
                </a:lnTo>
                <a:lnTo>
                  <a:pt x="2192" y="742"/>
                </a:lnTo>
                <a:lnTo>
                  <a:pt x="2185" y="712"/>
                </a:lnTo>
                <a:lnTo>
                  <a:pt x="2178" y="684"/>
                </a:lnTo>
                <a:lnTo>
                  <a:pt x="2169" y="657"/>
                </a:lnTo>
                <a:lnTo>
                  <a:pt x="2161" y="630"/>
                </a:lnTo>
                <a:lnTo>
                  <a:pt x="2151" y="603"/>
                </a:lnTo>
                <a:lnTo>
                  <a:pt x="2142" y="576"/>
                </a:lnTo>
                <a:lnTo>
                  <a:pt x="2132" y="551"/>
                </a:lnTo>
                <a:lnTo>
                  <a:pt x="2121" y="526"/>
                </a:lnTo>
                <a:lnTo>
                  <a:pt x="2110" y="501"/>
                </a:lnTo>
                <a:lnTo>
                  <a:pt x="2098" y="477"/>
                </a:lnTo>
                <a:lnTo>
                  <a:pt x="2086" y="455"/>
                </a:lnTo>
                <a:lnTo>
                  <a:pt x="2073" y="432"/>
                </a:lnTo>
                <a:lnTo>
                  <a:pt x="2060" y="410"/>
                </a:lnTo>
                <a:lnTo>
                  <a:pt x="2047" y="388"/>
                </a:lnTo>
                <a:lnTo>
                  <a:pt x="2033" y="368"/>
                </a:lnTo>
                <a:lnTo>
                  <a:pt x="2019" y="347"/>
                </a:lnTo>
                <a:lnTo>
                  <a:pt x="2003" y="327"/>
                </a:lnTo>
                <a:lnTo>
                  <a:pt x="1988" y="309"/>
                </a:lnTo>
                <a:lnTo>
                  <a:pt x="1973" y="290"/>
                </a:lnTo>
                <a:lnTo>
                  <a:pt x="1956" y="273"/>
                </a:lnTo>
                <a:lnTo>
                  <a:pt x="1940" y="256"/>
                </a:lnTo>
                <a:lnTo>
                  <a:pt x="1924" y="239"/>
                </a:lnTo>
                <a:close/>
                <a:moveTo>
                  <a:pt x="486" y="2168"/>
                </a:moveTo>
                <a:lnTo>
                  <a:pt x="454" y="2145"/>
                </a:lnTo>
                <a:lnTo>
                  <a:pt x="425" y="2120"/>
                </a:lnTo>
                <a:lnTo>
                  <a:pt x="395" y="2095"/>
                </a:lnTo>
                <a:lnTo>
                  <a:pt x="367" y="2069"/>
                </a:lnTo>
                <a:lnTo>
                  <a:pt x="346" y="2048"/>
                </a:lnTo>
                <a:lnTo>
                  <a:pt x="327" y="2027"/>
                </a:lnTo>
                <a:lnTo>
                  <a:pt x="306" y="2006"/>
                </a:lnTo>
                <a:lnTo>
                  <a:pt x="287" y="1984"/>
                </a:lnTo>
                <a:lnTo>
                  <a:pt x="268" y="1961"/>
                </a:lnTo>
                <a:lnTo>
                  <a:pt x="250" y="1938"/>
                </a:lnTo>
                <a:lnTo>
                  <a:pt x="233" y="1915"/>
                </a:lnTo>
                <a:lnTo>
                  <a:pt x="216" y="1891"/>
                </a:lnTo>
                <a:lnTo>
                  <a:pt x="199" y="1866"/>
                </a:lnTo>
                <a:lnTo>
                  <a:pt x="183" y="1842"/>
                </a:lnTo>
                <a:lnTo>
                  <a:pt x="168" y="1817"/>
                </a:lnTo>
                <a:lnTo>
                  <a:pt x="152" y="1791"/>
                </a:lnTo>
                <a:lnTo>
                  <a:pt x="138" y="1765"/>
                </a:lnTo>
                <a:lnTo>
                  <a:pt x="125" y="1739"/>
                </a:lnTo>
                <a:lnTo>
                  <a:pt x="112" y="1713"/>
                </a:lnTo>
                <a:lnTo>
                  <a:pt x="100" y="1686"/>
                </a:lnTo>
                <a:lnTo>
                  <a:pt x="88" y="1659"/>
                </a:lnTo>
                <a:lnTo>
                  <a:pt x="77" y="1630"/>
                </a:lnTo>
                <a:lnTo>
                  <a:pt x="68" y="1603"/>
                </a:lnTo>
                <a:lnTo>
                  <a:pt x="58" y="1574"/>
                </a:lnTo>
                <a:lnTo>
                  <a:pt x="49" y="1546"/>
                </a:lnTo>
                <a:lnTo>
                  <a:pt x="41" y="1517"/>
                </a:lnTo>
                <a:lnTo>
                  <a:pt x="34" y="1488"/>
                </a:lnTo>
                <a:lnTo>
                  <a:pt x="26" y="1459"/>
                </a:lnTo>
                <a:lnTo>
                  <a:pt x="21" y="1428"/>
                </a:lnTo>
                <a:lnTo>
                  <a:pt x="15" y="1399"/>
                </a:lnTo>
                <a:lnTo>
                  <a:pt x="11" y="1368"/>
                </a:lnTo>
                <a:lnTo>
                  <a:pt x="7" y="1338"/>
                </a:lnTo>
                <a:lnTo>
                  <a:pt x="4" y="1306"/>
                </a:lnTo>
                <a:lnTo>
                  <a:pt x="2" y="1276"/>
                </a:lnTo>
                <a:lnTo>
                  <a:pt x="0" y="1244"/>
                </a:lnTo>
                <a:lnTo>
                  <a:pt x="0" y="1213"/>
                </a:lnTo>
                <a:lnTo>
                  <a:pt x="1" y="1167"/>
                </a:lnTo>
                <a:lnTo>
                  <a:pt x="4" y="1121"/>
                </a:lnTo>
                <a:lnTo>
                  <a:pt x="10" y="1076"/>
                </a:lnTo>
                <a:lnTo>
                  <a:pt x="16" y="1029"/>
                </a:lnTo>
                <a:lnTo>
                  <a:pt x="26" y="983"/>
                </a:lnTo>
                <a:lnTo>
                  <a:pt x="37" y="938"/>
                </a:lnTo>
                <a:lnTo>
                  <a:pt x="50" y="892"/>
                </a:lnTo>
                <a:lnTo>
                  <a:pt x="64" y="847"/>
                </a:lnTo>
                <a:lnTo>
                  <a:pt x="81" y="803"/>
                </a:lnTo>
                <a:lnTo>
                  <a:pt x="98" y="758"/>
                </a:lnTo>
                <a:lnTo>
                  <a:pt x="119" y="715"/>
                </a:lnTo>
                <a:lnTo>
                  <a:pt x="139" y="672"/>
                </a:lnTo>
                <a:lnTo>
                  <a:pt x="162" y="631"/>
                </a:lnTo>
                <a:lnTo>
                  <a:pt x="187" y="591"/>
                </a:lnTo>
                <a:lnTo>
                  <a:pt x="213" y="551"/>
                </a:lnTo>
                <a:lnTo>
                  <a:pt x="242" y="514"/>
                </a:lnTo>
                <a:lnTo>
                  <a:pt x="271" y="477"/>
                </a:lnTo>
                <a:lnTo>
                  <a:pt x="302" y="443"/>
                </a:lnTo>
                <a:lnTo>
                  <a:pt x="334" y="409"/>
                </a:lnTo>
                <a:lnTo>
                  <a:pt x="368" y="379"/>
                </a:lnTo>
                <a:lnTo>
                  <a:pt x="404" y="348"/>
                </a:lnTo>
                <a:lnTo>
                  <a:pt x="441" y="321"/>
                </a:lnTo>
                <a:lnTo>
                  <a:pt x="479" y="296"/>
                </a:lnTo>
                <a:lnTo>
                  <a:pt x="518" y="272"/>
                </a:lnTo>
                <a:lnTo>
                  <a:pt x="559" y="251"/>
                </a:lnTo>
                <a:lnTo>
                  <a:pt x="601" y="233"/>
                </a:lnTo>
                <a:lnTo>
                  <a:pt x="645" y="216"/>
                </a:lnTo>
                <a:lnTo>
                  <a:pt x="689" y="203"/>
                </a:lnTo>
                <a:lnTo>
                  <a:pt x="735" y="193"/>
                </a:lnTo>
                <a:lnTo>
                  <a:pt x="782" y="185"/>
                </a:lnTo>
                <a:lnTo>
                  <a:pt x="830" y="181"/>
                </a:lnTo>
                <a:lnTo>
                  <a:pt x="879" y="178"/>
                </a:lnTo>
                <a:lnTo>
                  <a:pt x="912" y="179"/>
                </a:lnTo>
                <a:lnTo>
                  <a:pt x="945" y="182"/>
                </a:lnTo>
                <a:lnTo>
                  <a:pt x="978" y="185"/>
                </a:lnTo>
                <a:lnTo>
                  <a:pt x="1010" y="189"/>
                </a:lnTo>
                <a:lnTo>
                  <a:pt x="1042" y="195"/>
                </a:lnTo>
                <a:lnTo>
                  <a:pt x="1072" y="202"/>
                </a:lnTo>
                <a:lnTo>
                  <a:pt x="1103" y="210"/>
                </a:lnTo>
                <a:lnTo>
                  <a:pt x="1132" y="220"/>
                </a:lnTo>
                <a:lnTo>
                  <a:pt x="1161" y="231"/>
                </a:lnTo>
                <a:lnTo>
                  <a:pt x="1189" y="241"/>
                </a:lnTo>
                <a:lnTo>
                  <a:pt x="1216" y="255"/>
                </a:lnTo>
                <a:lnTo>
                  <a:pt x="1242" y="269"/>
                </a:lnTo>
                <a:lnTo>
                  <a:pt x="1268" y="283"/>
                </a:lnTo>
                <a:lnTo>
                  <a:pt x="1292" y="298"/>
                </a:lnTo>
                <a:lnTo>
                  <a:pt x="1316" y="315"/>
                </a:lnTo>
                <a:lnTo>
                  <a:pt x="1339" y="333"/>
                </a:lnTo>
                <a:lnTo>
                  <a:pt x="1361" y="350"/>
                </a:lnTo>
                <a:lnTo>
                  <a:pt x="1381" y="370"/>
                </a:lnTo>
                <a:lnTo>
                  <a:pt x="1400" y="389"/>
                </a:lnTo>
                <a:lnTo>
                  <a:pt x="1419" y="410"/>
                </a:lnTo>
                <a:lnTo>
                  <a:pt x="1435" y="432"/>
                </a:lnTo>
                <a:lnTo>
                  <a:pt x="1451" y="455"/>
                </a:lnTo>
                <a:lnTo>
                  <a:pt x="1465" y="477"/>
                </a:lnTo>
                <a:lnTo>
                  <a:pt x="1479" y="500"/>
                </a:lnTo>
                <a:lnTo>
                  <a:pt x="1491" y="524"/>
                </a:lnTo>
                <a:lnTo>
                  <a:pt x="1500" y="549"/>
                </a:lnTo>
                <a:lnTo>
                  <a:pt x="1509" y="574"/>
                </a:lnTo>
                <a:lnTo>
                  <a:pt x="1517" y="600"/>
                </a:lnTo>
                <a:lnTo>
                  <a:pt x="1522" y="626"/>
                </a:lnTo>
                <a:lnTo>
                  <a:pt x="1526" y="654"/>
                </a:lnTo>
                <a:lnTo>
                  <a:pt x="1529" y="681"/>
                </a:lnTo>
                <a:lnTo>
                  <a:pt x="1530" y="708"/>
                </a:lnTo>
                <a:lnTo>
                  <a:pt x="1530" y="727"/>
                </a:lnTo>
                <a:lnTo>
                  <a:pt x="1529" y="745"/>
                </a:lnTo>
                <a:lnTo>
                  <a:pt x="1526" y="764"/>
                </a:lnTo>
                <a:lnTo>
                  <a:pt x="1524" y="782"/>
                </a:lnTo>
                <a:lnTo>
                  <a:pt x="1520" y="799"/>
                </a:lnTo>
                <a:lnTo>
                  <a:pt x="1517" y="817"/>
                </a:lnTo>
                <a:lnTo>
                  <a:pt x="1511" y="834"/>
                </a:lnTo>
                <a:lnTo>
                  <a:pt x="1506" y="852"/>
                </a:lnTo>
                <a:lnTo>
                  <a:pt x="1500" y="869"/>
                </a:lnTo>
                <a:lnTo>
                  <a:pt x="1493" y="885"/>
                </a:lnTo>
                <a:lnTo>
                  <a:pt x="1485" y="902"/>
                </a:lnTo>
                <a:lnTo>
                  <a:pt x="1477" y="918"/>
                </a:lnTo>
                <a:lnTo>
                  <a:pt x="1469" y="934"/>
                </a:lnTo>
                <a:lnTo>
                  <a:pt x="1459" y="950"/>
                </a:lnTo>
                <a:lnTo>
                  <a:pt x="1449" y="965"/>
                </a:lnTo>
                <a:lnTo>
                  <a:pt x="1438" y="980"/>
                </a:lnTo>
                <a:lnTo>
                  <a:pt x="1427" y="995"/>
                </a:lnTo>
                <a:lnTo>
                  <a:pt x="1415" y="1009"/>
                </a:lnTo>
                <a:lnTo>
                  <a:pt x="1403" y="1022"/>
                </a:lnTo>
                <a:lnTo>
                  <a:pt x="1390" y="1037"/>
                </a:lnTo>
                <a:lnTo>
                  <a:pt x="1377" y="1050"/>
                </a:lnTo>
                <a:lnTo>
                  <a:pt x="1363" y="1063"/>
                </a:lnTo>
                <a:lnTo>
                  <a:pt x="1349" y="1075"/>
                </a:lnTo>
                <a:lnTo>
                  <a:pt x="1335" y="1087"/>
                </a:lnTo>
                <a:lnTo>
                  <a:pt x="1318" y="1097"/>
                </a:lnTo>
                <a:lnTo>
                  <a:pt x="1303" y="1109"/>
                </a:lnTo>
                <a:lnTo>
                  <a:pt x="1287" y="1119"/>
                </a:lnTo>
                <a:lnTo>
                  <a:pt x="1271" y="1130"/>
                </a:lnTo>
                <a:lnTo>
                  <a:pt x="1253" y="1139"/>
                </a:lnTo>
                <a:lnTo>
                  <a:pt x="1236" y="1149"/>
                </a:lnTo>
                <a:lnTo>
                  <a:pt x="1217" y="1157"/>
                </a:lnTo>
                <a:lnTo>
                  <a:pt x="1199" y="1165"/>
                </a:lnTo>
                <a:lnTo>
                  <a:pt x="1178" y="1175"/>
                </a:lnTo>
                <a:lnTo>
                  <a:pt x="1157" y="1184"/>
                </a:lnTo>
                <a:lnTo>
                  <a:pt x="1137" y="1194"/>
                </a:lnTo>
                <a:lnTo>
                  <a:pt x="1117" y="1205"/>
                </a:lnTo>
                <a:lnTo>
                  <a:pt x="1097" y="1217"/>
                </a:lnTo>
                <a:lnTo>
                  <a:pt x="1078" y="1229"/>
                </a:lnTo>
                <a:lnTo>
                  <a:pt x="1059" y="1241"/>
                </a:lnTo>
                <a:lnTo>
                  <a:pt x="1042" y="1254"/>
                </a:lnTo>
                <a:lnTo>
                  <a:pt x="1023" y="1267"/>
                </a:lnTo>
                <a:lnTo>
                  <a:pt x="1007" y="1281"/>
                </a:lnTo>
                <a:lnTo>
                  <a:pt x="990" y="1295"/>
                </a:lnTo>
                <a:lnTo>
                  <a:pt x="973" y="1310"/>
                </a:lnTo>
                <a:lnTo>
                  <a:pt x="958" y="1325"/>
                </a:lnTo>
                <a:lnTo>
                  <a:pt x="943" y="1341"/>
                </a:lnTo>
                <a:lnTo>
                  <a:pt x="929" y="1356"/>
                </a:lnTo>
                <a:lnTo>
                  <a:pt x="916" y="1374"/>
                </a:lnTo>
                <a:lnTo>
                  <a:pt x="903" y="1390"/>
                </a:lnTo>
                <a:lnTo>
                  <a:pt x="891" y="1407"/>
                </a:lnTo>
                <a:lnTo>
                  <a:pt x="879" y="1425"/>
                </a:lnTo>
                <a:lnTo>
                  <a:pt x="868" y="1443"/>
                </a:lnTo>
                <a:lnTo>
                  <a:pt x="858" y="1462"/>
                </a:lnTo>
                <a:lnTo>
                  <a:pt x="848" y="1481"/>
                </a:lnTo>
                <a:lnTo>
                  <a:pt x="839" y="1501"/>
                </a:lnTo>
                <a:lnTo>
                  <a:pt x="832" y="1521"/>
                </a:lnTo>
                <a:lnTo>
                  <a:pt x="825" y="1540"/>
                </a:lnTo>
                <a:lnTo>
                  <a:pt x="819" y="1561"/>
                </a:lnTo>
                <a:lnTo>
                  <a:pt x="813" y="1583"/>
                </a:lnTo>
                <a:lnTo>
                  <a:pt x="809" y="1603"/>
                </a:lnTo>
                <a:lnTo>
                  <a:pt x="806" y="1625"/>
                </a:lnTo>
                <a:lnTo>
                  <a:pt x="804" y="1648"/>
                </a:lnTo>
                <a:lnTo>
                  <a:pt x="802" y="1670"/>
                </a:lnTo>
                <a:lnTo>
                  <a:pt x="801" y="1692"/>
                </a:lnTo>
                <a:lnTo>
                  <a:pt x="804" y="1741"/>
                </a:lnTo>
                <a:lnTo>
                  <a:pt x="809" y="1788"/>
                </a:lnTo>
                <a:lnTo>
                  <a:pt x="818" y="1833"/>
                </a:lnTo>
                <a:lnTo>
                  <a:pt x="831" y="1875"/>
                </a:lnTo>
                <a:lnTo>
                  <a:pt x="846" y="1915"/>
                </a:lnTo>
                <a:lnTo>
                  <a:pt x="866" y="1953"/>
                </a:lnTo>
                <a:lnTo>
                  <a:pt x="886" y="1990"/>
                </a:lnTo>
                <a:lnTo>
                  <a:pt x="911" y="2024"/>
                </a:lnTo>
                <a:lnTo>
                  <a:pt x="937" y="2056"/>
                </a:lnTo>
                <a:lnTo>
                  <a:pt x="967" y="2086"/>
                </a:lnTo>
                <a:lnTo>
                  <a:pt x="998" y="2114"/>
                </a:lnTo>
                <a:lnTo>
                  <a:pt x="1032" y="2139"/>
                </a:lnTo>
                <a:lnTo>
                  <a:pt x="1067" y="2163"/>
                </a:lnTo>
                <a:lnTo>
                  <a:pt x="1104" y="2185"/>
                </a:lnTo>
                <a:lnTo>
                  <a:pt x="1143" y="2205"/>
                </a:lnTo>
                <a:lnTo>
                  <a:pt x="1182" y="2222"/>
                </a:lnTo>
                <a:lnTo>
                  <a:pt x="1224" y="2237"/>
                </a:lnTo>
                <a:lnTo>
                  <a:pt x="1265" y="2250"/>
                </a:lnTo>
                <a:lnTo>
                  <a:pt x="1309" y="2261"/>
                </a:lnTo>
                <a:lnTo>
                  <a:pt x="1352" y="2270"/>
                </a:lnTo>
                <a:lnTo>
                  <a:pt x="1396" y="2276"/>
                </a:lnTo>
                <a:lnTo>
                  <a:pt x="1440" y="2281"/>
                </a:lnTo>
                <a:lnTo>
                  <a:pt x="1485" y="2284"/>
                </a:lnTo>
                <a:lnTo>
                  <a:pt x="1530" y="2284"/>
                </a:lnTo>
                <a:lnTo>
                  <a:pt x="1574" y="2282"/>
                </a:lnTo>
                <a:lnTo>
                  <a:pt x="1619" y="2278"/>
                </a:lnTo>
                <a:lnTo>
                  <a:pt x="1663" y="2272"/>
                </a:lnTo>
                <a:lnTo>
                  <a:pt x="1705" y="2263"/>
                </a:lnTo>
                <a:lnTo>
                  <a:pt x="1747" y="2254"/>
                </a:lnTo>
                <a:lnTo>
                  <a:pt x="1789" y="2241"/>
                </a:lnTo>
                <a:lnTo>
                  <a:pt x="1829" y="2225"/>
                </a:lnTo>
                <a:lnTo>
                  <a:pt x="1867" y="2209"/>
                </a:lnTo>
                <a:lnTo>
                  <a:pt x="1831" y="2231"/>
                </a:lnTo>
                <a:lnTo>
                  <a:pt x="1795" y="2253"/>
                </a:lnTo>
                <a:lnTo>
                  <a:pt x="1758" y="2272"/>
                </a:lnTo>
                <a:lnTo>
                  <a:pt x="1720" y="2292"/>
                </a:lnTo>
                <a:lnTo>
                  <a:pt x="1681" y="2309"/>
                </a:lnTo>
                <a:lnTo>
                  <a:pt x="1642" y="2325"/>
                </a:lnTo>
                <a:lnTo>
                  <a:pt x="1602" y="2340"/>
                </a:lnTo>
                <a:lnTo>
                  <a:pt x="1561" y="2354"/>
                </a:lnTo>
                <a:lnTo>
                  <a:pt x="1520" y="2365"/>
                </a:lnTo>
                <a:lnTo>
                  <a:pt x="1479" y="2375"/>
                </a:lnTo>
                <a:lnTo>
                  <a:pt x="1436" y="2384"/>
                </a:lnTo>
                <a:lnTo>
                  <a:pt x="1394" y="2392"/>
                </a:lnTo>
                <a:lnTo>
                  <a:pt x="1351" y="2398"/>
                </a:lnTo>
                <a:lnTo>
                  <a:pt x="1309" y="2403"/>
                </a:lnTo>
                <a:lnTo>
                  <a:pt x="1266" y="2406"/>
                </a:lnTo>
                <a:lnTo>
                  <a:pt x="1224" y="2407"/>
                </a:lnTo>
                <a:lnTo>
                  <a:pt x="1204" y="2407"/>
                </a:lnTo>
                <a:lnTo>
                  <a:pt x="1198" y="2407"/>
                </a:lnTo>
                <a:lnTo>
                  <a:pt x="1143" y="2405"/>
                </a:lnTo>
                <a:lnTo>
                  <a:pt x="1092" y="2399"/>
                </a:lnTo>
                <a:lnTo>
                  <a:pt x="1042" y="2391"/>
                </a:lnTo>
                <a:lnTo>
                  <a:pt x="993" y="2380"/>
                </a:lnTo>
                <a:lnTo>
                  <a:pt x="947" y="2365"/>
                </a:lnTo>
                <a:lnTo>
                  <a:pt x="903" y="2348"/>
                </a:lnTo>
                <a:lnTo>
                  <a:pt x="859" y="2329"/>
                </a:lnTo>
                <a:lnTo>
                  <a:pt x="819" y="2307"/>
                </a:lnTo>
                <a:lnTo>
                  <a:pt x="780" y="2283"/>
                </a:lnTo>
                <a:lnTo>
                  <a:pt x="743" y="2257"/>
                </a:lnTo>
                <a:lnTo>
                  <a:pt x="708" y="2229"/>
                </a:lnTo>
                <a:lnTo>
                  <a:pt x="674" y="2198"/>
                </a:lnTo>
                <a:lnTo>
                  <a:pt x="643" y="2167"/>
                </a:lnTo>
                <a:lnTo>
                  <a:pt x="614" y="2134"/>
                </a:lnTo>
                <a:lnTo>
                  <a:pt x="587" y="2099"/>
                </a:lnTo>
                <a:lnTo>
                  <a:pt x="562" y="2063"/>
                </a:lnTo>
                <a:lnTo>
                  <a:pt x="539" y="2026"/>
                </a:lnTo>
                <a:lnTo>
                  <a:pt x="517" y="1989"/>
                </a:lnTo>
                <a:lnTo>
                  <a:pt x="499" y="1950"/>
                </a:lnTo>
                <a:lnTo>
                  <a:pt x="482" y="1911"/>
                </a:lnTo>
                <a:lnTo>
                  <a:pt x="467" y="1872"/>
                </a:lnTo>
                <a:lnTo>
                  <a:pt x="455" y="1832"/>
                </a:lnTo>
                <a:lnTo>
                  <a:pt x="444" y="1791"/>
                </a:lnTo>
                <a:lnTo>
                  <a:pt x="437" y="1751"/>
                </a:lnTo>
                <a:lnTo>
                  <a:pt x="430" y="1711"/>
                </a:lnTo>
                <a:lnTo>
                  <a:pt x="427" y="1671"/>
                </a:lnTo>
                <a:lnTo>
                  <a:pt x="426" y="1631"/>
                </a:lnTo>
                <a:lnTo>
                  <a:pt x="426" y="1592"/>
                </a:lnTo>
                <a:lnTo>
                  <a:pt x="429" y="1553"/>
                </a:lnTo>
                <a:lnTo>
                  <a:pt x="434" y="1516"/>
                </a:lnTo>
                <a:lnTo>
                  <a:pt x="442" y="1479"/>
                </a:lnTo>
                <a:lnTo>
                  <a:pt x="452" y="1443"/>
                </a:lnTo>
                <a:lnTo>
                  <a:pt x="467" y="1399"/>
                </a:lnTo>
                <a:lnTo>
                  <a:pt x="482" y="1358"/>
                </a:lnTo>
                <a:lnTo>
                  <a:pt x="498" y="1319"/>
                </a:lnTo>
                <a:lnTo>
                  <a:pt x="515" y="1283"/>
                </a:lnTo>
                <a:lnTo>
                  <a:pt x="532" y="1250"/>
                </a:lnTo>
                <a:lnTo>
                  <a:pt x="552" y="1218"/>
                </a:lnTo>
                <a:lnTo>
                  <a:pt x="562" y="1203"/>
                </a:lnTo>
                <a:lnTo>
                  <a:pt x="573" y="1188"/>
                </a:lnTo>
                <a:lnTo>
                  <a:pt x="584" y="1174"/>
                </a:lnTo>
                <a:lnTo>
                  <a:pt x="594" y="1159"/>
                </a:lnTo>
                <a:lnTo>
                  <a:pt x="606" y="1145"/>
                </a:lnTo>
                <a:lnTo>
                  <a:pt x="618" y="1132"/>
                </a:lnTo>
                <a:lnTo>
                  <a:pt x="631" y="1119"/>
                </a:lnTo>
                <a:lnTo>
                  <a:pt x="645" y="1106"/>
                </a:lnTo>
                <a:lnTo>
                  <a:pt x="673" y="1081"/>
                </a:lnTo>
                <a:lnTo>
                  <a:pt x="703" y="1056"/>
                </a:lnTo>
                <a:lnTo>
                  <a:pt x="736" y="1032"/>
                </a:lnTo>
                <a:lnTo>
                  <a:pt x="771" y="1009"/>
                </a:lnTo>
                <a:lnTo>
                  <a:pt x="809" y="985"/>
                </a:lnTo>
                <a:lnTo>
                  <a:pt x="850" y="963"/>
                </a:lnTo>
                <a:lnTo>
                  <a:pt x="900" y="938"/>
                </a:lnTo>
                <a:lnTo>
                  <a:pt x="948" y="915"/>
                </a:lnTo>
                <a:lnTo>
                  <a:pt x="972" y="904"/>
                </a:lnTo>
                <a:lnTo>
                  <a:pt x="994" y="893"/>
                </a:lnTo>
                <a:lnTo>
                  <a:pt x="1016" y="880"/>
                </a:lnTo>
                <a:lnTo>
                  <a:pt x="1035" y="867"/>
                </a:lnTo>
                <a:lnTo>
                  <a:pt x="1044" y="860"/>
                </a:lnTo>
                <a:lnTo>
                  <a:pt x="1053" y="853"/>
                </a:lnTo>
                <a:lnTo>
                  <a:pt x="1062" y="844"/>
                </a:lnTo>
                <a:lnTo>
                  <a:pt x="1069" y="835"/>
                </a:lnTo>
                <a:lnTo>
                  <a:pt x="1077" y="827"/>
                </a:lnTo>
                <a:lnTo>
                  <a:pt x="1083" y="817"/>
                </a:lnTo>
                <a:lnTo>
                  <a:pt x="1090" y="807"/>
                </a:lnTo>
                <a:lnTo>
                  <a:pt x="1095" y="796"/>
                </a:lnTo>
                <a:lnTo>
                  <a:pt x="1101" y="785"/>
                </a:lnTo>
                <a:lnTo>
                  <a:pt x="1105" y="772"/>
                </a:lnTo>
                <a:lnTo>
                  <a:pt x="1108" y="759"/>
                </a:lnTo>
                <a:lnTo>
                  <a:pt x="1112" y="746"/>
                </a:lnTo>
                <a:lnTo>
                  <a:pt x="1114" y="731"/>
                </a:lnTo>
                <a:lnTo>
                  <a:pt x="1115" y="716"/>
                </a:lnTo>
                <a:lnTo>
                  <a:pt x="1116" y="699"/>
                </a:lnTo>
                <a:lnTo>
                  <a:pt x="1116" y="682"/>
                </a:lnTo>
                <a:lnTo>
                  <a:pt x="1115" y="669"/>
                </a:lnTo>
                <a:lnTo>
                  <a:pt x="1114" y="656"/>
                </a:lnTo>
                <a:lnTo>
                  <a:pt x="1112" y="644"/>
                </a:lnTo>
                <a:lnTo>
                  <a:pt x="1109" y="631"/>
                </a:lnTo>
                <a:lnTo>
                  <a:pt x="1106" y="619"/>
                </a:lnTo>
                <a:lnTo>
                  <a:pt x="1102" y="608"/>
                </a:lnTo>
                <a:lnTo>
                  <a:pt x="1099" y="596"/>
                </a:lnTo>
                <a:lnTo>
                  <a:pt x="1093" y="585"/>
                </a:lnTo>
                <a:lnTo>
                  <a:pt x="1088" y="574"/>
                </a:lnTo>
                <a:lnTo>
                  <a:pt x="1082" y="564"/>
                </a:lnTo>
                <a:lnTo>
                  <a:pt x="1076" y="555"/>
                </a:lnTo>
                <a:lnTo>
                  <a:pt x="1069" y="545"/>
                </a:lnTo>
                <a:lnTo>
                  <a:pt x="1062" y="536"/>
                </a:lnTo>
                <a:lnTo>
                  <a:pt x="1054" y="528"/>
                </a:lnTo>
                <a:lnTo>
                  <a:pt x="1046" y="519"/>
                </a:lnTo>
                <a:lnTo>
                  <a:pt x="1038" y="511"/>
                </a:lnTo>
                <a:lnTo>
                  <a:pt x="1029" y="504"/>
                </a:lnTo>
                <a:lnTo>
                  <a:pt x="1019" y="496"/>
                </a:lnTo>
                <a:lnTo>
                  <a:pt x="1009" y="489"/>
                </a:lnTo>
                <a:lnTo>
                  <a:pt x="999" y="484"/>
                </a:lnTo>
                <a:lnTo>
                  <a:pt x="990" y="477"/>
                </a:lnTo>
                <a:lnTo>
                  <a:pt x="979" y="472"/>
                </a:lnTo>
                <a:lnTo>
                  <a:pt x="968" y="468"/>
                </a:lnTo>
                <a:lnTo>
                  <a:pt x="957" y="463"/>
                </a:lnTo>
                <a:lnTo>
                  <a:pt x="933" y="456"/>
                </a:lnTo>
                <a:lnTo>
                  <a:pt x="909" y="451"/>
                </a:lnTo>
                <a:lnTo>
                  <a:pt x="884" y="448"/>
                </a:lnTo>
                <a:lnTo>
                  <a:pt x="859" y="447"/>
                </a:lnTo>
                <a:lnTo>
                  <a:pt x="817" y="448"/>
                </a:lnTo>
                <a:lnTo>
                  <a:pt x="775" y="452"/>
                </a:lnTo>
                <a:lnTo>
                  <a:pt x="735" y="461"/>
                </a:lnTo>
                <a:lnTo>
                  <a:pt x="697" y="471"/>
                </a:lnTo>
                <a:lnTo>
                  <a:pt x="661" y="485"/>
                </a:lnTo>
                <a:lnTo>
                  <a:pt x="625" y="500"/>
                </a:lnTo>
                <a:lnTo>
                  <a:pt x="591" y="519"/>
                </a:lnTo>
                <a:lnTo>
                  <a:pt x="559" y="539"/>
                </a:lnTo>
                <a:lnTo>
                  <a:pt x="527" y="562"/>
                </a:lnTo>
                <a:lnTo>
                  <a:pt x="498" y="587"/>
                </a:lnTo>
                <a:lnTo>
                  <a:pt x="469" y="615"/>
                </a:lnTo>
                <a:lnTo>
                  <a:pt x="442" y="643"/>
                </a:lnTo>
                <a:lnTo>
                  <a:pt x="417" y="672"/>
                </a:lnTo>
                <a:lnTo>
                  <a:pt x="392" y="704"/>
                </a:lnTo>
                <a:lnTo>
                  <a:pt x="369" y="736"/>
                </a:lnTo>
                <a:lnTo>
                  <a:pt x="348" y="771"/>
                </a:lnTo>
                <a:lnTo>
                  <a:pt x="328" y="806"/>
                </a:lnTo>
                <a:lnTo>
                  <a:pt x="309" y="842"/>
                </a:lnTo>
                <a:lnTo>
                  <a:pt x="292" y="878"/>
                </a:lnTo>
                <a:lnTo>
                  <a:pt x="275" y="915"/>
                </a:lnTo>
                <a:lnTo>
                  <a:pt x="260" y="953"/>
                </a:lnTo>
                <a:lnTo>
                  <a:pt x="247" y="991"/>
                </a:lnTo>
                <a:lnTo>
                  <a:pt x="235" y="1029"/>
                </a:lnTo>
                <a:lnTo>
                  <a:pt x="224" y="1067"/>
                </a:lnTo>
                <a:lnTo>
                  <a:pt x="214" y="1104"/>
                </a:lnTo>
                <a:lnTo>
                  <a:pt x="206" y="1142"/>
                </a:lnTo>
                <a:lnTo>
                  <a:pt x="199" y="1179"/>
                </a:lnTo>
                <a:lnTo>
                  <a:pt x="193" y="1216"/>
                </a:lnTo>
                <a:lnTo>
                  <a:pt x="188" y="1252"/>
                </a:lnTo>
                <a:lnTo>
                  <a:pt x="186" y="1287"/>
                </a:lnTo>
                <a:lnTo>
                  <a:pt x="184" y="1320"/>
                </a:lnTo>
                <a:lnTo>
                  <a:pt x="183" y="1354"/>
                </a:lnTo>
                <a:lnTo>
                  <a:pt x="184" y="1387"/>
                </a:lnTo>
                <a:lnTo>
                  <a:pt x="184" y="1418"/>
                </a:lnTo>
                <a:lnTo>
                  <a:pt x="186" y="1451"/>
                </a:lnTo>
                <a:lnTo>
                  <a:pt x="188" y="1482"/>
                </a:lnTo>
                <a:lnTo>
                  <a:pt x="192" y="1513"/>
                </a:lnTo>
                <a:lnTo>
                  <a:pt x="196" y="1544"/>
                </a:lnTo>
                <a:lnTo>
                  <a:pt x="200" y="1575"/>
                </a:lnTo>
                <a:lnTo>
                  <a:pt x="205" y="1604"/>
                </a:lnTo>
                <a:lnTo>
                  <a:pt x="211" y="1634"/>
                </a:lnTo>
                <a:lnTo>
                  <a:pt x="217" y="1663"/>
                </a:lnTo>
                <a:lnTo>
                  <a:pt x="224" y="1692"/>
                </a:lnTo>
                <a:lnTo>
                  <a:pt x="232" y="1721"/>
                </a:lnTo>
                <a:lnTo>
                  <a:pt x="240" y="1748"/>
                </a:lnTo>
                <a:lnTo>
                  <a:pt x="248" y="1775"/>
                </a:lnTo>
                <a:lnTo>
                  <a:pt x="257" y="1802"/>
                </a:lnTo>
                <a:lnTo>
                  <a:pt x="267" y="1828"/>
                </a:lnTo>
                <a:lnTo>
                  <a:pt x="278" y="1854"/>
                </a:lnTo>
                <a:lnTo>
                  <a:pt x="287" y="1879"/>
                </a:lnTo>
                <a:lnTo>
                  <a:pt x="299" y="1903"/>
                </a:lnTo>
                <a:lnTo>
                  <a:pt x="310" y="1928"/>
                </a:lnTo>
                <a:lnTo>
                  <a:pt x="323" y="1951"/>
                </a:lnTo>
                <a:lnTo>
                  <a:pt x="335" y="1974"/>
                </a:lnTo>
                <a:lnTo>
                  <a:pt x="348" y="1997"/>
                </a:lnTo>
                <a:lnTo>
                  <a:pt x="363" y="2019"/>
                </a:lnTo>
                <a:lnTo>
                  <a:pt x="377" y="2039"/>
                </a:lnTo>
                <a:lnTo>
                  <a:pt x="391" y="2060"/>
                </a:lnTo>
                <a:lnTo>
                  <a:pt x="405" y="2080"/>
                </a:lnTo>
                <a:lnTo>
                  <a:pt x="420" y="2098"/>
                </a:lnTo>
                <a:lnTo>
                  <a:pt x="437" y="2117"/>
                </a:lnTo>
                <a:lnTo>
                  <a:pt x="452" y="2134"/>
                </a:lnTo>
                <a:lnTo>
                  <a:pt x="468" y="2151"/>
                </a:lnTo>
                <a:lnTo>
                  <a:pt x="486" y="216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5"/>
          <p:cNvSpPr/>
          <p:nvPr/>
        </p:nvSpPr>
        <p:spPr>
          <a:xfrm>
            <a:off x="5543861" y="3391781"/>
            <a:ext cx="1212882" cy="450053"/>
          </a:xfrm>
          <a:custGeom>
            <a:avLst/>
            <a:gdLst/>
            <a:ahLst/>
            <a:cxnLst/>
            <a:rect l="l" t="t" r="r" b="b"/>
            <a:pathLst>
              <a:path w="3213" h="1193" extrusionOk="0">
                <a:moveTo>
                  <a:pt x="2155" y="149"/>
                </a:moveTo>
                <a:lnTo>
                  <a:pt x="2150" y="160"/>
                </a:lnTo>
                <a:lnTo>
                  <a:pt x="2146" y="170"/>
                </a:lnTo>
                <a:lnTo>
                  <a:pt x="2140" y="179"/>
                </a:lnTo>
                <a:lnTo>
                  <a:pt x="2134" y="189"/>
                </a:lnTo>
                <a:lnTo>
                  <a:pt x="2127" y="198"/>
                </a:lnTo>
                <a:lnTo>
                  <a:pt x="2120" y="206"/>
                </a:lnTo>
                <a:lnTo>
                  <a:pt x="2111" y="214"/>
                </a:lnTo>
                <a:lnTo>
                  <a:pt x="2102" y="221"/>
                </a:lnTo>
                <a:lnTo>
                  <a:pt x="2094" y="227"/>
                </a:lnTo>
                <a:lnTo>
                  <a:pt x="2084" y="233"/>
                </a:lnTo>
                <a:lnTo>
                  <a:pt x="2073" y="238"/>
                </a:lnTo>
                <a:lnTo>
                  <a:pt x="2062" y="242"/>
                </a:lnTo>
                <a:lnTo>
                  <a:pt x="2051" y="246"/>
                </a:lnTo>
                <a:lnTo>
                  <a:pt x="2040" y="248"/>
                </a:lnTo>
                <a:lnTo>
                  <a:pt x="2028" y="249"/>
                </a:lnTo>
                <a:lnTo>
                  <a:pt x="2016" y="250"/>
                </a:lnTo>
                <a:lnTo>
                  <a:pt x="2007" y="249"/>
                </a:lnTo>
                <a:lnTo>
                  <a:pt x="1998" y="248"/>
                </a:lnTo>
                <a:lnTo>
                  <a:pt x="1989" y="247"/>
                </a:lnTo>
                <a:lnTo>
                  <a:pt x="1980" y="246"/>
                </a:lnTo>
                <a:lnTo>
                  <a:pt x="1980" y="246"/>
                </a:lnTo>
                <a:lnTo>
                  <a:pt x="1961" y="240"/>
                </a:lnTo>
                <a:lnTo>
                  <a:pt x="1940" y="237"/>
                </a:lnTo>
                <a:lnTo>
                  <a:pt x="1921" y="234"/>
                </a:lnTo>
                <a:lnTo>
                  <a:pt x="1901" y="232"/>
                </a:lnTo>
                <a:lnTo>
                  <a:pt x="1861" y="228"/>
                </a:lnTo>
                <a:lnTo>
                  <a:pt x="1820" y="227"/>
                </a:lnTo>
                <a:lnTo>
                  <a:pt x="1792" y="228"/>
                </a:lnTo>
                <a:lnTo>
                  <a:pt x="1765" y="230"/>
                </a:lnTo>
                <a:lnTo>
                  <a:pt x="1739" y="234"/>
                </a:lnTo>
                <a:lnTo>
                  <a:pt x="1713" y="237"/>
                </a:lnTo>
                <a:lnTo>
                  <a:pt x="1689" y="242"/>
                </a:lnTo>
                <a:lnTo>
                  <a:pt x="1666" y="249"/>
                </a:lnTo>
                <a:lnTo>
                  <a:pt x="1643" y="257"/>
                </a:lnTo>
                <a:lnTo>
                  <a:pt x="1622" y="265"/>
                </a:lnTo>
                <a:lnTo>
                  <a:pt x="1602" y="275"/>
                </a:lnTo>
                <a:lnTo>
                  <a:pt x="1583" y="285"/>
                </a:lnTo>
                <a:lnTo>
                  <a:pt x="1565" y="296"/>
                </a:lnTo>
                <a:lnTo>
                  <a:pt x="1547" y="309"/>
                </a:lnTo>
                <a:lnTo>
                  <a:pt x="1531" y="321"/>
                </a:lnTo>
                <a:lnTo>
                  <a:pt x="1516" y="335"/>
                </a:lnTo>
                <a:lnTo>
                  <a:pt x="1501" y="349"/>
                </a:lnTo>
                <a:lnTo>
                  <a:pt x="1487" y="364"/>
                </a:lnTo>
                <a:lnTo>
                  <a:pt x="1475" y="379"/>
                </a:lnTo>
                <a:lnTo>
                  <a:pt x="1463" y="396"/>
                </a:lnTo>
                <a:lnTo>
                  <a:pt x="1452" y="413"/>
                </a:lnTo>
                <a:lnTo>
                  <a:pt x="1443" y="431"/>
                </a:lnTo>
                <a:lnTo>
                  <a:pt x="1434" y="448"/>
                </a:lnTo>
                <a:lnTo>
                  <a:pt x="1425" y="466"/>
                </a:lnTo>
                <a:lnTo>
                  <a:pt x="1418" y="485"/>
                </a:lnTo>
                <a:lnTo>
                  <a:pt x="1411" y="503"/>
                </a:lnTo>
                <a:lnTo>
                  <a:pt x="1406" y="523"/>
                </a:lnTo>
                <a:lnTo>
                  <a:pt x="1400" y="543"/>
                </a:lnTo>
                <a:lnTo>
                  <a:pt x="1396" y="563"/>
                </a:lnTo>
                <a:lnTo>
                  <a:pt x="1393" y="583"/>
                </a:lnTo>
                <a:lnTo>
                  <a:pt x="1390" y="603"/>
                </a:lnTo>
                <a:lnTo>
                  <a:pt x="1388" y="623"/>
                </a:lnTo>
                <a:lnTo>
                  <a:pt x="1387" y="644"/>
                </a:lnTo>
                <a:lnTo>
                  <a:pt x="1387" y="664"/>
                </a:lnTo>
                <a:lnTo>
                  <a:pt x="1387" y="683"/>
                </a:lnTo>
                <a:lnTo>
                  <a:pt x="1388" y="701"/>
                </a:lnTo>
                <a:lnTo>
                  <a:pt x="1390" y="719"/>
                </a:lnTo>
                <a:lnTo>
                  <a:pt x="1393" y="736"/>
                </a:lnTo>
                <a:lnTo>
                  <a:pt x="1396" y="753"/>
                </a:lnTo>
                <a:lnTo>
                  <a:pt x="1400" y="768"/>
                </a:lnTo>
                <a:lnTo>
                  <a:pt x="1404" y="783"/>
                </a:lnTo>
                <a:lnTo>
                  <a:pt x="1410" y="797"/>
                </a:lnTo>
                <a:lnTo>
                  <a:pt x="1416" y="811"/>
                </a:lnTo>
                <a:lnTo>
                  <a:pt x="1423" y="824"/>
                </a:lnTo>
                <a:lnTo>
                  <a:pt x="1431" y="837"/>
                </a:lnTo>
                <a:lnTo>
                  <a:pt x="1438" y="849"/>
                </a:lnTo>
                <a:lnTo>
                  <a:pt x="1447" y="860"/>
                </a:lnTo>
                <a:lnTo>
                  <a:pt x="1456" y="871"/>
                </a:lnTo>
                <a:lnTo>
                  <a:pt x="1465" y="882"/>
                </a:lnTo>
                <a:lnTo>
                  <a:pt x="1475" y="892"/>
                </a:lnTo>
                <a:lnTo>
                  <a:pt x="1486" y="900"/>
                </a:lnTo>
                <a:lnTo>
                  <a:pt x="1497" y="909"/>
                </a:lnTo>
                <a:lnTo>
                  <a:pt x="1509" y="917"/>
                </a:lnTo>
                <a:lnTo>
                  <a:pt x="1521" y="923"/>
                </a:lnTo>
                <a:lnTo>
                  <a:pt x="1534" y="930"/>
                </a:lnTo>
                <a:lnTo>
                  <a:pt x="1547" y="936"/>
                </a:lnTo>
                <a:lnTo>
                  <a:pt x="1561" y="942"/>
                </a:lnTo>
                <a:lnTo>
                  <a:pt x="1575" y="946"/>
                </a:lnTo>
                <a:lnTo>
                  <a:pt x="1590" y="950"/>
                </a:lnTo>
                <a:lnTo>
                  <a:pt x="1605" y="955"/>
                </a:lnTo>
                <a:lnTo>
                  <a:pt x="1620" y="958"/>
                </a:lnTo>
                <a:lnTo>
                  <a:pt x="1636" y="960"/>
                </a:lnTo>
                <a:lnTo>
                  <a:pt x="1653" y="962"/>
                </a:lnTo>
                <a:lnTo>
                  <a:pt x="1669" y="964"/>
                </a:lnTo>
                <a:lnTo>
                  <a:pt x="1685" y="965"/>
                </a:lnTo>
                <a:lnTo>
                  <a:pt x="1703" y="965"/>
                </a:lnTo>
                <a:lnTo>
                  <a:pt x="1744" y="964"/>
                </a:lnTo>
                <a:lnTo>
                  <a:pt x="1784" y="960"/>
                </a:lnTo>
                <a:lnTo>
                  <a:pt x="1823" y="955"/>
                </a:lnTo>
                <a:lnTo>
                  <a:pt x="1861" y="948"/>
                </a:lnTo>
                <a:lnTo>
                  <a:pt x="1879" y="944"/>
                </a:lnTo>
                <a:lnTo>
                  <a:pt x="1897" y="938"/>
                </a:lnTo>
                <a:lnTo>
                  <a:pt x="1914" y="933"/>
                </a:lnTo>
                <a:lnTo>
                  <a:pt x="1931" y="928"/>
                </a:lnTo>
                <a:lnTo>
                  <a:pt x="1948" y="921"/>
                </a:lnTo>
                <a:lnTo>
                  <a:pt x="1964" y="915"/>
                </a:lnTo>
                <a:lnTo>
                  <a:pt x="1980" y="908"/>
                </a:lnTo>
                <a:lnTo>
                  <a:pt x="1996" y="900"/>
                </a:lnTo>
                <a:lnTo>
                  <a:pt x="1963" y="1148"/>
                </a:lnTo>
                <a:lnTo>
                  <a:pt x="1933" y="1157"/>
                </a:lnTo>
                <a:lnTo>
                  <a:pt x="1898" y="1166"/>
                </a:lnTo>
                <a:lnTo>
                  <a:pt x="1860" y="1173"/>
                </a:lnTo>
                <a:lnTo>
                  <a:pt x="1820" y="1180"/>
                </a:lnTo>
                <a:lnTo>
                  <a:pt x="1778" y="1185"/>
                </a:lnTo>
                <a:lnTo>
                  <a:pt x="1737" y="1190"/>
                </a:lnTo>
                <a:lnTo>
                  <a:pt x="1695" y="1192"/>
                </a:lnTo>
                <a:lnTo>
                  <a:pt x="1655" y="1193"/>
                </a:lnTo>
                <a:lnTo>
                  <a:pt x="1621" y="1192"/>
                </a:lnTo>
                <a:lnTo>
                  <a:pt x="1587" y="1191"/>
                </a:lnTo>
                <a:lnTo>
                  <a:pt x="1555" y="1188"/>
                </a:lnTo>
                <a:lnTo>
                  <a:pt x="1523" y="1183"/>
                </a:lnTo>
                <a:lnTo>
                  <a:pt x="1493" y="1178"/>
                </a:lnTo>
                <a:lnTo>
                  <a:pt x="1463" y="1170"/>
                </a:lnTo>
                <a:lnTo>
                  <a:pt x="1434" y="1163"/>
                </a:lnTo>
                <a:lnTo>
                  <a:pt x="1407" y="1154"/>
                </a:lnTo>
                <a:lnTo>
                  <a:pt x="1379" y="1144"/>
                </a:lnTo>
                <a:lnTo>
                  <a:pt x="1354" y="1132"/>
                </a:lnTo>
                <a:lnTo>
                  <a:pt x="1329" y="1120"/>
                </a:lnTo>
                <a:lnTo>
                  <a:pt x="1307" y="1107"/>
                </a:lnTo>
                <a:lnTo>
                  <a:pt x="1284" y="1092"/>
                </a:lnTo>
                <a:lnTo>
                  <a:pt x="1262" y="1077"/>
                </a:lnTo>
                <a:lnTo>
                  <a:pt x="1242" y="1060"/>
                </a:lnTo>
                <a:lnTo>
                  <a:pt x="1223" y="1043"/>
                </a:lnTo>
                <a:lnTo>
                  <a:pt x="1204" y="1026"/>
                </a:lnTo>
                <a:lnTo>
                  <a:pt x="1187" y="1006"/>
                </a:lnTo>
                <a:lnTo>
                  <a:pt x="1171" y="986"/>
                </a:lnTo>
                <a:lnTo>
                  <a:pt x="1156" y="966"/>
                </a:lnTo>
                <a:lnTo>
                  <a:pt x="1143" y="944"/>
                </a:lnTo>
                <a:lnTo>
                  <a:pt x="1130" y="921"/>
                </a:lnTo>
                <a:lnTo>
                  <a:pt x="1119" y="898"/>
                </a:lnTo>
                <a:lnTo>
                  <a:pt x="1108" y="873"/>
                </a:lnTo>
                <a:lnTo>
                  <a:pt x="1100" y="849"/>
                </a:lnTo>
                <a:lnTo>
                  <a:pt x="1091" y="823"/>
                </a:lnTo>
                <a:lnTo>
                  <a:pt x="1084" y="797"/>
                </a:lnTo>
                <a:lnTo>
                  <a:pt x="1079" y="770"/>
                </a:lnTo>
                <a:lnTo>
                  <a:pt x="1075" y="743"/>
                </a:lnTo>
                <a:lnTo>
                  <a:pt x="1071" y="714"/>
                </a:lnTo>
                <a:lnTo>
                  <a:pt x="1070" y="685"/>
                </a:lnTo>
                <a:lnTo>
                  <a:pt x="1069" y="656"/>
                </a:lnTo>
                <a:lnTo>
                  <a:pt x="1070" y="620"/>
                </a:lnTo>
                <a:lnTo>
                  <a:pt x="1072" y="585"/>
                </a:lnTo>
                <a:lnTo>
                  <a:pt x="1077" y="551"/>
                </a:lnTo>
                <a:lnTo>
                  <a:pt x="1082" y="518"/>
                </a:lnTo>
                <a:lnTo>
                  <a:pt x="1089" y="485"/>
                </a:lnTo>
                <a:lnTo>
                  <a:pt x="1097" y="452"/>
                </a:lnTo>
                <a:lnTo>
                  <a:pt x="1107" y="422"/>
                </a:lnTo>
                <a:lnTo>
                  <a:pt x="1118" y="391"/>
                </a:lnTo>
                <a:lnTo>
                  <a:pt x="1131" y="362"/>
                </a:lnTo>
                <a:lnTo>
                  <a:pt x="1145" y="334"/>
                </a:lnTo>
                <a:lnTo>
                  <a:pt x="1161" y="307"/>
                </a:lnTo>
                <a:lnTo>
                  <a:pt x="1178" y="279"/>
                </a:lnTo>
                <a:lnTo>
                  <a:pt x="1195" y="254"/>
                </a:lnTo>
                <a:lnTo>
                  <a:pt x="1215" y="229"/>
                </a:lnTo>
                <a:lnTo>
                  <a:pt x="1236" y="206"/>
                </a:lnTo>
                <a:lnTo>
                  <a:pt x="1259" y="184"/>
                </a:lnTo>
                <a:lnTo>
                  <a:pt x="1281" y="163"/>
                </a:lnTo>
                <a:lnTo>
                  <a:pt x="1307" y="142"/>
                </a:lnTo>
                <a:lnTo>
                  <a:pt x="1333" y="124"/>
                </a:lnTo>
                <a:lnTo>
                  <a:pt x="1360" y="106"/>
                </a:lnTo>
                <a:lnTo>
                  <a:pt x="1388" y="90"/>
                </a:lnTo>
                <a:lnTo>
                  <a:pt x="1418" y="75"/>
                </a:lnTo>
                <a:lnTo>
                  <a:pt x="1448" y="61"/>
                </a:lnTo>
                <a:lnTo>
                  <a:pt x="1480" y="48"/>
                </a:lnTo>
                <a:lnTo>
                  <a:pt x="1512" y="37"/>
                </a:lnTo>
                <a:lnTo>
                  <a:pt x="1547" y="27"/>
                </a:lnTo>
                <a:lnTo>
                  <a:pt x="1582" y="18"/>
                </a:lnTo>
                <a:lnTo>
                  <a:pt x="1618" y="12"/>
                </a:lnTo>
                <a:lnTo>
                  <a:pt x="1655" y="6"/>
                </a:lnTo>
                <a:lnTo>
                  <a:pt x="1693" y="3"/>
                </a:lnTo>
                <a:lnTo>
                  <a:pt x="1732" y="0"/>
                </a:lnTo>
                <a:lnTo>
                  <a:pt x="1772" y="0"/>
                </a:lnTo>
                <a:lnTo>
                  <a:pt x="1813" y="0"/>
                </a:lnTo>
                <a:lnTo>
                  <a:pt x="1851" y="1"/>
                </a:lnTo>
                <a:lnTo>
                  <a:pt x="1887" y="3"/>
                </a:lnTo>
                <a:lnTo>
                  <a:pt x="1921" y="6"/>
                </a:lnTo>
                <a:lnTo>
                  <a:pt x="1953" y="9"/>
                </a:lnTo>
                <a:lnTo>
                  <a:pt x="1983" y="13"/>
                </a:lnTo>
                <a:lnTo>
                  <a:pt x="2011" y="17"/>
                </a:lnTo>
                <a:lnTo>
                  <a:pt x="2036" y="22"/>
                </a:lnTo>
                <a:lnTo>
                  <a:pt x="2083" y="31"/>
                </a:lnTo>
                <a:lnTo>
                  <a:pt x="2122" y="41"/>
                </a:lnTo>
                <a:lnTo>
                  <a:pt x="2155" y="52"/>
                </a:lnTo>
                <a:lnTo>
                  <a:pt x="2181" y="61"/>
                </a:lnTo>
                <a:lnTo>
                  <a:pt x="2155" y="149"/>
                </a:lnTo>
                <a:close/>
                <a:moveTo>
                  <a:pt x="2672" y="494"/>
                </a:moveTo>
                <a:lnTo>
                  <a:pt x="2569" y="494"/>
                </a:lnTo>
                <a:lnTo>
                  <a:pt x="2622" y="235"/>
                </a:lnTo>
                <a:lnTo>
                  <a:pt x="2768" y="235"/>
                </a:lnTo>
                <a:lnTo>
                  <a:pt x="2784" y="236"/>
                </a:lnTo>
                <a:lnTo>
                  <a:pt x="2799" y="237"/>
                </a:lnTo>
                <a:lnTo>
                  <a:pt x="2814" y="240"/>
                </a:lnTo>
                <a:lnTo>
                  <a:pt x="2827" y="242"/>
                </a:lnTo>
                <a:lnTo>
                  <a:pt x="2841" y="247"/>
                </a:lnTo>
                <a:lnTo>
                  <a:pt x="2853" y="252"/>
                </a:lnTo>
                <a:lnTo>
                  <a:pt x="2862" y="258"/>
                </a:lnTo>
                <a:lnTo>
                  <a:pt x="2872" y="264"/>
                </a:lnTo>
                <a:lnTo>
                  <a:pt x="2881" y="272"/>
                </a:lnTo>
                <a:lnTo>
                  <a:pt x="2887" y="280"/>
                </a:lnTo>
                <a:lnTo>
                  <a:pt x="2894" y="290"/>
                </a:lnTo>
                <a:lnTo>
                  <a:pt x="2899" y="300"/>
                </a:lnTo>
                <a:lnTo>
                  <a:pt x="2903" y="312"/>
                </a:lnTo>
                <a:lnTo>
                  <a:pt x="2906" y="325"/>
                </a:lnTo>
                <a:lnTo>
                  <a:pt x="2908" y="338"/>
                </a:lnTo>
                <a:lnTo>
                  <a:pt x="2908" y="353"/>
                </a:lnTo>
                <a:lnTo>
                  <a:pt x="2908" y="363"/>
                </a:lnTo>
                <a:lnTo>
                  <a:pt x="2907" y="373"/>
                </a:lnTo>
                <a:lnTo>
                  <a:pt x="2906" y="382"/>
                </a:lnTo>
                <a:lnTo>
                  <a:pt x="2904" y="390"/>
                </a:lnTo>
                <a:lnTo>
                  <a:pt x="2900" y="398"/>
                </a:lnTo>
                <a:lnTo>
                  <a:pt x="2898" y="407"/>
                </a:lnTo>
                <a:lnTo>
                  <a:pt x="2894" y="413"/>
                </a:lnTo>
                <a:lnTo>
                  <a:pt x="2890" y="421"/>
                </a:lnTo>
                <a:lnTo>
                  <a:pt x="2885" y="427"/>
                </a:lnTo>
                <a:lnTo>
                  <a:pt x="2880" y="434"/>
                </a:lnTo>
                <a:lnTo>
                  <a:pt x="2874" y="439"/>
                </a:lnTo>
                <a:lnTo>
                  <a:pt x="2869" y="445"/>
                </a:lnTo>
                <a:lnTo>
                  <a:pt x="2855" y="456"/>
                </a:lnTo>
                <a:lnTo>
                  <a:pt x="2839" y="464"/>
                </a:lnTo>
                <a:lnTo>
                  <a:pt x="2823" y="472"/>
                </a:lnTo>
                <a:lnTo>
                  <a:pt x="2805" y="477"/>
                </a:lnTo>
                <a:lnTo>
                  <a:pt x="2786" y="483"/>
                </a:lnTo>
                <a:lnTo>
                  <a:pt x="2765" y="487"/>
                </a:lnTo>
                <a:lnTo>
                  <a:pt x="2744" y="490"/>
                </a:lnTo>
                <a:lnTo>
                  <a:pt x="2721" y="493"/>
                </a:lnTo>
                <a:lnTo>
                  <a:pt x="2697" y="494"/>
                </a:lnTo>
                <a:lnTo>
                  <a:pt x="2672" y="494"/>
                </a:lnTo>
                <a:close/>
                <a:moveTo>
                  <a:pt x="3213" y="311"/>
                </a:moveTo>
                <a:lnTo>
                  <a:pt x="3212" y="285"/>
                </a:lnTo>
                <a:lnTo>
                  <a:pt x="3210" y="261"/>
                </a:lnTo>
                <a:lnTo>
                  <a:pt x="3205" y="238"/>
                </a:lnTo>
                <a:lnTo>
                  <a:pt x="3201" y="217"/>
                </a:lnTo>
                <a:lnTo>
                  <a:pt x="3194" y="197"/>
                </a:lnTo>
                <a:lnTo>
                  <a:pt x="3187" y="179"/>
                </a:lnTo>
                <a:lnTo>
                  <a:pt x="3178" y="162"/>
                </a:lnTo>
                <a:lnTo>
                  <a:pt x="3168" y="146"/>
                </a:lnTo>
                <a:lnTo>
                  <a:pt x="3157" y="131"/>
                </a:lnTo>
                <a:lnTo>
                  <a:pt x="3145" y="118"/>
                </a:lnTo>
                <a:lnTo>
                  <a:pt x="3132" y="105"/>
                </a:lnTo>
                <a:lnTo>
                  <a:pt x="3118" y="94"/>
                </a:lnTo>
                <a:lnTo>
                  <a:pt x="3103" y="85"/>
                </a:lnTo>
                <a:lnTo>
                  <a:pt x="3088" y="75"/>
                </a:lnTo>
                <a:lnTo>
                  <a:pt x="3071" y="67"/>
                </a:lnTo>
                <a:lnTo>
                  <a:pt x="3054" y="60"/>
                </a:lnTo>
                <a:lnTo>
                  <a:pt x="3037" y="53"/>
                </a:lnTo>
                <a:lnTo>
                  <a:pt x="3018" y="47"/>
                </a:lnTo>
                <a:lnTo>
                  <a:pt x="3000" y="42"/>
                </a:lnTo>
                <a:lnTo>
                  <a:pt x="2980" y="38"/>
                </a:lnTo>
                <a:lnTo>
                  <a:pt x="2960" y="34"/>
                </a:lnTo>
                <a:lnTo>
                  <a:pt x="2941" y="30"/>
                </a:lnTo>
                <a:lnTo>
                  <a:pt x="2920" y="28"/>
                </a:lnTo>
                <a:lnTo>
                  <a:pt x="2899" y="26"/>
                </a:lnTo>
                <a:lnTo>
                  <a:pt x="2858" y="23"/>
                </a:lnTo>
                <a:lnTo>
                  <a:pt x="2816" y="21"/>
                </a:lnTo>
                <a:lnTo>
                  <a:pt x="2774" y="19"/>
                </a:lnTo>
                <a:lnTo>
                  <a:pt x="2733" y="19"/>
                </a:lnTo>
                <a:lnTo>
                  <a:pt x="2483" y="19"/>
                </a:lnTo>
                <a:lnTo>
                  <a:pt x="2470" y="19"/>
                </a:lnTo>
                <a:lnTo>
                  <a:pt x="2458" y="22"/>
                </a:lnTo>
                <a:lnTo>
                  <a:pt x="2446" y="24"/>
                </a:lnTo>
                <a:lnTo>
                  <a:pt x="2434" y="28"/>
                </a:lnTo>
                <a:lnTo>
                  <a:pt x="2424" y="32"/>
                </a:lnTo>
                <a:lnTo>
                  <a:pt x="2413" y="38"/>
                </a:lnTo>
                <a:lnTo>
                  <a:pt x="2403" y="44"/>
                </a:lnTo>
                <a:lnTo>
                  <a:pt x="2393" y="52"/>
                </a:lnTo>
                <a:lnTo>
                  <a:pt x="2384" y="60"/>
                </a:lnTo>
                <a:lnTo>
                  <a:pt x="2376" y="68"/>
                </a:lnTo>
                <a:lnTo>
                  <a:pt x="2368" y="77"/>
                </a:lnTo>
                <a:lnTo>
                  <a:pt x="2361" y="88"/>
                </a:lnTo>
                <a:lnTo>
                  <a:pt x="2356" y="98"/>
                </a:lnTo>
                <a:lnTo>
                  <a:pt x="2351" y="109"/>
                </a:lnTo>
                <a:lnTo>
                  <a:pt x="2347" y="121"/>
                </a:lnTo>
                <a:lnTo>
                  <a:pt x="2344" y="133"/>
                </a:lnTo>
                <a:lnTo>
                  <a:pt x="2127" y="1161"/>
                </a:lnTo>
                <a:lnTo>
                  <a:pt x="2433" y="1161"/>
                </a:lnTo>
                <a:lnTo>
                  <a:pt x="2525" y="710"/>
                </a:lnTo>
                <a:lnTo>
                  <a:pt x="2557" y="710"/>
                </a:lnTo>
                <a:lnTo>
                  <a:pt x="2581" y="710"/>
                </a:lnTo>
                <a:lnTo>
                  <a:pt x="2603" y="710"/>
                </a:lnTo>
                <a:lnTo>
                  <a:pt x="2623" y="712"/>
                </a:lnTo>
                <a:lnTo>
                  <a:pt x="2639" y="713"/>
                </a:lnTo>
                <a:lnTo>
                  <a:pt x="2653" y="717"/>
                </a:lnTo>
                <a:lnTo>
                  <a:pt x="2666" y="721"/>
                </a:lnTo>
                <a:lnTo>
                  <a:pt x="2677" y="726"/>
                </a:lnTo>
                <a:lnTo>
                  <a:pt x="2686" y="734"/>
                </a:lnTo>
                <a:lnTo>
                  <a:pt x="2695" y="743"/>
                </a:lnTo>
                <a:lnTo>
                  <a:pt x="2702" y="754"/>
                </a:lnTo>
                <a:lnTo>
                  <a:pt x="2708" y="767"/>
                </a:lnTo>
                <a:lnTo>
                  <a:pt x="2713" y="782"/>
                </a:lnTo>
                <a:lnTo>
                  <a:pt x="2719" y="800"/>
                </a:lnTo>
                <a:lnTo>
                  <a:pt x="2724" y="820"/>
                </a:lnTo>
                <a:lnTo>
                  <a:pt x="2729" y="844"/>
                </a:lnTo>
                <a:lnTo>
                  <a:pt x="2734" y="870"/>
                </a:lnTo>
                <a:lnTo>
                  <a:pt x="2770" y="1046"/>
                </a:lnTo>
                <a:lnTo>
                  <a:pt x="2773" y="1058"/>
                </a:lnTo>
                <a:lnTo>
                  <a:pt x="2777" y="1070"/>
                </a:lnTo>
                <a:lnTo>
                  <a:pt x="2782" y="1081"/>
                </a:lnTo>
                <a:lnTo>
                  <a:pt x="2787" y="1092"/>
                </a:lnTo>
                <a:lnTo>
                  <a:pt x="2795" y="1102"/>
                </a:lnTo>
                <a:lnTo>
                  <a:pt x="2801" y="1111"/>
                </a:lnTo>
                <a:lnTo>
                  <a:pt x="2810" y="1120"/>
                </a:lnTo>
                <a:lnTo>
                  <a:pt x="2819" y="1128"/>
                </a:lnTo>
                <a:lnTo>
                  <a:pt x="2829" y="1135"/>
                </a:lnTo>
                <a:lnTo>
                  <a:pt x="2838" y="1142"/>
                </a:lnTo>
                <a:lnTo>
                  <a:pt x="2849" y="1147"/>
                </a:lnTo>
                <a:lnTo>
                  <a:pt x="2861" y="1153"/>
                </a:lnTo>
                <a:lnTo>
                  <a:pt x="2873" y="1156"/>
                </a:lnTo>
                <a:lnTo>
                  <a:pt x="2885" y="1159"/>
                </a:lnTo>
                <a:lnTo>
                  <a:pt x="2897" y="1160"/>
                </a:lnTo>
                <a:lnTo>
                  <a:pt x="2910" y="1161"/>
                </a:lnTo>
                <a:lnTo>
                  <a:pt x="3097" y="1161"/>
                </a:lnTo>
                <a:lnTo>
                  <a:pt x="3016" y="809"/>
                </a:lnTo>
                <a:lnTo>
                  <a:pt x="3009" y="780"/>
                </a:lnTo>
                <a:lnTo>
                  <a:pt x="3001" y="748"/>
                </a:lnTo>
                <a:lnTo>
                  <a:pt x="2995" y="732"/>
                </a:lnTo>
                <a:lnTo>
                  <a:pt x="2990" y="716"/>
                </a:lnTo>
                <a:lnTo>
                  <a:pt x="2983" y="699"/>
                </a:lnTo>
                <a:lnTo>
                  <a:pt x="2976" y="684"/>
                </a:lnTo>
                <a:lnTo>
                  <a:pt x="2968" y="669"/>
                </a:lnTo>
                <a:lnTo>
                  <a:pt x="2958" y="655"/>
                </a:lnTo>
                <a:lnTo>
                  <a:pt x="2948" y="643"/>
                </a:lnTo>
                <a:lnTo>
                  <a:pt x="2937" y="632"/>
                </a:lnTo>
                <a:lnTo>
                  <a:pt x="2931" y="626"/>
                </a:lnTo>
                <a:lnTo>
                  <a:pt x="2924" y="622"/>
                </a:lnTo>
                <a:lnTo>
                  <a:pt x="2918" y="618"/>
                </a:lnTo>
                <a:lnTo>
                  <a:pt x="2911" y="614"/>
                </a:lnTo>
                <a:lnTo>
                  <a:pt x="2904" y="612"/>
                </a:lnTo>
                <a:lnTo>
                  <a:pt x="2896" y="609"/>
                </a:lnTo>
                <a:lnTo>
                  <a:pt x="2888" y="608"/>
                </a:lnTo>
                <a:lnTo>
                  <a:pt x="2880" y="607"/>
                </a:lnTo>
                <a:lnTo>
                  <a:pt x="2880" y="603"/>
                </a:lnTo>
                <a:lnTo>
                  <a:pt x="2912" y="599"/>
                </a:lnTo>
                <a:lnTo>
                  <a:pt x="2945" y="593"/>
                </a:lnTo>
                <a:lnTo>
                  <a:pt x="2976" y="586"/>
                </a:lnTo>
                <a:lnTo>
                  <a:pt x="3006" y="577"/>
                </a:lnTo>
                <a:lnTo>
                  <a:pt x="3035" y="567"/>
                </a:lnTo>
                <a:lnTo>
                  <a:pt x="3063" y="555"/>
                </a:lnTo>
                <a:lnTo>
                  <a:pt x="3076" y="548"/>
                </a:lnTo>
                <a:lnTo>
                  <a:pt x="3088" y="540"/>
                </a:lnTo>
                <a:lnTo>
                  <a:pt x="3101" y="533"/>
                </a:lnTo>
                <a:lnTo>
                  <a:pt x="3112" y="524"/>
                </a:lnTo>
                <a:lnTo>
                  <a:pt x="3124" y="515"/>
                </a:lnTo>
                <a:lnTo>
                  <a:pt x="3133" y="507"/>
                </a:lnTo>
                <a:lnTo>
                  <a:pt x="3144" y="497"/>
                </a:lnTo>
                <a:lnTo>
                  <a:pt x="3153" y="486"/>
                </a:lnTo>
                <a:lnTo>
                  <a:pt x="3163" y="475"/>
                </a:lnTo>
                <a:lnTo>
                  <a:pt x="3170" y="463"/>
                </a:lnTo>
                <a:lnTo>
                  <a:pt x="3178" y="451"/>
                </a:lnTo>
                <a:lnTo>
                  <a:pt x="3185" y="438"/>
                </a:lnTo>
                <a:lnTo>
                  <a:pt x="3191" y="425"/>
                </a:lnTo>
                <a:lnTo>
                  <a:pt x="3197" y="411"/>
                </a:lnTo>
                <a:lnTo>
                  <a:pt x="3201" y="396"/>
                </a:lnTo>
                <a:lnTo>
                  <a:pt x="3205" y="381"/>
                </a:lnTo>
                <a:lnTo>
                  <a:pt x="3209" y="364"/>
                </a:lnTo>
                <a:lnTo>
                  <a:pt x="3211" y="347"/>
                </a:lnTo>
                <a:lnTo>
                  <a:pt x="3212" y="329"/>
                </a:lnTo>
                <a:lnTo>
                  <a:pt x="3213" y="311"/>
                </a:lnTo>
                <a:close/>
                <a:moveTo>
                  <a:pt x="1084" y="149"/>
                </a:moveTo>
                <a:lnTo>
                  <a:pt x="1081" y="160"/>
                </a:lnTo>
                <a:lnTo>
                  <a:pt x="1076" y="170"/>
                </a:lnTo>
                <a:lnTo>
                  <a:pt x="1070" y="179"/>
                </a:lnTo>
                <a:lnTo>
                  <a:pt x="1065" y="189"/>
                </a:lnTo>
                <a:lnTo>
                  <a:pt x="1057" y="198"/>
                </a:lnTo>
                <a:lnTo>
                  <a:pt x="1051" y="206"/>
                </a:lnTo>
                <a:lnTo>
                  <a:pt x="1042" y="214"/>
                </a:lnTo>
                <a:lnTo>
                  <a:pt x="1033" y="221"/>
                </a:lnTo>
                <a:lnTo>
                  <a:pt x="1025" y="227"/>
                </a:lnTo>
                <a:lnTo>
                  <a:pt x="1015" y="233"/>
                </a:lnTo>
                <a:lnTo>
                  <a:pt x="1004" y="238"/>
                </a:lnTo>
                <a:lnTo>
                  <a:pt x="993" y="242"/>
                </a:lnTo>
                <a:lnTo>
                  <a:pt x="982" y="246"/>
                </a:lnTo>
                <a:lnTo>
                  <a:pt x="971" y="248"/>
                </a:lnTo>
                <a:lnTo>
                  <a:pt x="959" y="249"/>
                </a:lnTo>
                <a:lnTo>
                  <a:pt x="947" y="250"/>
                </a:lnTo>
                <a:lnTo>
                  <a:pt x="937" y="249"/>
                </a:lnTo>
                <a:lnTo>
                  <a:pt x="929" y="248"/>
                </a:lnTo>
                <a:lnTo>
                  <a:pt x="920" y="247"/>
                </a:lnTo>
                <a:lnTo>
                  <a:pt x="911" y="246"/>
                </a:lnTo>
                <a:lnTo>
                  <a:pt x="911" y="246"/>
                </a:lnTo>
                <a:lnTo>
                  <a:pt x="892" y="240"/>
                </a:lnTo>
                <a:lnTo>
                  <a:pt x="871" y="237"/>
                </a:lnTo>
                <a:lnTo>
                  <a:pt x="851" y="234"/>
                </a:lnTo>
                <a:lnTo>
                  <a:pt x="832" y="232"/>
                </a:lnTo>
                <a:lnTo>
                  <a:pt x="792" y="228"/>
                </a:lnTo>
                <a:lnTo>
                  <a:pt x="751" y="227"/>
                </a:lnTo>
                <a:lnTo>
                  <a:pt x="723" y="228"/>
                </a:lnTo>
                <a:lnTo>
                  <a:pt x="696" y="230"/>
                </a:lnTo>
                <a:lnTo>
                  <a:pt x="668" y="234"/>
                </a:lnTo>
                <a:lnTo>
                  <a:pt x="643" y="237"/>
                </a:lnTo>
                <a:lnTo>
                  <a:pt x="619" y="242"/>
                </a:lnTo>
                <a:lnTo>
                  <a:pt x="597" y="249"/>
                </a:lnTo>
                <a:lnTo>
                  <a:pt x="574" y="257"/>
                </a:lnTo>
                <a:lnTo>
                  <a:pt x="553" y="265"/>
                </a:lnTo>
                <a:lnTo>
                  <a:pt x="532" y="275"/>
                </a:lnTo>
                <a:lnTo>
                  <a:pt x="514" y="285"/>
                </a:lnTo>
                <a:lnTo>
                  <a:pt x="495" y="296"/>
                </a:lnTo>
                <a:lnTo>
                  <a:pt x="478" y="309"/>
                </a:lnTo>
                <a:lnTo>
                  <a:pt x="462" y="321"/>
                </a:lnTo>
                <a:lnTo>
                  <a:pt x="446" y="335"/>
                </a:lnTo>
                <a:lnTo>
                  <a:pt x="432" y="349"/>
                </a:lnTo>
                <a:lnTo>
                  <a:pt x="418" y="364"/>
                </a:lnTo>
                <a:lnTo>
                  <a:pt x="406" y="379"/>
                </a:lnTo>
                <a:lnTo>
                  <a:pt x="394" y="396"/>
                </a:lnTo>
                <a:lnTo>
                  <a:pt x="383" y="413"/>
                </a:lnTo>
                <a:lnTo>
                  <a:pt x="373" y="431"/>
                </a:lnTo>
                <a:lnTo>
                  <a:pt x="365" y="448"/>
                </a:lnTo>
                <a:lnTo>
                  <a:pt x="356" y="466"/>
                </a:lnTo>
                <a:lnTo>
                  <a:pt x="348" y="485"/>
                </a:lnTo>
                <a:lnTo>
                  <a:pt x="342" y="503"/>
                </a:lnTo>
                <a:lnTo>
                  <a:pt x="336" y="523"/>
                </a:lnTo>
                <a:lnTo>
                  <a:pt x="331" y="543"/>
                </a:lnTo>
                <a:lnTo>
                  <a:pt x="327" y="563"/>
                </a:lnTo>
                <a:lnTo>
                  <a:pt x="323" y="583"/>
                </a:lnTo>
                <a:lnTo>
                  <a:pt x="321" y="603"/>
                </a:lnTo>
                <a:lnTo>
                  <a:pt x="319" y="623"/>
                </a:lnTo>
                <a:lnTo>
                  <a:pt x="318" y="644"/>
                </a:lnTo>
                <a:lnTo>
                  <a:pt x="318" y="664"/>
                </a:lnTo>
                <a:lnTo>
                  <a:pt x="318" y="683"/>
                </a:lnTo>
                <a:lnTo>
                  <a:pt x="319" y="701"/>
                </a:lnTo>
                <a:lnTo>
                  <a:pt x="321" y="719"/>
                </a:lnTo>
                <a:lnTo>
                  <a:pt x="323" y="736"/>
                </a:lnTo>
                <a:lnTo>
                  <a:pt x="327" y="753"/>
                </a:lnTo>
                <a:lnTo>
                  <a:pt x="331" y="768"/>
                </a:lnTo>
                <a:lnTo>
                  <a:pt x="335" y="783"/>
                </a:lnTo>
                <a:lnTo>
                  <a:pt x="341" y="797"/>
                </a:lnTo>
                <a:lnTo>
                  <a:pt x="347" y="811"/>
                </a:lnTo>
                <a:lnTo>
                  <a:pt x="354" y="824"/>
                </a:lnTo>
                <a:lnTo>
                  <a:pt x="361" y="837"/>
                </a:lnTo>
                <a:lnTo>
                  <a:pt x="369" y="849"/>
                </a:lnTo>
                <a:lnTo>
                  <a:pt x="378" y="860"/>
                </a:lnTo>
                <a:lnTo>
                  <a:pt x="387" y="871"/>
                </a:lnTo>
                <a:lnTo>
                  <a:pt x="396" y="882"/>
                </a:lnTo>
                <a:lnTo>
                  <a:pt x="406" y="892"/>
                </a:lnTo>
                <a:lnTo>
                  <a:pt x="417" y="900"/>
                </a:lnTo>
                <a:lnTo>
                  <a:pt x="428" y="909"/>
                </a:lnTo>
                <a:lnTo>
                  <a:pt x="440" y="917"/>
                </a:lnTo>
                <a:lnTo>
                  <a:pt x="452" y="923"/>
                </a:lnTo>
                <a:lnTo>
                  <a:pt x="465" y="930"/>
                </a:lnTo>
                <a:lnTo>
                  <a:pt x="478" y="936"/>
                </a:lnTo>
                <a:lnTo>
                  <a:pt x="492" y="942"/>
                </a:lnTo>
                <a:lnTo>
                  <a:pt x="506" y="946"/>
                </a:lnTo>
                <a:lnTo>
                  <a:pt x="520" y="950"/>
                </a:lnTo>
                <a:lnTo>
                  <a:pt x="536" y="955"/>
                </a:lnTo>
                <a:lnTo>
                  <a:pt x="551" y="958"/>
                </a:lnTo>
                <a:lnTo>
                  <a:pt x="567" y="960"/>
                </a:lnTo>
                <a:lnTo>
                  <a:pt x="584" y="962"/>
                </a:lnTo>
                <a:lnTo>
                  <a:pt x="600" y="964"/>
                </a:lnTo>
                <a:lnTo>
                  <a:pt x="616" y="965"/>
                </a:lnTo>
                <a:lnTo>
                  <a:pt x="634" y="965"/>
                </a:lnTo>
                <a:lnTo>
                  <a:pt x="675" y="964"/>
                </a:lnTo>
                <a:lnTo>
                  <a:pt x="715" y="960"/>
                </a:lnTo>
                <a:lnTo>
                  <a:pt x="753" y="955"/>
                </a:lnTo>
                <a:lnTo>
                  <a:pt x="792" y="948"/>
                </a:lnTo>
                <a:lnTo>
                  <a:pt x="810" y="944"/>
                </a:lnTo>
                <a:lnTo>
                  <a:pt x="827" y="938"/>
                </a:lnTo>
                <a:lnTo>
                  <a:pt x="845" y="933"/>
                </a:lnTo>
                <a:lnTo>
                  <a:pt x="862" y="928"/>
                </a:lnTo>
                <a:lnTo>
                  <a:pt x="879" y="921"/>
                </a:lnTo>
                <a:lnTo>
                  <a:pt x="895" y="915"/>
                </a:lnTo>
                <a:lnTo>
                  <a:pt x="911" y="908"/>
                </a:lnTo>
                <a:lnTo>
                  <a:pt x="927" y="900"/>
                </a:lnTo>
                <a:lnTo>
                  <a:pt x="894" y="1148"/>
                </a:lnTo>
                <a:lnTo>
                  <a:pt x="863" y="1157"/>
                </a:lnTo>
                <a:lnTo>
                  <a:pt x="829" y="1166"/>
                </a:lnTo>
                <a:lnTo>
                  <a:pt x="790" y="1173"/>
                </a:lnTo>
                <a:lnTo>
                  <a:pt x="751" y="1180"/>
                </a:lnTo>
                <a:lnTo>
                  <a:pt x="709" y="1185"/>
                </a:lnTo>
                <a:lnTo>
                  <a:pt x="667" y="1190"/>
                </a:lnTo>
                <a:lnTo>
                  <a:pt x="626" y="1192"/>
                </a:lnTo>
                <a:lnTo>
                  <a:pt x="586" y="1193"/>
                </a:lnTo>
                <a:lnTo>
                  <a:pt x="551" y="1192"/>
                </a:lnTo>
                <a:lnTo>
                  <a:pt x="518" y="1191"/>
                </a:lnTo>
                <a:lnTo>
                  <a:pt x="486" y="1188"/>
                </a:lnTo>
                <a:lnTo>
                  <a:pt x="454" y="1183"/>
                </a:lnTo>
                <a:lnTo>
                  <a:pt x="424" y="1178"/>
                </a:lnTo>
                <a:lnTo>
                  <a:pt x="393" y="1170"/>
                </a:lnTo>
                <a:lnTo>
                  <a:pt x="365" y="1163"/>
                </a:lnTo>
                <a:lnTo>
                  <a:pt x="338" y="1154"/>
                </a:lnTo>
                <a:lnTo>
                  <a:pt x="310" y="1144"/>
                </a:lnTo>
                <a:lnTo>
                  <a:pt x="285" y="1132"/>
                </a:lnTo>
                <a:lnTo>
                  <a:pt x="260" y="1120"/>
                </a:lnTo>
                <a:lnTo>
                  <a:pt x="236" y="1107"/>
                </a:lnTo>
                <a:lnTo>
                  <a:pt x="214" y="1092"/>
                </a:lnTo>
                <a:lnTo>
                  <a:pt x="193" y="1077"/>
                </a:lnTo>
                <a:lnTo>
                  <a:pt x="172" y="1060"/>
                </a:lnTo>
                <a:lnTo>
                  <a:pt x="154" y="1043"/>
                </a:lnTo>
                <a:lnTo>
                  <a:pt x="135" y="1026"/>
                </a:lnTo>
                <a:lnTo>
                  <a:pt x="118" y="1006"/>
                </a:lnTo>
                <a:lnTo>
                  <a:pt x="102" y="986"/>
                </a:lnTo>
                <a:lnTo>
                  <a:pt x="87" y="966"/>
                </a:lnTo>
                <a:lnTo>
                  <a:pt x="73" y="944"/>
                </a:lnTo>
                <a:lnTo>
                  <a:pt x="61" y="921"/>
                </a:lnTo>
                <a:lnTo>
                  <a:pt x="49" y="898"/>
                </a:lnTo>
                <a:lnTo>
                  <a:pt x="39" y="873"/>
                </a:lnTo>
                <a:lnTo>
                  <a:pt x="30" y="849"/>
                </a:lnTo>
                <a:lnTo>
                  <a:pt x="22" y="823"/>
                </a:lnTo>
                <a:lnTo>
                  <a:pt x="15" y="797"/>
                </a:lnTo>
                <a:lnTo>
                  <a:pt x="10" y="770"/>
                </a:lnTo>
                <a:lnTo>
                  <a:pt x="5" y="743"/>
                </a:lnTo>
                <a:lnTo>
                  <a:pt x="2" y="714"/>
                </a:lnTo>
                <a:lnTo>
                  <a:pt x="1" y="685"/>
                </a:lnTo>
                <a:lnTo>
                  <a:pt x="0" y="656"/>
                </a:lnTo>
                <a:lnTo>
                  <a:pt x="1" y="620"/>
                </a:lnTo>
                <a:lnTo>
                  <a:pt x="3" y="585"/>
                </a:lnTo>
                <a:lnTo>
                  <a:pt x="7" y="551"/>
                </a:lnTo>
                <a:lnTo>
                  <a:pt x="12" y="518"/>
                </a:lnTo>
                <a:lnTo>
                  <a:pt x="20" y="485"/>
                </a:lnTo>
                <a:lnTo>
                  <a:pt x="27" y="452"/>
                </a:lnTo>
                <a:lnTo>
                  <a:pt x="38" y="422"/>
                </a:lnTo>
                <a:lnTo>
                  <a:pt x="49" y="391"/>
                </a:lnTo>
                <a:lnTo>
                  <a:pt x="62" y="362"/>
                </a:lnTo>
                <a:lnTo>
                  <a:pt x="76" y="334"/>
                </a:lnTo>
                <a:lnTo>
                  <a:pt x="91" y="307"/>
                </a:lnTo>
                <a:lnTo>
                  <a:pt x="108" y="279"/>
                </a:lnTo>
                <a:lnTo>
                  <a:pt x="126" y="254"/>
                </a:lnTo>
                <a:lnTo>
                  <a:pt x="146" y="229"/>
                </a:lnTo>
                <a:lnTo>
                  <a:pt x="167" y="206"/>
                </a:lnTo>
                <a:lnTo>
                  <a:pt x="189" y="184"/>
                </a:lnTo>
                <a:lnTo>
                  <a:pt x="212" y="163"/>
                </a:lnTo>
                <a:lnTo>
                  <a:pt x="237" y="142"/>
                </a:lnTo>
                <a:lnTo>
                  <a:pt x="263" y="124"/>
                </a:lnTo>
                <a:lnTo>
                  <a:pt x="291" y="106"/>
                </a:lnTo>
                <a:lnTo>
                  <a:pt x="319" y="90"/>
                </a:lnTo>
                <a:lnTo>
                  <a:pt x="348" y="75"/>
                </a:lnTo>
                <a:lnTo>
                  <a:pt x="379" y="61"/>
                </a:lnTo>
                <a:lnTo>
                  <a:pt x="410" y="48"/>
                </a:lnTo>
                <a:lnTo>
                  <a:pt x="443" y="37"/>
                </a:lnTo>
                <a:lnTo>
                  <a:pt x="477" y="27"/>
                </a:lnTo>
                <a:lnTo>
                  <a:pt x="513" y="18"/>
                </a:lnTo>
                <a:lnTo>
                  <a:pt x="549" y="12"/>
                </a:lnTo>
                <a:lnTo>
                  <a:pt x="586" y="6"/>
                </a:lnTo>
                <a:lnTo>
                  <a:pt x="624" y="3"/>
                </a:lnTo>
                <a:lnTo>
                  <a:pt x="663" y="0"/>
                </a:lnTo>
                <a:lnTo>
                  <a:pt x="703" y="0"/>
                </a:lnTo>
                <a:lnTo>
                  <a:pt x="744" y="0"/>
                </a:lnTo>
                <a:lnTo>
                  <a:pt x="782" y="1"/>
                </a:lnTo>
                <a:lnTo>
                  <a:pt x="818" y="3"/>
                </a:lnTo>
                <a:lnTo>
                  <a:pt x="851" y="6"/>
                </a:lnTo>
                <a:lnTo>
                  <a:pt x="884" y="9"/>
                </a:lnTo>
                <a:lnTo>
                  <a:pt x="913" y="13"/>
                </a:lnTo>
                <a:lnTo>
                  <a:pt x="942" y="17"/>
                </a:lnTo>
                <a:lnTo>
                  <a:pt x="967" y="22"/>
                </a:lnTo>
                <a:lnTo>
                  <a:pt x="1014" y="31"/>
                </a:lnTo>
                <a:lnTo>
                  <a:pt x="1053" y="41"/>
                </a:lnTo>
                <a:lnTo>
                  <a:pt x="1085" y="52"/>
                </a:lnTo>
                <a:lnTo>
                  <a:pt x="1112" y="61"/>
                </a:lnTo>
                <a:lnTo>
                  <a:pt x="1084" y="1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5"/>
          <p:cNvSpPr/>
          <p:nvPr/>
        </p:nvSpPr>
        <p:spPr>
          <a:xfrm>
            <a:off x="6552396" y="6026841"/>
            <a:ext cx="379906" cy="186630"/>
          </a:xfrm>
          <a:custGeom>
            <a:avLst/>
            <a:gdLst/>
            <a:ahLst/>
            <a:cxnLst/>
            <a:rect l="l" t="t" r="r" b="b"/>
            <a:pathLst>
              <a:path w="2764" h="1357" extrusionOk="0">
                <a:moveTo>
                  <a:pt x="2628" y="741"/>
                </a:moveTo>
                <a:lnTo>
                  <a:pt x="2576" y="741"/>
                </a:lnTo>
                <a:lnTo>
                  <a:pt x="2523" y="741"/>
                </a:lnTo>
                <a:lnTo>
                  <a:pt x="2469" y="741"/>
                </a:lnTo>
                <a:lnTo>
                  <a:pt x="2417" y="741"/>
                </a:lnTo>
                <a:lnTo>
                  <a:pt x="2364" y="741"/>
                </a:lnTo>
                <a:lnTo>
                  <a:pt x="2311" y="741"/>
                </a:lnTo>
                <a:lnTo>
                  <a:pt x="2258" y="741"/>
                </a:lnTo>
                <a:lnTo>
                  <a:pt x="2206" y="741"/>
                </a:lnTo>
                <a:lnTo>
                  <a:pt x="2206" y="741"/>
                </a:lnTo>
                <a:lnTo>
                  <a:pt x="2206" y="741"/>
                </a:lnTo>
                <a:lnTo>
                  <a:pt x="2189" y="704"/>
                </a:lnTo>
                <a:lnTo>
                  <a:pt x="2172" y="668"/>
                </a:lnTo>
                <a:lnTo>
                  <a:pt x="2155" y="632"/>
                </a:lnTo>
                <a:lnTo>
                  <a:pt x="2138" y="596"/>
                </a:lnTo>
                <a:lnTo>
                  <a:pt x="2098" y="596"/>
                </a:lnTo>
                <a:lnTo>
                  <a:pt x="2057" y="596"/>
                </a:lnTo>
                <a:lnTo>
                  <a:pt x="2016" y="596"/>
                </a:lnTo>
                <a:lnTo>
                  <a:pt x="1976" y="596"/>
                </a:lnTo>
                <a:lnTo>
                  <a:pt x="1935" y="596"/>
                </a:lnTo>
                <a:lnTo>
                  <a:pt x="1894" y="596"/>
                </a:lnTo>
                <a:lnTo>
                  <a:pt x="1853" y="596"/>
                </a:lnTo>
                <a:lnTo>
                  <a:pt x="1813" y="596"/>
                </a:lnTo>
                <a:lnTo>
                  <a:pt x="1803" y="596"/>
                </a:lnTo>
                <a:lnTo>
                  <a:pt x="1795" y="595"/>
                </a:lnTo>
                <a:lnTo>
                  <a:pt x="1786" y="592"/>
                </a:lnTo>
                <a:lnTo>
                  <a:pt x="1779" y="589"/>
                </a:lnTo>
                <a:lnTo>
                  <a:pt x="1772" y="585"/>
                </a:lnTo>
                <a:lnTo>
                  <a:pt x="1766" y="581"/>
                </a:lnTo>
                <a:lnTo>
                  <a:pt x="1759" y="575"/>
                </a:lnTo>
                <a:lnTo>
                  <a:pt x="1755" y="569"/>
                </a:lnTo>
                <a:lnTo>
                  <a:pt x="1749" y="564"/>
                </a:lnTo>
                <a:lnTo>
                  <a:pt x="1745" y="557"/>
                </a:lnTo>
                <a:lnTo>
                  <a:pt x="1742" y="549"/>
                </a:lnTo>
                <a:lnTo>
                  <a:pt x="1739" y="542"/>
                </a:lnTo>
                <a:lnTo>
                  <a:pt x="1735" y="527"/>
                </a:lnTo>
                <a:lnTo>
                  <a:pt x="1734" y="510"/>
                </a:lnTo>
                <a:lnTo>
                  <a:pt x="1734" y="496"/>
                </a:lnTo>
                <a:lnTo>
                  <a:pt x="1734" y="484"/>
                </a:lnTo>
                <a:lnTo>
                  <a:pt x="1737" y="479"/>
                </a:lnTo>
                <a:lnTo>
                  <a:pt x="1739" y="476"/>
                </a:lnTo>
                <a:lnTo>
                  <a:pt x="1745" y="473"/>
                </a:lnTo>
                <a:lnTo>
                  <a:pt x="1754" y="472"/>
                </a:lnTo>
                <a:lnTo>
                  <a:pt x="1762" y="472"/>
                </a:lnTo>
                <a:lnTo>
                  <a:pt x="1772" y="472"/>
                </a:lnTo>
                <a:lnTo>
                  <a:pt x="1810" y="472"/>
                </a:lnTo>
                <a:lnTo>
                  <a:pt x="1850" y="472"/>
                </a:lnTo>
                <a:lnTo>
                  <a:pt x="1888" y="472"/>
                </a:lnTo>
                <a:lnTo>
                  <a:pt x="1927" y="472"/>
                </a:lnTo>
                <a:lnTo>
                  <a:pt x="1965" y="472"/>
                </a:lnTo>
                <a:lnTo>
                  <a:pt x="2003" y="472"/>
                </a:lnTo>
                <a:lnTo>
                  <a:pt x="204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64" y="428"/>
                </a:lnTo>
                <a:lnTo>
                  <a:pt x="2047" y="384"/>
                </a:lnTo>
                <a:lnTo>
                  <a:pt x="2030" y="341"/>
                </a:lnTo>
                <a:lnTo>
                  <a:pt x="2013" y="297"/>
                </a:lnTo>
                <a:lnTo>
                  <a:pt x="2013" y="297"/>
                </a:lnTo>
                <a:lnTo>
                  <a:pt x="2013" y="297"/>
                </a:lnTo>
                <a:lnTo>
                  <a:pt x="2010" y="293"/>
                </a:lnTo>
                <a:lnTo>
                  <a:pt x="2007" y="289"/>
                </a:lnTo>
                <a:lnTo>
                  <a:pt x="2003" y="286"/>
                </a:lnTo>
                <a:lnTo>
                  <a:pt x="1999" y="283"/>
                </a:lnTo>
                <a:lnTo>
                  <a:pt x="1987" y="280"/>
                </a:lnTo>
                <a:lnTo>
                  <a:pt x="1975" y="279"/>
                </a:lnTo>
                <a:lnTo>
                  <a:pt x="1962" y="279"/>
                </a:lnTo>
                <a:lnTo>
                  <a:pt x="1951" y="279"/>
                </a:lnTo>
                <a:lnTo>
                  <a:pt x="1938" y="279"/>
                </a:lnTo>
                <a:lnTo>
                  <a:pt x="1927" y="279"/>
                </a:lnTo>
                <a:lnTo>
                  <a:pt x="1914" y="245"/>
                </a:lnTo>
                <a:lnTo>
                  <a:pt x="1900" y="211"/>
                </a:lnTo>
                <a:lnTo>
                  <a:pt x="1887" y="177"/>
                </a:lnTo>
                <a:lnTo>
                  <a:pt x="1874" y="144"/>
                </a:lnTo>
                <a:lnTo>
                  <a:pt x="1860" y="110"/>
                </a:lnTo>
                <a:lnTo>
                  <a:pt x="1847" y="76"/>
                </a:lnTo>
                <a:lnTo>
                  <a:pt x="1834" y="42"/>
                </a:lnTo>
                <a:lnTo>
                  <a:pt x="1820" y="8"/>
                </a:lnTo>
                <a:lnTo>
                  <a:pt x="1820" y="8"/>
                </a:lnTo>
                <a:lnTo>
                  <a:pt x="1820" y="8"/>
                </a:lnTo>
                <a:lnTo>
                  <a:pt x="1820" y="4"/>
                </a:lnTo>
                <a:lnTo>
                  <a:pt x="1820" y="0"/>
                </a:lnTo>
                <a:lnTo>
                  <a:pt x="1810" y="0"/>
                </a:lnTo>
                <a:lnTo>
                  <a:pt x="1802" y="0"/>
                </a:lnTo>
                <a:lnTo>
                  <a:pt x="1802" y="0"/>
                </a:lnTo>
                <a:lnTo>
                  <a:pt x="1802" y="0"/>
                </a:lnTo>
                <a:lnTo>
                  <a:pt x="1796" y="0"/>
                </a:lnTo>
                <a:lnTo>
                  <a:pt x="1792" y="0"/>
                </a:lnTo>
                <a:lnTo>
                  <a:pt x="1792" y="4"/>
                </a:lnTo>
                <a:lnTo>
                  <a:pt x="1792" y="8"/>
                </a:lnTo>
                <a:lnTo>
                  <a:pt x="1792" y="42"/>
                </a:lnTo>
                <a:lnTo>
                  <a:pt x="1792" y="76"/>
                </a:lnTo>
                <a:lnTo>
                  <a:pt x="1792" y="110"/>
                </a:lnTo>
                <a:lnTo>
                  <a:pt x="1792" y="144"/>
                </a:lnTo>
                <a:lnTo>
                  <a:pt x="1792" y="177"/>
                </a:lnTo>
                <a:lnTo>
                  <a:pt x="1792" y="211"/>
                </a:lnTo>
                <a:lnTo>
                  <a:pt x="1792" y="245"/>
                </a:lnTo>
                <a:lnTo>
                  <a:pt x="1792" y="279"/>
                </a:lnTo>
                <a:lnTo>
                  <a:pt x="1677" y="279"/>
                </a:lnTo>
                <a:lnTo>
                  <a:pt x="1562" y="279"/>
                </a:lnTo>
                <a:lnTo>
                  <a:pt x="1449" y="279"/>
                </a:lnTo>
                <a:lnTo>
                  <a:pt x="1334" y="279"/>
                </a:lnTo>
                <a:lnTo>
                  <a:pt x="1219" y="279"/>
                </a:lnTo>
                <a:lnTo>
                  <a:pt x="1106" y="279"/>
                </a:lnTo>
                <a:lnTo>
                  <a:pt x="991" y="279"/>
                </a:lnTo>
                <a:lnTo>
                  <a:pt x="876" y="279"/>
                </a:lnTo>
                <a:lnTo>
                  <a:pt x="876" y="279"/>
                </a:lnTo>
                <a:lnTo>
                  <a:pt x="876" y="279"/>
                </a:lnTo>
                <a:lnTo>
                  <a:pt x="865" y="279"/>
                </a:lnTo>
                <a:lnTo>
                  <a:pt x="854" y="280"/>
                </a:lnTo>
                <a:lnTo>
                  <a:pt x="849" y="283"/>
                </a:lnTo>
                <a:lnTo>
                  <a:pt x="845" y="286"/>
                </a:lnTo>
                <a:lnTo>
                  <a:pt x="841" y="290"/>
                </a:lnTo>
                <a:lnTo>
                  <a:pt x="838" y="297"/>
                </a:lnTo>
                <a:lnTo>
                  <a:pt x="821" y="341"/>
                </a:lnTo>
                <a:lnTo>
                  <a:pt x="804" y="384"/>
                </a:lnTo>
                <a:lnTo>
                  <a:pt x="788" y="428"/>
                </a:lnTo>
                <a:lnTo>
                  <a:pt x="771" y="472"/>
                </a:lnTo>
                <a:lnTo>
                  <a:pt x="737" y="472"/>
                </a:lnTo>
                <a:lnTo>
                  <a:pt x="703" y="472"/>
                </a:lnTo>
                <a:lnTo>
                  <a:pt x="669" y="472"/>
                </a:lnTo>
                <a:lnTo>
                  <a:pt x="635" y="472"/>
                </a:lnTo>
                <a:lnTo>
                  <a:pt x="601" y="472"/>
                </a:lnTo>
                <a:lnTo>
                  <a:pt x="569" y="472"/>
                </a:lnTo>
                <a:lnTo>
                  <a:pt x="535" y="472"/>
                </a:lnTo>
                <a:lnTo>
                  <a:pt x="501" y="472"/>
                </a:lnTo>
                <a:lnTo>
                  <a:pt x="489" y="470"/>
                </a:lnTo>
                <a:lnTo>
                  <a:pt x="478" y="472"/>
                </a:lnTo>
                <a:lnTo>
                  <a:pt x="471" y="473"/>
                </a:lnTo>
                <a:lnTo>
                  <a:pt x="465" y="476"/>
                </a:lnTo>
                <a:lnTo>
                  <a:pt x="461" y="479"/>
                </a:lnTo>
                <a:lnTo>
                  <a:pt x="457" y="483"/>
                </a:lnTo>
                <a:lnTo>
                  <a:pt x="451" y="494"/>
                </a:lnTo>
                <a:lnTo>
                  <a:pt x="444" y="508"/>
                </a:lnTo>
                <a:lnTo>
                  <a:pt x="431" y="535"/>
                </a:lnTo>
                <a:lnTo>
                  <a:pt x="418" y="564"/>
                </a:lnTo>
                <a:lnTo>
                  <a:pt x="404" y="592"/>
                </a:lnTo>
                <a:lnTo>
                  <a:pt x="392" y="619"/>
                </a:lnTo>
                <a:lnTo>
                  <a:pt x="377" y="647"/>
                </a:lnTo>
                <a:lnTo>
                  <a:pt x="365" y="676"/>
                </a:lnTo>
                <a:lnTo>
                  <a:pt x="350" y="703"/>
                </a:lnTo>
                <a:lnTo>
                  <a:pt x="338" y="731"/>
                </a:lnTo>
                <a:lnTo>
                  <a:pt x="338" y="731"/>
                </a:lnTo>
                <a:lnTo>
                  <a:pt x="338" y="731"/>
                </a:lnTo>
                <a:lnTo>
                  <a:pt x="338" y="735"/>
                </a:lnTo>
                <a:lnTo>
                  <a:pt x="338" y="741"/>
                </a:lnTo>
                <a:lnTo>
                  <a:pt x="304" y="741"/>
                </a:lnTo>
                <a:lnTo>
                  <a:pt x="270" y="741"/>
                </a:lnTo>
                <a:lnTo>
                  <a:pt x="237" y="741"/>
                </a:lnTo>
                <a:lnTo>
                  <a:pt x="203" y="741"/>
                </a:lnTo>
                <a:lnTo>
                  <a:pt x="169" y="741"/>
                </a:lnTo>
                <a:lnTo>
                  <a:pt x="135" y="741"/>
                </a:lnTo>
                <a:lnTo>
                  <a:pt x="102" y="741"/>
                </a:lnTo>
                <a:lnTo>
                  <a:pt x="68" y="741"/>
                </a:lnTo>
                <a:lnTo>
                  <a:pt x="68" y="741"/>
                </a:lnTo>
                <a:lnTo>
                  <a:pt x="68" y="741"/>
                </a:lnTo>
                <a:lnTo>
                  <a:pt x="56" y="741"/>
                </a:lnTo>
                <a:lnTo>
                  <a:pt x="46" y="742"/>
                </a:lnTo>
                <a:lnTo>
                  <a:pt x="36" y="745"/>
                </a:lnTo>
                <a:lnTo>
                  <a:pt x="27" y="748"/>
                </a:lnTo>
                <a:lnTo>
                  <a:pt x="20" y="752"/>
                </a:lnTo>
                <a:lnTo>
                  <a:pt x="14" y="758"/>
                </a:lnTo>
                <a:lnTo>
                  <a:pt x="10" y="763"/>
                </a:lnTo>
                <a:lnTo>
                  <a:pt x="6" y="769"/>
                </a:lnTo>
                <a:lnTo>
                  <a:pt x="3" y="776"/>
                </a:lnTo>
                <a:lnTo>
                  <a:pt x="2" y="785"/>
                </a:lnTo>
                <a:lnTo>
                  <a:pt x="0" y="792"/>
                </a:lnTo>
                <a:lnTo>
                  <a:pt x="0" y="800"/>
                </a:lnTo>
                <a:lnTo>
                  <a:pt x="2" y="819"/>
                </a:lnTo>
                <a:lnTo>
                  <a:pt x="6" y="839"/>
                </a:lnTo>
                <a:lnTo>
                  <a:pt x="27" y="905"/>
                </a:lnTo>
                <a:lnTo>
                  <a:pt x="47" y="967"/>
                </a:lnTo>
                <a:lnTo>
                  <a:pt x="67" y="1026"/>
                </a:lnTo>
                <a:lnTo>
                  <a:pt x="87" y="1081"/>
                </a:lnTo>
                <a:lnTo>
                  <a:pt x="109" y="1136"/>
                </a:lnTo>
                <a:lnTo>
                  <a:pt x="134" y="1194"/>
                </a:lnTo>
                <a:lnTo>
                  <a:pt x="162" y="1254"/>
                </a:lnTo>
                <a:lnTo>
                  <a:pt x="193" y="1318"/>
                </a:lnTo>
                <a:lnTo>
                  <a:pt x="193" y="1318"/>
                </a:lnTo>
                <a:lnTo>
                  <a:pt x="193" y="1318"/>
                </a:lnTo>
                <a:lnTo>
                  <a:pt x="199" y="1329"/>
                </a:lnTo>
                <a:lnTo>
                  <a:pt x="204" y="1337"/>
                </a:lnTo>
                <a:lnTo>
                  <a:pt x="209" y="1344"/>
                </a:lnTo>
                <a:lnTo>
                  <a:pt x="214" y="1349"/>
                </a:lnTo>
                <a:lnTo>
                  <a:pt x="221" y="1353"/>
                </a:lnTo>
                <a:lnTo>
                  <a:pt x="230" y="1354"/>
                </a:lnTo>
                <a:lnTo>
                  <a:pt x="240" y="1356"/>
                </a:lnTo>
                <a:lnTo>
                  <a:pt x="251" y="1357"/>
                </a:lnTo>
                <a:lnTo>
                  <a:pt x="383" y="1357"/>
                </a:lnTo>
                <a:lnTo>
                  <a:pt x="515" y="1357"/>
                </a:lnTo>
                <a:lnTo>
                  <a:pt x="648" y="1357"/>
                </a:lnTo>
                <a:lnTo>
                  <a:pt x="780" y="1357"/>
                </a:lnTo>
                <a:lnTo>
                  <a:pt x="912" y="1357"/>
                </a:lnTo>
                <a:lnTo>
                  <a:pt x="1043" y="1357"/>
                </a:lnTo>
                <a:lnTo>
                  <a:pt x="1175" y="1357"/>
                </a:lnTo>
                <a:lnTo>
                  <a:pt x="1309" y="1357"/>
                </a:lnTo>
                <a:lnTo>
                  <a:pt x="1440" y="1357"/>
                </a:lnTo>
                <a:lnTo>
                  <a:pt x="1572" y="1357"/>
                </a:lnTo>
                <a:lnTo>
                  <a:pt x="1704" y="1357"/>
                </a:lnTo>
                <a:lnTo>
                  <a:pt x="1836" y="1357"/>
                </a:lnTo>
                <a:lnTo>
                  <a:pt x="1968" y="1357"/>
                </a:lnTo>
                <a:lnTo>
                  <a:pt x="2101" y="1357"/>
                </a:lnTo>
                <a:lnTo>
                  <a:pt x="2233" y="1357"/>
                </a:lnTo>
                <a:lnTo>
                  <a:pt x="2364" y="1357"/>
                </a:lnTo>
                <a:lnTo>
                  <a:pt x="2374" y="1356"/>
                </a:lnTo>
                <a:lnTo>
                  <a:pt x="2383" y="1354"/>
                </a:lnTo>
                <a:lnTo>
                  <a:pt x="2391" y="1353"/>
                </a:lnTo>
                <a:lnTo>
                  <a:pt x="2399" y="1350"/>
                </a:lnTo>
                <a:lnTo>
                  <a:pt x="2406" y="1347"/>
                </a:lnTo>
                <a:lnTo>
                  <a:pt x="2411" y="1343"/>
                </a:lnTo>
                <a:lnTo>
                  <a:pt x="2417" y="1339"/>
                </a:lnTo>
                <a:lnTo>
                  <a:pt x="2423" y="1333"/>
                </a:lnTo>
                <a:lnTo>
                  <a:pt x="2433" y="1322"/>
                </a:lnTo>
                <a:lnTo>
                  <a:pt x="2441" y="1309"/>
                </a:lnTo>
                <a:lnTo>
                  <a:pt x="2450" y="1295"/>
                </a:lnTo>
                <a:lnTo>
                  <a:pt x="2458" y="1281"/>
                </a:lnTo>
                <a:lnTo>
                  <a:pt x="2489" y="1227"/>
                </a:lnTo>
                <a:lnTo>
                  <a:pt x="2522" y="1174"/>
                </a:lnTo>
                <a:lnTo>
                  <a:pt x="2554" y="1122"/>
                </a:lnTo>
                <a:lnTo>
                  <a:pt x="2587" y="1071"/>
                </a:lnTo>
                <a:lnTo>
                  <a:pt x="2621" y="1021"/>
                </a:lnTo>
                <a:lnTo>
                  <a:pt x="2655" y="972"/>
                </a:lnTo>
                <a:lnTo>
                  <a:pt x="2690" y="921"/>
                </a:lnTo>
                <a:lnTo>
                  <a:pt x="2727" y="871"/>
                </a:lnTo>
                <a:lnTo>
                  <a:pt x="2742" y="850"/>
                </a:lnTo>
                <a:lnTo>
                  <a:pt x="2753" y="830"/>
                </a:lnTo>
                <a:lnTo>
                  <a:pt x="2760" y="814"/>
                </a:lnTo>
                <a:lnTo>
                  <a:pt x="2763" y="799"/>
                </a:lnTo>
                <a:lnTo>
                  <a:pt x="2764" y="793"/>
                </a:lnTo>
                <a:lnTo>
                  <a:pt x="2764" y="788"/>
                </a:lnTo>
                <a:lnTo>
                  <a:pt x="2764" y="782"/>
                </a:lnTo>
                <a:lnTo>
                  <a:pt x="2763" y="776"/>
                </a:lnTo>
                <a:lnTo>
                  <a:pt x="2760" y="772"/>
                </a:lnTo>
                <a:lnTo>
                  <a:pt x="2757" y="768"/>
                </a:lnTo>
                <a:lnTo>
                  <a:pt x="2754" y="763"/>
                </a:lnTo>
                <a:lnTo>
                  <a:pt x="2750" y="761"/>
                </a:lnTo>
                <a:lnTo>
                  <a:pt x="2740" y="755"/>
                </a:lnTo>
                <a:lnTo>
                  <a:pt x="2729" y="749"/>
                </a:lnTo>
                <a:lnTo>
                  <a:pt x="2716" y="746"/>
                </a:lnTo>
                <a:lnTo>
                  <a:pt x="2700" y="744"/>
                </a:lnTo>
                <a:lnTo>
                  <a:pt x="2666" y="741"/>
                </a:lnTo>
                <a:lnTo>
                  <a:pt x="2628" y="7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5"/>
          <p:cNvSpPr/>
          <p:nvPr/>
        </p:nvSpPr>
        <p:spPr>
          <a:xfrm>
            <a:off x="6133983" y="5957613"/>
            <a:ext cx="368343" cy="330810"/>
          </a:xfrm>
          <a:custGeom>
            <a:avLst/>
            <a:gdLst/>
            <a:ahLst/>
            <a:cxnLst/>
            <a:rect l="l" t="t" r="r" b="b"/>
            <a:pathLst>
              <a:path w="2359" h="2118" extrusionOk="0">
                <a:moveTo>
                  <a:pt x="1050" y="225"/>
                </a:moveTo>
                <a:lnTo>
                  <a:pt x="1239" y="225"/>
                </a:lnTo>
                <a:lnTo>
                  <a:pt x="1247" y="225"/>
                </a:lnTo>
                <a:lnTo>
                  <a:pt x="1256" y="227"/>
                </a:lnTo>
                <a:lnTo>
                  <a:pt x="1263" y="229"/>
                </a:lnTo>
                <a:lnTo>
                  <a:pt x="1271" y="232"/>
                </a:lnTo>
                <a:lnTo>
                  <a:pt x="1278" y="235"/>
                </a:lnTo>
                <a:lnTo>
                  <a:pt x="1286" y="239"/>
                </a:lnTo>
                <a:lnTo>
                  <a:pt x="1291" y="244"/>
                </a:lnTo>
                <a:lnTo>
                  <a:pt x="1297" y="249"/>
                </a:lnTo>
                <a:lnTo>
                  <a:pt x="1303" y="255"/>
                </a:lnTo>
                <a:lnTo>
                  <a:pt x="1308" y="262"/>
                </a:lnTo>
                <a:lnTo>
                  <a:pt x="1312" y="269"/>
                </a:lnTo>
                <a:lnTo>
                  <a:pt x="1315" y="276"/>
                </a:lnTo>
                <a:lnTo>
                  <a:pt x="1318" y="283"/>
                </a:lnTo>
                <a:lnTo>
                  <a:pt x="1320" y="292"/>
                </a:lnTo>
                <a:lnTo>
                  <a:pt x="1321" y="300"/>
                </a:lnTo>
                <a:lnTo>
                  <a:pt x="1322" y="309"/>
                </a:lnTo>
                <a:lnTo>
                  <a:pt x="1322" y="309"/>
                </a:lnTo>
                <a:lnTo>
                  <a:pt x="1321" y="317"/>
                </a:lnTo>
                <a:lnTo>
                  <a:pt x="1320" y="324"/>
                </a:lnTo>
                <a:lnTo>
                  <a:pt x="1318" y="333"/>
                </a:lnTo>
                <a:lnTo>
                  <a:pt x="1315" y="340"/>
                </a:lnTo>
                <a:lnTo>
                  <a:pt x="1312" y="347"/>
                </a:lnTo>
                <a:lnTo>
                  <a:pt x="1308" y="354"/>
                </a:lnTo>
                <a:lnTo>
                  <a:pt x="1303" y="361"/>
                </a:lnTo>
                <a:lnTo>
                  <a:pt x="1297" y="367"/>
                </a:lnTo>
                <a:lnTo>
                  <a:pt x="1291" y="373"/>
                </a:lnTo>
                <a:lnTo>
                  <a:pt x="1286" y="377"/>
                </a:lnTo>
                <a:lnTo>
                  <a:pt x="1278" y="381"/>
                </a:lnTo>
                <a:lnTo>
                  <a:pt x="1271" y="385"/>
                </a:lnTo>
                <a:lnTo>
                  <a:pt x="1263" y="388"/>
                </a:lnTo>
                <a:lnTo>
                  <a:pt x="1256" y="390"/>
                </a:lnTo>
                <a:lnTo>
                  <a:pt x="1247" y="391"/>
                </a:lnTo>
                <a:lnTo>
                  <a:pt x="1239" y="391"/>
                </a:lnTo>
                <a:lnTo>
                  <a:pt x="1169" y="391"/>
                </a:lnTo>
                <a:lnTo>
                  <a:pt x="1195" y="426"/>
                </a:lnTo>
                <a:lnTo>
                  <a:pt x="1219" y="460"/>
                </a:lnTo>
                <a:lnTo>
                  <a:pt x="1243" y="494"/>
                </a:lnTo>
                <a:lnTo>
                  <a:pt x="1266" y="527"/>
                </a:lnTo>
                <a:lnTo>
                  <a:pt x="1454" y="527"/>
                </a:lnTo>
                <a:lnTo>
                  <a:pt x="1463" y="527"/>
                </a:lnTo>
                <a:lnTo>
                  <a:pt x="1471" y="528"/>
                </a:lnTo>
                <a:lnTo>
                  <a:pt x="1480" y="531"/>
                </a:lnTo>
                <a:lnTo>
                  <a:pt x="1487" y="534"/>
                </a:lnTo>
                <a:lnTo>
                  <a:pt x="1494" y="537"/>
                </a:lnTo>
                <a:lnTo>
                  <a:pt x="1501" y="541"/>
                </a:lnTo>
                <a:lnTo>
                  <a:pt x="1508" y="545"/>
                </a:lnTo>
                <a:lnTo>
                  <a:pt x="1514" y="551"/>
                </a:lnTo>
                <a:lnTo>
                  <a:pt x="1519" y="557"/>
                </a:lnTo>
                <a:lnTo>
                  <a:pt x="1524" y="564"/>
                </a:lnTo>
                <a:lnTo>
                  <a:pt x="1528" y="571"/>
                </a:lnTo>
                <a:lnTo>
                  <a:pt x="1531" y="578"/>
                </a:lnTo>
                <a:lnTo>
                  <a:pt x="1534" y="585"/>
                </a:lnTo>
                <a:lnTo>
                  <a:pt x="1536" y="594"/>
                </a:lnTo>
                <a:lnTo>
                  <a:pt x="1538" y="602"/>
                </a:lnTo>
                <a:lnTo>
                  <a:pt x="1538" y="611"/>
                </a:lnTo>
                <a:lnTo>
                  <a:pt x="1538" y="611"/>
                </a:lnTo>
                <a:lnTo>
                  <a:pt x="1538" y="619"/>
                </a:lnTo>
                <a:lnTo>
                  <a:pt x="1536" y="626"/>
                </a:lnTo>
                <a:lnTo>
                  <a:pt x="1534" y="635"/>
                </a:lnTo>
                <a:lnTo>
                  <a:pt x="1531" y="642"/>
                </a:lnTo>
                <a:lnTo>
                  <a:pt x="1528" y="649"/>
                </a:lnTo>
                <a:lnTo>
                  <a:pt x="1524" y="656"/>
                </a:lnTo>
                <a:lnTo>
                  <a:pt x="1519" y="663"/>
                </a:lnTo>
                <a:lnTo>
                  <a:pt x="1514" y="669"/>
                </a:lnTo>
                <a:lnTo>
                  <a:pt x="1508" y="674"/>
                </a:lnTo>
                <a:lnTo>
                  <a:pt x="1501" y="679"/>
                </a:lnTo>
                <a:lnTo>
                  <a:pt x="1494" y="683"/>
                </a:lnTo>
                <a:lnTo>
                  <a:pt x="1487" y="687"/>
                </a:lnTo>
                <a:lnTo>
                  <a:pt x="1480" y="689"/>
                </a:lnTo>
                <a:lnTo>
                  <a:pt x="1471" y="691"/>
                </a:lnTo>
                <a:lnTo>
                  <a:pt x="1463" y="693"/>
                </a:lnTo>
                <a:lnTo>
                  <a:pt x="1454" y="693"/>
                </a:lnTo>
                <a:lnTo>
                  <a:pt x="1383" y="693"/>
                </a:lnTo>
                <a:lnTo>
                  <a:pt x="1430" y="759"/>
                </a:lnTo>
                <a:lnTo>
                  <a:pt x="1470" y="816"/>
                </a:lnTo>
                <a:lnTo>
                  <a:pt x="1501" y="859"/>
                </a:lnTo>
                <a:lnTo>
                  <a:pt x="1521" y="886"/>
                </a:lnTo>
                <a:lnTo>
                  <a:pt x="2127" y="925"/>
                </a:lnTo>
                <a:lnTo>
                  <a:pt x="2127" y="925"/>
                </a:lnTo>
                <a:lnTo>
                  <a:pt x="2167" y="931"/>
                </a:lnTo>
                <a:lnTo>
                  <a:pt x="2203" y="938"/>
                </a:lnTo>
                <a:lnTo>
                  <a:pt x="2220" y="942"/>
                </a:lnTo>
                <a:lnTo>
                  <a:pt x="2235" y="946"/>
                </a:lnTo>
                <a:lnTo>
                  <a:pt x="2251" y="952"/>
                </a:lnTo>
                <a:lnTo>
                  <a:pt x="2265" y="958"/>
                </a:lnTo>
                <a:lnTo>
                  <a:pt x="2279" y="966"/>
                </a:lnTo>
                <a:lnTo>
                  <a:pt x="2292" y="975"/>
                </a:lnTo>
                <a:lnTo>
                  <a:pt x="2303" y="985"/>
                </a:lnTo>
                <a:lnTo>
                  <a:pt x="2316" y="996"/>
                </a:lnTo>
                <a:lnTo>
                  <a:pt x="2327" y="1009"/>
                </a:lnTo>
                <a:lnTo>
                  <a:pt x="2339" y="1024"/>
                </a:lnTo>
                <a:lnTo>
                  <a:pt x="2349" y="1040"/>
                </a:lnTo>
                <a:lnTo>
                  <a:pt x="2359" y="1060"/>
                </a:lnTo>
                <a:lnTo>
                  <a:pt x="2359" y="1060"/>
                </a:lnTo>
                <a:lnTo>
                  <a:pt x="2349" y="1078"/>
                </a:lnTo>
                <a:lnTo>
                  <a:pt x="2339" y="1095"/>
                </a:lnTo>
                <a:lnTo>
                  <a:pt x="2327" y="1109"/>
                </a:lnTo>
                <a:lnTo>
                  <a:pt x="2316" y="1124"/>
                </a:lnTo>
                <a:lnTo>
                  <a:pt x="2305" y="1135"/>
                </a:lnTo>
                <a:lnTo>
                  <a:pt x="2292" y="1145"/>
                </a:lnTo>
                <a:lnTo>
                  <a:pt x="2279" y="1153"/>
                </a:lnTo>
                <a:lnTo>
                  <a:pt x="2265" y="1160"/>
                </a:lnTo>
                <a:lnTo>
                  <a:pt x="2251" y="1168"/>
                </a:lnTo>
                <a:lnTo>
                  <a:pt x="2235" y="1173"/>
                </a:lnTo>
                <a:lnTo>
                  <a:pt x="2220" y="1177"/>
                </a:lnTo>
                <a:lnTo>
                  <a:pt x="2203" y="1182"/>
                </a:lnTo>
                <a:lnTo>
                  <a:pt x="2167" y="1189"/>
                </a:lnTo>
                <a:lnTo>
                  <a:pt x="2127" y="1194"/>
                </a:lnTo>
                <a:lnTo>
                  <a:pt x="2127" y="1194"/>
                </a:lnTo>
                <a:lnTo>
                  <a:pt x="1521" y="1233"/>
                </a:lnTo>
                <a:lnTo>
                  <a:pt x="1521" y="1233"/>
                </a:lnTo>
                <a:lnTo>
                  <a:pt x="1481" y="1288"/>
                </a:lnTo>
                <a:lnTo>
                  <a:pt x="1446" y="1339"/>
                </a:lnTo>
                <a:lnTo>
                  <a:pt x="1413" y="1384"/>
                </a:lnTo>
                <a:lnTo>
                  <a:pt x="1383" y="1425"/>
                </a:lnTo>
                <a:lnTo>
                  <a:pt x="1454" y="1425"/>
                </a:lnTo>
                <a:lnTo>
                  <a:pt x="1463" y="1427"/>
                </a:lnTo>
                <a:lnTo>
                  <a:pt x="1471" y="1428"/>
                </a:lnTo>
                <a:lnTo>
                  <a:pt x="1480" y="1430"/>
                </a:lnTo>
                <a:lnTo>
                  <a:pt x="1487" y="1433"/>
                </a:lnTo>
                <a:lnTo>
                  <a:pt x="1494" y="1435"/>
                </a:lnTo>
                <a:lnTo>
                  <a:pt x="1501" y="1440"/>
                </a:lnTo>
                <a:lnTo>
                  <a:pt x="1508" y="1445"/>
                </a:lnTo>
                <a:lnTo>
                  <a:pt x="1514" y="1451"/>
                </a:lnTo>
                <a:lnTo>
                  <a:pt x="1519" y="1457"/>
                </a:lnTo>
                <a:lnTo>
                  <a:pt x="1524" y="1462"/>
                </a:lnTo>
                <a:lnTo>
                  <a:pt x="1528" y="1469"/>
                </a:lnTo>
                <a:lnTo>
                  <a:pt x="1531" y="1476"/>
                </a:lnTo>
                <a:lnTo>
                  <a:pt x="1534" y="1485"/>
                </a:lnTo>
                <a:lnTo>
                  <a:pt x="1536" y="1492"/>
                </a:lnTo>
                <a:lnTo>
                  <a:pt x="1538" y="1501"/>
                </a:lnTo>
                <a:lnTo>
                  <a:pt x="1538" y="1509"/>
                </a:lnTo>
                <a:lnTo>
                  <a:pt x="1538" y="1509"/>
                </a:lnTo>
                <a:lnTo>
                  <a:pt x="1538" y="1518"/>
                </a:lnTo>
                <a:lnTo>
                  <a:pt x="1536" y="1526"/>
                </a:lnTo>
                <a:lnTo>
                  <a:pt x="1534" y="1533"/>
                </a:lnTo>
                <a:lnTo>
                  <a:pt x="1531" y="1542"/>
                </a:lnTo>
                <a:lnTo>
                  <a:pt x="1528" y="1549"/>
                </a:lnTo>
                <a:lnTo>
                  <a:pt x="1524" y="1556"/>
                </a:lnTo>
                <a:lnTo>
                  <a:pt x="1519" y="1561"/>
                </a:lnTo>
                <a:lnTo>
                  <a:pt x="1514" y="1567"/>
                </a:lnTo>
                <a:lnTo>
                  <a:pt x="1508" y="1573"/>
                </a:lnTo>
                <a:lnTo>
                  <a:pt x="1501" y="1577"/>
                </a:lnTo>
                <a:lnTo>
                  <a:pt x="1494" y="1581"/>
                </a:lnTo>
                <a:lnTo>
                  <a:pt x="1487" y="1586"/>
                </a:lnTo>
                <a:lnTo>
                  <a:pt x="1480" y="1588"/>
                </a:lnTo>
                <a:lnTo>
                  <a:pt x="1471" y="1590"/>
                </a:lnTo>
                <a:lnTo>
                  <a:pt x="1463" y="1591"/>
                </a:lnTo>
                <a:lnTo>
                  <a:pt x="1454" y="1593"/>
                </a:lnTo>
                <a:lnTo>
                  <a:pt x="1267" y="1593"/>
                </a:lnTo>
                <a:lnTo>
                  <a:pt x="1225" y="1654"/>
                </a:lnTo>
                <a:lnTo>
                  <a:pt x="1203" y="1686"/>
                </a:lnTo>
                <a:lnTo>
                  <a:pt x="1192" y="1706"/>
                </a:lnTo>
                <a:lnTo>
                  <a:pt x="1176" y="1727"/>
                </a:lnTo>
                <a:lnTo>
                  <a:pt x="1239" y="1727"/>
                </a:lnTo>
                <a:lnTo>
                  <a:pt x="1247" y="1729"/>
                </a:lnTo>
                <a:lnTo>
                  <a:pt x="1256" y="1730"/>
                </a:lnTo>
                <a:lnTo>
                  <a:pt x="1263" y="1732"/>
                </a:lnTo>
                <a:lnTo>
                  <a:pt x="1271" y="1734"/>
                </a:lnTo>
                <a:lnTo>
                  <a:pt x="1278" y="1737"/>
                </a:lnTo>
                <a:lnTo>
                  <a:pt x="1286" y="1741"/>
                </a:lnTo>
                <a:lnTo>
                  <a:pt x="1291" y="1747"/>
                </a:lnTo>
                <a:lnTo>
                  <a:pt x="1297" y="1753"/>
                </a:lnTo>
                <a:lnTo>
                  <a:pt x="1303" y="1758"/>
                </a:lnTo>
                <a:lnTo>
                  <a:pt x="1308" y="1764"/>
                </a:lnTo>
                <a:lnTo>
                  <a:pt x="1312" y="1771"/>
                </a:lnTo>
                <a:lnTo>
                  <a:pt x="1315" y="1778"/>
                </a:lnTo>
                <a:lnTo>
                  <a:pt x="1318" y="1787"/>
                </a:lnTo>
                <a:lnTo>
                  <a:pt x="1320" y="1794"/>
                </a:lnTo>
                <a:lnTo>
                  <a:pt x="1321" y="1802"/>
                </a:lnTo>
                <a:lnTo>
                  <a:pt x="1322" y="1811"/>
                </a:lnTo>
                <a:lnTo>
                  <a:pt x="1322" y="1811"/>
                </a:lnTo>
                <a:lnTo>
                  <a:pt x="1321" y="1819"/>
                </a:lnTo>
                <a:lnTo>
                  <a:pt x="1320" y="1828"/>
                </a:lnTo>
                <a:lnTo>
                  <a:pt x="1318" y="1835"/>
                </a:lnTo>
                <a:lnTo>
                  <a:pt x="1315" y="1843"/>
                </a:lnTo>
                <a:lnTo>
                  <a:pt x="1312" y="1851"/>
                </a:lnTo>
                <a:lnTo>
                  <a:pt x="1308" y="1858"/>
                </a:lnTo>
                <a:lnTo>
                  <a:pt x="1303" y="1863"/>
                </a:lnTo>
                <a:lnTo>
                  <a:pt x="1297" y="1869"/>
                </a:lnTo>
                <a:lnTo>
                  <a:pt x="1291" y="1875"/>
                </a:lnTo>
                <a:lnTo>
                  <a:pt x="1286" y="1879"/>
                </a:lnTo>
                <a:lnTo>
                  <a:pt x="1278" y="1883"/>
                </a:lnTo>
                <a:lnTo>
                  <a:pt x="1271" y="1887"/>
                </a:lnTo>
                <a:lnTo>
                  <a:pt x="1263" y="1890"/>
                </a:lnTo>
                <a:lnTo>
                  <a:pt x="1256" y="1892"/>
                </a:lnTo>
                <a:lnTo>
                  <a:pt x="1247" y="1893"/>
                </a:lnTo>
                <a:lnTo>
                  <a:pt x="1239" y="1894"/>
                </a:lnTo>
                <a:lnTo>
                  <a:pt x="1055" y="1894"/>
                </a:lnTo>
                <a:lnTo>
                  <a:pt x="943" y="2042"/>
                </a:lnTo>
                <a:lnTo>
                  <a:pt x="914" y="2080"/>
                </a:lnTo>
                <a:lnTo>
                  <a:pt x="876" y="2108"/>
                </a:lnTo>
                <a:lnTo>
                  <a:pt x="828" y="2118"/>
                </a:lnTo>
                <a:lnTo>
                  <a:pt x="828" y="2118"/>
                </a:lnTo>
                <a:lnTo>
                  <a:pt x="780" y="2118"/>
                </a:lnTo>
                <a:lnTo>
                  <a:pt x="741" y="2108"/>
                </a:lnTo>
                <a:lnTo>
                  <a:pt x="731" y="2099"/>
                </a:lnTo>
                <a:lnTo>
                  <a:pt x="721" y="2090"/>
                </a:lnTo>
                <a:lnTo>
                  <a:pt x="721" y="2032"/>
                </a:lnTo>
                <a:lnTo>
                  <a:pt x="721" y="2032"/>
                </a:lnTo>
                <a:lnTo>
                  <a:pt x="982" y="1243"/>
                </a:lnTo>
                <a:lnTo>
                  <a:pt x="712" y="1223"/>
                </a:lnTo>
                <a:lnTo>
                  <a:pt x="289" y="1175"/>
                </a:lnTo>
                <a:lnTo>
                  <a:pt x="289" y="1175"/>
                </a:lnTo>
                <a:lnTo>
                  <a:pt x="67" y="1425"/>
                </a:lnTo>
                <a:lnTo>
                  <a:pt x="0" y="1387"/>
                </a:lnTo>
                <a:lnTo>
                  <a:pt x="67" y="1060"/>
                </a:lnTo>
                <a:lnTo>
                  <a:pt x="0" y="732"/>
                </a:lnTo>
                <a:lnTo>
                  <a:pt x="67" y="694"/>
                </a:lnTo>
                <a:lnTo>
                  <a:pt x="289" y="944"/>
                </a:lnTo>
                <a:lnTo>
                  <a:pt x="712" y="895"/>
                </a:lnTo>
                <a:lnTo>
                  <a:pt x="982" y="877"/>
                </a:lnTo>
                <a:lnTo>
                  <a:pt x="982" y="877"/>
                </a:lnTo>
                <a:lnTo>
                  <a:pt x="721" y="88"/>
                </a:lnTo>
                <a:lnTo>
                  <a:pt x="721" y="30"/>
                </a:lnTo>
                <a:lnTo>
                  <a:pt x="731" y="20"/>
                </a:lnTo>
                <a:lnTo>
                  <a:pt x="741" y="10"/>
                </a:lnTo>
                <a:lnTo>
                  <a:pt x="780" y="0"/>
                </a:lnTo>
                <a:lnTo>
                  <a:pt x="828" y="0"/>
                </a:lnTo>
                <a:lnTo>
                  <a:pt x="828" y="0"/>
                </a:lnTo>
                <a:lnTo>
                  <a:pt x="876" y="10"/>
                </a:lnTo>
                <a:lnTo>
                  <a:pt x="914" y="40"/>
                </a:lnTo>
                <a:lnTo>
                  <a:pt x="943" y="78"/>
                </a:lnTo>
                <a:lnTo>
                  <a:pt x="943" y="78"/>
                </a:lnTo>
                <a:lnTo>
                  <a:pt x="969" y="113"/>
                </a:lnTo>
                <a:lnTo>
                  <a:pt x="996" y="150"/>
                </a:lnTo>
                <a:lnTo>
                  <a:pt x="1023" y="187"/>
                </a:lnTo>
                <a:lnTo>
                  <a:pt x="1050" y="2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25"/>
          <p:cNvSpPr/>
          <p:nvPr/>
        </p:nvSpPr>
        <p:spPr>
          <a:xfrm>
            <a:off x="7449640" y="6061815"/>
            <a:ext cx="499241" cy="128585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5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4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2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1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0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1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2" y="159"/>
                </a:lnTo>
                <a:lnTo>
                  <a:pt x="662" y="170"/>
                </a:lnTo>
                <a:lnTo>
                  <a:pt x="662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2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1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1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1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1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0" y="510"/>
                </a:lnTo>
                <a:lnTo>
                  <a:pt x="723" y="510"/>
                </a:lnTo>
                <a:lnTo>
                  <a:pt x="733" y="510"/>
                </a:lnTo>
                <a:lnTo>
                  <a:pt x="743" y="512"/>
                </a:lnTo>
                <a:lnTo>
                  <a:pt x="753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3" y="612"/>
                </a:lnTo>
                <a:lnTo>
                  <a:pt x="743" y="615"/>
                </a:lnTo>
                <a:lnTo>
                  <a:pt x="733" y="617"/>
                </a:lnTo>
                <a:lnTo>
                  <a:pt x="682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89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1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5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2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7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0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6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1443" y="434"/>
                </a:moveTo>
                <a:lnTo>
                  <a:pt x="1126" y="434"/>
                </a:lnTo>
                <a:lnTo>
                  <a:pt x="1126" y="279"/>
                </a:lnTo>
                <a:lnTo>
                  <a:pt x="1443" y="279"/>
                </a:lnTo>
                <a:lnTo>
                  <a:pt x="1443" y="434"/>
                </a:lnTo>
                <a:close/>
                <a:moveTo>
                  <a:pt x="1790" y="713"/>
                </a:moveTo>
                <a:lnTo>
                  <a:pt x="1559" y="713"/>
                </a:lnTo>
                <a:lnTo>
                  <a:pt x="1559" y="279"/>
                </a:lnTo>
                <a:lnTo>
                  <a:pt x="1790" y="279"/>
                </a:lnTo>
                <a:lnTo>
                  <a:pt x="1790" y="713"/>
                </a:lnTo>
                <a:close/>
                <a:moveTo>
                  <a:pt x="2070" y="713"/>
                </a:moveTo>
                <a:lnTo>
                  <a:pt x="1839" y="713"/>
                </a:lnTo>
                <a:lnTo>
                  <a:pt x="1839" y="279"/>
                </a:lnTo>
                <a:lnTo>
                  <a:pt x="2070" y="279"/>
                </a:lnTo>
                <a:lnTo>
                  <a:pt x="2070" y="713"/>
                </a:lnTo>
                <a:close/>
                <a:moveTo>
                  <a:pt x="250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02" y="279"/>
                </a:lnTo>
                <a:lnTo>
                  <a:pt x="2502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25"/>
          <p:cNvSpPr/>
          <p:nvPr/>
        </p:nvSpPr>
        <p:spPr>
          <a:xfrm>
            <a:off x="5136442" y="6021155"/>
            <a:ext cx="354018" cy="207521"/>
          </a:xfrm>
          <a:custGeom>
            <a:avLst/>
            <a:gdLst/>
            <a:ahLst/>
            <a:cxnLst/>
            <a:rect l="l" t="t" r="r" b="b"/>
            <a:pathLst>
              <a:path w="2503" h="1467" extrusionOk="0">
                <a:moveTo>
                  <a:pt x="2455" y="972"/>
                </a:moveTo>
                <a:lnTo>
                  <a:pt x="2455" y="943"/>
                </a:lnTo>
                <a:lnTo>
                  <a:pt x="2455" y="913"/>
                </a:lnTo>
                <a:lnTo>
                  <a:pt x="2455" y="883"/>
                </a:lnTo>
                <a:lnTo>
                  <a:pt x="2455" y="853"/>
                </a:lnTo>
                <a:lnTo>
                  <a:pt x="2455" y="824"/>
                </a:lnTo>
                <a:lnTo>
                  <a:pt x="2455" y="794"/>
                </a:lnTo>
                <a:lnTo>
                  <a:pt x="2455" y="764"/>
                </a:lnTo>
                <a:lnTo>
                  <a:pt x="2455" y="734"/>
                </a:lnTo>
                <a:lnTo>
                  <a:pt x="2455" y="719"/>
                </a:lnTo>
                <a:lnTo>
                  <a:pt x="2455" y="706"/>
                </a:lnTo>
                <a:lnTo>
                  <a:pt x="2453" y="696"/>
                </a:lnTo>
                <a:lnTo>
                  <a:pt x="2450" y="686"/>
                </a:lnTo>
                <a:lnTo>
                  <a:pt x="2446" y="678"/>
                </a:lnTo>
                <a:lnTo>
                  <a:pt x="2439" y="668"/>
                </a:lnTo>
                <a:lnTo>
                  <a:pt x="2432" y="656"/>
                </a:lnTo>
                <a:lnTo>
                  <a:pt x="2421" y="642"/>
                </a:lnTo>
                <a:lnTo>
                  <a:pt x="2382" y="591"/>
                </a:lnTo>
                <a:lnTo>
                  <a:pt x="2343" y="542"/>
                </a:lnTo>
                <a:lnTo>
                  <a:pt x="2304" y="491"/>
                </a:lnTo>
                <a:lnTo>
                  <a:pt x="2265" y="440"/>
                </a:lnTo>
                <a:lnTo>
                  <a:pt x="2256" y="428"/>
                </a:lnTo>
                <a:lnTo>
                  <a:pt x="2248" y="418"/>
                </a:lnTo>
                <a:lnTo>
                  <a:pt x="2241" y="410"/>
                </a:lnTo>
                <a:lnTo>
                  <a:pt x="2232" y="404"/>
                </a:lnTo>
                <a:lnTo>
                  <a:pt x="2224" y="400"/>
                </a:lnTo>
                <a:lnTo>
                  <a:pt x="2212" y="397"/>
                </a:lnTo>
                <a:lnTo>
                  <a:pt x="2198" y="396"/>
                </a:lnTo>
                <a:lnTo>
                  <a:pt x="2181" y="396"/>
                </a:lnTo>
                <a:lnTo>
                  <a:pt x="2130" y="396"/>
                </a:lnTo>
                <a:lnTo>
                  <a:pt x="2079" y="396"/>
                </a:lnTo>
                <a:lnTo>
                  <a:pt x="2027" y="396"/>
                </a:lnTo>
                <a:lnTo>
                  <a:pt x="1976" y="396"/>
                </a:lnTo>
                <a:lnTo>
                  <a:pt x="1925" y="396"/>
                </a:lnTo>
                <a:lnTo>
                  <a:pt x="1873" y="396"/>
                </a:lnTo>
                <a:lnTo>
                  <a:pt x="1822" y="396"/>
                </a:lnTo>
                <a:lnTo>
                  <a:pt x="1771" y="396"/>
                </a:lnTo>
                <a:lnTo>
                  <a:pt x="1771" y="353"/>
                </a:lnTo>
                <a:lnTo>
                  <a:pt x="1771" y="311"/>
                </a:lnTo>
                <a:lnTo>
                  <a:pt x="1771" y="268"/>
                </a:lnTo>
                <a:lnTo>
                  <a:pt x="1771" y="226"/>
                </a:lnTo>
                <a:lnTo>
                  <a:pt x="1771" y="183"/>
                </a:lnTo>
                <a:lnTo>
                  <a:pt x="1771" y="141"/>
                </a:lnTo>
                <a:lnTo>
                  <a:pt x="1771" y="98"/>
                </a:lnTo>
                <a:lnTo>
                  <a:pt x="1771" y="56"/>
                </a:lnTo>
                <a:lnTo>
                  <a:pt x="1771" y="44"/>
                </a:lnTo>
                <a:lnTo>
                  <a:pt x="1771" y="33"/>
                </a:lnTo>
                <a:lnTo>
                  <a:pt x="1770" y="24"/>
                </a:lnTo>
                <a:lnTo>
                  <a:pt x="1769" y="16"/>
                </a:lnTo>
                <a:lnTo>
                  <a:pt x="1766" y="10"/>
                </a:lnTo>
                <a:lnTo>
                  <a:pt x="1760" y="5"/>
                </a:lnTo>
                <a:lnTo>
                  <a:pt x="1753" y="2"/>
                </a:lnTo>
                <a:lnTo>
                  <a:pt x="1742" y="0"/>
                </a:lnTo>
                <a:lnTo>
                  <a:pt x="1642" y="0"/>
                </a:lnTo>
                <a:lnTo>
                  <a:pt x="1543" y="0"/>
                </a:lnTo>
                <a:lnTo>
                  <a:pt x="1444" y="0"/>
                </a:lnTo>
                <a:lnTo>
                  <a:pt x="1345" y="0"/>
                </a:lnTo>
                <a:lnTo>
                  <a:pt x="1246" y="0"/>
                </a:lnTo>
                <a:lnTo>
                  <a:pt x="1146" y="0"/>
                </a:lnTo>
                <a:lnTo>
                  <a:pt x="1047" y="0"/>
                </a:lnTo>
                <a:lnTo>
                  <a:pt x="948" y="0"/>
                </a:lnTo>
                <a:lnTo>
                  <a:pt x="849" y="0"/>
                </a:lnTo>
                <a:lnTo>
                  <a:pt x="749" y="0"/>
                </a:lnTo>
                <a:lnTo>
                  <a:pt x="650" y="0"/>
                </a:lnTo>
                <a:lnTo>
                  <a:pt x="551" y="0"/>
                </a:lnTo>
                <a:lnTo>
                  <a:pt x="452" y="0"/>
                </a:lnTo>
                <a:lnTo>
                  <a:pt x="353" y="0"/>
                </a:lnTo>
                <a:lnTo>
                  <a:pt x="253" y="0"/>
                </a:lnTo>
                <a:lnTo>
                  <a:pt x="154" y="0"/>
                </a:lnTo>
                <a:lnTo>
                  <a:pt x="147" y="0"/>
                </a:lnTo>
                <a:lnTo>
                  <a:pt x="140" y="2"/>
                </a:lnTo>
                <a:lnTo>
                  <a:pt x="136" y="5"/>
                </a:lnTo>
                <a:lnTo>
                  <a:pt x="132" y="7"/>
                </a:lnTo>
                <a:lnTo>
                  <a:pt x="129" y="12"/>
                </a:lnTo>
                <a:lnTo>
                  <a:pt x="127" y="16"/>
                </a:lnTo>
                <a:lnTo>
                  <a:pt x="126" y="23"/>
                </a:lnTo>
                <a:lnTo>
                  <a:pt x="124" y="29"/>
                </a:lnTo>
                <a:lnTo>
                  <a:pt x="124" y="148"/>
                </a:lnTo>
                <a:lnTo>
                  <a:pt x="124" y="265"/>
                </a:lnTo>
                <a:lnTo>
                  <a:pt x="124" y="383"/>
                </a:lnTo>
                <a:lnTo>
                  <a:pt x="124" y="501"/>
                </a:lnTo>
                <a:lnTo>
                  <a:pt x="124" y="618"/>
                </a:lnTo>
                <a:lnTo>
                  <a:pt x="124" y="737"/>
                </a:lnTo>
                <a:lnTo>
                  <a:pt x="124" y="855"/>
                </a:lnTo>
                <a:lnTo>
                  <a:pt x="124" y="972"/>
                </a:lnTo>
                <a:lnTo>
                  <a:pt x="93" y="972"/>
                </a:lnTo>
                <a:lnTo>
                  <a:pt x="62" y="972"/>
                </a:lnTo>
                <a:lnTo>
                  <a:pt x="31" y="972"/>
                </a:lnTo>
                <a:lnTo>
                  <a:pt x="0" y="972"/>
                </a:lnTo>
                <a:lnTo>
                  <a:pt x="0" y="1026"/>
                </a:lnTo>
                <a:lnTo>
                  <a:pt x="0" y="1079"/>
                </a:lnTo>
                <a:lnTo>
                  <a:pt x="0" y="1131"/>
                </a:lnTo>
                <a:lnTo>
                  <a:pt x="0" y="1185"/>
                </a:lnTo>
                <a:lnTo>
                  <a:pt x="0" y="1185"/>
                </a:lnTo>
                <a:lnTo>
                  <a:pt x="0" y="1185"/>
                </a:lnTo>
                <a:lnTo>
                  <a:pt x="0" y="1194"/>
                </a:lnTo>
                <a:lnTo>
                  <a:pt x="0" y="1203"/>
                </a:lnTo>
                <a:lnTo>
                  <a:pt x="10" y="1203"/>
                </a:lnTo>
                <a:lnTo>
                  <a:pt x="18" y="1203"/>
                </a:lnTo>
                <a:lnTo>
                  <a:pt x="65" y="1203"/>
                </a:lnTo>
                <a:lnTo>
                  <a:pt x="110" y="1203"/>
                </a:lnTo>
                <a:lnTo>
                  <a:pt x="157" y="1203"/>
                </a:lnTo>
                <a:lnTo>
                  <a:pt x="202" y="1203"/>
                </a:lnTo>
                <a:lnTo>
                  <a:pt x="202" y="1208"/>
                </a:lnTo>
                <a:lnTo>
                  <a:pt x="202" y="1211"/>
                </a:lnTo>
                <a:lnTo>
                  <a:pt x="204" y="1236"/>
                </a:lnTo>
                <a:lnTo>
                  <a:pt x="208" y="1262"/>
                </a:lnTo>
                <a:lnTo>
                  <a:pt x="214" y="1287"/>
                </a:lnTo>
                <a:lnTo>
                  <a:pt x="222" y="1310"/>
                </a:lnTo>
                <a:lnTo>
                  <a:pt x="234" y="1332"/>
                </a:lnTo>
                <a:lnTo>
                  <a:pt x="246" y="1354"/>
                </a:lnTo>
                <a:lnTo>
                  <a:pt x="261" y="1374"/>
                </a:lnTo>
                <a:lnTo>
                  <a:pt x="278" y="1392"/>
                </a:lnTo>
                <a:lnTo>
                  <a:pt x="296" y="1409"/>
                </a:lnTo>
                <a:lnTo>
                  <a:pt x="316" y="1423"/>
                </a:lnTo>
                <a:lnTo>
                  <a:pt x="337" y="1436"/>
                </a:lnTo>
                <a:lnTo>
                  <a:pt x="360" y="1447"/>
                </a:lnTo>
                <a:lnTo>
                  <a:pt x="382" y="1456"/>
                </a:lnTo>
                <a:lnTo>
                  <a:pt x="408" y="1463"/>
                </a:lnTo>
                <a:lnTo>
                  <a:pt x="433" y="1466"/>
                </a:lnTo>
                <a:lnTo>
                  <a:pt x="459" y="1467"/>
                </a:lnTo>
                <a:lnTo>
                  <a:pt x="475" y="1467"/>
                </a:lnTo>
                <a:lnTo>
                  <a:pt x="490" y="1466"/>
                </a:lnTo>
                <a:lnTo>
                  <a:pt x="504" y="1463"/>
                </a:lnTo>
                <a:lnTo>
                  <a:pt x="520" y="1460"/>
                </a:lnTo>
                <a:lnTo>
                  <a:pt x="534" y="1457"/>
                </a:lnTo>
                <a:lnTo>
                  <a:pt x="547" y="1451"/>
                </a:lnTo>
                <a:lnTo>
                  <a:pt x="561" y="1447"/>
                </a:lnTo>
                <a:lnTo>
                  <a:pt x="574" y="1440"/>
                </a:lnTo>
                <a:lnTo>
                  <a:pt x="587" y="1433"/>
                </a:lnTo>
                <a:lnTo>
                  <a:pt x="599" y="1426"/>
                </a:lnTo>
                <a:lnTo>
                  <a:pt x="611" y="1417"/>
                </a:lnTo>
                <a:lnTo>
                  <a:pt x="622" y="1409"/>
                </a:lnTo>
                <a:lnTo>
                  <a:pt x="633" y="1400"/>
                </a:lnTo>
                <a:lnTo>
                  <a:pt x="643" y="1389"/>
                </a:lnTo>
                <a:lnTo>
                  <a:pt x="653" y="1379"/>
                </a:lnTo>
                <a:lnTo>
                  <a:pt x="663" y="1368"/>
                </a:lnTo>
                <a:lnTo>
                  <a:pt x="672" y="1379"/>
                </a:lnTo>
                <a:lnTo>
                  <a:pt x="681" y="1389"/>
                </a:lnTo>
                <a:lnTo>
                  <a:pt x="691" y="1400"/>
                </a:lnTo>
                <a:lnTo>
                  <a:pt x="703" y="1409"/>
                </a:lnTo>
                <a:lnTo>
                  <a:pt x="714" y="1417"/>
                </a:lnTo>
                <a:lnTo>
                  <a:pt x="725" y="1426"/>
                </a:lnTo>
                <a:lnTo>
                  <a:pt x="738" y="1433"/>
                </a:lnTo>
                <a:lnTo>
                  <a:pt x="751" y="1440"/>
                </a:lnTo>
                <a:lnTo>
                  <a:pt x="764" y="1447"/>
                </a:lnTo>
                <a:lnTo>
                  <a:pt x="778" y="1451"/>
                </a:lnTo>
                <a:lnTo>
                  <a:pt x="791" y="1457"/>
                </a:lnTo>
                <a:lnTo>
                  <a:pt x="805" y="1460"/>
                </a:lnTo>
                <a:lnTo>
                  <a:pt x="820" y="1463"/>
                </a:lnTo>
                <a:lnTo>
                  <a:pt x="835" y="1466"/>
                </a:lnTo>
                <a:lnTo>
                  <a:pt x="850" y="1467"/>
                </a:lnTo>
                <a:lnTo>
                  <a:pt x="866" y="1467"/>
                </a:lnTo>
                <a:lnTo>
                  <a:pt x="891" y="1466"/>
                </a:lnTo>
                <a:lnTo>
                  <a:pt x="917" y="1463"/>
                </a:lnTo>
                <a:lnTo>
                  <a:pt x="942" y="1456"/>
                </a:lnTo>
                <a:lnTo>
                  <a:pt x="965" y="1447"/>
                </a:lnTo>
                <a:lnTo>
                  <a:pt x="988" y="1436"/>
                </a:lnTo>
                <a:lnTo>
                  <a:pt x="1009" y="1423"/>
                </a:lnTo>
                <a:lnTo>
                  <a:pt x="1029" y="1409"/>
                </a:lnTo>
                <a:lnTo>
                  <a:pt x="1047" y="1392"/>
                </a:lnTo>
                <a:lnTo>
                  <a:pt x="1064" y="1374"/>
                </a:lnTo>
                <a:lnTo>
                  <a:pt x="1078" y="1354"/>
                </a:lnTo>
                <a:lnTo>
                  <a:pt x="1091" y="1332"/>
                </a:lnTo>
                <a:lnTo>
                  <a:pt x="1102" y="1310"/>
                </a:lnTo>
                <a:lnTo>
                  <a:pt x="1111" y="1287"/>
                </a:lnTo>
                <a:lnTo>
                  <a:pt x="1117" y="1262"/>
                </a:lnTo>
                <a:lnTo>
                  <a:pt x="1121" y="1236"/>
                </a:lnTo>
                <a:lnTo>
                  <a:pt x="1122" y="1211"/>
                </a:lnTo>
                <a:lnTo>
                  <a:pt x="1122" y="1208"/>
                </a:lnTo>
                <a:lnTo>
                  <a:pt x="1122" y="1203"/>
                </a:lnTo>
                <a:lnTo>
                  <a:pt x="1210" y="1203"/>
                </a:lnTo>
                <a:lnTo>
                  <a:pt x="1297" y="1203"/>
                </a:lnTo>
                <a:lnTo>
                  <a:pt x="1384" y="1203"/>
                </a:lnTo>
                <a:lnTo>
                  <a:pt x="1472" y="1203"/>
                </a:lnTo>
                <a:lnTo>
                  <a:pt x="1559" y="1203"/>
                </a:lnTo>
                <a:lnTo>
                  <a:pt x="1647" y="1203"/>
                </a:lnTo>
                <a:lnTo>
                  <a:pt x="1735" y="1203"/>
                </a:lnTo>
                <a:lnTo>
                  <a:pt x="1821" y="1203"/>
                </a:lnTo>
                <a:lnTo>
                  <a:pt x="1821" y="1208"/>
                </a:lnTo>
                <a:lnTo>
                  <a:pt x="1821" y="1211"/>
                </a:lnTo>
                <a:lnTo>
                  <a:pt x="1822" y="1236"/>
                </a:lnTo>
                <a:lnTo>
                  <a:pt x="1827" y="1262"/>
                </a:lnTo>
                <a:lnTo>
                  <a:pt x="1832" y="1287"/>
                </a:lnTo>
                <a:lnTo>
                  <a:pt x="1842" y="1310"/>
                </a:lnTo>
                <a:lnTo>
                  <a:pt x="1852" y="1332"/>
                </a:lnTo>
                <a:lnTo>
                  <a:pt x="1865" y="1354"/>
                </a:lnTo>
                <a:lnTo>
                  <a:pt x="1881" y="1374"/>
                </a:lnTo>
                <a:lnTo>
                  <a:pt x="1896" y="1392"/>
                </a:lnTo>
                <a:lnTo>
                  <a:pt x="1915" y="1409"/>
                </a:lnTo>
                <a:lnTo>
                  <a:pt x="1934" y="1423"/>
                </a:lnTo>
                <a:lnTo>
                  <a:pt x="1956" y="1436"/>
                </a:lnTo>
                <a:lnTo>
                  <a:pt x="1978" y="1447"/>
                </a:lnTo>
                <a:lnTo>
                  <a:pt x="2002" y="1456"/>
                </a:lnTo>
                <a:lnTo>
                  <a:pt x="2027" y="1463"/>
                </a:lnTo>
                <a:lnTo>
                  <a:pt x="2052" y="1466"/>
                </a:lnTo>
                <a:lnTo>
                  <a:pt x="2079" y="1467"/>
                </a:lnTo>
                <a:lnTo>
                  <a:pt x="2105" y="1466"/>
                </a:lnTo>
                <a:lnTo>
                  <a:pt x="2130" y="1463"/>
                </a:lnTo>
                <a:lnTo>
                  <a:pt x="2156" y="1456"/>
                </a:lnTo>
                <a:lnTo>
                  <a:pt x="2178" y="1447"/>
                </a:lnTo>
                <a:lnTo>
                  <a:pt x="2201" y="1436"/>
                </a:lnTo>
                <a:lnTo>
                  <a:pt x="2222" y="1423"/>
                </a:lnTo>
                <a:lnTo>
                  <a:pt x="2242" y="1409"/>
                </a:lnTo>
                <a:lnTo>
                  <a:pt x="2260" y="1392"/>
                </a:lnTo>
                <a:lnTo>
                  <a:pt x="2277" y="1374"/>
                </a:lnTo>
                <a:lnTo>
                  <a:pt x="2292" y="1354"/>
                </a:lnTo>
                <a:lnTo>
                  <a:pt x="2304" y="1332"/>
                </a:lnTo>
                <a:lnTo>
                  <a:pt x="2316" y="1310"/>
                </a:lnTo>
                <a:lnTo>
                  <a:pt x="2324" y="1287"/>
                </a:lnTo>
                <a:lnTo>
                  <a:pt x="2330" y="1262"/>
                </a:lnTo>
                <a:lnTo>
                  <a:pt x="2334" y="1236"/>
                </a:lnTo>
                <a:lnTo>
                  <a:pt x="2336" y="1211"/>
                </a:lnTo>
                <a:lnTo>
                  <a:pt x="2336" y="1208"/>
                </a:lnTo>
                <a:lnTo>
                  <a:pt x="2336" y="1203"/>
                </a:lnTo>
                <a:lnTo>
                  <a:pt x="2370" y="1203"/>
                </a:lnTo>
                <a:lnTo>
                  <a:pt x="2405" y="1203"/>
                </a:lnTo>
                <a:lnTo>
                  <a:pt x="2439" y="1203"/>
                </a:lnTo>
                <a:lnTo>
                  <a:pt x="2474" y="1203"/>
                </a:lnTo>
                <a:lnTo>
                  <a:pt x="2483" y="1203"/>
                </a:lnTo>
                <a:lnTo>
                  <a:pt x="2493" y="1201"/>
                </a:lnTo>
                <a:lnTo>
                  <a:pt x="2496" y="1199"/>
                </a:lnTo>
                <a:lnTo>
                  <a:pt x="2500" y="1195"/>
                </a:lnTo>
                <a:lnTo>
                  <a:pt x="2501" y="1191"/>
                </a:lnTo>
                <a:lnTo>
                  <a:pt x="2503" y="1185"/>
                </a:lnTo>
                <a:lnTo>
                  <a:pt x="2503" y="1131"/>
                </a:lnTo>
                <a:lnTo>
                  <a:pt x="2503" y="1079"/>
                </a:lnTo>
                <a:lnTo>
                  <a:pt x="2503" y="1026"/>
                </a:lnTo>
                <a:lnTo>
                  <a:pt x="2503" y="972"/>
                </a:lnTo>
                <a:lnTo>
                  <a:pt x="2491" y="972"/>
                </a:lnTo>
                <a:lnTo>
                  <a:pt x="2479" y="972"/>
                </a:lnTo>
                <a:lnTo>
                  <a:pt x="2467" y="972"/>
                </a:lnTo>
                <a:lnTo>
                  <a:pt x="2455" y="972"/>
                </a:lnTo>
                <a:close/>
                <a:moveTo>
                  <a:pt x="2002" y="780"/>
                </a:moveTo>
                <a:lnTo>
                  <a:pt x="2002" y="753"/>
                </a:lnTo>
                <a:lnTo>
                  <a:pt x="2002" y="724"/>
                </a:lnTo>
                <a:lnTo>
                  <a:pt x="2002" y="698"/>
                </a:lnTo>
                <a:lnTo>
                  <a:pt x="2002" y="669"/>
                </a:lnTo>
                <a:lnTo>
                  <a:pt x="2002" y="642"/>
                </a:lnTo>
                <a:lnTo>
                  <a:pt x="2002" y="614"/>
                </a:lnTo>
                <a:lnTo>
                  <a:pt x="2002" y="587"/>
                </a:lnTo>
                <a:lnTo>
                  <a:pt x="2002" y="559"/>
                </a:lnTo>
                <a:lnTo>
                  <a:pt x="2038" y="559"/>
                </a:lnTo>
                <a:lnTo>
                  <a:pt x="2075" y="559"/>
                </a:lnTo>
                <a:lnTo>
                  <a:pt x="2110" y="559"/>
                </a:lnTo>
                <a:lnTo>
                  <a:pt x="2147" y="559"/>
                </a:lnTo>
                <a:lnTo>
                  <a:pt x="2167" y="587"/>
                </a:lnTo>
                <a:lnTo>
                  <a:pt x="2188" y="614"/>
                </a:lnTo>
                <a:lnTo>
                  <a:pt x="2208" y="642"/>
                </a:lnTo>
                <a:lnTo>
                  <a:pt x="2229" y="669"/>
                </a:lnTo>
                <a:lnTo>
                  <a:pt x="2249" y="698"/>
                </a:lnTo>
                <a:lnTo>
                  <a:pt x="2269" y="724"/>
                </a:lnTo>
                <a:lnTo>
                  <a:pt x="2290" y="753"/>
                </a:lnTo>
                <a:lnTo>
                  <a:pt x="2310" y="780"/>
                </a:lnTo>
                <a:lnTo>
                  <a:pt x="2272" y="780"/>
                </a:lnTo>
                <a:lnTo>
                  <a:pt x="2233" y="780"/>
                </a:lnTo>
                <a:lnTo>
                  <a:pt x="2195" y="780"/>
                </a:lnTo>
                <a:lnTo>
                  <a:pt x="2157" y="780"/>
                </a:lnTo>
                <a:lnTo>
                  <a:pt x="2117" y="780"/>
                </a:lnTo>
                <a:lnTo>
                  <a:pt x="2079" y="780"/>
                </a:lnTo>
                <a:lnTo>
                  <a:pt x="2041" y="780"/>
                </a:lnTo>
                <a:lnTo>
                  <a:pt x="2002" y="780"/>
                </a:lnTo>
                <a:close/>
                <a:moveTo>
                  <a:pt x="2079" y="1133"/>
                </a:moveTo>
                <a:lnTo>
                  <a:pt x="2086" y="1133"/>
                </a:lnTo>
                <a:lnTo>
                  <a:pt x="2095" y="1134"/>
                </a:lnTo>
                <a:lnTo>
                  <a:pt x="2102" y="1135"/>
                </a:lnTo>
                <a:lnTo>
                  <a:pt x="2109" y="1138"/>
                </a:lnTo>
                <a:lnTo>
                  <a:pt x="2116" y="1141"/>
                </a:lnTo>
                <a:lnTo>
                  <a:pt x="2123" y="1145"/>
                </a:lnTo>
                <a:lnTo>
                  <a:pt x="2129" y="1150"/>
                </a:lnTo>
                <a:lnTo>
                  <a:pt x="2134" y="1155"/>
                </a:lnTo>
                <a:lnTo>
                  <a:pt x="2139" y="1161"/>
                </a:lnTo>
                <a:lnTo>
                  <a:pt x="2143" y="1167"/>
                </a:lnTo>
                <a:lnTo>
                  <a:pt x="2147" y="1174"/>
                </a:lnTo>
                <a:lnTo>
                  <a:pt x="2151" y="1179"/>
                </a:lnTo>
                <a:lnTo>
                  <a:pt x="2153" y="1186"/>
                </a:lnTo>
                <a:lnTo>
                  <a:pt x="2156" y="1195"/>
                </a:lnTo>
                <a:lnTo>
                  <a:pt x="2157" y="1202"/>
                </a:lnTo>
                <a:lnTo>
                  <a:pt x="2157" y="1211"/>
                </a:lnTo>
                <a:lnTo>
                  <a:pt x="2157" y="1218"/>
                </a:lnTo>
                <a:lnTo>
                  <a:pt x="2156" y="1226"/>
                </a:lnTo>
                <a:lnTo>
                  <a:pt x="2153" y="1233"/>
                </a:lnTo>
                <a:lnTo>
                  <a:pt x="2151" y="1240"/>
                </a:lnTo>
                <a:lnTo>
                  <a:pt x="2147" y="1247"/>
                </a:lnTo>
                <a:lnTo>
                  <a:pt x="2143" y="1254"/>
                </a:lnTo>
                <a:lnTo>
                  <a:pt x="2139" y="1260"/>
                </a:lnTo>
                <a:lnTo>
                  <a:pt x="2134" y="1266"/>
                </a:lnTo>
                <a:lnTo>
                  <a:pt x="2129" y="1270"/>
                </a:lnTo>
                <a:lnTo>
                  <a:pt x="2123" y="1276"/>
                </a:lnTo>
                <a:lnTo>
                  <a:pt x="2116" y="1279"/>
                </a:lnTo>
                <a:lnTo>
                  <a:pt x="2109" y="1283"/>
                </a:lnTo>
                <a:lnTo>
                  <a:pt x="2102" y="1286"/>
                </a:lnTo>
                <a:lnTo>
                  <a:pt x="2095" y="1287"/>
                </a:lnTo>
                <a:lnTo>
                  <a:pt x="2086" y="1288"/>
                </a:lnTo>
                <a:lnTo>
                  <a:pt x="2079" y="1288"/>
                </a:lnTo>
                <a:lnTo>
                  <a:pt x="2070" y="1288"/>
                </a:lnTo>
                <a:lnTo>
                  <a:pt x="2063" y="1287"/>
                </a:lnTo>
                <a:lnTo>
                  <a:pt x="2055" y="1286"/>
                </a:lnTo>
                <a:lnTo>
                  <a:pt x="2048" y="1283"/>
                </a:lnTo>
                <a:lnTo>
                  <a:pt x="2041" y="1279"/>
                </a:lnTo>
                <a:lnTo>
                  <a:pt x="2035" y="1276"/>
                </a:lnTo>
                <a:lnTo>
                  <a:pt x="2029" y="1270"/>
                </a:lnTo>
                <a:lnTo>
                  <a:pt x="2024" y="1266"/>
                </a:lnTo>
                <a:lnTo>
                  <a:pt x="2018" y="1260"/>
                </a:lnTo>
                <a:lnTo>
                  <a:pt x="2014" y="1254"/>
                </a:lnTo>
                <a:lnTo>
                  <a:pt x="2010" y="1247"/>
                </a:lnTo>
                <a:lnTo>
                  <a:pt x="2007" y="1240"/>
                </a:lnTo>
                <a:lnTo>
                  <a:pt x="2004" y="1233"/>
                </a:lnTo>
                <a:lnTo>
                  <a:pt x="2002" y="1226"/>
                </a:lnTo>
                <a:lnTo>
                  <a:pt x="2001" y="1218"/>
                </a:lnTo>
                <a:lnTo>
                  <a:pt x="2000" y="1211"/>
                </a:lnTo>
                <a:lnTo>
                  <a:pt x="2001" y="1202"/>
                </a:lnTo>
                <a:lnTo>
                  <a:pt x="2002" y="1195"/>
                </a:lnTo>
                <a:lnTo>
                  <a:pt x="2004" y="1186"/>
                </a:lnTo>
                <a:lnTo>
                  <a:pt x="2007" y="1179"/>
                </a:lnTo>
                <a:lnTo>
                  <a:pt x="2010" y="1174"/>
                </a:lnTo>
                <a:lnTo>
                  <a:pt x="2014" y="1167"/>
                </a:lnTo>
                <a:lnTo>
                  <a:pt x="2018" y="1161"/>
                </a:lnTo>
                <a:lnTo>
                  <a:pt x="2024" y="1155"/>
                </a:lnTo>
                <a:lnTo>
                  <a:pt x="2029" y="1150"/>
                </a:lnTo>
                <a:lnTo>
                  <a:pt x="2035" y="1145"/>
                </a:lnTo>
                <a:lnTo>
                  <a:pt x="2041" y="1141"/>
                </a:lnTo>
                <a:lnTo>
                  <a:pt x="2048" y="1138"/>
                </a:lnTo>
                <a:lnTo>
                  <a:pt x="2055" y="1135"/>
                </a:lnTo>
                <a:lnTo>
                  <a:pt x="2063" y="1134"/>
                </a:lnTo>
                <a:lnTo>
                  <a:pt x="2070" y="1133"/>
                </a:lnTo>
                <a:lnTo>
                  <a:pt x="2079" y="1133"/>
                </a:lnTo>
                <a:close/>
                <a:moveTo>
                  <a:pt x="459" y="1133"/>
                </a:moveTo>
                <a:lnTo>
                  <a:pt x="467" y="1133"/>
                </a:lnTo>
                <a:lnTo>
                  <a:pt x="475" y="1134"/>
                </a:lnTo>
                <a:lnTo>
                  <a:pt x="483" y="1135"/>
                </a:lnTo>
                <a:lnTo>
                  <a:pt x="490" y="1138"/>
                </a:lnTo>
                <a:lnTo>
                  <a:pt x="497" y="1141"/>
                </a:lnTo>
                <a:lnTo>
                  <a:pt x="503" y="1145"/>
                </a:lnTo>
                <a:lnTo>
                  <a:pt x="509" y="1150"/>
                </a:lnTo>
                <a:lnTo>
                  <a:pt x="514" y="1155"/>
                </a:lnTo>
                <a:lnTo>
                  <a:pt x="520" y="1161"/>
                </a:lnTo>
                <a:lnTo>
                  <a:pt x="524" y="1167"/>
                </a:lnTo>
                <a:lnTo>
                  <a:pt x="528" y="1174"/>
                </a:lnTo>
                <a:lnTo>
                  <a:pt x="531" y="1179"/>
                </a:lnTo>
                <a:lnTo>
                  <a:pt x="534" y="1186"/>
                </a:lnTo>
                <a:lnTo>
                  <a:pt x="535" y="1195"/>
                </a:lnTo>
                <a:lnTo>
                  <a:pt x="537" y="1202"/>
                </a:lnTo>
                <a:lnTo>
                  <a:pt x="538" y="1211"/>
                </a:lnTo>
                <a:lnTo>
                  <a:pt x="537" y="1218"/>
                </a:lnTo>
                <a:lnTo>
                  <a:pt x="535" y="1226"/>
                </a:lnTo>
                <a:lnTo>
                  <a:pt x="534" y="1233"/>
                </a:lnTo>
                <a:lnTo>
                  <a:pt x="531" y="1240"/>
                </a:lnTo>
                <a:lnTo>
                  <a:pt x="528" y="1247"/>
                </a:lnTo>
                <a:lnTo>
                  <a:pt x="524" y="1254"/>
                </a:lnTo>
                <a:lnTo>
                  <a:pt x="520" y="1260"/>
                </a:lnTo>
                <a:lnTo>
                  <a:pt x="514" y="1266"/>
                </a:lnTo>
                <a:lnTo>
                  <a:pt x="509" y="1270"/>
                </a:lnTo>
                <a:lnTo>
                  <a:pt x="503" y="1276"/>
                </a:lnTo>
                <a:lnTo>
                  <a:pt x="497" y="1279"/>
                </a:lnTo>
                <a:lnTo>
                  <a:pt x="490" y="1283"/>
                </a:lnTo>
                <a:lnTo>
                  <a:pt x="483" y="1286"/>
                </a:lnTo>
                <a:lnTo>
                  <a:pt x="475" y="1287"/>
                </a:lnTo>
                <a:lnTo>
                  <a:pt x="467" y="1288"/>
                </a:lnTo>
                <a:lnTo>
                  <a:pt x="459" y="1288"/>
                </a:lnTo>
                <a:lnTo>
                  <a:pt x="452" y="1288"/>
                </a:lnTo>
                <a:lnTo>
                  <a:pt x="443" y="1287"/>
                </a:lnTo>
                <a:lnTo>
                  <a:pt x="436" y="1286"/>
                </a:lnTo>
                <a:lnTo>
                  <a:pt x="429" y="1283"/>
                </a:lnTo>
                <a:lnTo>
                  <a:pt x="422" y="1279"/>
                </a:lnTo>
                <a:lnTo>
                  <a:pt x="415" y="1276"/>
                </a:lnTo>
                <a:lnTo>
                  <a:pt x="409" y="1270"/>
                </a:lnTo>
                <a:lnTo>
                  <a:pt x="404" y="1266"/>
                </a:lnTo>
                <a:lnTo>
                  <a:pt x="399" y="1260"/>
                </a:lnTo>
                <a:lnTo>
                  <a:pt x="395" y="1254"/>
                </a:lnTo>
                <a:lnTo>
                  <a:pt x="391" y="1247"/>
                </a:lnTo>
                <a:lnTo>
                  <a:pt x="387" y="1240"/>
                </a:lnTo>
                <a:lnTo>
                  <a:pt x="385" y="1233"/>
                </a:lnTo>
                <a:lnTo>
                  <a:pt x="382" y="1226"/>
                </a:lnTo>
                <a:lnTo>
                  <a:pt x="381" y="1218"/>
                </a:lnTo>
                <a:lnTo>
                  <a:pt x="381" y="1211"/>
                </a:lnTo>
                <a:lnTo>
                  <a:pt x="381" y="1202"/>
                </a:lnTo>
                <a:lnTo>
                  <a:pt x="382" y="1195"/>
                </a:lnTo>
                <a:lnTo>
                  <a:pt x="385" y="1186"/>
                </a:lnTo>
                <a:lnTo>
                  <a:pt x="387" y="1179"/>
                </a:lnTo>
                <a:lnTo>
                  <a:pt x="391" y="1174"/>
                </a:lnTo>
                <a:lnTo>
                  <a:pt x="395" y="1167"/>
                </a:lnTo>
                <a:lnTo>
                  <a:pt x="399" y="1161"/>
                </a:lnTo>
                <a:lnTo>
                  <a:pt x="404" y="1155"/>
                </a:lnTo>
                <a:lnTo>
                  <a:pt x="409" y="1150"/>
                </a:lnTo>
                <a:lnTo>
                  <a:pt x="415" y="1145"/>
                </a:lnTo>
                <a:lnTo>
                  <a:pt x="422" y="1141"/>
                </a:lnTo>
                <a:lnTo>
                  <a:pt x="429" y="1138"/>
                </a:lnTo>
                <a:lnTo>
                  <a:pt x="436" y="1135"/>
                </a:lnTo>
                <a:lnTo>
                  <a:pt x="443" y="1134"/>
                </a:lnTo>
                <a:lnTo>
                  <a:pt x="452" y="1133"/>
                </a:lnTo>
                <a:lnTo>
                  <a:pt x="459" y="1133"/>
                </a:lnTo>
                <a:close/>
                <a:moveTo>
                  <a:pt x="866" y="1133"/>
                </a:moveTo>
                <a:lnTo>
                  <a:pt x="873" y="1133"/>
                </a:lnTo>
                <a:lnTo>
                  <a:pt x="881" y="1134"/>
                </a:lnTo>
                <a:lnTo>
                  <a:pt x="888" y="1135"/>
                </a:lnTo>
                <a:lnTo>
                  <a:pt x="895" y="1138"/>
                </a:lnTo>
                <a:lnTo>
                  <a:pt x="903" y="1141"/>
                </a:lnTo>
                <a:lnTo>
                  <a:pt x="910" y="1145"/>
                </a:lnTo>
                <a:lnTo>
                  <a:pt x="915" y="1150"/>
                </a:lnTo>
                <a:lnTo>
                  <a:pt x="921" y="1155"/>
                </a:lnTo>
                <a:lnTo>
                  <a:pt x="925" y="1161"/>
                </a:lnTo>
                <a:lnTo>
                  <a:pt x="930" y="1167"/>
                </a:lnTo>
                <a:lnTo>
                  <a:pt x="934" y="1174"/>
                </a:lnTo>
                <a:lnTo>
                  <a:pt x="938" y="1179"/>
                </a:lnTo>
                <a:lnTo>
                  <a:pt x="939" y="1186"/>
                </a:lnTo>
                <a:lnTo>
                  <a:pt x="942" y="1195"/>
                </a:lnTo>
                <a:lnTo>
                  <a:pt x="944" y="1202"/>
                </a:lnTo>
                <a:lnTo>
                  <a:pt x="944" y="1211"/>
                </a:lnTo>
                <a:lnTo>
                  <a:pt x="944" y="1218"/>
                </a:lnTo>
                <a:lnTo>
                  <a:pt x="942" y="1226"/>
                </a:lnTo>
                <a:lnTo>
                  <a:pt x="939" y="1233"/>
                </a:lnTo>
                <a:lnTo>
                  <a:pt x="938" y="1240"/>
                </a:lnTo>
                <a:lnTo>
                  <a:pt x="934" y="1247"/>
                </a:lnTo>
                <a:lnTo>
                  <a:pt x="930" y="1254"/>
                </a:lnTo>
                <a:lnTo>
                  <a:pt x="925" y="1260"/>
                </a:lnTo>
                <a:lnTo>
                  <a:pt x="921" y="1266"/>
                </a:lnTo>
                <a:lnTo>
                  <a:pt x="915" y="1270"/>
                </a:lnTo>
                <a:lnTo>
                  <a:pt x="910" y="1276"/>
                </a:lnTo>
                <a:lnTo>
                  <a:pt x="903" y="1279"/>
                </a:lnTo>
                <a:lnTo>
                  <a:pt x="895" y="1283"/>
                </a:lnTo>
                <a:lnTo>
                  <a:pt x="888" y="1286"/>
                </a:lnTo>
                <a:lnTo>
                  <a:pt x="881" y="1287"/>
                </a:lnTo>
                <a:lnTo>
                  <a:pt x="873" y="1288"/>
                </a:lnTo>
                <a:lnTo>
                  <a:pt x="866" y="1288"/>
                </a:lnTo>
                <a:lnTo>
                  <a:pt x="857" y="1288"/>
                </a:lnTo>
                <a:lnTo>
                  <a:pt x="850" y="1287"/>
                </a:lnTo>
                <a:lnTo>
                  <a:pt x="842" y="1286"/>
                </a:lnTo>
                <a:lnTo>
                  <a:pt x="835" y="1283"/>
                </a:lnTo>
                <a:lnTo>
                  <a:pt x="827" y="1279"/>
                </a:lnTo>
                <a:lnTo>
                  <a:pt x="822" y="1276"/>
                </a:lnTo>
                <a:lnTo>
                  <a:pt x="816" y="1270"/>
                </a:lnTo>
                <a:lnTo>
                  <a:pt x="810" y="1266"/>
                </a:lnTo>
                <a:lnTo>
                  <a:pt x="805" y="1260"/>
                </a:lnTo>
                <a:lnTo>
                  <a:pt x="801" y="1254"/>
                </a:lnTo>
                <a:lnTo>
                  <a:pt x="796" y="1247"/>
                </a:lnTo>
                <a:lnTo>
                  <a:pt x="793" y="1240"/>
                </a:lnTo>
                <a:lnTo>
                  <a:pt x="791" y="1233"/>
                </a:lnTo>
                <a:lnTo>
                  <a:pt x="789" y="1226"/>
                </a:lnTo>
                <a:lnTo>
                  <a:pt x="788" y="1218"/>
                </a:lnTo>
                <a:lnTo>
                  <a:pt x="788" y="1211"/>
                </a:lnTo>
                <a:lnTo>
                  <a:pt x="788" y="1202"/>
                </a:lnTo>
                <a:lnTo>
                  <a:pt x="789" y="1195"/>
                </a:lnTo>
                <a:lnTo>
                  <a:pt x="791" y="1186"/>
                </a:lnTo>
                <a:lnTo>
                  <a:pt x="793" y="1179"/>
                </a:lnTo>
                <a:lnTo>
                  <a:pt x="796" y="1174"/>
                </a:lnTo>
                <a:lnTo>
                  <a:pt x="801" y="1167"/>
                </a:lnTo>
                <a:lnTo>
                  <a:pt x="805" y="1161"/>
                </a:lnTo>
                <a:lnTo>
                  <a:pt x="810" y="1155"/>
                </a:lnTo>
                <a:lnTo>
                  <a:pt x="816" y="1150"/>
                </a:lnTo>
                <a:lnTo>
                  <a:pt x="822" y="1145"/>
                </a:lnTo>
                <a:lnTo>
                  <a:pt x="827" y="1141"/>
                </a:lnTo>
                <a:lnTo>
                  <a:pt x="835" y="1138"/>
                </a:lnTo>
                <a:lnTo>
                  <a:pt x="842" y="1135"/>
                </a:lnTo>
                <a:lnTo>
                  <a:pt x="850" y="1134"/>
                </a:lnTo>
                <a:lnTo>
                  <a:pt x="857" y="1133"/>
                </a:lnTo>
                <a:lnTo>
                  <a:pt x="866" y="113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5"/>
          <p:cNvSpPr/>
          <p:nvPr/>
        </p:nvSpPr>
        <p:spPr>
          <a:xfrm>
            <a:off x="7044962" y="6041691"/>
            <a:ext cx="366959" cy="169471"/>
          </a:xfrm>
          <a:custGeom>
            <a:avLst/>
            <a:gdLst/>
            <a:ahLst/>
            <a:cxnLst/>
            <a:rect l="l" t="t" r="r" b="b"/>
            <a:pathLst>
              <a:path w="2650" h="1224" extrusionOk="0">
                <a:moveTo>
                  <a:pt x="2602" y="694"/>
                </a:moveTo>
                <a:lnTo>
                  <a:pt x="2588" y="694"/>
                </a:lnTo>
                <a:lnTo>
                  <a:pt x="2573" y="694"/>
                </a:lnTo>
                <a:lnTo>
                  <a:pt x="2573" y="661"/>
                </a:lnTo>
                <a:lnTo>
                  <a:pt x="2573" y="630"/>
                </a:lnTo>
                <a:lnTo>
                  <a:pt x="2573" y="599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49"/>
                </a:lnTo>
                <a:lnTo>
                  <a:pt x="2570" y="534"/>
                </a:lnTo>
                <a:lnTo>
                  <a:pt x="2568" y="525"/>
                </a:lnTo>
                <a:lnTo>
                  <a:pt x="2565" y="520"/>
                </a:lnTo>
                <a:lnTo>
                  <a:pt x="2563" y="513"/>
                </a:lnTo>
                <a:lnTo>
                  <a:pt x="2558" y="507"/>
                </a:lnTo>
                <a:lnTo>
                  <a:pt x="2553" y="501"/>
                </a:lnTo>
                <a:lnTo>
                  <a:pt x="2548" y="496"/>
                </a:lnTo>
                <a:lnTo>
                  <a:pt x="2541" y="490"/>
                </a:lnTo>
                <a:lnTo>
                  <a:pt x="2534" y="486"/>
                </a:lnTo>
                <a:lnTo>
                  <a:pt x="2517" y="477"/>
                </a:lnTo>
                <a:lnTo>
                  <a:pt x="2496" y="472"/>
                </a:lnTo>
                <a:lnTo>
                  <a:pt x="2429" y="457"/>
                </a:lnTo>
                <a:lnTo>
                  <a:pt x="2363" y="445"/>
                </a:lnTo>
                <a:lnTo>
                  <a:pt x="2298" y="432"/>
                </a:lnTo>
                <a:lnTo>
                  <a:pt x="2231" y="419"/>
                </a:lnTo>
                <a:lnTo>
                  <a:pt x="2164" y="405"/>
                </a:lnTo>
                <a:lnTo>
                  <a:pt x="2099" y="392"/>
                </a:lnTo>
                <a:lnTo>
                  <a:pt x="2033" y="379"/>
                </a:lnTo>
                <a:lnTo>
                  <a:pt x="1966" y="367"/>
                </a:lnTo>
                <a:lnTo>
                  <a:pt x="1966" y="367"/>
                </a:lnTo>
                <a:lnTo>
                  <a:pt x="1966" y="367"/>
                </a:lnTo>
                <a:lnTo>
                  <a:pt x="1922" y="326"/>
                </a:lnTo>
                <a:lnTo>
                  <a:pt x="1877" y="284"/>
                </a:lnTo>
                <a:lnTo>
                  <a:pt x="1833" y="243"/>
                </a:lnTo>
                <a:lnTo>
                  <a:pt x="1787" y="202"/>
                </a:lnTo>
                <a:lnTo>
                  <a:pt x="1743" y="163"/>
                </a:lnTo>
                <a:lnTo>
                  <a:pt x="1697" y="123"/>
                </a:lnTo>
                <a:lnTo>
                  <a:pt x="1651" y="83"/>
                </a:lnTo>
                <a:lnTo>
                  <a:pt x="1604" y="45"/>
                </a:lnTo>
                <a:lnTo>
                  <a:pt x="1589" y="32"/>
                </a:lnTo>
                <a:lnTo>
                  <a:pt x="1576" y="24"/>
                </a:lnTo>
                <a:lnTo>
                  <a:pt x="1566" y="17"/>
                </a:lnTo>
                <a:lnTo>
                  <a:pt x="1556" y="12"/>
                </a:lnTo>
                <a:lnTo>
                  <a:pt x="1536" y="5"/>
                </a:lnTo>
                <a:lnTo>
                  <a:pt x="1522" y="3"/>
                </a:lnTo>
                <a:lnTo>
                  <a:pt x="1507" y="1"/>
                </a:lnTo>
                <a:lnTo>
                  <a:pt x="1488" y="0"/>
                </a:lnTo>
                <a:lnTo>
                  <a:pt x="408" y="0"/>
                </a:lnTo>
                <a:lnTo>
                  <a:pt x="384" y="0"/>
                </a:lnTo>
                <a:lnTo>
                  <a:pt x="367" y="3"/>
                </a:lnTo>
                <a:lnTo>
                  <a:pt x="360" y="4"/>
                </a:lnTo>
                <a:lnTo>
                  <a:pt x="354" y="8"/>
                </a:lnTo>
                <a:lnTo>
                  <a:pt x="347" y="12"/>
                </a:lnTo>
                <a:lnTo>
                  <a:pt x="340" y="18"/>
                </a:lnTo>
                <a:lnTo>
                  <a:pt x="327" y="32"/>
                </a:lnTo>
                <a:lnTo>
                  <a:pt x="315" y="48"/>
                </a:lnTo>
                <a:lnTo>
                  <a:pt x="302" y="65"/>
                </a:lnTo>
                <a:lnTo>
                  <a:pt x="289" y="83"/>
                </a:lnTo>
                <a:lnTo>
                  <a:pt x="265" y="120"/>
                </a:lnTo>
                <a:lnTo>
                  <a:pt x="242" y="154"/>
                </a:lnTo>
                <a:lnTo>
                  <a:pt x="278" y="154"/>
                </a:lnTo>
                <a:lnTo>
                  <a:pt x="313" y="154"/>
                </a:lnTo>
                <a:lnTo>
                  <a:pt x="347" y="154"/>
                </a:lnTo>
                <a:lnTo>
                  <a:pt x="383" y="154"/>
                </a:lnTo>
                <a:lnTo>
                  <a:pt x="418" y="154"/>
                </a:lnTo>
                <a:lnTo>
                  <a:pt x="452" y="154"/>
                </a:lnTo>
                <a:lnTo>
                  <a:pt x="488" y="154"/>
                </a:lnTo>
                <a:lnTo>
                  <a:pt x="522" y="154"/>
                </a:lnTo>
                <a:lnTo>
                  <a:pt x="498" y="205"/>
                </a:lnTo>
                <a:lnTo>
                  <a:pt x="473" y="255"/>
                </a:lnTo>
                <a:lnTo>
                  <a:pt x="449" y="306"/>
                </a:lnTo>
                <a:lnTo>
                  <a:pt x="425" y="357"/>
                </a:lnTo>
                <a:lnTo>
                  <a:pt x="388" y="357"/>
                </a:lnTo>
                <a:lnTo>
                  <a:pt x="352" y="357"/>
                </a:lnTo>
                <a:lnTo>
                  <a:pt x="315" y="357"/>
                </a:lnTo>
                <a:lnTo>
                  <a:pt x="276" y="357"/>
                </a:lnTo>
                <a:lnTo>
                  <a:pt x="240" y="357"/>
                </a:lnTo>
                <a:lnTo>
                  <a:pt x="203" y="357"/>
                </a:lnTo>
                <a:lnTo>
                  <a:pt x="164" y="357"/>
                </a:lnTo>
                <a:lnTo>
                  <a:pt x="128" y="357"/>
                </a:lnTo>
                <a:lnTo>
                  <a:pt x="103" y="392"/>
                </a:lnTo>
                <a:lnTo>
                  <a:pt x="86" y="423"/>
                </a:lnTo>
                <a:lnTo>
                  <a:pt x="79" y="439"/>
                </a:lnTo>
                <a:lnTo>
                  <a:pt x="75" y="457"/>
                </a:lnTo>
                <a:lnTo>
                  <a:pt x="71" y="477"/>
                </a:lnTo>
                <a:lnTo>
                  <a:pt x="69" y="501"/>
                </a:lnTo>
                <a:lnTo>
                  <a:pt x="69" y="549"/>
                </a:lnTo>
                <a:lnTo>
                  <a:pt x="69" y="598"/>
                </a:lnTo>
                <a:lnTo>
                  <a:pt x="69" y="646"/>
                </a:lnTo>
                <a:lnTo>
                  <a:pt x="69" y="694"/>
                </a:lnTo>
                <a:lnTo>
                  <a:pt x="69" y="694"/>
                </a:lnTo>
                <a:lnTo>
                  <a:pt x="69" y="694"/>
                </a:lnTo>
                <a:lnTo>
                  <a:pt x="51" y="693"/>
                </a:lnTo>
                <a:lnTo>
                  <a:pt x="31" y="693"/>
                </a:lnTo>
                <a:lnTo>
                  <a:pt x="21" y="694"/>
                </a:lnTo>
                <a:lnTo>
                  <a:pt x="14" y="695"/>
                </a:lnTo>
                <a:lnTo>
                  <a:pt x="9" y="698"/>
                </a:lnTo>
                <a:lnTo>
                  <a:pt x="4" y="703"/>
                </a:lnTo>
                <a:lnTo>
                  <a:pt x="1" y="708"/>
                </a:lnTo>
                <a:lnTo>
                  <a:pt x="0" y="714"/>
                </a:lnTo>
                <a:lnTo>
                  <a:pt x="0" y="722"/>
                </a:lnTo>
                <a:lnTo>
                  <a:pt x="3" y="732"/>
                </a:lnTo>
                <a:lnTo>
                  <a:pt x="11" y="782"/>
                </a:lnTo>
                <a:lnTo>
                  <a:pt x="21" y="833"/>
                </a:lnTo>
                <a:lnTo>
                  <a:pt x="31" y="884"/>
                </a:lnTo>
                <a:lnTo>
                  <a:pt x="41" y="934"/>
                </a:lnTo>
                <a:lnTo>
                  <a:pt x="41" y="934"/>
                </a:lnTo>
                <a:lnTo>
                  <a:pt x="41" y="934"/>
                </a:lnTo>
                <a:lnTo>
                  <a:pt x="52" y="952"/>
                </a:lnTo>
                <a:lnTo>
                  <a:pt x="62" y="963"/>
                </a:lnTo>
                <a:lnTo>
                  <a:pt x="68" y="968"/>
                </a:lnTo>
                <a:lnTo>
                  <a:pt x="75" y="970"/>
                </a:lnTo>
                <a:lnTo>
                  <a:pt x="84" y="972"/>
                </a:lnTo>
                <a:lnTo>
                  <a:pt x="95" y="972"/>
                </a:lnTo>
                <a:lnTo>
                  <a:pt x="142" y="972"/>
                </a:lnTo>
                <a:lnTo>
                  <a:pt x="190" y="972"/>
                </a:lnTo>
                <a:lnTo>
                  <a:pt x="237" y="972"/>
                </a:lnTo>
                <a:lnTo>
                  <a:pt x="283" y="972"/>
                </a:lnTo>
                <a:lnTo>
                  <a:pt x="291" y="999"/>
                </a:lnTo>
                <a:lnTo>
                  <a:pt x="300" y="1024"/>
                </a:lnTo>
                <a:lnTo>
                  <a:pt x="312" y="1048"/>
                </a:lnTo>
                <a:lnTo>
                  <a:pt x="325" y="1072"/>
                </a:lnTo>
                <a:lnTo>
                  <a:pt x="340" y="1094"/>
                </a:lnTo>
                <a:lnTo>
                  <a:pt x="357" y="1115"/>
                </a:lnTo>
                <a:lnTo>
                  <a:pt x="376" y="1133"/>
                </a:lnTo>
                <a:lnTo>
                  <a:pt x="395" y="1152"/>
                </a:lnTo>
                <a:lnTo>
                  <a:pt x="417" y="1167"/>
                </a:lnTo>
                <a:lnTo>
                  <a:pt x="439" y="1181"/>
                </a:lnTo>
                <a:lnTo>
                  <a:pt x="463" y="1194"/>
                </a:lnTo>
                <a:lnTo>
                  <a:pt x="488" y="1204"/>
                </a:lnTo>
                <a:lnTo>
                  <a:pt x="515" y="1213"/>
                </a:lnTo>
                <a:lnTo>
                  <a:pt x="541" y="1218"/>
                </a:lnTo>
                <a:lnTo>
                  <a:pt x="568" y="1223"/>
                </a:lnTo>
                <a:lnTo>
                  <a:pt x="597" y="1224"/>
                </a:lnTo>
                <a:lnTo>
                  <a:pt x="625" y="1223"/>
                </a:lnTo>
                <a:lnTo>
                  <a:pt x="653" y="1218"/>
                </a:lnTo>
                <a:lnTo>
                  <a:pt x="680" y="1213"/>
                </a:lnTo>
                <a:lnTo>
                  <a:pt x="706" y="1204"/>
                </a:lnTo>
                <a:lnTo>
                  <a:pt x="731" y="1194"/>
                </a:lnTo>
                <a:lnTo>
                  <a:pt x="755" y="1181"/>
                </a:lnTo>
                <a:lnTo>
                  <a:pt x="778" y="1167"/>
                </a:lnTo>
                <a:lnTo>
                  <a:pt x="799" y="1152"/>
                </a:lnTo>
                <a:lnTo>
                  <a:pt x="819" y="1133"/>
                </a:lnTo>
                <a:lnTo>
                  <a:pt x="838" y="1115"/>
                </a:lnTo>
                <a:lnTo>
                  <a:pt x="855" y="1094"/>
                </a:lnTo>
                <a:lnTo>
                  <a:pt x="869" y="1072"/>
                </a:lnTo>
                <a:lnTo>
                  <a:pt x="882" y="1048"/>
                </a:lnTo>
                <a:lnTo>
                  <a:pt x="893" y="1024"/>
                </a:lnTo>
                <a:lnTo>
                  <a:pt x="903" y="999"/>
                </a:lnTo>
                <a:lnTo>
                  <a:pt x="910" y="972"/>
                </a:lnTo>
                <a:lnTo>
                  <a:pt x="1028" y="972"/>
                </a:lnTo>
                <a:lnTo>
                  <a:pt x="1144" y="972"/>
                </a:lnTo>
                <a:lnTo>
                  <a:pt x="1261" y="972"/>
                </a:lnTo>
                <a:lnTo>
                  <a:pt x="1379" y="972"/>
                </a:lnTo>
                <a:lnTo>
                  <a:pt x="1497" y="972"/>
                </a:lnTo>
                <a:lnTo>
                  <a:pt x="1614" y="972"/>
                </a:lnTo>
                <a:lnTo>
                  <a:pt x="1731" y="972"/>
                </a:lnTo>
                <a:lnTo>
                  <a:pt x="1848" y="972"/>
                </a:lnTo>
                <a:lnTo>
                  <a:pt x="1855" y="999"/>
                </a:lnTo>
                <a:lnTo>
                  <a:pt x="1865" y="1024"/>
                </a:lnTo>
                <a:lnTo>
                  <a:pt x="1875" y="1048"/>
                </a:lnTo>
                <a:lnTo>
                  <a:pt x="1889" y="1072"/>
                </a:lnTo>
                <a:lnTo>
                  <a:pt x="1904" y="1094"/>
                </a:lnTo>
                <a:lnTo>
                  <a:pt x="1921" y="1115"/>
                </a:lnTo>
                <a:lnTo>
                  <a:pt x="1939" y="1133"/>
                </a:lnTo>
                <a:lnTo>
                  <a:pt x="1959" y="1152"/>
                </a:lnTo>
                <a:lnTo>
                  <a:pt x="1980" y="1167"/>
                </a:lnTo>
                <a:lnTo>
                  <a:pt x="2003" y="1181"/>
                </a:lnTo>
                <a:lnTo>
                  <a:pt x="2027" y="1194"/>
                </a:lnTo>
                <a:lnTo>
                  <a:pt x="2052" y="1204"/>
                </a:lnTo>
                <a:lnTo>
                  <a:pt x="2078" y="1213"/>
                </a:lnTo>
                <a:lnTo>
                  <a:pt x="2105" y="1218"/>
                </a:lnTo>
                <a:lnTo>
                  <a:pt x="2133" y="1223"/>
                </a:lnTo>
                <a:lnTo>
                  <a:pt x="2162" y="1224"/>
                </a:lnTo>
                <a:lnTo>
                  <a:pt x="2190" y="1223"/>
                </a:lnTo>
                <a:lnTo>
                  <a:pt x="2217" y="1218"/>
                </a:lnTo>
                <a:lnTo>
                  <a:pt x="2244" y="1213"/>
                </a:lnTo>
                <a:lnTo>
                  <a:pt x="2271" y="1204"/>
                </a:lnTo>
                <a:lnTo>
                  <a:pt x="2295" y="1194"/>
                </a:lnTo>
                <a:lnTo>
                  <a:pt x="2319" y="1181"/>
                </a:lnTo>
                <a:lnTo>
                  <a:pt x="2342" y="1167"/>
                </a:lnTo>
                <a:lnTo>
                  <a:pt x="2363" y="1152"/>
                </a:lnTo>
                <a:lnTo>
                  <a:pt x="2383" y="1133"/>
                </a:lnTo>
                <a:lnTo>
                  <a:pt x="2401" y="1115"/>
                </a:lnTo>
                <a:lnTo>
                  <a:pt x="2418" y="1094"/>
                </a:lnTo>
                <a:lnTo>
                  <a:pt x="2434" y="1072"/>
                </a:lnTo>
                <a:lnTo>
                  <a:pt x="2446" y="1048"/>
                </a:lnTo>
                <a:lnTo>
                  <a:pt x="2458" y="1024"/>
                </a:lnTo>
                <a:lnTo>
                  <a:pt x="2468" y="999"/>
                </a:lnTo>
                <a:lnTo>
                  <a:pt x="2473" y="972"/>
                </a:lnTo>
                <a:lnTo>
                  <a:pt x="2506" y="972"/>
                </a:lnTo>
                <a:lnTo>
                  <a:pt x="2539" y="972"/>
                </a:lnTo>
                <a:lnTo>
                  <a:pt x="2571" y="972"/>
                </a:lnTo>
                <a:lnTo>
                  <a:pt x="2602" y="972"/>
                </a:lnTo>
                <a:lnTo>
                  <a:pt x="2615" y="972"/>
                </a:lnTo>
                <a:lnTo>
                  <a:pt x="2626" y="970"/>
                </a:lnTo>
                <a:lnTo>
                  <a:pt x="2633" y="966"/>
                </a:lnTo>
                <a:lnTo>
                  <a:pt x="2641" y="962"/>
                </a:lnTo>
                <a:lnTo>
                  <a:pt x="2645" y="955"/>
                </a:lnTo>
                <a:lnTo>
                  <a:pt x="2648" y="946"/>
                </a:lnTo>
                <a:lnTo>
                  <a:pt x="2649" y="936"/>
                </a:lnTo>
                <a:lnTo>
                  <a:pt x="2650" y="925"/>
                </a:lnTo>
                <a:lnTo>
                  <a:pt x="2650" y="884"/>
                </a:lnTo>
                <a:lnTo>
                  <a:pt x="2650" y="843"/>
                </a:lnTo>
                <a:lnTo>
                  <a:pt x="2650" y="802"/>
                </a:lnTo>
                <a:lnTo>
                  <a:pt x="2650" y="761"/>
                </a:lnTo>
                <a:lnTo>
                  <a:pt x="2649" y="749"/>
                </a:lnTo>
                <a:lnTo>
                  <a:pt x="2648" y="738"/>
                </a:lnTo>
                <a:lnTo>
                  <a:pt x="2645" y="727"/>
                </a:lnTo>
                <a:lnTo>
                  <a:pt x="2641" y="715"/>
                </a:lnTo>
                <a:lnTo>
                  <a:pt x="2633" y="707"/>
                </a:lnTo>
                <a:lnTo>
                  <a:pt x="2625" y="700"/>
                </a:lnTo>
                <a:lnTo>
                  <a:pt x="2621" y="697"/>
                </a:lnTo>
                <a:lnTo>
                  <a:pt x="2615" y="695"/>
                </a:lnTo>
                <a:lnTo>
                  <a:pt x="2609" y="694"/>
                </a:lnTo>
                <a:lnTo>
                  <a:pt x="2602" y="694"/>
                </a:lnTo>
                <a:lnTo>
                  <a:pt x="2602" y="694"/>
                </a:lnTo>
                <a:lnTo>
                  <a:pt x="2602" y="694"/>
                </a:lnTo>
                <a:close/>
                <a:moveTo>
                  <a:pt x="1176" y="357"/>
                </a:moveTo>
                <a:lnTo>
                  <a:pt x="1128" y="357"/>
                </a:lnTo>
                <a:lnTo>
                  <a:pt x="1079" y="357"/>
                </a:lnTo>
                <a:lnTo>
                  <a:pt x="1029" y="357"/>
                </a:lnTo>
                <a:lnTo>
                  <a:pt x="979" y="357"/>
                </a:lnTo>
                <a:lnTo>
                  <a:pt x="930" y="357"/>
                </a:lnTo>
                <a:lnTo>
                  <a:pt x="880" y="357"/>
                </a:lnTo>
                <a:lnTo>
                  <a:pt x="832" y="357"/>
                </a:lnTo>
                <a:lnTo>
                  <a:pt x="782" y="357"/>
                </a:lnTo>
                <a:lnTo>
                  <a:pt x="782" y="357"/>
                </a:lnTo>
                <a:lnTo>
                  <a:pt x="782" y="357"/>
                </a:lnTo>
                <a:lnTo>
                  <a:pt x="777" y="357"/>
                </a:lnTo>
                <a:lnTo>
                  <a:pt x="774" y="355"/>
                </a:lnTo>
                <a:lnTo>
                  <a:pt x="770" y="354"/>
                </a:lnTo>
                <a:lnTo>
                  <a:pt x="767" y="353"/>
                </a:lnTo>
                <a:lnTo>
                  <a:pt x="765" y="350"/>
                </a:lnTo>
                <a:lnTo>
                  <a:pt x="764" y="345"/>
                </a:lnTo>
                <a:lnTo>
                  <a:pt x="763" y="343"/>
                </a:lnTo>
                <a:lnTo>
                  <a:pt x="763" y="337"/>
                </a:lnTo>
                <a:lnTo>
                  <a:pt x="763" y="327"/>
                </a:lnTo>
                <a:lnTo>
                  <a:pt x="763" y="319"/>
                </a:lnTo>
                <a:lnTo>
                  <a:pt x="781" y="282"/>
                </a:lnTo>
                <a:lnTo>
                  <a:pt x="799" y="245"/>
                </a:lnTo>
                <a:lnTo>
                  <a:pt x="818" y="208"/>
                </a:lnTo>
                <a:lnTo>
                  <a:pt x="836" y="171"/>
                </a:lnTo>
                <a:lnTo>
                  <a:pt x="841" y="164"/>
                </a:lnTo>
                <a:lnTo>
                  <a:pt x="843" y="158"/>
                </a:lnTo>
                <a:lnTo>
                  <a:pt x="846" y="157"/>
                </a:lnTo>
                <a:lnTo>
                  <a:pt x="850" y="156"/>
                </a:lnTo>
                <a:lnTo>
                  <a:pt x="855" y="154"/>
                </a:lnTo>
                <a:lnTo>
                  <a:pt x="859" y="154"/>
                </a:lnTo>
                <a:lnTo>
                  <a:pt x="899" y="154"/>
                </a:lnTo>
                <a:lnTo>
                  <a:pt x="938" y="154"/>
                </a:lnTo>
                <a:lnTo>
                  <a:pt x="978" y="154"/>
                </a:lnTo>
                <a:lnTo>
                  <a:pt x="1018" y="154"/>
                </a:lnTo>
                <a:lnTo>
                  <a:pt x="1057" y="154"/>
                </a:lnTo>
                <a:lnTo>
                  <a:pt x="1097" y="154"/>
                </a:lnTo>
                <a:lnTo>
                  <a:pt x="1137" y="154"/>
                </a:lnTo>
                <a:lnTo>
                  <a:pt x="1176" y="154"/>
                </a:lnTo>
                <a:lnTo>
                  <a:pt x="1176" y="205"/>
                </a:lnTo>
                <a:lnTo>
                  <a:pt x="1176" y="255"/>
                </a:lnTo>
                <a:lnTo>
                  <a:pt x="1176" y="306"/>
                </a:lnTo>
                <a:lnTo>
                  <a:pt x="1176" y="357"/>
                </a:lnTo>
                <a:close/>
                <a:moveTo>
                  <a:pt x="1303" y="357"/>
                </a:moveTo>
                <a:lnTo>
                  <a:pt x="1303" y="306"/>
                </a:lnTo>
                <a:lnTo>
                  <a:pt x="1303" y="255"/>
                </a:lnTo>
                <a:lnTo>
                  <a:pt x="1303" y="205"/>
                </a:lnTo>
                <a:lnTo>
                  <a:pt x="1303" y="154"/>
                </a:lnTo>
                <a:lnTo>
                  <a:pt x="1338" y="154"/>
                </a:lnTo>
                <a:lnTo>
                  <a:pt x="1375" y="154"/>
                </a:lnTo>
                <a:lnTo>
                  <a:pt x="1410" y="154"/>
                </a:lnTo>
                <a:lnTo>
                  <a:pt x="1447" y="154"/>
                </a:lnTo>
                <a:lnTo>
                  <a:pt x="1474" y="180"/>
                </a:lnTo>
                <a:lnTo>
                  <a:pt x="1502" y="205"/>
                </a:lnTo>
                <a:lnTo>
                  <a:pt x="1529" y="231"/>
                </a:lnTo>
                <a:lnTo>
                  <a:pt x="1558" y="255"/>
                </a:lnTo>
                <a:lnTo>
                  <a:pt x="1585" y="280"/>
                </a:lnTo>
                <a:lnTo>
                  <a:pt x="1613" y="306"/>
                </a:lnTo>
                <a:lnTo>
                  <a:pt x="1640" y="331"/>
                </a:lnTo>
                <a:lnTo>
                  <a:pt x="1668" y="357"/>
                </a:lnTo>
                <a:lnTo>
                  <a:pt x="1623" y="357"/>
                </a:lnTo>
                <a:lnTo>
                  <a:pt x="1576" y="357"/>
                </a:lnTo>
                <a:lnTo>
                  <a:pt x="1531" y="357"/>
                </a:lnTo>
                <a:lnTo>
                  <a:pt x="1485" y="357"/>
                </a:lnTo>
                <a:lnTo>
                  <a:pt x="1440" y="357"/>
                </a:lnTo>
                <a:lnTo>
                  <a:pt x="1393" y="357"/>
                </a:lnTo>
                <a:lnTo>
                  <a:pt x="1348" y="357"/>
                </a:lnTo>
                <a:lnTo>
                  <a:pt x="1303" y="357"/>
                </a:lnTo>
                <a:close/>
                <a:moveTo>
                  <a:pt x="597" y="766"/>
                </a:moveTo>
                <a:lnTo>
                  <a:pt x="611" y="766"/>
                </a:lnTo>
                <a:lnTo>
                  <a:pt x="625" y="769"/>
                </a:lnTo>
                <a:lnTo>
                  <a:pt x="638" y="772"/>
                </a:lnTo>
                <a:lnTo>
                  <a:pt x="651" y="778"/>
                </a:lnTo>
                <a:lnTo>
                  <a:pt x="662" y="783"/>
                </a:lnTo>
                <a:lnTo>
                  <a:pt x="673" y="789"/>
                </a:lnTo>
                <a:lnTo>
                  <a:pt x="685" y="797"/>
                </a:lnTo>
                <a:lnTo>
                  <a:pt x="693" y="806"/>
                </a:lnTo>
                <a:lnTo>
                  <a:pt x="703" y="816"/>
                </a:lnTo>
                <a:lnTo>
                  <a:pt x="710" y="827"/>
                </a:lnTo>
                <a:lnTo>
                  <a:pt x="717" y="837"/>
                </a:lnTo>
                <a:lnTo>
                  <a:pt x="723" y="850"/>
                </a:lnTo>
                <a:lnTo>
                  <a:pt x="727" y="863"/>
                </a:lnTo>
                <a:lnTo>
                  <a:pt x="731" y="875"/>
                </a:lnTo>
                <a:lnTo>
                  <a:pt x="733" y="890"/>
                </a:lnTo>
                <a:lnTo>
                  <a:pt x="734" y="904"/>
                </a:lnTo>
                <a:lnTo>
                  <a:pt x="733" y="917"/>
                </a:lnTo>
                <a:lnTo>
                  <a:pt x="731" y="931"/>
                </a:lnTo>
                <a:lnTo>
                  <a:pt x="727" y="943"/>
                </a:lnTo>
                <a:lnTo>
                  <a:pt x="723" y="956"/>
                </a:lnTo>
                <a:lnTo>
                  <a:pt x="717" y="969"/>
                </a:lnTo>
                <a:lnTo>
                  <a:pt x="710" y="980"/>
                </a:lnTo>
                <a:lnTo>
                  <a:pt x="703" y="990"/>
                </a:lnTo>
                <a:lnTo>
                  <a:pt x="693" y="1000"/>
                </a:lnTo>
                <a:lnTo>
                  <a:pt x="685" y="1009"/>
                </a:lnTo>
                <a:lnTo>
                  <a:pt x="673" y="1017"/>
                </a:lnTo>
                <a:lnTo>
                  <a:pt x="662" y="1023"/>
                </a:lnTo>
                <a:lnTo>
                  <a:pt x="651" y="1028"/>
                </a:lnTo>
                <a:lnTo>
                  <a:pt x="638" y="1034"/>
                </a:lnTo>
                <a:lnTo>
                  <a:pt x="625" y="1037"/>
                </a:lnTo>
                <a:lnTo>
                  <a:pt x="611" y="1040"/>
                </a:lnTo>
                <a:lnTo>
                  <a:pt x="597" y="1040"/>
                </a:lnTo>
                <a:lnTo>
                  <a:pt x="583" y="1040"/>
                </a:lnTo>
                <a:lnTo>
                  <a:pt x="570" y="1037"/>
                </a:lnTo>
                <a:lnTo>
                  <a:pt x="556" y="1034"/>
                </a:lnTo>
                <a:lnTo>
                  <a:pt x="544" y="1028"/>
                </a:lnTo>
                <a:lnTo>
                  <a:pt x="532" y="1023"/>
                </a:lnTo>
                <a:lnTo>
                  <a:pt x="520" y="1017"/>
                </a:lnTo>
                <a:lnTo>
                  <a:pt x="510" y="1009"/>
                </a:lnTo>
                <a:lnTo>
                  <a:pt x="500" y="1000"/>
                </a:lnTo>
                <a:lnTo>
                  <a:pt x="492" y="990"/>
                </a:lnTo>
                <a:lnTo>
                  <a:pt x="483" y="980"/>
                </a:lnTo>
                <a:lnTo>
                  <a:pt x="476" y="969"/>
                </a:lnTo>
                <a:lnTo>
                  <a:pt x="471" y="956"/>
                </a:lnTo>
                <a:lnTo>
                  <a:pt x="466" y="943"/>
                </a:lnTo>
                <a:lnTo>
                  <a:pt x="463" y="931"/>
                </a:lnTo>
                <a:lnTo>
                  <a:pt x="461" y="917"/>
                </a:lnTo>
                <a:lnTo>
                  <a:pt x="461" y="904"/>
                </a:lnTo>
                <a:lnTo>
                  <a:pt x="461" y="890"/>
                </a:lnTo>
                <a:lnTo>
                  <a:pt x="463" y="875"/>
                </a:lnTo>
                <a:lnTo>
                  <a:pt x="466" y="863"/>
                </a:lnTo>
                <a:lnTo>
                  <a:pt x="471" y="850"/>
                </a:lnTo>
                <a:lnTo>
                  <a:pt x="476" y="837"/>
                </a:lnTo>
                <a:lnTo>
                  <a:pt x="483" y="827"/>
                </a:lnTo>
                <a:lnTo>
                  <a:pt x="492" y="816"/>
                </a:lnTo>
                <a:lnTo>
                  <a:pt x="500" y="806"/>
                </a:lnTo>
                <a:lnTo>
                  <a:pt x="510" y="797"/>
                </a:lnTo>
                <a:lnTo>
                  <a:pt x="520" y="789"/>
                </a:lnTo>
                <a:lnTo>
                  <a:pt x="532" y="783"/>
                </a:lnTo>
                <a:lnTo>
                  <a:pt x="544" y="778"/>
                </a:lnTo>
                <a:lnTo>
                  <a:pt x="556" y="772"/>
                </a:lnTo>
                <a:lnTo>
                  <a:pt x="570" y="769"/>
                </a:lnTo>
                <a:lnTo>
                  <a:pt x="583" y="766"/>
                </a:lnTo>
                <a:lnTo>
                  <a:pt x="597" y="766"/>
                </a:lnTo>
                <a:close/>
                <a:moveTo>
                  <a:pt x="2162" y="766"/>
                </a:moveTo>
                <a:lnTo>
                  <a:pt x="2176" y="766"/>
                </a:lnTo>
                <a:lnTo>
                  <a:pt x="2188" y="769"/>
                </a:lnTo>
                <a:lnTo>
                  <a:pt x="2201" y="772"/>
                </a:lnTo>
                <a:lnTo>
                  <a:pt x="2214" y="778"/>
                </a:lnTo>
                <a:lnTo>
                  <a:pt x="2227" y="783"/>
                </a:lnTo>
                <a:lnTo>
                  <a:pt x="2238" y="789"/>
                </a:lnTo>
                <a:lnTo>
                  <a:pt x="2248" y="797"/>
                </a:lnTo>
                <a:lnTo>
                  <a:pt x="2258" y="806"/>
                </a:lnTo>
                <a:lnTo>
                  <a:pt x="2266" y="816"/>
                </a:lnTo>
                <a:lnTo>
                  <a:pt x="2275" y="827"/>
                </a:lnTo>
                <a:lnTo>
                  <a:pt x="2282" y="837"/>
                </a:lnTo>
                <a:lnTo>
                  <a:pt x="2288" y="850"/>
                </a:lnTo>
                <a:lnTo>
                  <a:pt x="2292" y="863"/>
                </a:lnTo>
                <a:lnTo>
                  <a:pt x="2295" y="875"/>
                </a:lnTo>
                <a:lnTo>
                  <a:pt x="2298" y="890"/>
                </a:lnTo>
                <a:lnTo>
                  <a:pt x="2298" y="904"/>
                </a:lnTo>
                <a:lnTo>
                  <a:pt x="2298" y="917"/>
                </a:lnTo>
                <a:lnTo>
                  <a:pt x="2295" y="931"/>
                </a:lnTo>
                <a:lnTo>
                  <a:pt x="2292" y="943"/>
                </a:lnTo>
                <a:lnTo>
                  <a:pt x="2288" y="956"/>
                </a:lnTo>
                <a:lnTo>
                  <a:pt x="2282" y="969"/>
                </a:lnTo>
                <a:lnTo>
                  <a:pt x="2275" y="980"/>
                </a:lnTo>
                <a:lnTo>
                  <a:pt x="2266" y="990"/>
                </a:lnTo>
                <a:lnTo>
                  <a:pt x="2258" y="1000"/>
                </a:lnTo>
                <a:lnTo>
                  <a:pt x="2248" y="1009"/>
                </a:lnTo>
                <a:lnTo>
                  <a:pt x="2238" y="1017"/>
                </a:lnTo>
                <a:lnTo>
                  <a:pt x="2227" y="1023"/>
                </a:lnTo>
                <a:lnTo>
                  <a:pt x="2214" y="1028"/>
                </a:lnTo>
                <a:lnTo>
                  <a:pt x="2201" y="1034"/>
                </a:lnTo>
                <a:lnTo>
                  <a:pt x="2188" y="1037"/>
                </a:lnTo>
                <a:lnTo>
                  <a:pt x="2176" y="1040"/>
                </a:lnTo>
                <a:lnTo>
                  <a:pt x="2162" y="1040"/>
                </a:lnTo>
                <a:lnTo>
                  <a:pt x="2147" y="1040"/>
                </a:lnTo>
                <a:lnTo>
                  <a:pt x="2133" y="1037"/>
                </a:lnTo>
                <a:lnTo>
                  <a:pt x="2120" y="1034"/>
                </a:lnTo>
                <a:lnTo>
                  <a:pt x="2108" y="1028"/>
                </a:lnTo>
                <a:lnTo>
                  <a:pt x="2096" y="1023"/>
                </a:lnTo>
                <a:lnTo>
                  <a:pt x="2085" y="1017"/>
                </a:lnTo>
                <a:lnTo>
                  <a:pt x="2074" y="1009"/>
                </a:lnTo>
                <a:lnTo>
                  <a:pt x="2064" y="1000"/>
                </a:lnTo>
                <a:lnTo>
                  <a:pt x="2055" y="990"/>
                </a:lnTo>
                <a:lnTo>
                  <a:pt x="2048" y="980"/>
                </a:lnTo>
                <a:lnTo>
                  <a:pt x="2041" y="969"/>
                </a:lnTo>
                <a:lnTo>
                  <a:pt x="2035" y="956"/>
                </a:lnTo>
                <a:lnTo>
                  <a:pt x="2031" y="943"/>
                </a:lnTo>
                <a:lnTo>
                  <a:pt x="2027" y="931"/>
                </a:lnTo>
                <a:lnTo>
                  <a:pt x="2025" y="917"/>
                </a:lnTo>
                <a:lnTo>
                  <a:pt x="2024" y="904"/>
                </a:lnTo>
                <a:lnTo>
                  <a:pt x="2025" y="890"/>
                </a:lnTo>
                <a:lnTo>
                  <a:pt x="2027" y="875"/>
                </a:lnTo>
                <a:lnTo>
                  <a:pt x="2031" y="863"/>
                </a:lnTo>
                <a:lnTo>
                  <a:pt x="2035" y="850"/>
                </a:lnTo>
                <a:lnTo>
                  <a:pt x="2041" y="837"/>
                </a:lnTo>
                <a:lnTo>
                  <a:pt x="2048" y="827"/>
                </a:lnTo>
                <a:lnTo>
                  <a:pt x="2055" y="816"/>
                </a:lnTo>
                <a:lnTo>
                  <a:pt x="2064" y="806"/>
                </a:lnTo>
                <a:lnTo>
                  <a:pt x="2074" y="797"/>
                </a:lnTo>
                <a:lnTo>
                  <a:pt x="2085" y="789"/>
                </a:lnTo>
                <a:lnTo>
                  <a:pt x="2096" y="783"/>
                </a:lnTo>
                <a:lnTo>
                  <a:pt x="2108" y="778"/>
                </a:lnTo>
                <a:lnTo>
                  <a:pt x="2120" y="772"/>
                </a:lnTo>
                <a:lnTo>
                  <a:pt x="2133" y="769"/>
                </a:lnTo>
                <a:lnTo>
                  <a:pt x="2147" y="766"/>
                </a:lnTo>
                <a:lnTo>
                  <a:pt x="2162" y="7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25"/>
          <p:cNvSpPr/>
          <p:nvPr/>
        </p:nvSpPr>
        <p:spPr>
          <a:xfrm>
            <a:off x="5561057" y="6066372"/>
            <a:ext cx="481249" cy="124026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6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5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3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3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2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2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4" y="158"/>
                </a:lnTo>
                <a:lnTo>
                  <a:pt x="662" y="170"/>
                </a:lnTo>
                <a:lnTo>
                  <a:pt x="664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3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3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2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3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3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2" y="510"/>
                </a:lnTo>
                <a:lnTo>
                  <a:pt x="724" y="510"/>
                </a:lnTo>
                <a:lnTo>
                  <a:pt x="733" y="510"/>
                </a:lnTo>
                <a:lnTo>
                  <a:pt x="744" y="512"/>
                </a:lnTo>
                <a:lnTo>
                  <a:pt x="754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4" y="612"/>
                </a:lnTo>
                <a:lnTo>
                  <a:pt x="744" y="615"/>
                </a:lnTo>
                <a:lnTo>
                  <a:pt x="733" y="617"/>
                </a:lnTo>
                <a:lnTo>
                  <a:pt x="683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91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2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7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3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9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1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8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251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12" y="279"/>
                </a:lnTo>
                <a:lnTo>
                  <a:pt x="2512" y="434"/>
                </a:lnTo>
                <a:close/>
                <a:moveTo>
                  <a:pt x="2031" y="434"/>
                </a:moveTo>
                <a:lnTo>
                  <a:pt x="1712" y="434"/>
                </a:lnTo>
                <a:lnTo>
                  <a:pt x="1712" y="279"/>
                </a:lnTo>
                <a:lnTo>
                  <a:pt x="2031" y="279"/>
                </a:lnTo>
                <a:lnTo>
                  <a:pt x="2031" y="434"/>
                </a:lnTo>
                <a:close/>
                <a:moveTo>
                  <a:pt x="1559" y="434"/>
                </a:moveTo>
                <a:lnTo>
                  <a:pt x="1232" y="434"/>
                </a:lnTo>
                <a:lnTo>
                  <a:pt x="1232" y="279"/>
                </a:lnTo>
                <a:lnTo>
                  <a:pt x="1559" y="279"/>
                </a:lnTo>
                <a:lnTo>
                  <a:pt x="1559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8" name="Google Shape;678;p25"/>
          <p:cNvGrpSpPr/>
          <p:nvPr/>
        </p:nvGrpSpPr>
        <p:grpSpPr>
          <a:xfrm>
            <a:off x="9570323" y="3746562"/>
            <a:ext cx="2688068" cy="75256"/>
            <a:chOff x="-4763" y="8334555"/>
            <a:chExt cx="3968750" cy="111125"/>
          </a:xfrm>
        </p:grpSpPr>
        <p:sp>
          <p:nvSpPr>
            <p:cNvPr id="679" name="Google Shape;679;p25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9" name="Google Shape;689;p25"/>
          <p:cNvGrpSpPr/>
          <p:nvPr/>
        </p:nvGrpSpPr>
        <p:grpSpPr>
          <a:xfrm>
            <a:off x="6171" y="2428501"/>
            <a:ext cx="2686993" cy="75256"/>
            <a:chOff x="2497137" y="8334555"/>
            <a:chExt cx="3967163" cy="111125"/>
          </a:xfrm>
        </p:grpSpPr>
        <p:sp>
          <p:nvSpPr>
            <p:cNvPr id="690" name="Google Shape;690;p25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25"/>
          <p:cNvGrpSpPr/>
          <p:nvPr/>
        </p:nvGrpSpPr>
        <p:grpSpPr>
          <a:xfrm>
            <a:off x="-3226" y="6083635"/>
            <a:ext cx="4952573" cy="75256"/>
            <a:chOff x="-4763" y="8334555"/>
            <a:chExt cx="7312139" cy="111125"/>
          </a:xfrm>
        </p:grpSpPr>
        <p:sp>
          <p:nvSpPr>
            <p:cNvPr id="701" name="Google Shape;701;p25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7091476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66739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25"/>
          <p:cNvGrpSpPr/>
          <p:nvPr/>
        </p:nvGrpSpPr>
        <p:grpSpPr>
          <a:xfrm>
            <a:off x="7802650" y="721924"/>
            <a:ext cx="4381550" cy="75256"/>
            <a:chOff x="-4763" y="8334555"/>
            <a:chExt cx="6469063" cy="111125"/>
          </a:xfrm>
        </p:grpSpPr>
        <p:sp>
          <p:nvSpPr>
            <p:cNvPr id="720" name="Google Shape;720;p25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Social - Nome Apresentação">
  <p:cSld name="ESG - Social - Nome Apresentação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6"/>
          <p:cNvSpPr/>
          <p:nvPr/>
        </p:nvSpPr>
        <p:spPr>
          <a:xfrm>
            <a:off x="1" y="1"/>
            <a:ext cx="12184199" cy="6858000"/>
          </a:xfrm>
          <a:prstGeom prst="rect">
            <a:avLst/>
          </a:prstGeom>
          <a:solidFill>
            <a:srgbClr val="00A0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8" name="Google Shape;738;p26"/>
          <p:cNvGrpSpPr/>
          <p:nvPr/>
        </p:nvGrpSpPr>
        <p:grpSpPr>
          <a:xfrm>
            <a:off x="-3225" y="721923"/>
            <a:ext cx="12261616" cy="5566499"/>
            <a:chOff x="-4763" y="1066006"/>
            <a:chExt cx="18103447" cy="8219606"/>
          </a:xfrm>
        </p:grpSpPr>
        <p:grpSp>
          <p:nvGrpSpPr>
            <p:cNvPr id="739" name="Google Shape;739;p26"/>
            <p:cNvGrpSpPr/>
            <p:nvPr/>
          </p:nvGrpSpPr>
          <p:grpSpPr>
            <a:xfrm>
              <a:off x="4226190" y="3433573"/>
              <a:ext cx="1790738" cy="2239358"/>
              <a:chOff x="4226190" y="3234531"/>
              <a:chExt cx="1790738" cy="2239358"/>
            </a:xfrm>
          </p:grpSpPr>
          <p:sp>
            <p:nvSpPr>
              <p:cNvPr id="740" name="Google Shape;740;p26"/>
              <p:cNvSpPr/>
              <p:nvPr/>
            </p:nvSpPr>
            <p:spPr>
              <a:xfrm>
                <a:off x="4457435" y="3234531"/>
                <a:ext cx="1342496" cy="1342496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407" extrusionOk="0">
                    <a:moveTo>
                      <a:pt x="1924" y="239"/>
                    </a:moveTo>
                    <a:lnTo>
                      <a:pt x="1951" y="260"/>
                    </a:lnTo>
                    <a:lnTo>
                      <a:pt x="1977" y="282"/>
                    </a:lnTo>
                    <a:lnTo>
                      <a:pt x="2003" y="303"/>
                    </a:lnTo>
                    <a:lnTo>
                      <a:pt x="2028" y="326"/>
                    </a:lnTo>
                    <a:lnTo>
                      <a:pt x="2052" y="350"/>
                    </a:lnTo>
                    <a:lnTo>
                      <a:pt x="2076" y="374"/>
                    </a:lnTo>
                    <a:lnTo>
                      <a:pt x="2099" y="399"/>
                    </a:lnTo>
                    <a:lnTo>
                      <a:pt x="2122" y="424"/>
                    </a:lnTo>
                    <a:lnTo>
                      <a:pt x="2144" y="450"/>
                    </a:lnTo>
                    <a:lnTo>
                      <a:pt x="2164" y="477"/>
                    </a:lnTo>
                    <a:lnTo>
                      <a:pt x="2185" y="505"/>
                    </a:lnTo>
                    <a:lnTo>
                      <a:pt x="2205" y="533"/>
                    </a:lnTo>
                    <a:lnTo>
                      <a:pt x="2223" y="561"/>
                    </a:lnTo>
                    <a:lnTo>
                      <a:pt x="2241" y="591"/>
                    </a:lnTo>
                    <a:lnTo>
                      <a:pt x="2258" y="620"/>
                    </a:lnTo>
                    <a:lnTo>
                      <a:pt x="2274" y="650"/>
                    </a:lnTo>
                    <a:lnTo>
                      <a:pt x="2290" y="681"/>
                    </a:lnTo>
                    <a:lnTo>
                      <a:pt x="2305" y="711"/>
                    </a:lnTo>
                    <a:lnTo>
                      <a:pt x="2318" y="744"/>
                    </a:lnTo>
                    <a:lnTo>
                      <a:pt x="2331" y="775"/>
                    </a:lnTo>
                    <a:lnTo>
                      <a:pt x="2343" y="808"/>
                    </a:lnTo>
                    <a:lnTo>
                      <a:pt x="2354" y="841"/>
                    </a:lnTo>
                    <a:lnTo>
                      <a:pt x="2364" y="874"/>
                    </a:lnTo>
                    <a:lnTo>
                      <a:pt x="2372" y="908"/>
                    </a:lnTo>
                    <a:lnTo>
                      <a:pt x="2381" y="943"/>
                    </a:lnTo>
                    <a:lnTo>
                      <a:pt x="2388" y="978"/>
                    </a:lnTo>
                    <a:lnTo>
                      <a:pt x="2394" y="1013"/>
                    </a:lnTo>
                    <a:lnTo>
                      <a:pt x="2400" y="1047"/>
                    </a:lnTo>
                    <a:lnTo>
                      <a:pt x="2403" y="1083"/>
                    </a:lnTo>
                    <a:lnTo>
                      <a:pt x="2406" y="1119"/>
                    </a:lnTo>
                    <a:lnTo>
                      <a:pt x="2408" y="1155"/>
                    </a:lnTo>
                    <a:lnTo>
                      <a:pt x="2409" y="1192"/>
                    </a:lnTo>
                    <a:lnTo>
                      <a:pt x="2407" y="1238"/>
                    </a:lnTo>
                    <a:lnTo>
                      <a:pt x="2404" y="1283"/>
                    </a:lnTo>
                    <a:lnTo>
                      <a:pt x="2399" y="1329"/>
                    </a:lnTo>
                    <a:lnTo>
                      <a:pt x="2392" y="1376"/>
                    </a:lnTo>
                    <a:lnTo>
                      <a:pt x="2382" y="1422"/>
                    </a:lnTo>
                    <a:lnTo>
                      <a:pt x="2371" y="1468"/>
                    </a:lnTo>
                    <a:lnTo>
                      <a:pt x="2358" y="1514"/>
                    </a:lnTo>
                    <a:lnTo>
                      <a:pt x="2344" y="1559"/>
                    </a:lnTo>
                    <a:lnTo>
                      <a:pt x="2328" y="1603"/>
                    </a:lnTo>
                    <a:lnTo>
                      <a:pt x="2309" y="1648"/>
                    </a:lnTo>
                    <a:lnTo>
                      <a:pt x="2289" y="1691"/>
                    </a:lnTo>
                    <a:lnTo>
                      <a:pt x="2268" y="1734"/>
                    </a:lnTo>
                    <a:lnTo>
                      <a:pt x="2244" y="1776"/>
                    </a:lnTo>
                    <a:lnTo>
                      <a:pt x="2219" y="1816"/>
                    </a:lnTo>
                    <a:lnTo>
                      <a:pt x="2193" y="1856"/>
                    </a:lnTo>
                    <a:lnTo>
                      <a:pt x="2164" y="1894"/>
                    </a:lnTo>
                    <a:lnTo>
                      <a:pt x="2135" y="1931"/>
                    </a:lnTo>
                    <a:lnTo>
                      <a:pt x="2103" y="1965"/>
                    </a:lnTo>
                    <a:lnTo>
                      <a:pt x="2071" y="1999"/>
                    </a:lnTo>
                    <a:lnTo>
                      <a:pt x="2037" y="2031"/>
                    </a:lnTo>
                    <a:lnTo>
                      <a:pt x="2001" y="2061"/>
                    </a:lnTo>
                    <a:lnTo>
                      <a:pt x="1964" y="2088"/>
                    </a:lnTo>
                    <a:lnTo>
                      <a:pt x="1926" y="2114"/>
                    </a:lnTo>
                    <a:lnTo>
                      <a:pt x="1886" y="2138"/>
                    </a:lnTo>
                    <a:lnTo>
                      <a:pt x="1845" y="2159"/>
                    </a:lnTo>
                    <a:lnTo>
                      <a:pt x="1803" y="2177"/>
                    </a:lnTo>
                    <a:lnTo>
                      <a:pt x="1759" y="2194"/>
                    </a:lnTo>
                    <a:lnTo>
                      <a:pt x="1715" y="2208"/>
                    </a:lnTo>
                    <a:lnTo>
                      <a:pt x="1669" y="2219"/>
                    </a:lnTo>
                    <a:lnTo>
                      <a:pt x="1621" y="2226"/>
                    </a:lnTo>
                    <a:lnTo>
                      <a:pt x="1573" y="2231"/>
                    </a:lnTo>
                    <a:lnTo>
                      <a:pt x="1523" y="2233"/>
                    </a:lnTo>
                    <a:lnTo>
                      <a:pt x="1491" y="2232"/>
                    </a:lnTo>
                    <a:lnTo>
                      <a:pt x="1458" y="2230"/>
                    </a:lnTo>
                    <a:lnTo>
                      <a:pt x="1425" y="2226"/>
                    </a:lnTo>
                    <a:lnTo>
                      <a:pt x="1394" y="2222"/>
                    </a:lnTo>
                    <a:lnTo>
                      <a:pt x="1362" y="2217"/>
                    </a:lnTo>
                    <a:lnTo>
                      <a:pt x="1332" y="2210"/>
                    </a:lnTo>
                    <a:lnTo>
                      <a:pt x="1302" y="2202"/>
                    </a:lnTo>
                    <a:lnTo>
                      <a:pt x="1273" y="2193"/>
                    </a:lnTo>
                    <a:lnTo>
                      <a:pt x="1244" y="2183"/>
                    </a:lnTo>
                    <a:lnTo>
                      <a:pt x="1216" y="2172"/>
                    </a:lnTo>
                    <a:lnTo>
                      <a:pt x="1190" y="2160"/>
                    </a:lnTo>
                    <a:lnTo>
                      <a:pt x="1164" y="2147"/>
                    </a:lnTo>
                    <a:lnTo>
                      <a:pt x="1139" y="2133"/>
                    </a:lnTo>
                    <a:lnTo>
                      <a:pt x="1114" y="2118"/>
                    </a:lnTo>
                    <a:lnTo>
                      <a:pt x="1091" y="2101"/>
                    </a:lnTo>
                    <a:lnTo>
                      <a:pt x="1068" y="2085"/>
                    </a:lnTo>
                    <a:lnTo>
                      <a:pt x="1047" y="2067"/>
                    </a:lnTo>
                    <a:lnTo>
                      <a:pt x="1027" y="2048"/>
                    </a:lnTo>
                    <a:lnTo>
                      <a:pt x="1008" y="2028"/>
                    </a:lnTo>
                    <a:lnTo>
                      <a:pt x="991" y="2009"/>
                    </a:lnTo>
                    <a:lnTo>
                      <a:pt x="973" y="1987"/>
                    </a:lnTo>
                    <a:lnTo>
                      <a:pt x="958" y="1965"/>
                    </a:lnTo>
                    <a:lnTo>
                      <a:pt x="944" y="1944"/>
                    </a:lnTo>
                    <a:lnTo>
                      <a:pt x="931" y="1920"/>
                    </a:lnTo>
                    <a:lnTo>
                      <a:pt x="920" y="1896"/>
                    </a:lnTo>
                    <a:lnTo>
                      <a:pt x="910" y="1872"/>
                    </a:lnTo>
                    <a:lnTo>
                      <a:pt x="901" y="1847"/>
                    </a:lnTo>
                    <a:lnTo>
                      <a:pt x="894" y="1821"/>
                    </a:lnTo>
                    <a:lnTo>
                      <a:pt x="888" y="1795"/>
                    </a:lnTo>
                    <a:lnTo>
                      <a:pt x="884" y="1769"/>
                    </a:lnTo>
                    <a:lnTo>
                      <a:pt x="882" y="1740"/>
                    </a:lnTo>
                    <a:lnTo>
                      <a:pt x="881" y="1713"/>
                    </a:lnTo>
                    <a:lnTo>
                      <a:pt x="882" y="1695"/>
                    </a:lnTo>
                    <a:lnTo>
                      <a:pt x="883" y="1675"/>
                    </a:lnTo>
                    <a:lnTo>
                      <a:pt x="885" y="1656"/>
                    </a:lnTo>
                    <a:lnTo>
                      <a:pt x="887" y="1638"/>
                    </a:lnTo>
                    <a:lnTo>
                      <a:pt x="891" y="1620"/>
                    </a:lnTo>
                    <a:lnTo>
                      <a:pt x="895" y="1601"/>
                    </a:lnTo>
                    <a:lnTo>
                      <a:pt x="900" y="1584"/>
                    </a:lnTo>
                    <a:lnTo>
                      <a:pt x="907" y="1565"/>
                    </a:lnTo>
                    <a:lnTo>
                      <a:pt x="913" y="1548"/>
                    </a:lnTo>
                    <a:lnTo>
                      <a:pt x="920" y="1529"/>
                    </a:lnTo>
                    <a:lnTo>
                      <a:pt x="928" y="1512"/>
                    </a:lnTo>
                    <a:lnTo>
                      <a:pt x="936" y="1496"/>
                    </a:lnTo>
                    <a:lnTo>
                      <a:pt x="946" y="1478"/>
                    </a:lnTo>
                    <a:lnTo>
                      <a:pt x="956" y="1462"/>
                    </a:lnTo>
                    <a:lnTo>
                      <a:pt x="966" y="1445"/>
                    </a:lnTo>
                    <a:lnTo>
                      <a:pt x="977" y="1429"/>
                    </a:lnTo>
                    <a:lnTo>
                      <a:pt x="989" y="1414"/>
                    </a:lnTo>
                    <a:lnTo>
                      <a:pt x="1001" y="1399"/>
                    </a:lnTo>
                    <a:lnTo>
                      <a:pt x="1014" y="1383"/>
                    </a:lnTo>
                    <a:lnTo>
                      <a:pt x="1027" y="1368"/>
                    </a:lnTo>
                    <a:lnTo>
                      <a:pt x="1041" y="1354"/>
                    </a:lnTo>
                    <a:lnTo>
                      <a:pt x="1055" y="1341"/>
                    </a:lnTo>
                    <a:lnTo>
                      <a:pt x="1070" y="1328"/>
                    </a:lnTo>
                    <a:lnTo>
                      <a:pt x="1085" y="1315"/>
                    </a:lnTo>
                    <a:lnTo>
                      <a:pt x="1101" y="1303"/>
                    </a:lnTo>
                    <a:lnTo>
                      <a:pt x="1117" y="1291"/>
                    </a:lnTo>
                    <a:lnTo>
                      <a:pt x="1133" y="1279"/>
                    </a:lnTo>
                    <a:lnTo>
                      <a:pt x="1150" y="1269"/>
                    </a:lnTo>
                    <a:lnTo>
                      <a:pt x="1167" y="1258"/>
                    </a:lnTo>
                    <a:lnTo>
                      <a:pt x="1186" y="1250"/>
                    </a:lnTo>
                    <a:lnTo>
                      <a:pt x="1203" y="1240"/>
                    </a:lnTo>
                    <a:lnTo>
                      <a:pt x="1222" y="1232"/>
                    </a:lnTo>
                    <a:lnTo>
                      <a:pt x="1242" y="1223"/>
                    </a:lnTo>
                    <a:lnTo>
                      <a:pt x="1263" y="1213"/>
                    </a:lnTo>
                    <a:lnTo>
                      <a:pt x="1283" y="1203"/>
                    </a:lnTo>
                    <a:lnTo>
                      <a:pt x="1303" y="1192"/>
                    </a:lnTo>
                    <a:lnTo>
                      <a:pt x="1322" y="1181"/>
                    </a:lnTo>
                    <a:lnTo>
                      <a:pt x="1340" y="1169"/>
                    </a:lnTo>
                    <a:lnTo>
                      <a:pt x="1359" y="1157"/>
                    </a:lnTo>
                    <a:lnTo>
                      <a:pt x="1376" y="1145"/>
                    </a:lnTo>
                    <a:lnTo>
                      <a:pt x="1394" y="1132"/>
                    </a:lnTo>
                    <a:lnTo>
                      <a:pt x="1411" y="1118"/>
                    </a:lnTo>
                    <a:lnTo>
                      <a:pt x="1426" y="1104"/>
                    </a:lnTo>
                    <a:lnTo>
                      <a:pt x="1443" y="1090"/>
                    </a:lnTo>
                    <a:lnTo>
                      <a:pt x="1458" y="1075"/>
                    </a:lnTo>
                    <a:lnTo>
                      <a:pt x="1472" y="1059"/>
                    </a:lnTo>
                    <a:lnTo>
                      <a:pt x="1485" y="1044"/>
                    </a:lnTo>
                    <a:lnTo>
                      <a:pt x="1499" y="1028"/>
                    </a:lnTo>
                    <a:lnTo>
                      <a:pt x="1511" y="1012"/>
                    </a:lnTo>
                    <a:lnTo>
                      <a:pt x="1523" y="994"/>
                    </a:lnTo>
                    <a:lnTo>
                      <a:pt x="1534" y="977"/>
                    </a:lnTo>
                    <a:lnTo>
                      <a:pt x="1545" y="958"/>
                    </a:lnTo>
                    <a:lnTo>
                      <a:pt x="1554" y="941"/>
                    </a:lnTo>
                    <a:lnTo>
                      <a:pt x="1563" y="921"/>
                    </a:lnTo>
                    <a:lnTo>
                      <a:pt x="1571" y="903"/>
                    </a:lnTo>
                    <a:lnTo>
                      <a:pt x="1579" y="883"/>
                    </a:lnTo>
                    <a:lnTo>
                      <a:pt x="1585" y="863"/>
                    </a:lnTo>
                    <a:lnTo>
                      <a:pt x="1591" y="843"/>
                    </a:lnTo>
                    <a:lnTo>
                      <a:pt x="1596" y="822"/>
                    </a:lnTo>
                    <a:lnTo>
                      <a:pt x="1600" y="801"/>
                    </a:lnTo>
                    <a:lnTo>
                      <a:pt x="1603" y="779"/>
                    </a:lnTo>
                    <a:lnTo>
                      <a:pt x="1606" y="757"/>
                    </a:lnTo>
                    <a:lnTo>
                      <a:pt x="1607" y="735"/>
                    </a:lnTo>
                    <a:lnTo>
                      <a:pt x="1607" y="712"/>
                    </a:lnTo>
                    <a:lnTo>
                      <a:pt x="1606" y="663"/>
                    </a:lnTo>
                    <a:lnTo>
                      <a:pt x="1599" y="617"/>
                    </a:lnTo>
                    <a:lnTo>
                      <a:pt x="1591" y="572"/>
                    </a:lnTo>
                    <a:lnTo>
                      <a:pt x="1578" y="530"/>
                    </a:lnTo>
                    <a:lnTo>
                      <a:pt x="1562" y="489"/>
                    </a:lnTo>
                    <a:lnTo>
                      <a:pt x="1544" y="451"/>
                    </a:lnTo>
                    <a:lnTo>
                      <a:pt x="1522" y="415"/>
                    </a:lnTo>
                    <a:lnTo>
                      <a:pt x="1498" y="382"/>
                    </a:lnTo>
                    <a:lnTo>
                      <a:pt x="1471" y="349"/>
                    </a:lnTo>
                    <a:lnTo>
                      <a:pt x="1442" y="320"/>
                    </a:lnTo>
                    <a:lnTo>
                      <a:pt x="1410" y="291"/>
                    </a:lnTo>
                    <a:lnTo>
                      <a:pt x="1377" y="265"/>
                    </a:lnTo>
                    <a:lnTo>
                      <a:pt x="1341" y="243"/>
                    </a:lnTo>
                    <a:lnTo>
                      <a:pt x="1304" y="221"/>
                    </a:lnTo>
                    <a:lnTo>
                      <a:pt x="1266" y="201"/>
                    </a:lnTo>
                    <a:lnTo>
                      <a:pt x="1226" y="184"/>
                    </a:lnTo>
                    <a:lnTo>
                      <a:pt x="1185" y="169"/>
                    </a:lnTo>
                    <a:lnTo>
                      <a:pt x="1143" y="156"/>
                    </a:lnTo>
                    <a:lnTo>
                      <a:pt x="1100" y="145"/>
                    </a:lnTo>
                    <a:lnTo>
                      <a:pt x="1056" y="136"/>
                    </a:lnTo>
                    <a:lnTo>
                      <a:pt x="1013" y="129"/>
                    </a:lnTo>
                    <a:lnTo>
                      <a:pt x="968" y="125"/>
                    </a:lnTo>
                    <a:lnTo>
                      <a:pt x="923" y="123"/>
                    </a:lnTo>
                    <a:lnTo>
                      <a:pt x="879" y="123"/>
                    </a:lnTo>
                    <a:lnTo>
                      <a:pt x="834" y="125"/>
                    </a:lnTo>
                    <a:lnTo>
                      <a:pt x="790" y="128"/>
                    </a:lnTo>
                    <a:lnTo>
                      <a:pt x="746" y="135"/>
                    </a:lnTo>
                    <a:lnTo>
                      <a:pt x="703" y="144"/>
                    </a:lnTo>
                    <a:lnTo>
                      <a:pt x="661" y="154"/>
                    </a:lnTo>
                    <a:lnTo>
                      <a:pt x="620" y="166"/>
                    </a:lnTo>
                    <a:lnTo>
                      <a:pt x="580" y="182"/>
                    </a:lnTo>
                    <a:lnTo>
                      <a:pt x="541" y="199"/>
                    </a:lnTo>
                    <a:lnTo>
                      <a:pt x="577" y="176"/>
                    </a:lnTo>
                    <a:lnTo>
                      <a:pt x="614" y="154"/>
                    </a:lnTo>
                    <a:lnTo>
                      <a:pt x="651" y="134"/>
                    </a:lnTo>
                    <a:lnTo>
                      <a:pt x="689" y="115"/>
                    </a:lnTo>
                    <a:lnTo>
                      <a:pt x="728" y="98"/>
                    </a:lnTo>
                    <a:lnTo>
                      <a:pt x="769" y="82"/>
                    </a:lnTo>
                    <a:lnTo>
                      <a:pt x="809" y="66"/>
                    </a:lnTo>
                    <a:lnTo>
                      <a:pt x="850" y="53"/>
                    </a:lnTo>
                    <a:lnTo>
                      <a:pt x="892" y="41"/>
                    </a:lnTo>
                    <a:lnTo>
                      <a:pt x="934" y="30"/>
                    </a:lnTo>
                    <a:lnTo>
                      <a:pt x="978" y="22"/>
                    </a:lnTo>
                    <a:lnTo>
                      <a:pt x="1021" y="14"/>
                    </a:lnTo>
                    <a:lnTo>
                      <a:pt x="1065" y="8"/>
                    </a:lnTo>
                    <a:lnTo>
                      <a:pt x="1109" y="3"/>
                    </a:lnTo>
                    <a:lnTo>
                      <a:pt x="1154" y="1"/>
                    </a:lnTo>
                    <a:lnTo>
                      <a:pt x="1200" y="0"/>
                    </a:lnTo>
                    <a:lnTo>
                      <a:pt x="1212" y="0"/>
                    </a:lnTo>
                    <a:lnTo>
                      <a:pt x="1265" y="2"/>
                    </a:lnTo>
                    <a:lnTo>
                      <a:pt x="1317" y="8"/>
                    </a:lnTo>
                    <a:lnTo>
                      <a:pt x="1367" y="16"/>
                    </a:lnTo>
                    <a:lnTo>
                      <a:pt x="1415" y="28"/>
                    </a:lnTo>
                    <a:lnTo>
                      <a:pt x="1462" y="42"/>
                    </a:lnTo>
                    <a:lnTo>
                      <a:pt x="1507" y="59"/>
                    </a:lnTo>
                    <a:lnTo>
                      <a:pt x="1550" y="78"/>
                    </a:lnTo>
                    <a:lnTo>
                      <a:pt x="1591" y="100"/>
                    </a:lnTo>
                    <a:lnTo>
                      <a:pt x="1630" y="124"/>
                    </a:lnTo>
                    <a:lnTo>
                      <a:pt x="1667" y="150"/>
                    </a:lnTo>
                    <a:lnTo>
                      <a:pt x="1702" y="178"/>
                    </a:lnTo>
                    <a:lnTo>
                      <a:pt x="1735" y="208"/>
                    </a:lnTo>
                    <a:lnTo>
                      <a:pt x="1767" y="239"/>
                    </a:lnTo>
                    <a:lnTo>
                      <a:pt x="1795" y="273"/>
                    </a:lnTo>
                    <a:lnTo>
                      <a:pt x="1823" y="307"/>
                    </a:lnTo>
                    <a:lnTo>
                      <a:pt x="1848" y="343"/>
                    </a:lnTo>
                    <a:lnTo>
                      <a:pt x="1872" y="380"/>
                    </a:lnTo>
                    <a:lnTo>
                      <a:pt x="1892" y="417"/>
                    </a:lnTo>
                    <a:lnTo>
                      <a:pt x="1911" y="456"/>
                    </a:lnTo>
                    <a:lnTo>
                      <a:pt x="1928" y="494"/>
                    </a:lnTo>
                    <a:lnTo>
                      <a:pt x="1942" y="534"/>
                    </a:lnTo>
                    <a:lnTo>
                      <a:pt x="1955" y="574"/>
                    </a:lnTo>
                    <a:lnTo>
                      <a:pt x="1965" y="613"/>
                    </a:lnTo>
                    <a:lnTo>
                      <a:pt x="1974" y="655"/>
                    </a:lnTo>
                    <a:lnTo>
                      <a:pt x="1979" y="694"/>
                    </a:lnTo>
                    <a:lnTo>
                      <a:pt x="1984" y="734"/>
                    </a:lnTo>
                    <a:lnTo>
                      <a:pt x="1985" y="774"/>
                    </a:lnTo>
                    <a:lnTo>
                      <a:pt x="1984" y="814"/>
                    </a:lnTo>
                    <a:lnTo>
                      <a:pt x="1982" y="852"/>
                    </a:lnTo>
                    <a:lnTo>
                      <a:pt x="1976" y="890"/>
                    </a:lnTo>
                    <a:lnTo>
                      <a:pt x="1968" y="927"/>
                    </a:lnTo>
                    <a:lnTo>
                      <a:pt x="1959" y="963"/>
                    </a:lnTo>
                    <a:lnTo>
                      <a:pt x="1943" y="1006"/>
                    </a:lnTo>
                    <a:lnTo>
                      <a:pt x="1928" y="1046"/>
                    </a:lnTo>
                    <a:lnTo>
                      <a:pt x="1912" y="1084"/>
                    </a:lnTo>
                    <a:lnTo>
                      <a:pt x="1896" y="1120"/>
                    </a:lnTo>
                    <a:lnTo>
                      <a:pt x="1877" y="1154"/>
                    </a:lnTo>
                    <a:lnTo>
                      <a:pt x="1857" y="1187"/>
                    </a:lnTo>
                    <a:lnTo>
                      <a:pt x="1848" y="1202"/>
                    </a:lnTo>
                    <a:lnTo>
                      <a:pt x="1837" y="1216"/>
                    </a:lnTo>
                    <a:lnTo>
                      <a:pt x="1826" y="1231"/>
                    </a:lnTo>
                    <a:lnTo>
                      <a:pt x="1814" y="1245"/>
                    </a:lnTo>
                    <a:lnTo>
                      <a:pt x="1802" y="1258"/>
                    </a:lnTo>
                    <a:lnTo>
                      <a:pt x="1790" y="1273"/>
                    </a:lnTo>
                    <a:lnTo>
                      <a:pt x="1777" y="1286"/>
                    </a:lnTo>
                    <a:lnTo>
                      <a:pt x="1764" y="1299"/>
                    </a:lnTo>
                    <a:lnTo>
                      <a:pt x="1735" y="1324"/>
                    </a:lnTo>
                    <a:lnTo>
                      <a:pt x="1705" y="1348"/>
                    </a:lnTo>
                    <a:lnTo>
                      <a:pt x="1672" y="1372"/>
                    </a:lnTo>
                    <a:lnTo>
                      <a:pt x="1637" y="1394"/>
                    </a:lnTo>
                    <a:lnTo>
                      <a:pt x="1599" y="1418"/>
                    </a:lnTo>
                    <a:lnTo>
                      <a:pt x="1558" y="1441"/>
                    </a:lnTo>
                    <a:lnTo>
                      <a:pt x="1509" y="1466"/>
                    </a:lnTo>
                    <a:lnTo>
                      <a:pt x="1461" y="1489"/>
                    </a:lnTo>
                    <a:lnTo>
                      <a:pt x="1437" y="1500"/>
                    </a:lnTo>
                    <a:lnTo>
                      <a:pt x="1415" y="1512"/>
                    </a:lnTo>
                    <a:lnTo>
                      <a:pt x="1395" y="1524"/>
                    </a:lnTo>
                    <a:lnTo>
                      <a:pt x="1374" y="1537"/>
                    </a:lnTo>
                    <a:lnTo>
                      <a:pt x="1365" y="1544"/>
                    </a:lnTo>
                    <a:lnTo>
                      <a:pt x="1357" y="1552"/>
                    </a:lnTo>
                    <a:lnTo>
                      <a:pt x="1348" y="1560"/>
                    </a:lnTo>
                    <a:lnTo>
                      <a:pt x="1340" y="1568"/>
                    </a:lnTo>
                    <a:lnTo>
                      <a:pt x="1333" y="1577"/>
                    </a:lnTo>
                    <a:lnTo>
                      <a:pt x="1325" y="1587"/>
                    </a:lnTo>
                    <a:lnTo>
                      <a:pt x="1320" y="1597"/>
                    </a:lnTo>
                    <a:lnTo>
                      <a:pt x="1313" y="1608"/>
                    </a:lnTo>
                    <a:lnTo>
                      <a:pt x="1309" y="1620"/>
                    </a:lnTo>
                    <a:lnTo>
                      <a:pt x="1304" y="1631"/>
                    </a:lnTo>
                    <a:lnTo>
                      <a:pt x="1300" y="1645"/>
                    </a:lnTo>
                    <a:lnTo>
                      <a:pt x="1298" y="1659"/>
                    </a:lnTo>
                    <a:lnTo>
                      <a:pt x="1295" y="1673"/>
                    </a:lnTo>
                    <a:lnTo>
                      <a:pt x="1293" y="1689"/>
                    </a:lnTo>
                    <a:lnTo>
                      <a:pt x="1292" y="1705"/>
                    </a:lnTo>
                    <a:lnTo>
                      <a:pt x="1293" y="1723"/>
                    </a:lnTo>
                    <a:lnTo>
                      <a:pt x="1293" y="1736"/>
                    </a:lnTo>
                    <a:lnTo>
                      <a:pt x="1296" y="1749"/>
                    </a:lnTo>
                    <a:lnTo>
                      <a:pt x="1298" y="1761"/>
                    </a:lnTo>
                    <a:lnTo>
                      <a:pt x="1300" y="1773"/>
                    </a:lnTo>
                    <a:lnTo>
                      <a:pt x="1303" y="1785"/>
                    </a:lnTo>
                    <a:lnTo>
                      <a:pt x="1308" y="1797"/>
                    </a:lnTo>
                    <a:lnTo>
                      <a:pt x="1312" y="1808"/>
                    </a:lnTo>
                    <a:lnTo>
                      <a:pt x="1316" y="1819"/>
                    </a:lnTo>
                    <a:lnTo>
                      <a:pt x="1322" y="1829"/>
                    </a:lnTo>
                    <a:lnTo>
                      <a:pt x="1328" y="1839"/>
                    </a:lnTo>
                    <a:lnTo>
                      <a:pt x="1335" y="1849"/>
                    </a:lnTo>
                    <a:lnTo>
                      <a:pt x="1341" y="1859"/>
                    </a:lnTo>
                    <a:lnTo>
                      <a:pt x="1348" y="1867"/>
                    </a:lnTo>
                    <a:lnTo>
                      <a:pt x="1357" y="1876"/>
                    </a:lnTo>
                    <a:lnTo>
                      <a:pt x="1364" y="1885"/>
                    </a:lnTo>
                    <a:lnTo>
                      <a:pt x="1373" y="1893"/>
                    </a:lnTo>
                    <a:lnTo>
                      <a:pt x="1382" y="1900"/>
                    </a:lnTo>
                    <a:lnTo>
                      <a:pt x="1390" y="1907"/>
                    </a:lnTo>
                    <a:lnTo>
                      <a:pt x="1400" y="1913"/>
                    </a:lnTo>
                    <a:lnTo>
                      <a:pt x="1410" y="1920"/>
                    </a:lnTo>
                    <a:lnTo>
                      <a:pt x="1432" y="1931"/>
                    </a:lnTo>
                    <a:lnTo>
                      <a:pt x="1453" y="1939"/>
                    </a:lnTo>
                    <a:lnTo>
                      <a:pt x="1476" y="1947"/>
                    </a:lnTo>
                    <a:lnTo>
                      <a:pt x="1500" y="1952"/>
                    </a:lnTo>
                    <a:lnTo>
                      <a:pt x="1525" y="1956"/>
                    </a:lnTo>
                    <a:lnTo>
                      <a:pt x="1550" y="1957"/>
                    </a:lnTo>
                    <a:lnTo>
                      <a:pt x="1593" y="1955"/>
                    </a:lnTo>
                    <a:lnTo>
                      <a:pt x="1634" y="1950"/>
                    </a:lnTo>
                    <a:lnTo>
                      <a:pt x="1673" y="1943"/>
                    </a:lnTo>
                    <a:lnTo>
                      <a:pt x="1712" y="1932"/>
                    </a:lnTo>
                    <a:lnTo>
                      <a:pt x="1749" y="1919"/>
                    </a:lnTo>
                    <a:lnTo>
                      <a:pt x="1783" y="1902"/>
                    </a:lnTo>
                    <a:lnTo>
                      <a:pt x="1818" y="1884"/>
                    </a:lnTo>
                    <a:lnTo>
                      <a:pt x="1850" y="1863"/>
                    </a:lnTo>
                    <a:lnTo>
                      <a:pt x="1881" y="1840"/>
                    </a:lnTo>
                    <a:lnTo>
                      <a:pt x="1911" y="1816"/>
                    </a:lnTo>
                    <a:lnTo>
                      <a:pt x="1939" y="1789"/>
                    </a:lnTo>
                    <a:lnTo>
                      <a:pt x="1966" y="1761"/>
                    </a:lnTo>
                    <a:lnTo>
                      <a:pt x="1992" y="1732"/>
                    </a:lnTo>
                    <a:lnTo>
                      <a:pt x="2016" y="1700"/>
                    </a:lnTo>
                    <a:lnTo>
                      <a:pt x="2039" y="1667"/>
                    </a:lnTo>
                    <a:lnTo>
                      <a:pt x="2061" y="1634"/>
                    </a:lnTo>
                    <a:lnTo>
                      <a:pt x="2081" y="1599"/>
                    </a:lnTo>
                    <a:lnTo>
                      <a:pt x="2100" y="1563"/>
                    </a:lnTo>
                    <a:lnTo>
                      <a:pt x="2118" y="1526"/>
                    </a:lnTo>
                    <a:lnTo>
                      <a:pt x="2134" y="1489"/>
                    </a:lnTo>
                    <a:lnTo>
                      <a:pt x="2148" y="1452"/>
                    </a:lnTo>
                    <a:lnTo>
                      <a:pt x="2162" y="1414"/>
                    </a:lnTo>
                    <a:lnTo>
                      <a:pt x="2174" y="1376"/>
                    </a:lnTo>
                    <a:lnTo>
                      <a:pt x="2185" y="1339"/>
                    </a:lnTo>
                    <a:lnTo>
                      <a:pt x="2195" y="1301"/>
                    </a:lnTo>
                    <a:lnTo>
                      <a:pt x="2203" y="1263"/>
                    </a:lnTo>
                    <a:lnTo>
                      <a:pt x="2210" y="1226"/>
                    </a:lnTo>
                    <a:lnTo>
                      <a:pt x="2216" y="1189"/>
                    </a:lnTo>
                    <a:lnTo>
                      <a:pt x="2220" y="1153"/>
                    </a:lnTo>
                    <a:lnTo>
                      <a:pt x="2223" y="1118"/>
                    </a:lnTo>
                    <a:lnTo>
                      <a:pt x="2225" y="1084"/>
                    </a:lnTo>
                    <a:lnTo>
                      <a:pt x="2225" y="1052"/>
                    </a:lnTo>
                    <a:lnTo>
                      <a:pt x="2225" y="1019"/>
                    </a:lnTo>
                    <a:lnTo>
                      <a:pt x="2224" y="987"/>
                    </a:lnTo>
                    <a:lnTo>
                      <a:pt x="2222" y="954"/>
                    </a:lnTo>
                    <a:lnTo>
                      <a:pt x="2220" y="922"/>
                    </a:lnTo>
                    <a:lnTo>
                      <a:pt x="2217" y="892"/>
                    </a:lnTo>
                    <a:lnTo>
                      <a:pt x="2213" y="860"/>
                    </a:lnTo>
                    <a:lnTo>
                      <a:pt x="2209" y="830"/>
                    </a:lnTo>
                    <a:lnTo>
                      <a:pt x="2204" y="801"/>
                    </a:lnTo>
                    <a:lnTo>
                      <a:pt x="2198" y="770"/>
                    </a:lnTo>
                    <a:lnTo>
                      <a:pt x="2192" y="742"/>
                    </a:lnTo>
                    <a:lnTo>
                      <a:pt x="2185" y="712"/>
                    </a:lnTo>
                    <a:lnTo>
                      <a:pt x="2178" y="684"/>
                    </a:lnTo>
                    <a:lnTo>
                      <a:pt x="2169" y="657"/>
                    </a:lnTo>
                    <a:lnTo>
                      <a:pt x="2161" y="630"/>
                    </a:lnTo>
                    <a:lnTo>
                      <a:pt x="2151" y="603"/>
                    </a:lnTo>
                    <a:lnTo>
                      <a:pt x="2142" y="576"/>
                    </a:lnTo>
                    <a:lnTo>
                      <a:pt x="2132" y="551"/>
                    </a:lnTo>
                    <a:lnTo>
                      <a:pt x="2121" y="526"/>
                    </a:lnTo>
                    <a:lnTo>
                      <a:pt x="2110" y="501"/>
                    </a:lnTo>
                    <a:lnTo>
                      <a:pt x="2098" y="477"/>
                    </a:lnTo>
                    <a:lnTo>
                      <a:pt x="2086" y="455"/>
                    </a:lnTo>
                    <a:lnTo>
                      <a:pt x="2073" y="432"/>
                    </a:lnTo>
                    <a:lnTo>
                      <a:pt x="2060" y="410"/>
                    </a:lnTo>
                    <a:lnTo>
                      <a:pt x="2047" y="388"/>
                    </a:lnTo>
                    <a:lnTo>
                      <a:pt x="2033" y="368"/>
                    </a:lnTo>
                    <a:lnTo>
                      <a:pt x="2019" y="347"/>
                    </a:lnTo>
                    <a:lnTo>
                      <a:pt x="2003" y="327"/>
                    </a:lnTo>
                    <a:lnTo>
                      <a:pt x="1988" y="309"/>
                    </a:lnTo>
                    <a:lnTo>
                      <a:pt x="1973" y="290"/>
                    </a:lnTo>
                    <a:lnTo>
                      <a:pt x="1956" y="273"/>
                    </a:lnTo>
                    <a:lnTo>
                      <a:pt x="1940" y="256"/>
                    </a:lnTo>
                    <a:lnTo>
                      <a:pt x="1924" y="239"/>
                    </a:lnTo>
                    <a:close/>
                    <a:moveTo>
                      <a:pt x="486" y="2168"/>
                    </a:moveTo>
                    <a:lnTo>
                      <a:pt x="454" y="2145"/>
                    </a:lnTo>
                    <a:lnTo>
                      <a:pt x="425" y="2120"/>
                    </a:lnTo>
                    <a:lnTo>
                      <a:pt x="395" y="2095"/>
                    </a:lnTo>
                    <a:lnTo>
                      <a:pt x="367" y="2069"/>
                    </a:lnTo>
                    <a:lnTo>
                      <a:pt x="346" y="2048"/>
                    </a:lnTo>
                    <a:lnTo>
                      <a:pt x="327" y="2027"/>
                    </a:lnTo>
                    <a:lnTo>
                      <a:pt x="306" y="2006"/>
                    </a:lnTo>
                    <a:lnTo>
                      <a:pt x="287" y="1984"/>
                    </a:lnTo>
                    <a:lnTo>
                      <a:pt x="268" y="1961"/>
                    </a:lnTo>
                    <a:lnTo>
                      <a:pt x="250" y="1938"/>
                    </a:lnTo>
                    <a:lnTo>
                      <a:pt x="233" y="1915"/>
                    </a:lnTo>
                    <a:lnTo>
                      <a:pt x="216" y="1891"/>
                    </a:lnTo>
                    <a:lnTo>
                      <a:pt x="199" y="1866"/>
                    </a:lnTo>
                    <a:lnTo>
                      <a:pt x="183" y="1842"/>
                    </a:lnTo>
                    <a:lnTo>
                      <a:pt x="168" y="1817"/>
                    </a:lnTo>
                    <a:lnTo>
                      <a:pt x="152" y="1791"/>
                    </a:lnTo>
                    <a:lnTo>
                      <a:pt x="138" y="1765"/>
                    </a:lnTo>
                    <a:lnTo>
                      <a:pt x="125" y="1739"/>
                    </a:lnTo>
                    <a:lnTo>
                      <a:pt x="112" y="1713"/>
                    </a:lnTo>
                    <a:lnTo>
                      <a:pt x="100" y="1686"/>
                    </a:lnTo>
                    <a:lnTo>
                      <a:pt x="88" y="1659"/>
                    </a:lnTo>
                    <a:lnTo>
                      <a:pt x="77" y="1630"/>
                    </a:lnTo>
                    <a:lnTo>
                      <a:pt x="68" y="1603"/>
                    </a:lnTo>
                    <a:lnTo>
                      <a:pt x="58" y="1574"/>
                    </a:lnTo>
                    <a:lnTo>
                      <a:pt x="49" y="1546"/>
                    </a:lnTo>
                    <a:lnTo>
                      <a:pt x="41" y="1517"/>
                    </a:lnTo>
                    <a:lnTo>
                      <a:pt x="34" y="1488"/>
                    </a:lnTo>
                    <a:lnTo>
                      <a:pt x="26" y="1459"/>
                    </a:lnTo>
                    <a:lnTo>
                      <a:pt x="21" y="1428"/>
                    </a:lnTo>
                    <a:lnTo>
                      <a:pt x="15" y="1399"/>
                    </a:lnTo>
                    <a:lnTo>
                      <a:pt x="11" y="1368"/>
                    </a:lnTo>
                    <a:lnTo>
                      <a:pt x="7" y="1338"/>
                    </a:lnTo>
                    <a:lnTo>
                      <a:pt x="4" y="1306"/>
                    </a:lnTo>
                    <a:lnTo>
                      <a:pt x="2" y="1276"/>
                    </a:lnTo>
                    <a:lnTo>
                      <a:pt x="0" y="1244"/>
                    </a:lnTo>
                    <a:lnTo>
                      <a:pt x="0" y="1213"/>
                    </a:lnTo>
                    <a:lnTo>
                      <a:pt x="1" y="1167"/>
                    </a:lnTo>
                    <a:lnTo>
                      <a:pt x="4" y="1121"/>
                    </a:lnTo>
                    <a:lnTo>
                      <a:pt x="10" y="1076"/>
                    </a:lnTo>
                    <a:lnTo>
                      <a:pt x="16" y="1029"/>
                    </a:lnTo>
                    <a:lnTo>
                      <a:pt x="26" y="983"/>
                    </a:lnTo>
                    <a:lnTo>
                      <a:pt x="37" y="938"/>
                    </a:lnTo>
                    <a:lnTo>
                      <a:pt x="50" y="892"/>
                    </a:lnTo>
                    <a:lnTo>
                      <a:pt x="64" y="847"/>
                    </a:lnTo>
                    <a:lnTo>
                      <a:pt x="81" y="803"/>
                    </a:lnTo>
                    <a:lnTo>
                      <a:pt x="98" y="758"/>
                    </a:lnTo>
                    <a:lnTo>
                      <a:pt x="119" y="715"/>
                    </a:lnTo>
                    <a:lnTo>
                      <a:pt x="139" y="672"/>
                    </a:lnTo>
                    <a:lnTo>
                      <a:pt x="162" y="631"/>
                    </a:lnTo>
                    <a:lnTo>
                      <a:pt x="187" y="591"/>
                    </a:lnTo>
                    <a:lnTo>
                      <a:pt x="213" y="551"/>
                    </a:lnTo>
                    <a:lnTo>
                      <a:pt x="242" y="514"/>
                    </a:lnTo>
                    <a:lnTo>
                      <a:pt x="271" y="477"/>
                    </a:lnTo>
                    <a:lnTo>
                      <a:pt x="302" y="443"/>
                    </a:lnTo>
                    <a:lnTo>
                      <a:pt x="334" y="409"/>
                    </a:lnTo>
                    <a:lnTo>
                      <a:pt x="368" y="379"/>
                    </a:lnTo>
                    <a:lnTo>
                      <a:pt x="404" y="348"/>
                    </a:lnTo>
                    <a:lnTo>
                      <a:pt x="441" y="321"/>
                    </a:lnTo>
                    <a:lnTo>
                      <a:pt x="479" y="296"/>
                    </a:lnTo>
                    <a:lnTo>
                      <a:pt x="518" y="272"/>
                    </a:lnTo>
                    <a:lnTo>
                      <a:pt x="559" y="251"/>
                    </a:lnTo>
                    <a:lnTo>
                      <a:pt x="601" y="233"/>
                    </a:lnTo>
                    <a:lnTo>
                      <a:pt x="645" y="216"/>
                    </a:lnTo>
                    <a:lnTo>
                      <a:pt x="689" y="203"/>
                    </a:lnTo>
                    <a:lnTo>
                      <a:pt x="735" y="193"/>
                    </a:lnTo>
                    <a:lnTo>
                      <a:pt x="782" y="185"/>
                    </a:lnTo>
                    <a:lnTo>
                      <a:pt x="830" y="181"/>
                    </a:lnTo>
                    <a:lnTo>
                      <a:pt x="879" y="178"/>
                    </a:lnTo>
                    <a:lnTo>
                      <a:pt x="912" y="179"/>
                    </a:lnTo>
                    <a:lnTo>
                      <a:pt x="945" y="182"/>
                    </a:lnTo>
                    <a:lnTo>
                      <a:pt x="978" y="185"/>
                    </a:lnTo>
                    <a:lnTo>
                      <a:pt x="1010" y="189"/>
                    </a:lnTo>
                    <a:lnTo>
                      <a:pt x="1042" y="195"/>
                    </a:lnTo>
                    <a:lnTo>
                      <a:pt x="1072" y="202"/>
                    </a:lnTo>
                    <a:lnTo>
                      <a:pt x="1103" y="210"/>
                    </a:lnTo>
                    <a:lnTo>
                      <a:pt x="1132" y="220"/>
                    </a:lnTo>
                    <a:lnTo>
                      <a:pt x="1161" y="231"/>
                    </a:lnTo>
                    <a:lnTo>
                      <a:pt x="1189" y="241"/>
                    </a:lnTo>
                    <a:lnTo>
                      <a:pt x="1216" y="255"/>
                    </a:lnTo>
                    <a:lnTo>
                      <a:pt x="1242" y="269"/>
                    </a:lnTo>
                    <a:lnTo>
                      <a:pt x="1268" y="283"/>
                    </a:lnTo>
                    <a:lnTo>
                      <a:pt x="1292" y="298"/>
                    </a:lnTo>
                    <a:lnTo>
                      <a:pt x="1316" y="315"/>
                    </a:lnTo>
                    <a:lnTo>
                      <a:pt x="1339" y="333"/>
                    </a:lnTo>
                    <a:lnTo>
                      <a:pt x="1361" y="350"/>
                    </a:lnTo>
                    <a:lnTo>
                      <a:pt x="1381" y="370"/>
                    </a:lnTo>
                    <a:lnTo>
                      <a:pt x="1400" y="389"/>
                    </a:lnTo>
                    <a:lnTo>
                      <a:pt x="1419" y="410"/>
                    </a:lnTo>
                    <a:lnTo>
                      <a:pt x="1435" y="432"/>
                    </a:lnTo>
                    <a:lnTo>
                      <a:pt x="1451" y="455"/>
                    </a:lnTo>
                    <a:lnTo>
                      <a:pt x="1465" y="477"/>
                    </a:lnTo>
                    <a:lnTo>
                      <a:pt x="1479" y="500"/>
                    </a:lnTo>
                    <a:lnTo>
                      <a:pt x="1491" y="524"/>
                    </a:lnTo>
                    <a:lnTo>
                      <a:pt x="1500" y="549"/>
                    </a:lnTo>
                    <a:lnTo>
                      <a:pt x="1509" y="574"/>
                    </a:lnTo>
                    <a:lnTo>
                      <a:pt x="1517" y="600"/>
                    </a:lnTo>
                    <a:lnTo>
                      <a:pt x="1522" y="626"/>
                    </a:lnTo>
                    <a:lnTo>
                      <a:pt x="1526" y="654"/>
                    </a:lnTo>
                    <a:lnTo>
                      <a:pt x="1529" y="681"/>
                    </a:lnTo>
                    <a:lnTo>
                      <a:pt x="1530" y="708"/>
                    </a:lnTo>
                    <a:lnTo>
                      <a:pt x="1530" y="727"/>
                    </a:lnTo>
                    <a:lnTo>
                      <a:pt x="1529" y="745"/>
                    </a:lnTo>
                    <a:lnTo>
                      <a:pt x="1526" y="764"/>
                    </a:lnTo>
                    <a:lnTo>
                      <a:pt x="1524" y="782"/>
                    </a:lnTo>
                    <a:lnTo>
                      <a:pt x="1520" y="799"/>
                    </a:lnTo>
                    <a:lnTo>
                      <a:pt x="1517" y="817"/>
                    </a:lnTo>
                    <a:lnTo>
                      <a:pt x="1511" y="834"/>
                    </a:lnTo>
                    <a:lnTo>
                      <a:pt x="1506" y="852"/>
                    </a:lnTo>
                    <a:lnTo>
                      <a:pt x="1500" y="869"/>
                    </a:lnTo>
                    <a:lnTo>
                      <a:pt x="1493" y="885"/>
                    </a:lnTo>
                    <a:lnTo>
                      <a:pt x="1485" y="902"/>
                    </a:lnTo>
                    <a:lnTo>
                      <a:pt x="1477" y="918"/>
                    </a:lnTo>
                    <a:lnTo>
                      <a:pt x="1469" y="934"/>
                    </a:lnTo>
                    <a:lnTo>
                      <a:pt x="1459" y="950"/>
                    </a:lnTo>
                    <a:lnTo>
                      <a:pt x="1449" y="965"/>
                    </a:lnTo>
                    <a:lnTo>
                      <a:pt x="1438" y="980"/>
                    </a:lnTo>
                    <a:lnTo>
                      <a:pt x="1427" y="995"/>
                    </a:lnTo>
                    <a:lnTo>
                      <a:pt x="1415" y="1009"/>
                    </a:lnTo>
                    <a:lnTo>
                      <a:pt x="1403" y="1022"/>
                    </a:lnTo>
                    <a:lnTo>
                      <a:pt x="1390" y="1037"/>
                    </a:lnTo>
                    <a:lnTo>
                      <a:pt x="1377" y="1050"/>
                    </a:lnTo>
                    <a:lnTo>
                      <a:pt x="1363" y="1063"/>
                    </a:lnTo>
                    <a:lnTo>
                      <a:pt x="1349" y="1075"/>
                    </a:lnTo>
                    <a:lnTo>
                      <a:pt x="1335" y="1087"/>
                    </a:lnTo>
                    <a:lnTo>
                      <a:pt x="1318" y="1097"/>
                    </a:lnTo>
                    <a:lnTo>
                      <a:pt x="1303" y="1109"/>
                    </a:lnTo>
                    <a:lnTo>
                      <a:pt x="1287" y="1119"/>
                    </a:lnTo>
                    <a:lnTo>
                      <a:pt x="1271" y="1130"/>
                    </a:lnTo>
                    <a:lnTo>
                      <a:pt x="1253" y="1139"/>
                    </a:lnTo>
                    <a:lnTo>
                      <a:pt x="1236" y="1149"/>
                    </a:lnTo>
                    <a:lnTo>
                      <a:pt x="1217" y="1157"/>
                    </a:lnTo>
                    <a:lnTo>
                      <a:pt x="1199" y="1165"/>
                    </a:lnTo>
                    <a:lnTo>
                      <a:pt x="1178" y="1175"/>
                    </a:lnTo>
                    <a:lnTo>
                      <a:pt x="1157" y="1184"/>
                    </a:lnTo>
                    <a:lnTo>
                      <a:pt x="1137" y="1194"/>
                    </a:lnTo>
                    <a:lnTo>
                      <a:pt x="1117" y="1205"/>
                    </a:lnTo>
                    <a:lnTo>
                      <a:pt x="1097" y="1217"/>
                    </a:lnTo>
                    <a:lnTo>
                      <a:pt x="1078" y="1229"/>
                    </a:lnTo>
                    <a:lnTo>
                      <a:pt x="1059" y="1241"/>
                    </a:lnTo>
                    <a:lnTo>
                      <a:pt x="1042" y="1254"/>
                    </a:lnTo>
                    <a:lnTo>
                      <a:pt x="1023" y="1267"/>
                    </a:lnTo>
                    <a:lnTo>
                      <a:pt x="1007" y="1281"/>
                    </a:lnTo>
                    <a:lnTo>
                      <a:pt x="990" y="1295"/>
                    </a:lnTo>
                    <a:lnTo>
                      <a:pt x="973" y="1310"/>
                    </a:lnTo>
                    <a:lnTo>
                      <a:pt x="958" y="1325"/>
                    </a:lnTo>
                    <a:lnTo>
                      <a:pt x="943" y="1341"/>
                    </a:lnTo>
                    <a:lnTo>
                      <a:pt x="929" y="1356"/>
                    </a:lnTo>
                    <a:lnTo>
                      <a:pt x="916" y="1374"/>
                    </a:lnTo>
                    <a:lnTo>
                      <a:pt x="903" y="1390"/>
                    </a:lnTo>
                    <a:lnTo>
                      <a:pt x="891" y="1407"/>
                    </a:lnTo>
                    <a:lnTo>
                      <a:pt x="879" y="1425"/>
                    </a:lnTo>
                    <a:lnTo>
                      <a:pt x="868" y="1443"/>
                    </a:lnTo>
                    <a:lnTo>
                      <a:pt x="858" y="1462"/>
                    </a:lnTo>
                    <a:lnTo>
                      <a:pt x="848" y="1481"/>
                    </a:lnTo>
                    <a:lnTo>
                      <a:pt x="839" y="1501"/>
                    </a:lnTo>
                    <a:lnTo>
                      <a:pt x="832" y="1521"/>
                    </a:lnTo>
                    <a:lnTo>
                      <a:pt x="825" y="1540"/>
                    </a:lnTo>
                    <a:lnTo>
                      <a:pt x="819" y="1561"/>
                    </a:lnTo>
                    <a:lnTo>
                      <a:pt x="813" y="1583"/>
                    </a:lnTo>
                    <a:lnTo>
                      <a:pt x="809" y="1603"/>
                    </a:lnTo>
                    <a:lnTo>
                      <a:pt x="806" y="1625"/>
                    </a:lnTo>
                    <a:lnTo>
                      <a:pt x="804" y="1648"/>
                    </a:lnTo>
                    <a:lnTo>
                      <a:pt x="802" y="1670"/>
                    </a:lnTo>
                    <a:lnTo>
                      <a:pt x="801" y="1692"/>
                    </a:lnTo>
                    <a:lnTo>
                      <a:pt x="804" y="1741"/>
                    </a:lnTo>
                    <a:lnTo>
                      <a:pt x="809" y="1788"/>
                    </a:lnTo>
                    <a:lnTo>
                      <a:pt x="818" y="1833"/>
                    </a:lnTo>
                    <a:lnTo>
                      <a:pt x="831" y="1875"/>
                    </a:lnTo>
                    <a:lnTo>
                      <a:pt x="846" y="1915"/>
                    </a:lnTo>
                    <a:lnTo>
                      <a:pt x="866" y="1953"/>
                    </a:lnTo>
                    <a:lnTo>
                      <a:pt x="886" y="1990"/>
                    </a:lnTo>
                    <a:lnTo>
                      <a:pt x="911" y="2024"/>
                    </a:lnTo>
                    <a:lnTo>
                      <a:pt x="937" y="2056"/>
                    </a:lnTo>
                    <a:lnTo>
                      <a:pt x="967" y="2086"/>
                    </a:lnTo>
                    <a:lnTo>
                      <a:pt x="998" y="2114"/>
                    </a:lnTo>
                    <a:lnTo>
                      <a:pt x="1032" y="2139"/>
                    </a:lnTo>
                    <a:lnTo>
                      <a:pt x="1067" y="2163"/>
                    </a:lnTo>
                    <a:lnTo>
                      <a:pt x="1104" y="2185"/>
                    </a:lnTo>
                    <a:lnTo>
                      <a:pt x="1143" y="2205"/>
                    </a:lnTo>
                    <a:lnTo>
                      <a:pt x="1182" y="2222"/>
                    </a:lnTo>
                    <a:lnTo>
                      <a:pt x="1224" y="2237"/>
                    </a:lnTo>
                    <a:lnTo>
                      <a:pt x="1265" y="2250"/>
                    </a:lnTo>
                    <a:lnTo>
                      <a:pt x="1309" y="2261"/>
                    </a:lnTo>
                    <a:lnTo>
                      <a:pt x="1352" y="2270"/>
                    </a:lnTo>
                    <a:lnTo>
                      <a:pt x="1396" y="2276"/>
                    </a:lnTo>
                    <a:lnTo>
                      <a:pt x="1440" y="2281"/>
                    </a:lnTo>
                    <a:lnTo>
                      <a:pt x="1485" y="2284"/>
                    </a:lnTo>
                    <a:lnTo>
                      <a:pt x="1530" y="2284"/>
                    </a:lnTo>
                    <a:lnTo>
                      <a:pt x="1574" y="2282"/>
                    </a:lnTo>
                    <a:lnTo>
                      <a:pt x="1619" y="2278"/>
                    </a:lnTo>
                    <a:lnTo>
                      <a:pt x="1663" y="2272"/>
                    </a:lnTo>
                    <a:lnTo>
                      <a:pt x="1705" y="2263"/>
                    </a:lnTo>
                    <a:lnTo>
                      <a:pt x="1747" y="2254"/>
                    </a:lnTo>
                    <a:lnTo>
                      <a:pt x="1789" y="2241"/>
                    </a:lnTo>
                    <a:lnTo>
                      <a:pt x="1829" y="2225"/>
                    </a:lnTo>
                    <a:lnTo>
                      <a:pt x="1867" y="2209"/>
                    </a:lnTo>
                    <a:lnTo>
                      <a:pt x="1831" y="2231"/>
                    </a:lnTo>
                    <a:lnTo>
                      <a:pt x="1795" y="2253"/>
                    </a:lnTo>
                    <a:lnTo>
                      <a:pt x="1758" y="2272"/>
                    </a:lnTo>
                    <a:lnTo>
                      <a:pt x="1720" y="2292"/>
                    </a:lnTo>
                    <a:lnTo>
                      <a:pt x="1681" y="2309"/>
                    </a:lnTo>
                    <a:lnTo>
                      <a:pt x="1642" y="2325"/>
                    </a:lnTo>
                    <a:lnTo>
                      <a:pt x="1602" y="2340"/>
                    </a:lnTo>
                    <a:lnTo>
                      <a:pt x="1561" y="2354"/>
                    </a:lnTo>
                    <a:lnTo>
                      <a:pt x="1520" y="2365"/>
                    </a:lnTo>
                    <a:lnTo>
                      <a:pt x="1479" y="2375"/>
                    </a:lnTo>
                    <a:lnTo>
                      <a:pt x="1436" y="2384"/>
                    </a:lnTo>
                    <a:lnTo>
                      <a:pt x="1394" y="2392"/>
                    </a:lnTo>
                    <a:lnTo>
                      <a:pt x="1351" y="2398"/>
                    </a:lnTo>
                    <a:lnTo>
                      <a:pt x="1309" y="2403"/>
                    </a:lnTo>
                    <a:lnTo>
                      <a:pt x="1266" y="2406"/>
                    </a:lnTo>
                    <a:lnTo>
                      <a:pt x="1224" y="2407"/>
                    </a:lnTo>
                    <a:lnTo>
                      <a:pt x="1204" y="2407"/>
                    </a:lnTo>
                    <a:lnTo>
                      <a:pt x="1198" y="2407"/>
                    </a:lnTo>
                    <a:lnTo>
                      <a:pt x="1143" y="2405"/>
                    </a:lnTo>
                    <a:lnTo>
                      <a:pt x="1092" y="2399"/>
                    </a:lnTo>
                    <a:lnTo>
                      <a:pt x="1042" y="2391"/>
                    </a:lnTo>
                    <a:lnTo>
                      <a:pt x="993" y="2380"/>
                    </a:lnTo>
                    <a:lnTo>
                      <a:pt x="947" y="2365"/>
                    </a:lnTo>
                    <a:lnTo>
                      <a:pt x="903" y="2348"/>
                    </a:lnTo>
                    <a:lnTo>
                      <a:pt x="859" y="2329"/>
                    </a:lnTo>
                    <a:lnTo>
                      <a:pt x="819" y="2307"/>
                    </a:lnTo>
                    <a:lnTo>
                      <a:pt x="780" y="2283"/>
                    </a:lnTo>
                    <a:lnTo>
                      <a:pt x="743" y="2257"/>
                    </a:lnTo>
                    <a:lnTo>
                      <a:pt x="708" y="2229"/>
                    </a:lnTo>
                    <a:lnTo>
                      <a:pt x="674" y="2198"/>
                    </a:lnTo>
                    <a:lnTo>
                      <a:pt x="643" y="2167"/>
                    </a:lnTo>
                    <a:lnTo>
                      <a:pt x="614" y="2134"/>
                    </a:lnTo>
                    <a:lnTo>
                      <a:pt x="587" y="2099"/>
                    </a:lnTo>
                    <a:lnTo>
                      <a:pt x="562" y="2063"/>
                    </a:lnTo>
                    <a:lnTo>
                      <a:pt x="539" y="2026"/>
                    </a:lnTo>
                    <a:lnTo>
                      <a:pt x="517" y="1989"/>
                    </a:lnTo>
                    <a:lnTo>
                      <a:pt x="499" y="1950"/>
                    </a:lnTo>
                    <a:lnTo>
                      <a:pt x="482" y="1911"/>
                    </a:lnTo>
                    <a:lnTo>
                      <a:pt x="467" y="1872"/>
                    </a:lnTo>
                    <a:lnTo>
                      <a:pt x="455" y="1832"/>
                    </a:lnTo>
                    <a:lnTo>
                      <a:pt x="444" y="1791"/>
                    </a:lnTo>
                    <a:lnTo>
                      <a:pt x="437" y="1751"/>
                    </a:lnTo>
                    <a:lnTo>
                      <a:pt x="430" y="1711"/>
                    </a:lnTo>
                    <a:lnTo>
                      <a:pt x="427" y="1671"/>
                    </a:lnTo>
                    <a:lnTo>
                      <a:pt x="426" y="1631"/>
                    </a:lnTo>
                    <a:lnTo>
                      <a:pt x="426" y="1592"/>
                    </a:lnTo>
                    <a:lnTo>
                      <a:pt x="429" y="1553"/>
                    </a:lnTo>
                    <a:lnTo>
                      <a:pt x="434" y="1516"/>
                    </a:lnTo>
                    <a:lnTo>
                      <a:pt x="442" y="1479"/>
                    </a:lnTo>
                    <a:lnTo>
                      <a:pt x="452" y="1443"/>
                    </a:lnTo>
                    <a:lnTo>
                      <a:pt x="467" y="1399"/>
                    </a:lnTo>
                    <a:lnTo>
                      <a:pt x="482" y="1358"/>
                    </a:lnTo>
                    <a:lnTo>
                      <a:pt x="498" y="1319"/>
                    </a:lnTo>
                    <a:lnTo>
                      <a:pt x="515" y="1283"/>
                    </a:lnTo>
                    <a:lnTo>
                      <a:pt x="532" y="1250"/>
                    </a:lnTo>
                    <a:lnTo>
                      <a:pt x="552" y="1218"/>
                    </a:lnTo>
                    <a:lnTo>
                      <a:pt x="562" y="1203"/>
                    </a:lnTo>
                    <a:lnTo>
                      <a:pt x="573" y="1188"/>
                    </a:lnTo>
                    <a:lnTo>
                      <a:pt x="584" y="1174"/>
                    </a:lnTo>
                    <a:lnTo>
                      <a:pt x="594" y="1159"/>
                    </a:lnTo>
                    <a:lnTo>
                      <a:pt x="606" y="1145"/>
                    </a:lnTo>
                    <a:lnTo>
                      <a:pt x="618" y="1132"/>
                    </a:lnTo>
                    <a:lnTo>
                      <a:pt x="631" y="1119"/>
                    </a:lnTo>
                    <a:lnTo>
                      <a:pt x="645" y="1106"/>
                    </a:lnTo>
                    <a:lnTo>
                      <a:pt x="673" y="1081"/>
                    </a:lnTo>
                    <a:lnTo>
                      <a:pt x="703" y="1056"/>
                    </a:lnTo>
                    <a:lnTo>
                      <a:pt x="736" y="1032"/>
                    </a:lnTo>
                    <a:lnTo>
                      <a:pt x="771" y="1009"/>
                    </a:lnTo>
                    <a:lnTo>
                      <a:pt x="809" y="985"/>
                    </a:lnTo>
                    <a:lnTo>
                      <a:pt x="850" y="963"/>
                    </a:lnTo>
                    <a:lnTo>
                      <a:pt x="900" y="938"/>
                    </a:lnTo>
                    <a:lnTo>
                      <a:pt x="948" y="915"/>
                    </a:lnTo>
                    <a:lnTo>
                      <a:pt x="972" y="904"/>
                    </a:lnTo>
                    <a:lnTo>
                      <a:pt x="994" y="893"/>
                    </a:lnTo>
                    <a:lnTo>
                      <a:pt x="1016" y="880"/>
                    </a:lnTo>
                    <a:lnTo>
                      <a:pt x="1035" y="867"/>
                    </a:lnTo>
                    <a:lnTo>
                      <a:pt x="1044" y="860"/>
                    </a:lnTo>
                    <a:lnTo>
                      <a:pt x="1053" y="853"/>
                    </a:lnTo>
                    <a:lnTo>
                      <a:pt x="1062" y="844"/>
                    </a:lnTo>
                    <a:lnTo>
                      <a:pt x="1069" y="835"/>
                    </a:lnTo>
                    <a:lnTo>
                      <a:pt x="1077" y="827"/>
                    </a:lnTo>
                    <a:lnTo>
                      <a:pt x="1083" y="817"/>
                    </a:lnTo>
                    <a:lnTo>
                      <a:pt x="1090" y="807"/>
                    </a:lnTo>
                    <a:lnTo>
                      <a:pt x="1095" y="796"/>
                    </a:lnTo>
                    <a:lnTo>
                      <a:pt x="1101" y="785"/>
                    </a:lnTo>
                    <a:lnTo>
                      <a:pt x="1105" y="772"/>
                    </a:lnTo>
                    <a:lnTo>
                      <a:pt x="1108" y="759"/>
                    </a:lnTo>
                    <a:lnTo>
                      <a:pt x="1112" y="746"/>
                    </a:lnTo>
                    <a:lnTo>
                      <a:pt x="1114" y="731"/>
                    </a:lnTo>
                    <a:lnTo>
                      <a:pt x="1115" y="716"/>
                    </a:lnTo>
                    <a:lnTo>
                      <a:pt x="1116" y="699"/>
                    </a:lnTo>
                    <a:lnTo>
                      <a:pt x="1116" y="682"/>
                    </a:lnTo>
                    <a:lnTo>
                      <a:pt x="1115" y="669"/>
                    </a:lnTo>
                    <a:lnTo>
                      <a:pt x="1114" y="656"/>
                    </a:lnTo>
                    <a:lnTo>
                      <a:pt x="1112" y="644"/>
                    </a:lnTo>
                    <a:lnTo>
                      <a:pt x="1109" y="631"/>
                    </a:lnTo>
                    <a:lnTo>
                      <a:pt x="1106" y="619"/>
                    </a:lnTo>
                    <a:lnTo>
                      <a:pt x="1102" y="608"/>
                    </a:lnTo>
                    <a:lnTo>
                      <a:pt x="1099" y="596"/>
                    </a:lnTo>
                    <a:lnTo>
                      <a:pt x="1093" y="585"/>
                    </a:lnTo>
                    <a:lnTo>
                      <a:pt x="1088" y="574"/>
                    </a:lnTo>
                    <a:lnTo>
                      <a:pt x="1082" y="564"/>
                    </a:lnTo>
                    <a:lnTo>
                      <a:pt x="1076" y="555"/>
                    </a:lnTo>
                    <a:lnTo>
                      <a:pt x="1069" y="545"/>
                    </a:lnTo>
                    <a:lnTo>
                      <a:pt x="1062" y="536"/>
                    </a:lnTo>
                    <a:lnTo>
                      <a:pt x="1054" y="528"/>
                    </a:lnTo>
                    <a:lnTo>
                      <a:pt x="1046" y="519"/>
                    </a:lnTo>
                    <a:lnTo>
                      <a:pt x="1038" y="511"/>
                    </a:lnTo>
                    <a:lnTo>
                      <a:pt x="1029" y="504"/>
                    </a:lnTo>
                    <a:lnTo>
                      <a:pt x="1019" y="496"/>
                    </a:lnTo>
                    <a:lnTo>
                      <a:pt x="1009" y="489"/>
                    </a:lnTo>
                    <a:lnTo>
                      <a:pt x="999" y="484"/>
                    </a:lnTo>
                    <a:lnTo>
                      <a:pt x="990" y="477"/>
                    </a:lnTo>
                    <a:lnTo>
                      <a:pt x="979" y="472"/>
                    </a:lnTo>
                    <a:lnTo>
                      <a:pt x="968" y="468"/>
                    </a:lnTo>
                    <a:lnTo>
                      <a:pt x="957" y="463"/>
                    </a:lnTo>
                    <a:lnTo>
                      <a:pt x="933" y="456"/>
                    </a:lnTo>
                    <a:lnTo>
                      <a:pt x="909" y="451"/>
                    </a:lnTo>
                    <a:lnTo>
                      <a:pt x="884" y="448"/>
                    </a:lnTo>
                    <a:lnTo>
                      <a:pt x="859" y="447"/>
                    </a:lnTo>
                    <a:lnTo>
                      <a:pt x="817" y="448"/>
                    </a:lnTo>
                    <a:lnTo>
                      <a:pt x="775" y="452"/>
                    </a:lnTo>
                    <a:lnTo>
                      <a:pt x="735" y="461"/>
                    </a:lnTo>
                    <a:lnTo>
                      <a:pt x="697" y="471"/>
                    </a:lnTo>
                    <a:lnTo>
                      <a:pt x="661" y="485"/>
                    </a:lnTo>
                    <a:lnTo>
                      <a:pt x="625" y="500"/>
                    </a:lnTo>
                    <a:lnTo>
                      <a:pt x="591" y="519"/>
                    </a:lnTo>
                    <a:lnTo>
                      <a:pt x="559" y="539"/>
                    </a:lnTo>
                    <a:lnTo>
                      <a:pt x="527" y="562"/>
                    </a:lnTo>
                    <a:lnTo>
                      <a:pt x="498" y="587"/>
                    </a:lnTo>
                    <a:lnTo>
                      <a:pt x="469" y="615"/>
                    </a:lnTo>
                    <a:lnTo>
                      <a:pt x="442" y="643"/>
                    </a:lnTo>
                    <a:lnTo>
                      <a:pt x="417" y="672"/>
                    </a:lnTo>
                    <a:lnTo>
                      <a:pt x="392" y="704"/>
                    </a:lnTo>
                    <a:lnTo>
                      <a:pt x="369" y="736"/>
                    </a:lnTo>
                    <a:lnTo>
                      <a:pt x="348" y="771"/>
                    </a:lnTo>
                    <a:lnTo>
                      <a:pt x="328" y="806"/>
                    </a:lnTo>
                    <a:lnTo>
                      <a:pt x="309" y="842"/>
                    </a:lnTo>
                    <a:lnTo>
                      <a:pt x="292" y="878"/>
                    </a:lnTo>
                    <a:lnTo>
                      <a:pt x="275" y="915"/>
                    </a:lnTo>
                    <a:lnTo>
                      <a:pt x="260" y="953"/>
                    </a:lnTo>
                    <a:lnTo>
                      <a:pt x="247" y="991"/>
                    </a:lnTo>
                    <a:lnTo>
                      <a:pt x="235" y="1029"/>
                    </a:lnTo>
                    <a:lnTo>
                      <a:pt x="224" y="1067"/>
                    </a:lnTo>
                    <a:lnTo>
                      <a:pt x="214" y="1104"/>
                    </a:lnTo>
                    <a:lnTo>
                      <a:pt x="206" y="1142"/>
                    </a:lnTo>
                    <a:lnTo>
                      <a:pt x="199" y="1179"/>
                    </a:lnTo>
                    <a:lnTo>
                      <a:pt x="193" y="1216"/>
                    </a:lnTo>
                    <a:lnTo>
                      <a:pt x="188" y="1252"/>
                    </a:lnTo>
                    <a:lnTo>
                      <a:pt x="186" y="1287"/>
                    </a:lnTo>
                    <a:lnTo>
                      <a:pt x="184" y="1320"/>
                    </a:lnTo>
                    <a:lnTo>
                      <a:pt x="183" y="1354"/>
                    </a:lnTo>
                    <a:lnTo>
                      <a:pt x="184" y="1387"/>
                    </a:lnTo>
                    <a:lnTo>
                      <a:pt x="184" y="1418"/>
                    </a:lnTo>
                    <a:lnTo>
                      <a:pt x="186" y="1451"/>
                    </a:lnTo>
                    <a:lnTo>
                      <a:pt x="188" y="1482"/>
                    </a:lnTo>
                    <a:lnTo>
                      <a:pt x="192" y="1513"/>
                    </a:lnTo>
                    <a:lnTo>
                      <a:pt x="196" y="1544"/>
                    </a:lnTo>
                    <a:lnTo>
                      <a:pt x="200" y="1575"/>
                    </a:lnTo>
                    <a:lnTo>
                      <a:pt x="205" y="1604"/>
                    </a:lnTo>
                    <a:lnTo>
                      <a:pt x="211" y="1634"/>
                    </a:lnTo>
                    <a:lnTo>
                      <a:pt x="217" y="1663"/>
                    </a:lnTo>
                    <a:lnTo>
                      <a:pt x="224" y="1692"/>
                    </a:lnTo>
                    <a:lnTo>
                      <a:pt x="232" y="1721"/>
                    </a:lnTo>
                    <a:lnTo>
                      <a:pt x="240" y="1748"/>
                    </a:lnTo>
                    <a:lnTo>
                      <a:pt x="248" y="1775"/>
                    </a:lnTo>
                    <a:lnTo>
                      <a:pt x="257" y="1802"/>
                    </a:lnTo>
                    <a:lnTo>
                      <a:pt x="267" y="1828"/>
                    </a:lnTo>
                    <a:lnTo>
                      <a:pt x="278" y="1854"/>
                    </a:lnTo>
                    <a:lnTo>
                      <a:pt x="287" y="1879"/>
                    </a:lnTo>
                    <a:lnTo>
                      <a:pt x="299" y="1903"/>
                    </a:lnTo>
                    <a:lnTo>
                      <a:pt x="310" y="1928"/>
                    </a:lnTo>
                    <a:lnTo>
                      <a:pt x="323" y="1951"/>
                    </a:lnTo>
                    <a:lnTo>
                      <a:pt x="335" y="1974"/>
                    </a:lnTo>
                    <a:lnTo>
                      <a:pt x="348" y="1997"/>
                    </a:lnTo>
                    <a:lnTo>
                      <a:pt x="363" y="2019"/>
                    </a:lnTo>
                    <a:lnTo>
                      <a:pt x="377" y="2039"/>
                    </a:lnTo>
                    <a:lnTo>
                      <a:pt x="391" y="2060"/>
                    </a:lnTo>
                    <a:lnTo>
                      <a:pt x="405" y="2080"/>
                    </a:lnTo>
                    <a:lnTo>
                      <a:pt x="420" y="2098"/>
                    </a:lnTo>
                    <a:lnTo>
                      <a:pt x="437" y="2117"/>
                    </a:lnTo>
                    <a:lnTo>
                      <a:pt x="452" y="2134"/>
                    </a:lnTo>
                    <a:lnTo>
                      <a:pt x="468" y="2151"/>
                    </a:lnTo>
                    <a:lnTo>
                      <a:pt x="486" y="2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6"/>
              <p:cNvSpPr/>
              <p:nvPr/>
            </p:nvSpPr>
            <p:spPr>
              <a:xfrm>
                <a:off x="4226190" y="4809331"/>
                <a:ext cx="1790738" cy="664558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193" extrusionOk="0">
                    <a:moveTo>
                      <a:pt x="2155" y="149"/>
                    </a:moveTo>
                    <a:lnTo>
                      <a:pt x="2150" y="160"/>
                    </a:lnTo>
                    <a:lnTo>
                      <a:pt x="2146" y="170"/>
                    </a:lnTo>
                    <a:lnTo>
                      <a:pt x="2140" y="179"/>
                    </a:lnTo>
                    <a:lnTo>
                      <a:pt x="2134" y="189"/>
                    </a:lnTo>
                    <a:lnTo>
                      <a:pt x="2127" y="198"/>
                    </a:lnTo>
                    <a:lnTo>
                      <a:pt x="2120" y="206"/>
                    </a:lnTo>
                    <a:lnTo>
                      <a:pt x="2111" y="214"/>
                    </a:lnTo>
                    <a:lnTo>
                      <a:pt x="2102" y="221"/>
                    </a:lnTo>
                    <a:lnTo>
                      <a:pt x="2094" y="227"/>
                    </a:lnTo>
                    <a:lnTo>
                      <a:pt x="2084" y="233"/>
                    </a:lnTo>
                    <a:lnTo>
                      <a:pt x="2073" y="238"/>
                    </a:lnTo>
                    <a:lnTo>
                      <a:pt x="2062" y="242"/>
                    </a:lnTo>
                    <a:lnTo>
                      <a:pt x="2051" y="246"/>
                    </a:lnTo>
                    <a:lnTo>
                      <a:pt x="2040" y="248"/>
                    </a:lnTo>
                    <a:lnTo>
                      <a:pt x="2028" y="249"/>
                    </a:lnTo>
                    <a:lnTo>
                      <a:pt x="2016" y="250"/>
                    </a:lnTo>
                    <a:lnTo>
                      <a:pt x="2007" y="249"/>
                    </a:lnTo>
                    <a:lnTo>
                      <a:pt x="1998" y="248"/>
                    </a:lnTo>
                    <a:lnTo>
                      <a:pt x="1989" y="247"/>
                    </a:lnTo>
                    <a:lnTo>
                      <a:pt x="1980" y="246"/>
                    </a:lnTo>
                    <a:lnTo>
                      <a:pt x="1980" y="246"/>
                    </a:lnTo>
                    <a:lnTo>
                      <a:pt x="1961" y="240"/>
                    </a:lnTo>
                    <a:lnTo>
                      <a:pt x="1940" y="237"/>
                    </a:lnTo>
                    <a:lnTo>
                      <a:pt x="1921" y="234"/>
                    </a:lnTo>
                    <a:lnTo>
                      <a:pt x="1901" y="232"/>
                    </a:lnTo>
                    <a:lnTo>
                      <a:pt x="1861" y="228"/>
                    </a:lnTo>
                    <a:lnTo>
                      <a:pt x="1820" y="227"/>
                    </a:lnTo>
                    <a:lnTo>
                      <a:pt x="1792" y="228"/>
                    </a:lnTo>
                    <a:lnTo>
                      <a:pt x="1765" y="230"/>
                    </a:lnTo>
                    <a:lnTo>
                      <a:pt x="1739" y="234"/>
                    </a:lnTo>
                    <a:lnTo>
                      <a:pt x="1713" y="237"/>
                    </a:lnTo>
                    <a:lnTo>
                      <a:pt x="1689" y="242"/>
                    </a:lnTo>
                    <a:lnTo>
                      <a:pt x="1666" y="249"/>
                    </a:lnTo>
                    <a:lnTo>
                      <a:pt x="1643" y="257"/>
                    </a:lnTo>
                    <a:lnTo>
                      <a:pt x="1622" y="265"/>
                    </a:lnTo>
                    <a:lnTo>
                      <a:pt x="1602" y="275"/>
                    </a:lnTo>
                    <a:lnTo>
                      <a:pt x="1583" y="285"/>
                    </a:lnTo>
                    <a:lnTo>
                      <a:pt x="1565" y="296"/>
                    </a:lnTo>
                    <a:lnTo>
                      <a:pt x="1547" y="309"/>
                    </a:lnTo>
                    <a:lnTo>
                      <a:pt x="1531" y="321"/>
                    </a:lnTo>
                    <a:lnTo>
                      <a:pt x="1516" y="335"/>
                    </a:lnTo>
                    <a:lnTo>
                      <a:pt x="1501" y="349"/>
                    </a:lnTo>
                    <a:lnTo>
                      <a:pt x="1487" y="364"/>
                    </a:lnTo>
                    <a:lnTo>
                      <a:pt x="1475" y="379"/>
                    </a:lnTo>
                    <a:lnTo>
                      <a:pt x="1463" y="396"/>
                    </a:lnTo>
                    <a:lnTo>
                      <a:pt x="1452" y="413"/>
                    </a:lnTo>
                    <a:lnTo>
                      <a:pt x="1443" y="431"/>
                    </a:lnTo>
                    <a:lnTo>
                      <a:pt x="1434" y="448"/>
                    </a:lnTo>
                    <a:lnTo>
                      <a:pt x="1425" y="466"/>
                    </a:lnTo>
                    <a:lnTo>
                      <a:pt x="1418" y="485"/>
                    </a:lnTo>
                    <a:lnTo>
                      <a:pt x="1411" y="503"/>
                    </a:lnTo>
                    <a:lnTo>
                      <a:pt x="1406" y="523"/>
                    </a:lnTo>
                    <a:lnTo>
                      <a:pt x="1400" y="543"/>
                    </a:lnTo>
                    <a:lnTo>
                      <a:pt x="1396" y="563"/>
                    </a:lnTo>
                    <a:lnTo>
                      <a:pt x="1393" y="583"/>
                    </a:lnTo>
                    <a:lnTo>
                      <a:pt x="1390" y="603"/>
                    </a:lnTo>
                    <a:lnTo>
                      <a:pt x="1388" y="623"/>
                    </a:lnTo>
                    <a:lnTo>
                      <a:pt x="1387" y="644"/>
                    </a:lnTo>
                    <a:lnTo>
                      <a:pt x="1387" y="664"/>
                    </a:lnTo>
                    <a:lnTo>
                      <a:pt x="1387" y="683"/>
                    </a:lnTo>
                    <a:lnTo>
                      <a:pt x="1388" y="701"/>
                    </a:lnTo>
                    <a:lnTo>
                      <a:pt x="1390" y="719"/>
                    </a:lnTo>
                    <a:lnTo>
                      <a:pt x="1393" y="736"/>
                    </a:lnTo>
                    <a:lnTo>
                      <a:pt x="1396" y="753"/>
                    </a:lnTo>
                    <a:lnTo>
                      <a:pt x="1400" y="768"/>
                    </a:lnTo>
                    <a:lnTo>
                      <a:pt x="1404" y="783"/>
                    </a:lnTo>
                    <a:lnTo>
                      <a:pt x="1410" y="797"/>
                    </a:lnTo>
                    <a:lnTo>
                      <a:pt x="1416" y="811"/>
                    </a:lnTo>
                    <a:lnTo>
                      <a:pt x="1423" y="824"/>
                    </a:lnTo>
                    <a:lnTo>
                      <a:pt x="1431" y="837"/>
                    </a:lnTo>
                    <a:lnTo>
                      <a:pt x="1438" y="849"/>
                    </a:lnTo>
                    <a:lnTo>
                      <a:pt x="1447" y="860"/>
                    </a:lnTo>
                    <a:lnTo>
                      <a:pt x="1456" y="871"/>
                    </a:lnTo>
                    <a:lnTo>
                      <a:pt x="1465" y="882"/>
                    </a:lnTo>
                    <a:lnTo>
                      <a:pt x="1475" y="892"/>
                    </a:lnTo>
                    <a:lnTo>
                      <a:pt x="1486" y="900"/>
                    </a:lnTo>
                    <a:lnTo>
                      <a:pt x="1497" y="909"/>
                    </a:lnTo>
                    <a:lnTo>
                      <a:pt x="1509" y="917"/>
                    </a:lnTo>
                    <a:lnTo>
                      <a:pt x="1521" y="923"/>
                    </a:lnTo>
                    <a:lnTo>
                      <a:pt x="1534" y="930"/>
                    </a:lnTo>
                    <a:lnTo>
                      <a:pt x="1547" y="936"/>
                    </a:lnTo>
                    <a:lnTo>
                      <a:pt x="1561" y="942"/>
                    </a:lnTo>
                    <a:lnTo>
                      <a:pt x="1575" y="946"/>
                    </a:lnTo>
                    <a:lnTo>
                      <a:pt x="1590" y="950"/>
                    </a:lnTo>
                    <a:lnTo>
                      <a:pt x="1605" y="955"/>
                    </a:lnTo>
                    <a:lnTo>
                      <a:pt x="1620" y="958"/>
                    </a:lnTo>
                    <a:lnTo>
                      <a:pt x="1636" y="960"/>
                    </a:lnTo>
                    <a:lnTo>
                      <a:pt x="1653" y="962"/>
                    </a:lnTo>
                    <a:lnTo>
                      <a:pt x="1669" y="964"/>
                    </a:lnTo>
                    <a:lnTo>
                      <a:pt x="1685" y="965"/>
                    </a:lnTo>
                    <a:lnTo>
                      <a:pt x="1703" y="965"/>
                    </a:lnTo>
                    <a:lnTo>
                      <a:pt x="1744" y="964"/>
                    </a:lnTo>
                    <a:lnTo>
                      <a:pt x="1784" y="960"/>
                    </a:lnTo>
                    <a:lnTo>
                      <a:pt x="1823" y="955"/>
                    </a:lnTo>
                    <a:lnTo>
                      <a:pt x="1861" y="948"/>
                    </a:lnTo>
                    <a:lnTo>
                      <a:pt x="1879" y="944"/>
                    </a:lnTo>
                    <a:lnTo>
                      <a:pt x="1897" y="938"/>
                    </a:lnTo>
                    <a:lnTo>
                      <a:pt x="1914" y="933"/>
                    </a:lnTo>
                    <a:lnTo>
                      <a:pt x="1931" y="928"/>
                    </a:lnTo>
                    <a:lnTo>
                      <a:pt x="1948" y="921"/>
                    </a:lnTo>
                    <a:lnTo>
                      <a:pt x="1964" y="915"/>
                    </a:lnTo>
                    <a:lnTo>
                      <a:pt x="1980" y="908"/>
                    </a:lnTo>
                    <a:lnTo>
                      <a:pt x="1996" y="900"/>
                    </a:lnTo>
                    <a:lnTo>
                      <a:pt x="1963" y="1148"/>
                    </a:lnTo>
                    <a:lnTo>
                      <a:pt x="1933" y="1157"/>
                    </a:lnTo>
                    <a:lnTo>
                      <a:pt x="1898" y="1166"/>
                    </a:lnTo>
                    <a:lnTo>
                      <a:pt x="1860" y="1173"/>
                    </a:lnTo>
                    <a:lnTo>
                      <a:pt x="1820" y="1180"/>
                    </a:lnTo>
                    <a:lnTo>
                      <a:pt x="1778" y="1185"/>
                    </a:lnTo>
                    <a:lnTo>
                      <a:pt x="1737" y="1190"/>
                    </a:lnTo>
                    <a:lnTo>
                      <a:pt x="1695" y="1192"/>
                    </a:lnTo>
                    <a:lnTo>
                      <a:pt x="1655" y="1193"/>
                    </a:lnTo>
                    <a:lnTo>
                      <a:pt x="1621" y="1192"/>
                    </a:lnTo>
                    <a:lnTo>
                      <a:pt x="1587" y="1191"/>
                    </a:lnTo>
                    <a:lnTo>
                      <a:pt x="1555" y="1188"/>
                    </a:lnTo>
                    <a:lnTo>
                      <a:pt x="1523" y="1183"/>
                    </a:lnTo>
                    <a:lnTo>
                      <a:pt x="1493" y="1178"/>
                    </a:lnTo>
                    <a:lnTo>
                      <a:pt x="1463" y="1170"/>
                    </a:lnTo>
                    <a:lnTo>
                      <a:pt x="1434" y="1163"/>
                    </a:lnTo>
                    <a:lnTo>
                      <a:pt x="1407" y="1154"/>
                    </a:lnTo>
                    <a:lnTo>
                      <a:pt x="1379" y="1144"/>
                    </a:lnTo>
                    <a:lnTo>
                      <a:pt x="1354" y="1132"/>
                    </a:lnTo>
                    <a:lnTo>
                      <a:pt x="1329" y="1120"/>
                    </a:lnTo>
                    <a:lnTo>
                      <a:pt x="1307" y="1107"/>
                    </a:lnTo>
                    <a:lnTo>
                      <a:pt x="1284" y="1092"/>
                    </a:lnTo>
                    <a:lnTo>
                      <a:pt x="1262" y="1077"/>
                    </a:lnTo>
                    <a:lnTo>
                      <a:pt x="1242" y="1060"/>
                    </a:lnTo>
                    <a:lnTo>
                      <a:pt x="1223" y="1043"/>
                    </a:lnTo>
                    <a:lnTo>
                      <a:pt x="1204" y="1026"/>
                    </a:lnTo>
                    <a:lnTo>
                      <a:pt x="1187" y="1006"/>
                    </a:lnTo>
                    <a:lnTo>
                      <a:pt x="1171" y="986"/>
                    </a:lnTo>
                    <a:lnTo>
                      <a:pt x="1156" y="966"/>
                    </a:lnTo>
                    <a:lnTo>
                      <a:pt x="1143" y="944"/>
                    </a:lnTo>
                    <a:lnTo>
                      <a:pt x="1130" y="921"/>
                    </a:lnTo>
                    <a:lnTo>
                      <a:pt x="1119" y="898"/>
                    </a:lnTo>
                    <a:lnTo>
                      <a:pt x="1108" y="873"/>
                    </a:lnTo>
                    <a:lnTo>
                      <a:pt x="1100" y="849"/>
                    </a:lnTo>
                    <a:lnTo>
                      <a:pt x="1091" y="823"/>
                    </a:lnTo>
                    <a:lnTo>
                      <a:pt x="1084" y="797"/>
                    </a:lnTo>
                    <a:lnTo>
                      <a:pt x="1079" y="770"/>
                    </a:lnTo>
                    <a:lnTo>
                      <a:pt x="1075" y="743"/>
                    </a:lnTo>
                    <a:lnTo>
                      <a:pt x="1071" y="714"/>
                    </a:lnTo>
                    <a:lnTo>
                      <a:pt x="1070" y="685"/>
                    </a:lnTo>
                    <a:lnTo>
                      <a:pt x="1069" y="656"/>
                    </a:lnTo>
                    <a:lnTo>
                      <a:pt x="1070" y="620"/>
                    </a:lnTo>
                    <a:lnTo>
                      <a:pt x="1072" y="585"/>
                    </a:lnTo>
                    <a:lnTo>
                      <a:pt x="1077" y="551"/>
                    </a:lnTo>
                    <a:lnTo>
                      <a:pt x="1082" y="518"/>
                    </a:lnTo>
                    <a:lnTo>
                      <a:pt x="1089" y="485"/>
                    </a:lnTo>
                    <a:lnTo>
                      <a:pt x="1097" y="452"/>
                    </a:lnTo>
                    <a:lnTo>
                      <a:pt x="1107" y="422"/>
                    </a:lnTo>
                    <a:lnTo>
                      <a:pt x="1118" y="391"/>
                    </a:lnTo>
                    <a:lnTo>
                      <a:pt x="1131" y="362"/>
                    </a:lnTo>
                    <a:lnTo>
                      <a:pt x="1145" y="334"/>
                    </a:lnTo>
                    <a:lnTo>
                      <a:pt x="1161" y="307"/>
                    </a:lnTo>
                    <a:lnTo>
                      <a:pt x="1178" y="279"/>
                    </a:lnTo>
                    <a:lnTo>
                      <a:pt x="1195" y="254"/>
                    </a:lnTo>
                    <a:lnTo>
                      <a:pt x="1215" y="229"/>
                    </a:lnTo>
                    <a:lnTo>
                      <a:pt x="1236" y="206"/>
                    </a:lnTo>
                    <a:lnTo>
                      <a:pt x="1259" y="184"/>
                    </a:lnTo>
                    <a:lnTo>
                      <a:pt x="1281" y="163"/>
                    </a:lnTo>
                    <a:lnTo>
                      <a:pt x="1307" y="142"/>
                    </a:lnTo>
                    <a:lnTo>
                      <a:pt x="1333" y="124"/>
                    </a:lnTo>
                    <a:lnTo>
                      <a:pt x="1360" y="106"/>
                    </a:lnTo>
                    <a:lnTo>
                      <a:pt x="1388" y="90"/>
                    </a:lnTo>
                    <a:lnTo>
                      <a:pt x="1418" y="75"/>
                    </a:lnTo>
                    <a:lnTo>
                      <a:pt x="1448" y="61"/>
                    </a:lnTo>
                    <a:lnTo>
                      <a:pt x="1480" y="48"/>
                    </a:lnTo>
                    <a:lnTo>
                      <a:pt x="1512" y="37"/>
                    </a:lnTo>
                    <a:lnTo>
                      <a:pt x="1547" y="27"/>
                    </a:lnTo>
                    <a:lnTo>
                      <a:pt x="1582" y="18"/>
                    </a:lnTo>
                    <a:lnTo>
                      <a:pt x="1618" y="12"/>
                    </a:lnTo>
                    <a:lnTo>
                      <a:pt x="1655" y="6"/>
                    </a:lnTo>
                    <a:lnTo>
                      <a:pt x="1693" y="3"/>
                    </a:lnTo>
                    <a:lnTo>
                      <a:pt x="1732" y="0"/>
                    </a:lnTo>
                    <a:lnTo>
                      <a:pt x="1772" y="0"/>
                    </a:lnTo>
                    <a:lnTo>
                      <a:pt x="1813" y="0"/>
                    </a:lnTo>
                    <a:lnTo>
                      <a:pt x="1851" y="1"/>
                    </a:lnTo>
                    <a:lnTo>
                      <a:pt x="1887" y="3"/>
                    </a:lnTo>
                    <a:lnTo>
                      <a:pt x="1921" y="6"/>
                    </a:lnTo>
                    <a:lnTo>
                      <a:pt x="1953" y="9"/>
                    </a:lnTo>
                    <a:lnTo>
                      <a:pt x="1983" y="13"/>
                    </a:lnTo>
                    <a:lnTo>
                      <a:pt x="2011" y="17"/>
                    </a:lnTo>
                    <a:lnTo>
                      <a:pt x="2036" y="22"/>
                    </a:lnTo>
                    <a:lnTo>
                      <a:pt x="2083" y="31"/>
                    </a:lnTo>
                    <a:lnTo>
                      <a:pt x="2122" y="41"/>
                    </a:lnTo>
                    <a:lnTo>
                      <a:pt x="2155" y="52"/>
                    </a:lnTo>
                    <a:lnTo>
                      <a:pt x="2181" y="61"/>
                    </a:lnTo>
                    <a:lnTo>
                      <a:pt x="2155" y="149"/>
                    </a:lnTo>
                    <a:close/>
                    <a:moveTo>
                      <a:pt x="2672" y="494"/>
                    </a:moveTo>
                    <a:lnTo>
                      <a:pt x="2569" y="494"/>
                    </a:lnTo>
                    <a:lnTo>
                      <a:pt x="2622" y="235"/>
                    </a:lnTo>
                    <a:lnTo>
                      <a:pt x="2768" y="235"/>
                    </a:lnTo>
                    <a:lnTo>
                      <a:pt x="2784" y="236"/>
                    </a:lnTo>
                    <a:lnTo>
                      <a:pt x="2799" y="237"/>
                    </a:lnTo>
                    <a:lnTo>
                      <a:pt x="2814" y="240"/>
                    </a:lnTo>
                    <a:lnTo>
                      <a:pt x="2827" y="242"/>
                    </a:lnTo>
                    <a:lnTo>
                      <a:pt x="2841" y="247"/>
                    </a:lnTo>
                    <a:lnTo>
                      <a:pt x="2853" y="252"/>
                    </a:lnTo>
                    <a:lnTo>
                      <a:pt x="2862" y="258"/>
                    </a:lnTo>
                    <a:lnTo>
                      <a:pt x="2872" y="264"/>
                    </a:lnTo>
                    <a:lnTo>
                      <a:pt x="2881" y="272"/>
                    </a:lnTo>
                    <a:lnTo>
                      <a:pt x="2887" y="280"/>
                    </a:lnTo>
                    <a:lnTo>
                      <a:pt x="2894" y="290"/>
                    </a:lnTo>
                    <a:lnTo>
                      <a:pt x="2899" y="300"/>
                    </a:lnTo>
                    <a:lnTo>
                      <a:pt x="2903" y="312"/>
                    </a:lnTo>
                    <a:lnTo>
                      <a:pt x="2906" y="325"/>
                    </a:lnTo>
                    <a:lnTo>
                      <a:pt x="2908" y="338"/>
                    </a:lnTo>
                    <a:lnTo>
                      <a:pt x="2908" y="353"/>
                    </a:lnTo>
                    <a:lnTo>
                      <a:pt x="2908" y="363"/>
                    </a:lnTo>
                    <a:lnTo>
                      <a:pt x="2907" y="373"/>
                    </a:lnTo>
                    <a:lnTo>
                      <a:pt x="2906" y="382"/>
                    </a:lnTo>
                    <a:lnTo>
                      <a:pt x="2904" y="390"/>
                    </a:lnTo>
                    <a:lnTo>
                      <a:pt x="2900" y="398"/>
                    </a:lnTo>
                    <a:lnTo>
                      <a:pt x="2898" y="407"/>
                    </a:lnTo>
                    <a:lnTo>
                      <a:pt x="2894" y="413"/>
                    </a:lnTo>
                    <a:lnTo>
                      <a:pt x="2890" y="421"/>
                    </a:lnTo>
                    <a:lnTo>
                      <a:pt x="2885" y="427"/>
                    </a:lnTo>
                    <a:lnTo>
                      <a:pt x="2880" y="434"/>
                    </a:lnTo>
                    <a:lnTo>
                      <a:pt x="2874" y="439"/>
                    </a:lnTo>
                    <a:lnTo>
                      <a:pt x="2869" y="445"/>
                    </a:lnTo>
                    <a:lnTo>
                      <a:pt x="2855" y="456"/>
                    </a:lnTo>
                    <a:lnTo>
                      <a:pt x="2839" y="464"/>
                    </a:lnTo>
                    <a:lnTo>
                      <a:pt x="2823" y="472"/>
                    </a:lnTo>
                    <a:lnTo>
                      <a:pt x="2805" y="477"/>
                    </a:lnTo>
                    <a:lnTo>
                      <a:pt x="2786" y="483"/>
                    </a:lnTo>
                    <a:lnTo>
                      <a:pt x="2765" y="487"/>
                    </a:lnTo>
                    <a:lnTo>
                      <a:pt x="2744" y="490"/>
                    </a:lnTo>
                    <a:lnTo>
                      <a:pt x="2721" y="493"/>
                    </a:lnTo>
                    <a:lnTo>
                      <a:pt x="2697" y="494"/>
                    </a:lnTo>
                    <a:lnTo>
                      <a:pt x="2672" y="494"/>
                    </a:lnTo>
                    <a:close/>
                    <a:moveTo>
                      <a:pt x="3213" y="311"/>
                    </a:moveTo>
                    <a:lnTo>
                      <a:pt x="3212" y="285"/>
                    </a:lnTo>
                    <a:lnTo>
                      <a:pt x="3210" y="261"/>
                    </a:lnTo>
                    <a:lnTo>
                      <a:pt x="3205" y="238"/>
                    </a:lnTo>
                    <a:lnTo>
                      <a:pt x="3201" y="217"/>
                    </a:lnTo>
                    <a:lnTo>
                      <a:pt x="3194" y="197"/>
                    </a:lnTo>
                    <a:lnTo>
                      <a:pt x="3187" y="179"/>
                    </a:lnTo>
                    <a:lnTo>
                      <a:pt x="3178" y="162"/>
                    </a:lnTo>
                    <a:lnTo>
                      <a:pt x="3168" y="146"/>
                    </a:lnTo>
                    <a:lnTo>
                      <a:pt x="3157" y="131"/>
                    </a:lnTo>
                    <a:lnTo>
                      <a:pt x="3145" y="118"/>
                    </a:lnTo>
                    <a:lnTo>
                      <a:pt x="3132" y="105"/>
                    </a:lnTo>
                    <a:lnTo>
                      <a:pt x="3118" y="94"/>
                    </a:lnTo>
                    <a:lnTo>
                      <a:pt x="3103" y="85"/>
                    </a:lnTo>
                    <a:lnTo>
                      <a:pt x="3088" y="75"/>
                    </a:lnTo>
                    <a:lnTo>
                      <a:pt x="3071" y="67"/>
                    </a:lnTo>
                    <a:lnTo>
                      <a:pt x="3054" y="60"/>
                    </a:lnTo>
                    <a:lnTo>
                      <a:pt x="3037" y="53"/>
                    </a:lnTo>
                    <a:lnTo>
                      <a:pt x="3018" y="47"/>
                    </a:lnTo>
                    <a:lnTo>
                      <a:pt x="3000" y="42"/>
                    </a:lnTo>
                    <a:lnTo>
                      <a:pt x="2980" y="38"/>
                    </a:lnTo>
                    <a:lnTo>
                      <a:pt x="2960" y="34"/>
                    </a:lnTo>
                    <a:lnTo>
                      <a:pt x="2941" y="30"/>
                    </a:lnTo>
                    <a:lnTo>
                      <a:pt x="2920" y="28"/>
                    </a:lnTo>
                    <a:lnTo>
                      <a:pt x="2899" y="26"/>
                    </a:lnTo>
                    <a:lnTo>
                      <a:pt x="2858" y="23"/>
                    </a:lnTo>
                    <a:lnTo>
                      <a:pt x="2816" y="21"/>
                    </a:lnTo>
                    <a:lnTo>
                      <a:pt x="2774" y="19"/>
                    </a:lnTo>
                    <a:lnTo>
                      <a:pt x="2733" y="19"/>
                    </a:lnTo>
                    <a:lnTo>
                      <a:pt x="2483" y="19"/>
                    </a:lnTo>
                    <a:lnTo>
                      <a:pt x="2470" y="19"/>
                    </a:lnTo>
                    <a:lnTo>
                      <a:pt x="2458" y="22"/>
                    </a:lnTo>
                    <a:lnTo>
                      <a:pt x="2446" y="24"/>
                    </a:lnTo>
                    <a:lnTo>
                      <a:pt x="2434" y="28"/>
                    </a:lnTo>
                    <a:lnTo>
                      <a:pt x="2424" y="32"/>
                    </a:lnTo>
                    <a:lnTo>
                      <a:pt x="2413" y="38"/>
                    </a:lnTo>
                    <a:lnTo>
                      <a:pt x="2403" y="44"/>
                    </a:lnTo>
                    <a:lnTo>
                      <a:pt x="2393" y="52"/>
                    </a:lnTo>
                    <a:lnTo>
                      <a:pt x="2384" y="60"/>
                    </a:lnTo>
                    <a:lnTo>
                      <a:pt x="2376" y="68"/>
                    </a:lnTo>
                    <a:lnTo>
                      <a:pt x="2368" y="77"/>
                    </a:lnTo>
                    <a:lnTo>
                      <a:pt x="2361" y="88"/>
                    </a:lnTo>
                    <a:lnTo>
                      <a:pt x="2356" y="98"/>
                    </a:lnTo>
                    <a:lnTo>
                      <a:pt x="2351" y="109"/>
                    </a:lnTo>
                    <a:lnTo>
                      <a:pt x="2347" y="121"/>
                    </a:lnTo>
                    <a:lnTo>
                      <a:pt x="2344" y="133"/>
                    </a:lnTo>
                    <a:lnTo>
                      <a:pt x="2127" y="1161"/>
                    </a:lnTo>
                    <a:lnTo>
                      <a:pt x="2433" y="1161"/>
                    </a:lnTo>
                    <a:lnTo>
                      <a:pt x="2525" y="710"/>
                    </a:lnTo>
                    <a:lnTo>
                      <a:pt x="2557" y="710"/>
                    </a:lnTo>
                    <a:lnTo>
                      <a:pt x="2581" y="710"/>
                    </a:lnTo>
                    <a:lnTo>
                      <a:pt x="2603" y="710"/>
                    </a:lnTo>
                    <a:lnTo>
                      <a:pt x="2623" y="712"/>
                    </a:lnTo>
                    <a:lnTo>
                      <a:pt x="2639" y="713"/>
                    </a:lnTo>
                    <a:lnTo>
                      <a:pt x="2653" y="717"/>
                    </a:lnTo>
                    <a:lnTo>
                      <a:pt x="2666" y="721"/>
                    </a:lnTo>
                    <a:lnTo>
                      <a:pt x="2677" y="726"/>
                    </a:lnTo>
                    <a:lnTo>
                      <a:pt x="2686" y="734"/>
                    </a:lnTo>
                    <a:lnTo>
                      <a:pt x="2695" y="743"/>
                    </a:lnTo>
                    <a:lnTo>
                      <a:pt x="2702" y="754"/>
                    </a:lnTo>
                    <a:lnTo>
                      <a:pt x="2708" y="767"/>
                    </a:lnTo>
                    <a:lnTo>
                      <a:pt x="2713" y="782"/>
                    </a:lnTo>
                    <a:lnTo>
                      <a:pt x="2719" y="800"/>
                    </a:lnTo>
                    <a:lnTo>
                      <a:pt x="2724" y="820"/>
                    </a:lnTo>
                    <a:lnTo>
                      <a:pt x="2729" y="844"/>
                    </a:lnTo>
                    <a:lnTo>
                      <a:pt x="2734" y="870"/>
                    </a:lnTo>
                    <a:lnTo>
                      <a:pt x="2770" y="1046"/>
                    </a:lnTo>
                    <a:lnTo>
                      <a:pt x="2773" y="1058"/>
                    </a:lnTo>
                    <a:lnTo>
                      <a:pt x="2777" y="1070"/>
                    </a:lnTo>
                    <a:lnTo>
                      <a:pt x="2782" y="1081"/>
                    </a:lnTo>
                    <a:lnTo>
                      <a:pt x="2787" y="1092"/>
                    </a:lnTo>
                    <a:lnTo>
                      <a:pt x="2795" y="1102"/>
                    </a:lnTo>
                    <a:lnTo>
                      <a:pt x="2801" y="1111"/>
                    </a:lnTo>
                    <a:lnTo>
                      <a:pt x="2810" y="1120"/>
                    </a:lnTo>
                    <a:lnTo>
                      <a:pt x="2819" y="1128"/>
                    </a:lnTo>
                    <a:lnTo>
                      <a:pt x="2829" y="1135"/>
                    </a:lnTo>
                    <a:lnTo>
                      <a:pt x="2838" y="1142"/>
                    </a:lnTo>
                    <a:lnTo>
                      <a:pt x="2849" y="1147"/>
                    </a:lnTo>
                    <a:lnTo>
                      <a:pt x="2861" y="1153"/>
                    </a:lnTo>
                    <a:lnTo>
                      <a:pt x="2873" y="1156"/>
                    </a:lnTo>
                    <a:lnTo>
                      <a:pt x="2885" y="1159"/>
                    </a:lnTo>
                    <a:lnTo>
                      <a:pt x="2897" y="1160"/>
                    </a:lnTo>
                    <a:lnTo>
                      <a:pt x="2910" y="1161"/>
                    </a:lnTo>
                    <a:lnTo>
                      <a:pt x="3097" y="1161"/>
                    </a:lnTo>
                    <a:lnTo>
                      <a:pt x="3016" y="809"/>
                    </a:lnTo>
                    <a:lnTo>
                      <a:pt x="3009" y="780"/>
                    </a:lnTo>
                    <a:lnTo>
                      <a:pt x="3001" y="748"/>
                    </a:lnTo>
                    <a:lnTo>
                      <a:pt x="2995" y="732"/>
                    </a:lnTo>
                    <a:lnTo>
                      <a:pt x="2990" y="716"/>
                    </a:lnTo>
                    <a:lnTo>
                      <a:pt x="2983" y="699"/>
                    </a:lnTo>
                    <a:lnTo>
                      <a:pt x="2976" y="684"/>
                    </a:lnTo>
                    <a:lnTo>
                      <a:pt x="2968" y="669"/>
                    </a:lnTo>
                    <a:lnTo>
                      <a:pt x="2958" y="655"/>
                    </a:lnTo>
                    <a:lnTo>
                      <a:pt x="2948" y="643"/>
                    </a:lnTo>
                    <a:lnTo>
                      <a:pt x="2937" y="632"/>
                    </a:lnTo>
                    <a:lnTo>
                      <a:pt x="2931" y="626"/>
                    </a:lnTo>
                    <a:lnTo>
                      <a:pt x="2924" y="622"/>
                    </a:lnTo>
                    <a:lnTo>
                      <a:pt x="2918" y="618"/>
                    </a:lnTo>
                    <a:lnTo>
                      <a:pt x="2911" y="614"/>
                    </a:lnTo>
                    <a:lnTo>
                      <a:pt x="2904" y="612"/>
                    </a:lnTo>
                    <a:lnTo>
                      <a:pt x="2896" y="609"/>
                    </a:lnTo>
                    <a:lnTo>
                      <a:pt x="2888" y="608"/>
                    </a:lnTo>
                    <a:lnTo>
                      <a:pt x="2880" y="607"/>
                    </a:lnTo>
                    <a:lnTo>
                      <a:pt x="2880" y="603"/>
                    </a:lnTo>
                    <a:lnTo>
                      <a:pt x="2912" y="599"/>
                    </a:lnTo>
                    <a:lnTo>
                      <a:pt x="2945" y="593"/>
                    </a:lnTo>
                    <a:lnTo>
                      <a:pt x="2976" y="586"/>
                    </a:lnTo>
                    <a:lnTo>
                      <a:pt x="3006" y="577"/>
                    </a:lnTo>
                    <a:lnTo>
                      <a:pt x="3035" y="567"/>
                    </a:lnTo>
                    <a:lnTo>
                      <a:pt x="3063" y="555"/>
                    </a:lnTo>
                    <a:lnTo>
                      <a:pt x="3076" y="548"/>
                    </a:lnTo>
                    <a:lnTo>
                      <a:pt x="3088" y="540"/>
                    </a:lnTo>
                    <a:lnTo>
                      <a:pt x="3101" y="533"/>
                    </a:lnTo>
                    <a:lnTo>
                      <a:pt x="3112" y="524"/>
                    </a:lnTo>
                    <a:lnTo>
                      <a:pt x="3124" y="515"/>
                    </a:lnTo>
                    <a:lnTo>
                      <a:pt x="3133" y="507"/>
                    </a:lnTo>
                    <a:lnTo>
                      <a:pt x="3144" y="497"/>
                    </a:lnTo>
                    <a:lnTo>
                      <a:pt x="3153" y="486"/>
                    </a:lnTo>
                    <a:lnTo>
                      <a:pt x="3163" y="475"/>
                    </a:lnTo>
                    <a:lnTo>
                      <a:pt x="3170" y="463"/>
                    </a:lnTo>
                    <a:lnTo>
                      <a:pt x="3178" y="451"/>
                    </a:lnTo>
                    <a:lnTo>
                      <a:pt x="3185" y="438"/>
                    </a:lnTo>
                    <a:lnTo>
                      <a:pt x="3191" y="425"/>
                    </a:lnTo>
                    <a:lnTo>
                      <a:pt x="3197" y="411"/>
                    </a:lnTo>
                    <a:lnTo>
                      <a:pt x="3201" y="396"/>
                    </a:lnTo>
                    <a:lnTo>
                      <a:pt x="3205" y="381"/>
                    </a:lnTo>
                    <a:lnTo>
                      <a:pt x="3209" y="364"/>
                    </a:lnTo>
                    <a:lnTo>
                      <a:pt x="3211" y="347"/>
                    </a:lnTo>
                    <a:lnTo>
                      <a:pt x="3212" y="329"/>
                    </a:lnTo>
                    <a:lnTo>
                      <a:pt x="3213" y="311"/>
                    </a:lnTo>
                    <a:close/>
                    <a:moveTo>
                      <a:pt x="1084" y="149"/>
                    </a:moveTo>
                    <a:lnTo>
                      <a:pt x="1081" y="160"/>
                    </a:lnTo>
                    <a:lnTo>
                      <a:pt x="1076" y="170"/>
                    </a:lnTo>
                    <a:lnTo>
                      <a:pt x="1070" y="179"/>
                    </a:lnTo>
                    <a:lnTo>
                      <a:pt x="1065" y="189"/>
                    </a:lnTo>
                    <a:lnTo>
                      <a:pt x="1057" y="198"/>
                    </a:lnTo>
                    <a:lnTo>
                      <a:pt x="1051" y="206"/>
                    </a:lnTo>
                    <a:lnTo>
                      <a:pt x="1042" y="214"/>
                    </a:lnTo>
                    <a:lnTo>
                      <a:pt x="1033" y="221"/>
                    </a:lnTo>
                    <a:lnTo>
                      <a:pt x="1025" y="227"/>
                    </a:lnTo>
                    <a:lnTo>
                      <a:pt x="1015" y="233"/>
                    </a:lnTo>
                    <a:lnTo>
                      <a:pt x="1004" y="238"/>
                    </a:lnTo>
                    <a:lnTo>
                      <a:pt x="993" y="242"/>
                    </a:lnTo>
                    <a:lnTo>
                      <a:pt x="982" y="246"/>
                    </a:lnTo>
                    <a:lnTo>
                      <a:pt x="971" y="248"/>
                    </a:lnTo>
                    <a:lnTo>
                      <a:pt x="959" y="249"/>
                    </a:lnTo>
                    <a:lnTo>
                      <a:pt x="947" y="250"/>
                    </a:lnTo>
                    <a:lnTo>
                      <a:pt x="937" y="249"/>
                    </a:lnTo>
                    <a:lnTo>
                      <a:pt x="929" y="248"/>
                    </a:lnTo>
                    <a:lnTo>
                      <a:pt x="920" y="247"/>
                    </a:lnTo>
                    <a:lnTo>
                      <a:pt x="911" y="246"/>
                    </a:lnTo>
                    <a:lnTo>
                      <a:pt x="911" y="246"/>
                    </a:lnTo>
                    <a:lnTo>
                      <a:pt x="892" y="240"/>
                    </a:lnTo>
                    <a:lnTo>
                      <a:pt x="871" y="237"/>
                    </a:lnTo>
                    <a:lnTo>
                      <a:pt x="851" y="234"/>
                    </a:lnTo>
                    <a:lnTo>
                      <a:pt x="832" y="232"/>
                    </a:lnTo>
                    <a:lnTo>
                      <a:pt x="792" y="228"/>
                    </a:lnTo>
                    <a:lnTo>
                      <a:pt x="751" y="227"/>
                    </a:lnTo>
                    <a:lnTo>
                      <a:pt x="723" y="228"/>
                    </a:lnTo>
                    <a:lnTo>
                      <a:pt x="696" y="230"/>
                    </a:lnTo>
                    <a:lnTo>
                      <a:pt x="668" y="234"/>
                    </a:lnTo>
                    <a:lnTo>
                      <a:pt x="643" y="237"/>
                    </a:lnTo>
                    <a:lnTo>
                      <a:pt x="619" y="242"/>
                    </a:lnTo>
                    <a:lnTo>
                      <a:pt x="597" y="249"/>
                    </a:lnTo>
                    <a:lnTo>
                      <a:pt x="574" y="257"/>
                    </a:lnTo>
                    <a:lnTo>
                      <a:pt x="553" y="265"/>
                    </a:lnTo>
                    <a:lnTo>
                      <a:pt x="532" y="275"/>
                    </a:lnTo>
                    <a:lnTo>
                      <a:pt x="514" y="285"/>
                    </a:lnTo>
                    <a:lnTo>
                      <a:pt x="495" y="296"/>
                    </a:lnTo>
                    <a:lnTo>
                      <a:pt x="478" y="309"/>
                    </a:lnTo>
                    <a:lnTo>
                      <a:pt x="462" y="321"/>
                    </a:lnTo>
                    <a:lnTo>
                      <a:pt x="446" y="335"/>
                    </a:lnTo>
                    <a:lnTo>
                      <a:pt x="432" y="349"/>
                    </a:lnTo>
                    <a:lnTo>
                      <a:pt x="418" y="364"/>
                    </a:lnTo>
                    <a:lnTo>
                      <a:pt x="406" y="379"/>
                    </a:lnTo>
                    <a:lnTo>
                      <a:pt x="394" y="396"/>
                    </a:lnTo>
                    <a:lnTo>
                      <a:pt x="383" y="413"/>
                    </a:lnTo>
                    <a:lnTo>
                      <a:pt x="373" y="431"/>
                    </a:lnTo>
                    <a:lnTo>
                      <a:pt x="365" y="448"/>
                    </a:lnTo>
                    <a:lnTo>
                      <a:pt x="356" y="466"/>
                    </a:lnTo>
                    <a:lnTo>
                      <a:pt x="348" y="485"/>
                    </a:lnTo>
                    <a:lnTo>
                      <a:pt x="342" y="503"/>
                    </a:lnTo>
                    <a:lnTo>
                      <a:pt x="336" y="523"/>
                    </a:lnTo>
                    <a:lnTo>
                      <a:pt x="331" y="543"/>
                    </a:lnTo>
                    <a:lnTo>
                      <a:pt x="327" y="563"/>
                    </a:lnTo>
                    <a:lnTo>
                      <a:pt x="323" y="583"/>
                    </a:lnTo>
                    <a:lnTo>
                      <a:pt x="321" y="603"/>
                    </a:lnTo>
                    <a:lnTo>
                      <a:pt x="319" y="623"/>
                    </a:lnTo>
                    <a:lnTo>
                      <a:pt x="318" y="644"/>
                    </a:lnTo>
                    <a:lnTo>
                      <a:pt x="318" y="664"/>
                    </a:lnTo>
                    <a:lnTo>
                      <a:pt x="318" y="683"/>
                    </a:lnTo>
                    <a:lnTo>
                      <a:pt x="319" y="701"/>
                    </a:lnTo>
                    <a:lnTo>
                      <a:pt x="321" y="719"/>
                    </a:lnTo>
                    <a:lnTo>
                      <a:pt x="323" y="736"/>
                    </a:lnTo>
                    <a:lnTo>
                      <a:pt x="327" y="753"/>
                    </a:lnTo>
                    <a:lnTo>
                      <a:pt x="331" y="768"/>
                    </a:lnTo>
                    <a:lnTo>
                      <a:pt x="335" y="783"/>
                    </a:lnTo>
                    <a:lnTo>
                      <a:pt x="341" y="797"/>
                    </a:lnTo>
                    <a:lnTo>
                      <a:pt x="347" y="811"/>
                    </a:lnTo>
                    <a:lnTo>
                      <a:pt x="354" y="824"/>
                    </a:lnTo>
                    <a:lnTo>
                      <a:pt x="361" y="837"/>
                    </a:lnTo>
                    <a:lnTo>
                      <a:pt x="369" y="849"/>
                    </a:lnTo>
                    <a:lnTo>
                      <a:pt x="378" y="860"/>
                    </a:lnTo>
                    <a:lnTo>
                      <a:pt x="387" y="871"/>
                    </a:lnTo>
                    <a:lnTo>
                      <a:pt x="396" y="882"/>
                    </a:lnTo>
                    <a:lnTo>
                      <a:pt x="406" y="892"/>
                    </a:lnTo>
                    <a:lnTo>
                      <a:pt x="417" y="900"/>
                    </a:lnTo>
                    <a:lnTo>
                      <a:pt x="428" y="909"/>
                    </a:lnTo>
                    <a:lnTo>
                      <a:pt x="440" y="917"/>
                    </a:lnTo>
                    <a:lnTo>
                      <a:pt x="452" y="923"/>
                    </a:lnTo>
                    <a:lnTo>
                      <a:pt x="465" y="930"/>
                    </a:lnTo>
                    <a:lnTo>
                      <a:pt x="478" y="936"/>
                    </a:lnTo>
                    <a:lnTo>
                      <a:pt x="492" y="942"/>
                    </a:lnTo>
                    <a:lnTo>
                      <a:pt x="506" y="946"/>
                    </a:lnTo>
                    <a:lnTo>
                      <a:pt x="520" y="950"/>
                    </a:lnTo>
                    <a:lnTo>
                      <a:pt x="536" y="955"/>
                    </a:lnTo>
                    <a:lnTo>
                      <a:pt x="551" y="958"/>
                    </a:lnTo>
                    <a:lnTo>
                      <a:pt x="567" y="960"/>
                    </a:lnTo>
                    <a:lnTo>
                      <a:pt x="584" y="962"/>
                    </a:lnTo>
                    <a:lnTo>
                      <a:pt x="600" y="964"/>
                    </a:lnTo>
                    <a:lnTo>
                      <a:pt x="616" y="965"/>
                    </a:lnTo>
                    <a:lnTo>
                      <a:pt x="634" y="965"/>
                    </a:lnTo>
                    <a:lnTo>
                      <a:pt x="675" y="964"/>
                    </a:lnTo>
                    <a:lnTo>
                      <a:pt x="715" y="960"/>
                    </a:lnTo>
                    <a:lnTo>
                      <a:pt x="753" y="955"/>
                    </a:lnTo>
                    <a:lnTo>
                      <a:pt x="792" y="948"/>
                    </a:lnTo>
                    <a:lnTo>
                      <a:pt x="810" y="944"/>
                    </a:lnTo>
                    <a:lnTo>
                      <a:pt x="827" y="938"/>
                    </a:lnTo>
                    <a:lnTo>
                      <a:pt x="845" y="933"/>
                    </a:lnTo>
                    <a:lnTo>
                      <a:pt x="862" y="928"/>
                    </a:lnTo>
                    <a:lnTo>
                      <a:pt x="879" y="921"/>
                    </a:lnTo>
                    <a:lnTo>
                      <a:pt x="895" y="915"/>
                    </a:lnTo>
                    <a:lnTo>
                      <a:pt x="911" y="908"/>
                    </a:lnTo>
                    <a:lnTo>
                      <a:pt x="927" y="900"/>
                    </a:lnTo>
                    <a:lnTo>
                      <a:pt x="894" y="1148"/>
                    </a:lnTo>
                    <a:lnTo>
                      <a:pt x="863" y="1157"/>
                    </a:lnTo>
                    <a:lnTo>
                      <a:pt x="829" y="1166"/>
                    </a:lnTo>
                    <a:lnTo>
                      <a:pt x="790" y="1173"/>
                    </a:lnTo>
                    <a:lnTo>
                      <a:pt x="751" y="1180"/>
                    </a:lnTo>
                    <a:lnTo>
                      <a:pt x="709" y="1185"/>
                    </a:lnTo>
                    <a:lnTo>
                      <a:pt x="667" y="1190"/>
                    </a:lnTo>
                    <a:lnTo>
                      <a:pt x="626" y="1192"/>
                    </a:lnTo>
                    <a:lnTo>
                      <a:pt x="586" y="1193"/>
                    </a:lnTo>
                    <a:lnTo>
                      <a:pt x="551" y="1192"/>
                    </a:lnTo>
                    <a:lnTo>
                      <a:pt x="518" y="1191"/>
                    </a:lnTo>
                    <a:lnTo>
                      <a:pt x="486" y="1188"/>
                    </a:lnTo>
                    <a:lnTo>
                      <a:pt x="454" y="1183"/>
                    </a:lnTo>
                    <a:lnTo>
                      <a:pt x="424" y="1178"/>
                    </a:lnTo>
                    <a:lnTo>
                      <a:pt x="393" y="1170"/>
                    </a:lnTo>
                    <a:lnTo>
                      <a:pt x="365" y="1163"/>
                    </a:lnTo>
                    <a:lnTo>
                      <a:pt x="338" y="1154"/>
                    </a:lnTo>
                    <a:lnTo>
                      <a:pt x="310" y="1144"/>
                    </a:lnTo>
                    <a:lnTo>
                      <a:pt x="285" y="1132"/>
                    </a:lnTo>
                    <a:lnTo>
                      <a:pt x="260" y="1120"/>
                    </a:lnTo>
                    <a:lnTo>
                      <a:pt x="236" y="1107"/>
                    </a:lnTo>
                    <a:lnTo>
                      <a:pt x="214" y="1092"/>
                    </a:lnTo>
                    <a:lnTo>
                      <a:pt x="193" y="1077"/>
                    </a:lnTo>
                    <a:lnTo>
                      <a:pt x="172" y="1060"/>
                    </a:lnTo>
                    <a:lnTo>
                      <a:pt x="154" y="1043"/>
                    </a:lnTo>
                    <a:lnTo>
                      <a:pt x="135" y="1026"/>
                    </a:lnTo>
                    <a:lnTo>
                      <a:pt x="118" y="1006"/>
                    </a:lnTo>
                    <a:lnTo>
                      <a:pt x="102" y="986"/>
                    </a:lnTo>
                    <a:lnTo>
                      <a:pt x="87" y="966"/>
                    </a:lnTo>
                    <a:lnTo>
                      <a:pt x="73" y="944"/>
                    </a:lnTo>
                    <a:lnTo>
                      <a:pt x="61" y="921"/>
                    </a:lnTo>
                    <a:lnTo>
                      <a:pt x="49" y="898"/>
                    </a:lnTo>
                    <a:lnTo>
                      <a:pt x="39" y="873"/>
                    </a:lnTo>
                    <a:lnTo>
                      <a:pt x="30" y="849"/>
                    </a:lnTo>
                    <a:lnTo>
                      <a:pt x="22" y="823"/>
                    </a:lnTo>
                    <a:lnTo>
                      <a:pt x="15" y="797"/>
                    </a:lnTo>
                    <a:lnTo>
                      <a:pt x="10" y="770"/>
                    </a:lnTo>
                    <a:lnTo>
                      <a:pt x="5" y="743"/>
                    </a:lnTo>
                    <a:lnTo>
                      <a:pt x="2" y="714"/>
                    </a:lnTo>
                    <a:lnTo>
                      <a:pt x="1" y="685"/>
                    </a:lnTo>
                    <a:lnTo>
                      <a:pt x="0" y="656"/>
                    </a:lnTo>
                    <a:lnTo>
                      <a:pt x="1" y="620"/>
                    </a:lnTo>
                    <a:lnTo>
                      <a:pt x="3" y="585"/>
                    </a:lnTo>
                    <a:lnTo>
                      <a:pt x="7" y="551"/>
                    </a:lnTo>
                    <a:lnTo>
                      <a:pt x="12" y="518"/>
                    </a:lnTo>
                    <a:lnTo>
                      <a:pt x="20" y="485"/>
                    </a:lnTo>
                    <a:lnTo>
                      <a:pt x="27" y="452"/>
                    </a:lnTo>
                    <a:lnTo>
                      <a:pt x="38" y="422"/>
                    </a:lnTo>
                    <a:lnTo>
                      <a:pt x="49" y="391"/>
                    </a:lnTo>
                    <a:lnTo>
                      <a:pt x="62" y="362"/>
                    </a:lnTo>
                    <a:lnTo>
                      <a:pt x="76" y="334"/>
                    </a:lnTo>
                    <a:lnTo>
                      <a:pt x="91" y="307"/>
                    </a:lnTo>
                    <a:lnTo>
                      <a:pt x="108" y="279"/>
                    </a:lnTo>
                    <a:lnTo>
                      <a:pt x="126" y="254"/>
                    </a:lnTo>
                    <a:lnTo>
                      <a:pt x="146" y="229"/>
                    </a:lnTo>
                    <a:lnTo>
                      <a:pt x="167" y="206"/>
                    </a:lnTo>
                    <a:lnTo>
                      <a:pt x="189" y="184"/>
                    </a:lnTo>
                    <a:lnTo>
                      <a:pt x="212" y="163"/>
                    </a:lnTo>
                    <a:lnTo>
                      <a:pt x="237" y="142"/>
                    </a:lnTo>
                    <a:lnTo>
                      <a:pt x="263" y="124"/>
                    </a:lnTo>
                    <a:lnTo>
                      <a:pt x="291" y="106"/>
                    </a:lnTo>
                    <a:lnTo>
                      <a:pt x="319" y="90"/>
                    </a:lnTo>
                    <a:lnTo>
                      <a:pt x="348" y="75"/>
                    </a:lnTo>
                    <a:lnTo>
                      <a:pt x="379" y="61"/>
                    </a:lnTo>
                    <a:lnTo>
                      <a:pt x="410" y="48"/>
                    </a:lnTo>
                    <a:lnTo>
                      <a:pt x="443" y="37"/>
                    </a:lnTo>
                    <a:lnTo>
                      <a:pt x="477" y="27"/>
                    </a:lnTo>
                    <a:lnTo>
                      <a:pt x="513" y="18"/>
                    </a:lnTo>
                    <a:lnTo>
                      <a:pt x="549" y="12"/>
                    </a:lnTo>
                    <a:lnTo>
                      <a:pt x="586" y="6"/>
                    </a:lnTo>
                    <a:lnTo>
                      <a:pt x="624" y="3"/>
                    </a:lnTo>
                    <a:lnTo>
                      <a:pt x="663" y="0"/>
                    </a:lnTo>
                    <a:lnTo>
                      <a:pt x="703" y="0"/>
                    </a:lnTo>
                    <a:lnTo>
                      <a:pt x="744" y="0"/>
                    </a:lnTo>
                    <a:lnTo>
                      <a:pt x="782" y="1"/>
                    </a:lnTo>
                    <a:lnTo>
                      <a:pt x="818" y="3"/>
                    </a:lnTo>
                    <a:lnTo>
                      <a:pt x="851" y="6"/>
                    </a:lnTo>
                    <a:lnTo>
                      <a:pt x="884" y="9"/>
                    </a:lnTo>
                    <a:lnTo>
                      <a:pt x="913" y="13"/>
                    </a:lnTo>
                    <a:lnTo>
                      <a:pt x="942" y="17"/>
                    </a:lnTo>
                    <a:lnTo>
                      <a:pt x="967" y="22"/>
                    </a:lnTo>
                    <a:lnTo>
                      <a:pt x="1014" y="31"/>
                    </a:lnTo>
                    <a:lnTo>
                      <a:pt x="1053" y="41"/>
                    </a:lnTo>
                    <a:lnTo>
                      <a:pt x="1085" y="52"/>
                    </a:lnTo>
                    <a:lnTo>
                      <a:pt x="1112" y="61"/>
                    </a:lnTo>
                    <a:lnTo>
                      <a:pt x="108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2" name="Google Shape;742;p26"/>
            <p:cNvSpPr/>
            <p:nvPr/>
          </p:nvSpPr>
          <p:spPr>
            <a:xfrm>
              <a:off x="9674169" y="8899356"/>
              <a:ext cx="560906" cy="275582"/>
            </a:xfrm>
            <a:custGeom>
              <a:avLst/>
              <a:gdLst/>
              <a:ahLst/>
              <a:cxnLst/>
              <a:rect l="l" t="t" r="r" b="b"/>
              <a:pathLst>
                <a:path w="2764" h="1357" extrusionOk="0">
                  <a:moveTo>
                    <a:pt x="2628" y="741"/>
                  </a:moveTo>
                  <a:lnTo>
                    <a:pt x="2576" y="741"/>
                  </a:lnTo>
                  <a:lnTo>
                    <a:pt x="2523" y="741"/>
                  </a:lnTo>
                  <a:lnTo>
                    <a:pt x="2469" y="741"/>
                  </a:lnTo>
                  <a:lnTo>
                    <a:pt x="2417" y="741"/>
                  </a:lnTo>
                  <a:lnTo>
                    <a:pt x="2364" y="741"/>
                  </a:lnTo>
                  <a:lnTo>
                    <a:pt x="2311" y="741"/>
                  </a:lnTo>
                  <a:lnTo>
                    <a:pt x="2258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189" y="704"/>
                  </a:lnTo>
                  <a:lnTo>
                    <a:pt x="2172" y="668"/>
                  </a:lnTo>
                  <a:lnTo>
                    <a:pt x="2155" y="632"/>
                  </a:lnTo>
                  <a:lnTo>
                    <a:pt x="2138" y="596"/>
                  </a:lnTo>
                  <a:lnTo>
                    <a:pt x="2098" y="596"/>
                  </a:lnTo>
                  <a:lnTo>
                    <a:pt x="2057" y="596"/>
                  </a:lnTo>
                  <a:lnTo>
                    <a:pt x="2016" y="596"/>
                  </a:lnTo>
                  <a:lnTo>
                    <a:pt x="1976" y="596"/>
                  </a:lnTo>
                  <a:lnTo>
                    <a:pt x="1935" y="596"/>
                  </a:lnTo>
                  <a:lnTo>
                    <a:pt x="1894" y="596"/>
                  </a:lnTo>
                  <a:lnTo>
                    <a:pt x="1853" y="596"/>
                  </a:lnTo>
                  <a:lnTo>
                    <a:pt x="1813" y="596"/>
                  </a:lnTo>
                  <a:lnTo>
                    <a:pt x="1803" y="596"/>
                  </a:lnTo>
                  <a:lnTo>
                    <a:pt x="1795" y="595"/>
                  </a:lnTo>
                  <a:lnTo>
                    <a:pt x="1786" y="592"/>
                  </a:lnTo>
                  <a:lnTo>
                    <a:pt x="1779" y="589"/>
                  </a:lnTo>
                  <a:lnTo>
                    <a:pt x="1772" y="585"/>
                  </a:lnTo>
                  <a:lnTo>
                    <a:pt x="1766" y="581"/>
                  </a:lnTo>
                  <a:lnTo>
                    <a:pt x="1759" y="575"/>
                  </a:lnTo>
                  <a:lnTo>
                    <a:pt x="1755" y="569"/>
                  </a:lnTo>
                  <a:lnTo>
                    <a:pt x="1749" y="564"/>
                  </a:lnTo>
                  <a:lnTo>
                    <a:pt x="1745" y="557"/>
                  </a:lnTo>
                  <a:lnTo>
                    <a:pt x="1742" y="549"/>
                  </a:lnTo>
                  <a:lnTo>
                    <a:pt x="1739" y="542"/>
                  </a:lnTo>
                  <a:lnTo>
                    <a:pt x="1735" y="527"/>
                  </a:lnTo>
                  <a:lnTo>
                    <a:pt x="1734" y="510"/>
                  </a:lnTo>
                  <a:lnTo>
                    <a:pt x="1734" y="496"/>
                  </a:lnTo>
                  <a:lnTo>
                    <a:pt x="1734" y="484"/>
                  </a:lnTo>
                  <a:lnTo>
                    <a:pt x="1737" y="479"/>
                  </a:lnTo>
                  <a:lnTo>
                    <a:pt x="1739" y="476"/>
                  </a:lnTo>
                  <a:lnTo>
                    <a:pt x="1745" y="473"/>
                  </a:lnTo>
                  <a:lnTo>
                    <a:pt x="1754" y="472"/>
                  </a:lnTo>
                  <a:lnTo>
                    <a:pt x="1762" y="472"/>
                  </a:lnTo>
                  <a:lnTo>
                    <a:pt x="1772" y="472"/>
                  </a:lnTo>
                  <a:lnTo>
                    <a:pt x="1810" y="472"/>
                  </a:lnTo>
                  <a:lnTo>
                    <a:pt x="1850" y="472"/>
                  </a:lnTo>
                  <a:lnTo>
                    <a:pt x="1888" y="472"/>
                  </a:lnTo>
                  <a:lnTo>
                    <a:pt x="1927" y="472"/>
                  </a:lnTo>
                  <a:lnTo>
                    <a:pt x="1965" y="472"/>
                  </a:lnTo>
                  <a:lnTo>
                    <a:pt x="2003" y="472"/>
                  </a:lnTo>
                  <a:lnTo>
                    <a:pt x="204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64" y="428"/>
                  </a:lnTo>
                  <a:lnTo>
                    <a:pt x="2047" y="384"/>
                  </a:lnTo>
                  <a:lnTo>
                    <a:pt x="2030" y="341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0" y="293"/>
                  </a:lnTo>
                  <a:lnTo>
                    <a:pt x="2007" y="289"/>
                  </a:lnTo>
                  <a:lnTo>
                    <a:pt x="2003" y="286"/>
                  </a:lnTo>
                  <a:lnTo>
                    <a:pt x="1999" y="283"/>
                  </a:lnTo>
                  <a:lnTo>
                    <a:pt x="1987" y="280"/>
                  </a:lnTo>
                  <a:lnTo>
                    <a:pt x="1975" y="279"/>
                  </a:lnTo>
                  <a:lnTo>
                    <a:pt x="1962" y="279"/>
                  </a:lnTo>
                  <a:lnTo>
                    <a:pt x="1951" y="279"/>
                  </a:lnTo>
                  <a:lnTo>
                    <a:pt x="1938" y="279"/>
                  </a:lnTo>
                  <a:lnTo>
                    <a:pt x="1927" y="279"/>
                  </a:lnTo>
                  <a:lnTo>
                    <a:pt x="1914" y="245"/>
                  </a:lnTo>
                  <a:lnTo>
                    <a:pt x="1900" y="211"/>
                  </a:lnTo>
                  <a:lnTo>
                    <a:pt x="1887" y="177"/>
                  </a:lnTo>
                  <a:lnTo>
                    <a:pt x="1874" y="144"/>
                  </a:lnTo>
                  <a:lnTo>
                    <a:pt x="1860" y="110"/>
                  </a:lnTo>
                  <a:lnTo>
                    <a:pt x="1847" y="76"/>
                  </a:lnTo>
                  <a:lnTo>
                    <a:pt x="1834" y="42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4"/>
                  </a:lnTo>
                  <a:lnTo>
                    <a:pt x="1820" y="0"/>
                  </a:lnTo>
                  <a:lnTo>
                    <a:pt x="1810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796" y="0"/>
                  </a:lnTo>
                  <a:lnTo>
                    <a:pt x="1792" y="0"/>
                  </a:lnTo>
                  <a:lnTo>
                    <a:pt x="1792" y="4"/>
                  </a:lnTo>
                  <a:lnTo>
                    <a:pt x="1792" y="8"/>
                  </a:lnTo>
                  <a:lnTo>
                    <a:pt x="1792" y="42"/>
                  </a:lnTo>
                  <a:lnTo>
                    <a:pt x="1792" y="76"/>
                  </a:lnTo>
                  <a:lnTo>
                    <a:pt x="1792" y="110"/>
                  </a:lnTo>
                  <a:lnTo>
                    <a:pt x="1792" y="144"/>
                  </a:lnTo>
                  <a:lnTo>
                    <a:pt x="1792" y="177"/>
                  </a:lnTo>
                  <a:lnTo>
                    <a:pt x="1792" y="211"/>
                  </a:lnTo>
                  <a:lnTo>
                    <a:pt x="1792" y="245"/>
                  </a:lnTo>
                  <a:lnTo>
                    <a:pt x="1792" y="279"/>
                  </a:lnTo>
                  <a:lnTo>
                    <a:pt x="1677" y="279"/>
                  </a:lnTo>
                  <a:lnTo>
                    <a:pt x="1562" y="279"/>
                  </a:lnTo>
                  <a:lnTo>
                    <a:pt x="1449" y="279"/>
                  </a:lnTo>
                  <a:lnTo>
                    <a:pt x="1334" y="279"/>
                  </a:lnTo>
                  <a:lnTo>
                    <a:pt x="1219" y="279"/>
                  </a:lnTo>
                  <a:lnTo>
                    <a:pt x="1106" y="279"/>
                  </a:lnTo>
                  <a:lnTo>
                    <a:pt x="991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65" y="279"/>
                  </a:lnTo>
                  <a:lnTo>
                    <a:pt x="854" y="280"/>
                  </a:lnTo>
                  <a:lnTo>
                    <a:pt x="849" y="283"/>
                  </a:lnTo>
                  <a:lnTo>
                    <a:pt x="845" y="286"/>
                  </a:lnTo>
                  <a:lnTo>
                    <a:pt x="841" y="290"/>
                  </a:lnTo>
                  <a:lnTo>
                    <a:pt x="838" y="297"/>
                  </a:lnTo>
                  <a:lnTo>
                    <a:pt x="821" y="341"/>
                  </a:lnTo>
                  <a:lnTo>
                    <a:pt x="804" y="384"/>
                  </a:lnTo>
                  <a:lnTo>
                    <a:pt x="788" y="428"/>
                  </a:lnTo>
                  <a:lnTo>
                    <a:pt x="771" y="472"/>
                  </a:lnTo>
                  <a:lnTo>
                    <a:pt x="737" y="472"/>
                  </a:lnTo>
                  <a:lnTo>
                    <a:pt x="703" y="472"/>
                  </a:lnTo>
                  <a:lnTo>
                    <a:pt x="669" y="472"/>
                  </a:lnTo>
                  <a:lnTo>
                    <a:pt x="635" y="472"/>
                  </a:lnTo>
                  <a:lnTo>
                    <a:pt x="601" y="472"/>
                  </a:lnTo>
                  <a:lnTo>
                    <a:pt x="569" y="472"/>
                  </a:lnTo>
                  <a:lnTo>
                    <a:pt x="535" y="472"/>
                  </a:lnTo>
                  <a:lnTo>
                    <a:pt x="501" y="472"/>
                  </a:lnTo>
                  <a:lnTo>
                    <a:pt x="489" y="470"/>
                  </a:lnTo>
                  <a:lnTo>
                    <a:pt x="478" y="472"/>
                  </a:lnTo>
                  <a:lnTo>
                    <a:pt x="471" y="473"/>
                  </a:lnTo>
                  <a:lnTo>
                    <a:pt x="465" y="476"/>
                  </a:lnTo>
                  <a:lnTo>
                    <a:pt x="461" y="479"/>
                  </a:lnTo>
                  <a:lnTo>
                    <a:pt x="457" y="483"/>
                  </a:lnTo>
                  <a:lnTo>
                    <a:pt x="451" y="494"/>
                  </a:lnTo>
                  <a:lnTo>
                    <a:pt x="444" y="508"/>
                  </a:lnTo>
                  <a:lnTo>
                    <a:pt x="431" y="535"/>
                  </a:lnTo>
                  <a:lnTo>
                    <a:pt x="418" y="564"/>
                  </a:lnTo>
                  <a:lnTo>
                    <a:pt x="404" y="592"/>
                  </a:lnTo>
                  <a:lnTo>
                    <a:pt x="392" y="619"/>
                  </a:lnTo>
                  <a:lnTo>
                    <a:pt x="377" y="647"/>
                  </a:lnTo>
                  <a:lnTo>
                    <a:pt x="365" y="676"/>
                  </a:lnTo>
                  <a:lnTo>
                    <a:pt x="350" y="703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5"/>
                  </a:lnTo>
                  <a:lnTo>
                    <a:pt x="338" y="741"/>
                  </a:lnTo>
                  <a:lnTo>
                    <a:pt x="304" y="741"/>
                  </a:lnTo>
                  <a:lnTo>
                    <a:pt x="270" y="741"/>
                  </a:lnTo>
                  <a:lnTo>
                    <a:pt x="237" y="741"/>
                  </a:lnTo>
                  <a:lnTo>
                    <a:pt x="203" y="741"/>
                  </a:lnTo>
                  <a:lnTo>
                    <a:pt x="169" y="741"/>
                  </a:lnTo>
                  <a:lnTo>
                    <a:pt x="135" y="741"/>
                  </a:lnTo>
                  <a:lnTo>
                    <a:pt x="102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56" y="741"/>
                  </a:lnTo>
                  <a:lnTo>
                    <a:pt x="46" y="742"/>
                  </a:lnTo>
                  <a:lnTo>
                    <a:pt x="36" y="745"/>
                  </a:lnTo>
                  <a:lnTo>
                    <a:pt x="27" y="748"/>
                  </a:lnTo>
                  <a:lnTo>
                    <a:pt x="20" y="752"/>
                  </a:lnTo>
                  <a:lnTo>
                    <a:pt x="14" y="758"/>
                  </a:lnTo>
                  <a:lnTo>
                    <a:pt x="10" y="763"/>
                  </a:lnTo>
                  <a:lnTo>
                    <a:pt x="6" y="769"/>
                  </a:lnTo>
                  <a:lnTo>
                    <a:pt x="3" y="776"/>
                  </a:lnTo>
                  <a:lnTo>
                    <a:pt x="2" y="785"/>
                  </a:lnTo>
                  <a:lnTo>
                    <a:pt x="0" y="792"/>
                  </a:lnTo>
                  <a:lnTo>
                    <a:pt x="0" y="800"/>
                  </a:lnTo>
                  <a:lnTo>
                    <a:pt x="2" y="819"/>
                  </a:lnTo>
                  <a:lnTo>
                    <a:pt x="6" y="839"/>
                  </a:lnTo>
                  <a:lnTo>
                    <a:pt x="27" y="905"/>
                  </a:lnTo>
                  <a:lnTo>
                    <a:pt x="47" y="967"/>
                  </a:lnTo>
                  <a:lnTo>
                    <a:pt x="67" y="1026"/>
                  </a:lnTo>
                  <a:lnTo>
                    <a:pt x="87" y="1081"/>
                  </a:lnTo>
                  <a:lnTo>
                    <a:pt x="109" y="1136"/>
                  </a:lnTo>
                  <a:lnTo>
                    <a:pt x="134" y="1194"/>
                  </a:lnTo>
                  <a:lnTo>
                    <a:pt x="162" y="1254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9" y="1329"/>
                  </a:lnTo>
                  <a:lnTo>
                    <a:pt x="204" y="1337"/>
                  </a:lnTo>
                  <a:lnTo>
                    <a:pt x="209" y="1344"/>
                  </a:lnTo>
                  <a:lnTo>
                    <a:pt x="214" y="1349"/>
                  </a:lnTo>
                  <a:lnTo>
                    <a:pt x="221" y="1353"/>
                  </a:lnTo>
                  <a:lnTo>
                    <a:pt x="230" y="1354"/>
                  </a:lnTo>
                  <a:lnTo>
                    <a:pt x="240" y="1356"/>
                  </a:lnTo>
                  <a:lnTo>
                    <a:pt x="251" y="1357"/>
                  </a:lnTo>
                  <a:lnTo>
                    <a:pt x="383" y="1357"/>
                  </a:lnTo>
                  <a:lnTo>
                    <a:pt x="515" y="1357"/>
                  </a:lnTo>
                  <a:lnTo>
                    <a:pt x="648" y="1357"/>
                  </a:lnTo>
                  <a:lnTo>
                    <a:pt x="780" y="1357"/>
                  </a:lnTo>
                  <a:lnTo>
                    <a:pt x="912" y="1357"/>
                  </a:lnTo>
                  <a:lnTo>
                    <a:pt x="1043" y="1357"/>
                  </a:lnTo>
                  <a:lnTo>
                    <a:pt x="1175" y="1357"/>
                  </a:lnTo>
                  <a:lnTo>
                    <a:pt x="1309" y="1357"/>
                  </a:lnTo>
                  <a:lnTo>
                    <a:pt x="1440" y="1357"/>
                  </a:lnTo>
                  <a:lnTo>
                    <a:pt x="1572" y="1357"/>
                  </a:lnTo>
                  <a:lnTo>
                    <a:pt x="1704" y="1357"/>
                  </a:lnTo>
                  <a:lnTo>
                    <a:pt x="1836" y="1357"/>
                  </a:lnTo>
                  <a:lnTo>
                    <a:pt x="1968" y="1357"/>
                  </a:lnTo>
                  <a:lnTo>
                    <a:pt x="2101" y="1357"/>
                  </a:lnTo>
                  <a:lnTo>
                    <a:pt x="2233" y="1357"/>
                  </a:lnTo>
                  <a:lnTo>
                    <a:pt x="2364" y="1357"/>
                  </a:lnTo>
                  <a:lnTo>
                    <a:pt x="2374" y="1356"/>
                  </a:lnTo>
                  <a:lnTo>
                    <a:pt x="2383" y="1354"/>
                  </a:lnTo>
                  <a:lnTo>
                    <a:pt x="2391" y="1353"/>
                  </a:lnTo>
                  <a:lnTo>
                    <a:pt x="2399" y="1350"/>
                  </a:lnTo>
                  <a:lnTo>
                    <a:pt x="2406" y="1347"/>
                  </a:lnTo>
                  <a:lnTo>
                    <a:pt x="2411" y="1343"/>
                  </a:lnTo>
                  <a:lnTo>
                    <a:pt x="2417" y="1339"/>
                  </a:lnTo>
                  <a:lnTo>
                    <a:pt x="2423" y="1333"/>
                  </a:lnTo>
                  <a:lnTo>
                    <a:pt x="2433" y="1322"/>
                  </a:lnTo>
                  <a:lnTo>
                    <a:pt x="2441" y="1309"/>
                  </a:lnTo>
                  <a:lnTo>
                    <a:pt x="2450" y="1295"/>
                  </a:lnTo>
                  <a:lnTo>
                    <a:pt x="2458" y="1281"/>
                  </a:lnTo>
                  <a:lnTo>
                    <a:pt x="2489" y="1227"/>
                  </a:lnTo>
                  <a:lnTo>
                    <a:pt x="2522" y="1174"/>
                  </a:lnTo>
                  <a:lnTo>
                    <a:pt x="2554" y="1122"/>
                  </a:lnTo>
                  <a:lnTo>
                    <a:pt x="2587" y="1071"/>
                  </a:lnTo>
                  <a:lnTo>
                    <a:pt x="2621" y="1021"/>
                  </a:lnTo>
                  <a:lnTo>
                    <a:pt x="2655" y="972"/>
                  </a:lnTo>
                  <a:lnTo>
                    <a:pt x="2690" y="921"/>
                  </a:lnTo>
                  <a:lnTo>
                    <a:pt x="2727" y="871"/>
                  </a:lnTo>
                  <a:lnTo>
                    <a:pt x="2742" y="850"/>
                  </a:lnTo>
                  <a:lnTo>
                    <a:pt x="2753" y="830"/>
                  </a:lnTo>
                  <a:lnTo>
                    <a:pt x="2760" y="814"/>
                  </a:lnTo>
                  <a:lnTo>
                    <a:pt x="2763" y="799"/>
                  </a:lnTo>
                  <a:lnTo>
                    <a:pt x="2764" y="793"/>
                  </a:lnTo>
                  <a:lnTo>
                    <a:pt x="2764" y="788"/>
                  </a:lnTo>
                  <a:lnTo>
                    <a:pt x="2764" y="782"/>
                  </a:lnTo>
                  <a:lnTo>
                    <a:pt x="2763" y="776"/>
                  </a:lnTo>
                  <a:lnTo>
                    <a:pt x="2760" y="772"/>
                  </a:lnTo>
                  <a:lnTo>
                    <a:pt x="2757" y="768"/>
                  </a:lnTo>
                  <a:lnTo>
                    <a:pt x="2754" y="763"/>
                  </a:lnTo>
                  <a:lnTo>
                    <a:pt x="2750" y="761"/>
                  </a:lnTo>
                  <a:lnTo>
                    <a:pt x="2740" y="755"/>
                  </a:lnTo>
                  <a:lnTo>
                    <a:pt x="2729" y="749"/>
                  </a:lnTo>
                  <a:lnTo>
                    <a:pt x="2716" y="746"/>
                  </a:lnTo>
                  <a:lnTo>
                    <a:pt x="2700" y="744"/>
                  </a:lnTo>
                  <a:lnTo>
                    <a:pt x="2666" y="741"/>
                  </a:lnTo>
                  <a:lnTo>
                    <a:pt x="2628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9056410" y="8797131"/>
              <a:ext cx="543833" cy="488481"/>
            </a:xfrm>
            <a:custGeom>
              <a:avLst/>
              <a:gdLst/>
              <a:ahLst/>
              <a:cxnLst/>
              <a:rect l="l" t="t" r="r" b="b"/>
              <a:pathLst>
                <a:path w="2359" h="2118" extrusionOk="0">
                  <a:moveTo>
                    <a:pt x="1050" y="225"/>
                  </a:moveTo>
                  <a:lnTo>
                    <a:pt x="1239" y="225"/>
                  </a:lnTo>
                  <a:lnTo>
                    <a:pt x="1247" y="225"/>
                  </a:lnTo>
                  <a:lnTo>
                    <a:pt x="1256" y="227"/>
                  </a:lnTo>
                  <a:lnTo>
                    <a:pt x="1263" y="229"/>
                  </a:lnTo>
                  <a:lnTo>
                    <a:pt x="1271" y="232"/>
                  </a:lnTo>
                  <a:lnTo>
                    <a:pt x="1278" y="235"/>
                  </a:lnTo>
                  <a:lnTo>
                    <a:pt x="1286" y="239"/>
                  </a:lnTo>
                  <a:lnTo>
                    <a:pt x="1291" y="244"/>
                  </a:lnTo>
                  <a:lnTo>
                    <a:pt x="1297" y="249"/>
                  </a:lnTo>
                  <a:lnTo>
                    <a:pt x="1303" y="255"/>
                  </a:lnTo>
                  <a:lnTo>
                    <a:pt x="1308" y="262"/>
                  </a:lnTo>
                  <a:lnTo>
                    <a:pt x="1312" y="269"/>
                  </a:lnTo>
                  <a:lnTo>
                    <a:pt x="1315" y="276"/>
                  </a:lnTo>
                  <a:lnTo>
                    <a:pt x="1318" y="283"/>
                  </a:lnTo>
                  <a:lnTo>
                    <a:pt x="1320" y="292"/>
                  </a:lnTo>
                  <a:lnTo>
                    <a:pt x="1321" y="300"/>
                  </a:lnTo>
                  <a:lnTo>
                    <a:pt x="1322" y="309"/>
                  </a:lnTo>
                  <a:lnTo>
                    <a:pt x="1322" y="309"/>
                  </a:lnTo>
                  <a:lnTo>
                    <a:pt x="1321" y="317"/>
                  </a:lnTo>
                  <a:lnTo>
                    <a:pt x="1320" y="324"/>
                  </a:lnTo>
                  <a:lnTo>
                    <a:pt x="1318" y="333"/>
                  </a:lnTo>
                  <a:lnTo>
                    <a:pt x="1315" y="340"/>
                  </a:lnTo>
                  <a:lnTo>
                    <a:pt x="1312" y="347"/>
                  </a:lnTo>
                  <a:lnTo>
                    <a:pt x="1308" y="354"/>
                  </a:lnTo>
                  <a:lnTo>
                    <a:pt x="1303" y="361"/>
                  </a:lnTo>
                  <a:lnTo>
                    <a:pt x="1297" y="367"/>
                  </a:lnTo>
                  <a:lnTo>
                    <a:pt x="1291" y="373"/>
                  </a:lnTo>
                  <a:lnTo>
                    <a:pt x="1286" y="377"/>
                  </a:lnTo>
                  <a:lnTo>
                    <a:pt x="1278" y="381"/>
                  </a:lnTo>
                  <a:lnTo>
                    <a:pt x="1271" y="385"/>
                  </a:lnTo>
                  <a:lnTo>
                    <a:pt x="1263" y="388"/>
                  </a:lnTo>
                  <a:lnTo>
                    <a:pt x="1256" y="390"/>
                  </a:lnTo>
                  <a:lnTo>
                    <a:pt x="1247" y="391"/>
                  </a:lnTo>
                  <a:lnTo>
                    <a:pt x="1239" y="391"/>
                  </a:lnTo>
                  <a:lnTo>
                    <a:pt x="1169" y="391"/>
                  </a:lnTo>
                  <a:lnTo>
                    <a:pt x="1195" y="426"/>
                  </a:lnTo>
                  <a:lnTo>
                    <a:pt x="1219" y="460"/>
                  </a:lnTo>
                  <a:lnTo>
                    <a:pt x="1243" y="494"/>
                  </a:lnTo>
                  <a:lnTo>
                    <a:pt x="1266" y="527"/>
                  </a:lnTo>
                  <a:lnTo>
                    <a:pt x="1454" y="527"/>
                  </a:lnTo>
                  <a:lnTo>
                    <a:pt x="1463" y="527"/>
                  </a:lnTo>
                  <a:lnTo>
                    <a:pt x="1471" y="528"/>
                  </a:lnTo>
                  <a:lnTo>
                    <a:pt x="1480" y="531"/>
                  </a:lnTo>
                  <a:lnTo>
                    <a:pt x="1487" y="534"/>
                  </a:lnTo>
                  <a:lnTo>
                    <a:pt x="1494" y="537"/>
                  </a:lnTo>
                  <a:lnTo>
                    <a:pt x="1501" y="541"/>
                  </a:lnTo>
                  <a:lnTo>
                    <a:pt x="1508" y="545"/>
                  </a:lnTo>
                  <a:lnTo>
                    <a:pt x="1514" y="551"/>
                  </a:lnTo>
                  <a:lnTo>
                    <a:pt x="1519" y="557"/>
                  </a:lnTo>
                  <a:lnTo>
                    <a:pt x="1524" y="564"/>
                  </a:lnTo>
                  <a:lnTo>
                    <a:pt x="1528" y="571"/>
                  </a:lnTo>
                  <a:lnTo>
                    <a:pt x="1531" y="578"/>
                  </a:lnTo>
                  <a:lnTo>
                    <a:pt x="1534" y="585"/>
                  </a:lnTo>
                  <a:lnTo>
                    <a:pt x="1536" y="594"/>
                  </a:lnTo>
                  <a:lnTo>
                    <a:pt x="1538" y="602"/>
                  </a:lnTo>
                  <a:lnTo>
                    <a:pt x="1538" y="611"/>
                  </a:lnTo>
                  <a:lnTo>
                    <a:pt x="1538" y="611"/>
                  </a:lnTo>
                  <a:lnTo>
                    <a:pt x="1538" y="619"/>
                  </a:lnTo>
                  <a:lnTo>
                    <a:pt x="1536" y="626"/>
                  </a:lnTo>
                  <a:lnTo>
                    <a:pt x="1534" y="635"/>
                  </a:lnTo>
                  <a:lnTo>
                    <a:pt x="1531" y="642"/>
                  </a:lnTo>
                  <a:lnTo>
                    <a:pt x="1528" y="649"/>
                  </a:lnTo>
                  <a:lnTo>
                    <a:pt x="1524" y="656"/>
                  </a:lnTo>
                  <a:lnTo>
                    <a:pt x="1519" y="663"/>
                  </a:lnTo>
                  <a:lnTo>
                    <a:pt x="1514" y="669"/>
                  </a:lnTo>
                  <a:lnTo>
                    <a:pt x="1508" y="674"/>
                  </a:lnTo>
                  <a:lnTo>
                    <a:pt x="1501" y="679"/>
                  </a:lnTo>
                  <a:lnTo>
                    <a:pt x="1494" y="683"/>
                  </a:lnTo>
                  <a:lnTo>
                    <a:pt x="1487" y="687"/>
                  </a:lnTo>
                  <a:lnTo>
                    <a:pt x="1480" y="689"/>
                  </a:lnTo>
                  <a:lnTo>
                    <a:pt x="1471" y="691"/>
                  </a:lnTo>
                  <a:lnTo>
                    <a:pt x="1463" y="693"/>
                  </a:lnTo>
                  <a:lnTo>
                    <a:pt x="1454" y="693"/>
                  </a:lnTo>
                  <a:lnTo>
                    <a:pt x="1383" y="693"/>
                  </a:lnTo>
                  <a:lnTo>
                    <a:pt x="1430" y="759"/>
                  </a:lnTo>
                  <a:lnTo>
                    <a:pt x="1470" y="816"/>
                  </a:lnTo>
                  <a:lnTo>
                    <a:pt x="1501" y="859"/>
                  </a:lnTo>
                  <a:lnTo>
                    <a:pt x="1521" y="886"/>
                  </a:lnTo>
                  <a:lnTo>
                    <a:pt x="2127" y="925"/>
                  </a:lnTo>
                  <a:lnTo>
                    <a:pt x="2127" y="925"/>
                  </a:lnTo>
                  <a:lnTo>
                    <a:pt x="2167" y="931"/>
                  </a:lnTo>
                  <a:lnTo>
                    <a:pt x="2203" y="938"/>
                  </a:lnTo>
                  <a:lnTo>
                    <a:pt x="2220" y="942"/>
                  </a:lnTo>
                  <a:lnTo>
                    <a:pt x="2235" y="946"/>
                  </a:lnTo>
                  <a:lnTo>
                    <a:pt x="2251" y="952"/>
                  </a:lnTo>
                  <a:lnTo>
                    <a:pt x="2265" y="958"/>
                  </a:lnTo>
                  <a:lnTo>
                    <a:pt x="2279" y="966"/>
                  </a:lnTo>
                  <a:lnTo>
                    <a:pt x="2292" y="975"/>
                  </a:lnTo>
                  <a:lnTo>
                    <a:pt x="2303" y="985"/>
                  </a:lnTo>
                  <a:lnTo>
                    <a:pt x="2316" y="996"/>
                  </a:lnTo>
                  <a:lnTo>
                    <a:pt x="2327" y="1009"/>
                  </a:lnTo>
                  <a:lnTo>
                    <a:pt x="2339" y="1024"/>
                  </a:lnTo>
                  <a:lnTo>
                    <a:pt x="2349" y="1040"/>
                  </a:lnTo>
                  <a:lnTo>
                    <a:pt x="2359" y="1060"/>
                  </a:lnTo>
                  <a:lnTo>
                    <a:pt x="2359" y="1060"/>
                  </a:lnTo>
                  <a:lnTo>
                    <a:pt x="2349" y="1078"/>
                  </a:lnTo>
                  <a:lnTo>
                    <a:pt x="2339" y="1095"/>
                  </a:lnTo>
                  <a:lnTo>
                    <a:pt x="2327" y="1109"/>
                  </a:lnTo>
                  <a:lnTo>
                    <a:pt x="2316" y="1124"/>
                  </a:lnTo>
                  <a:lnTo>
                    <a:pt x="2305" y="1135"/>
                  </a:lnTo>
                  <a:lnTo>
                    <a:pt x="2292" y="1145"/>
                  </a:lnTo>
                  <a:lnTo>
                    <a:pt x="2279" y="1153"/>
                  </a:lnTo>
                  <a:lnTo>
                    <a:pt x="2265" y="1160"/>
                  </a:lnTo>
                  <a:lnTo>
                    <a:pt x="2251" y="1168"/>
                  </a:lnTo>
                  <a:lnTo>
                    <a:pt x="2235" y="1173"/>
                  </a:lnTo>
                  <a:lnTo>
                    <a:pt x="2220" y="1177"/>
                  </a:lnTo>
                  <a:lnTo>
                    <a:pt x="2203" y="1182"/>
                  </a:lnTo>
                  <a:lnTo>
                    <a:pt x="2167" y="1189"/>
                  </a:lnTo>
                  <a:lnTo>
                    <a:pt x="2127" y="1194"/>
                  </a:lnTo>
                  <a:lnTo>
                    <a:pt x="2127" y="1194"/>
                  </a:lnTo>
                  <a:lnTo>
                    <a:pt x="1521" y="1233"/>
                  </a:lnTo>
                  <a:lnTo>
                    <a:pt x="1521" y="1233"/>
                  </a:lnTo>
                  <a:lnTo>
                    <a:pt x="1481" y="1288"/>
                  </a:lnTo>
                  <a:lnTo>
                    <a:pt x="1446" y="1339"/>
                  </a:lnTo>
                  <a:lnTo>
                    <a:pt x="1413" y="1384"/>
                  </a:lnTo>
                  <a:lnTo>
                    <a:pt x="1383" y="1425"/>
                  </a:lnTo>
                  <a:lnTo>
                    <a:pt x="1454" y="1425"/>
                  </a:lnTo>
                  <a:lnTo>
                    <a:pt x="1463" y="1427"/>
                  </a:lnTo>
                  <a:lnTo>
                    <a:pt x="1471" y="1428"/>
                  </a:lnTo>
                  <a:lnTo>
                    <a:pt x="1480" y="1430"/>
                  </a:lnTo>
                  <a:lnTo>
                    <a:pt x="1487" y="1433"/>
                  </a:lnTo>
                  <a:lnTo>
                    <a:pt x="1494" y="1435"/>
                  </a:lnTo>
                  <a:lnTo>
                    <a:pt x="1501" y="1440"/>
                  </a:lnTo>
                  <a:lnTo>
                    <a:pt x="1508" y="1445"/>
                  </a:lnTo>
                  <a:lnTo>
                    <a:pt x="1514" y="1451"/>
                  </a:lnTo>
                  <a:lnTo>
                    <a:pt x="1519" y="1457"/>
                  </a:lnTo>
                  <a:lnTo>
                    <a:pt x="1524" y="1462"/>
                  </a:lnTo>
                  <a:lnTo>
                    <a:pt x="1528" y="1469"/>
                  </a:lnTo>
                  <a:lnTo>
                    <a:pt x="1531" y="1476"/>
                  </a:lnTo>
                  <a:lnTo>
                    <a:pt x="1534" y="1485"/>
                  </a:lnTo>
                  <a:lnTo>
                    <a:pt x="1536" y="1492"/>
                  </a:lnTo>
                  <a:lnTo>
                    <a:pt x="1538" y="1501"/>
                  </a:lnTo>
                  <a:lnTo>
                    <a:pt x="1538" y="1509"/>
                  </a:lnTo>
                  <a:lnTo>
                    <a:pt x="1538" y="1509"/>
                  </a:lnTo>
                  <a:lnTo>
                    <a:pt x="1538" y="1518"/>
                  </a:lnTo>
                  <a:lnTo>
                    <a:pt x="1536" y="1526"/>
                  </a:lnTo>
                  <a:lnTo>
                    <a:pt x="1534" y="1533"/>
                  </a:lnTo>
                  <a:lnTo>
                    <a:pt x="1531" y="1542"/>
                  </a:lnTo>
                  <a:lnTo>
                    <a:pt x="1528" y="1549"/>
                  </a:lnTo>
                  <a:lnTo>
                    <a:pt x="1524" y="1556"/>
                  </a:lnTo>
                  <a:lnTo>
                    <a:pt x="1519" y="1561"/>
                  </a:lnTo>
                  <a:lnTo>
                    <a:pt x="1514" y="1567"/>
                  </a:lnTo>
                  <a:lnTo>
                    <a:pt x="1508" y="1573"/>
                  </a:lnTo>
                  <a:lnTo>
                    <a:pt x="1501" y="1577"/>
                  </a:lnTo>
                  <a:lnTo>
                    <a:pt x="1494" y="1581"/>
                  </a:lnTo>
                  <a:lnTo>
                    <a:pt x="1487" y="1586"/>
                  </a:lnTo>
                  <a:lnTo>
                    <a:pt x="1480" y="1588"/>
                  </a:lnTo>
                  <a:lnTo>
                    <a:pt x="1471" y="1590"/>
                  </a:lnTo>
                  <a:lnTo>
                    <a:pt x="1463" y="1591"/>
                  </a:lnTo>
                  <a:lnTo>
                    <a:pt x="1454" y="1593"/>
                  </a:lnTo>
                  <a:lnTo>
                    <a:pt x="1267" y="1593"/>
                  </a:lnTo>
                  <a:lnTo>
                    <a:pt x="1225" y="1654"/>
                  </a:lnTo>
                  <a:lnTo>
                    <a:pt x="1203" y="1686"/>
                  </a:lnTo>
                  <a:lnTo>
                    <a:pt x="1192" y="1706"/>
                  </a:lnTo>
                  <a:lnTo>
                    <a:pt x="1176" y="1727"/>
                  </a:lnTo>
                  <a:lnTo>
                    <a:pt x="1239" y="1727"/>
                  </a:lnTo>
                  <a:lnTo>
                    <a:pt x="1247" y="1729"/>
                  </a:lnTo>
                  <a:lnTo>
                    <a:pt x="1256" y="1730"/>
                  </a:lnTo>
                  <a:lnTo>
                    <a:pt x="1263" y="1732"/>
                  </a:lnTo>
                  <a:lnTo>
                    <a:pt x="1271" y="1734"/>
                  </a:lnTo>
                  <a:lnTo>
                    <a:pt x="1278" y="1737"/>
                  </a:lnTo>
                  <a:lnTo>
                    <a:pt x="1286" y="1741"/>
                  </a:lnTo>
                  <a:lnTo>
                    <a:pt x="1291" y="1747"/>
                  </a:lnTo>
                  <a:lnTo>
                    <a:pt x="1297" y="1753"/>
                  </a:lnTo>
                  <a:lnTo>
                    <a:pt x="1303" y="1758"/>
                  </a:lnTo>
                  <a:lnTo>
                    <a:pt x="1308" y="1764"/>
                  </a:lnTo>
                  <a:lnTo>
                    <a:pt x="1312" y="1771"/>
                  </a:lnTo>
                  <a:lnTo>
                    <a:pt x="1315" y="1778"/>
                  </a:lnTo>
                  <a:lnTo>
                    <a:pt x="1318" y="1787"/>
                  </a:lnTo>
                  <a:lnTo>
                    <a:pt x="1320" y="1794"/>
                  </a:lnTo>
                  <a:lnTo>
                    <a:pt x="1321" y="1802"/>
                  </a:lnTo>
                  <a:lnTo>
                    <a:pt x="1322" y="1811"/>
                  </a:lnTo>
                  <a:lnTo>
                    <a:pt x="1322" y="1811"/>
                  </a:lnTo>
                  <a:lnTo>
                    <a:pt x="1321" y="1819"/>
                  </a:lnTo>
                  <a:lnTo>
                    <a:pt x="1320" y="1828"/>
                  </a:lnTo>
                  <a:lnTo>
                    <a:pt x="1318" y="1835"/>
                  </a:lnTo>
                  <a:lnTo>
                    <a:pt x="1315" y="1843"/>
                  </a:lnTo>
                  <a:lnTo>
                    <a:pt x="1312" y="1851"/>
                  </a:lnTo>
                  <a:lnTo>
                    <a:pt x="1308" y="1858"/>
                  </a:lnTo>
                  <a:lnTo>
                    <a:pt x="1303" y="1863"/>
                  </a:lnTo>
                  <a:lnTo>
                    <a:pt x="1297" y="1869"/>
                  </a:lnTo>
                  <a:lnTo>
                    <a:pt x="1291" y="1875"/>
                  </a:lnTo>
                  <a:lnTo>
                    <a:pt x="1286" y="1879"/>
                  </a:lnTo>
                  <a:lnTo>
                    <a:pt x="1278" y="1883"/>
                  </a:lnTo>
                  <a:lnTo>
                    <a:pt x="1271" y="1887"/>
                  </a:lnTo>
                  <a:lnTo>
                    <a:pt x="1263" y="1890"/>
                  </a:lnTo>
                  <a:lnTo>
                    <a:pt x="1256" y="1892"/>
                  </a:lnTo>
                  <a:lnTo>
                    <a:pt x="1247" y="1893"/>
                  </a:lnTo>
                  <a:lnTo>
                    <a:pt x="1239" y="1894"/>
                  </a:lnTo>
                  <a:lnTo>
                    <a:pt x="1055" y="1894"/>
                  </a:lnTo>
                  <a:lnTo>
                    <a:pt x="943" y="2042"/>
                  </a:lnTo>
                  <a:lnTo>
                    <a:pt x="914" y="2080"/>
                  </a:lnTo>
                  <a:lnTo>
                    <a:pt x="876" y="2108"/>
                  </a:lnTo>
                  <a:lnTo>
                    <a:pt x="828" y="2118"/>
                  </a:lnTo>
                  <a:lnTo>
                    <a:pt x="828" y="2118"/>
                  </a:lnTo>
                  <a:lnTo>
                    <a:pt x="780" y="2118"/>
                  </a:lnTo>
                  <a:lnTo>
                    <a:pt x="741" y="2108"/>
                  </a:lnTo>
                  <a:lnTo>
                    <a:pt x="731" y="2099"/>
                  </a:lnTo>
                  <a:lnTo>
                    <a:pt x="721" y="2090"/>
                  </a:lnTo>
                  <a:lnTo>
                    <a:pt x="721" y="2032"/>
                  </a:lnTo>
                  <a:lnTo>
                    <a:pt x="721" y="2032"/>
                  </a:lnTo>
                  <a:lnTo>
                    <a:pt x="982" y="1243"/>
                  </a:lnTo>
                  <a:lnTo>
                    <a:pt x="712" y="1223"/>
                  </a:lnTo>
                  <a:lnTo>
                    <a:pt x="289" y="1175"/>
                  </a:lnTo>
                  <a:lnTo>
                    <a:pt x="289" y="1175"/>
                  </a:lnTo>
                  <a:lnTo>
                    <a:pt x="67" y="1425"/>
                  </a:lnTo>
                  <a:lnTo>
                    <a:pt x="0" y="1387"/>
                  </a:lnTo>
                  <a:lnTo>
                    <a:pt x="67" y="1060"/>
                  </a:lnTo>
                  <a:lnTo>
                    <a:pt x="0" y="732"/>
                  </a:lnTo>
                  <a:lnTo>
                    <a:pt x="67" y="694"/>
                  </a:lnTo>
                  <a:lnTo>
                    <a:pt x="289" y="944"/>
                  </a:lnTo>
                  <a:lnTo>
                    <a:pt x="712" y="895"/>
                  </a:lnTo>
                  <a:lnTo>
                    <a:pt x="982" y="877"/>
                  </a:lnTo>
                  <a:lnTo>
                    <a:pt x="982" y="877"/>
                  </a:lnTo>
                  <a:lnTo>
                    <a:pt x="721" y="88"/>
                  </a:lnTo>
                  <a:lnTo>
                    <a:pt x="721" y="30"/>
                  </a:lnTo>
                  <a:lnTo>
                    <a:pt x="731" y="20"/>
                  </a:lnTo>
                  <a:lnTo>
                    <a:pt x="741" y="10"/>
                  </a:lnTo>
                  <a:lnTo>
                    <a:pt x="780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76" y="10"/>
                  </a:lnTo>
                  <a:lnTo>
                    <a:pt x="914" y="40"/>
                  </a:lnTo>
                  <a:lnTo>
                    <a:pt x="943" y="78"/>
                  </a:lnTo>
                  <a:lnTo>
                    <a:pt x="943" y="78"/>
                  </a:lnTo>
                  <a:lnTo>
                    <a:pt x="969" y="113"/>
                  </a:lnTo>
                  <a:lnTo>
                    <a:pt x="996" y="150"/>
                  </a:lnTo>
                  <a:lnTo>
                    <a:pt x="1023" y="187"/>
                  </a:lnTo>
                  <a:lnTo>
                    <a:pt x="1050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10998889" y="8950998"/>
              <a:ext cx="737096" cy="189871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5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4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2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1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0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1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2" y="159"/>
                  </a:lnTo>
                  <a:lnTo>
                    <a:pt x="662" y="170"/>
                  </a:lnTo>
                  <a:lnTo>
                    <a:pt x="662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2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1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1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1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1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0" y="510"/>
                  </a:lnTo>
                  <a:lnTo>
                    <a:pt x="723" y="510"/>
                  </a:lnTo>
                  <a:lnTo>
                    <a:pt x="733" y="510"/>
                  </a:lnTo>
                  <a:lnTo>
                    <a:pt x="743" y="512"/>
                  </a:lnTo>
                  <a:lnTo>
                    <a:pt x="753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3" y="612"/>
                  </a:lnTo>
                  <a:lnTo>
                    <a:pt x="743" y="615"/>
                  </a:lnTo>
                  <a:lnTo>
                    <a:pt x="733" y="617"/>
                  </a:lnTo>
                  <a:lnTo>
                    <a:pt x="682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89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1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5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2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7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0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6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1443" y="434"/>
                  </a:moveTo>
                  <a:lnTo>
                    <a:pt x="1126" y="434"/>
                  </a:lnTo>
                  <a:lnTo>
                    <a:pt x="1126" y="279"/>
                  </a:lnTo>
                  <a:lnTo>
                    <a:pt x="1443" y="279"/>
                  </a:lnTo>
                  <a:lnTo>
                    <a:pt x="1443" y="434"/>
                  </a:lnTo>
                  <a:close/>
                  <a:moveTo>
                    <a:pt x="1790" y="713"/>
                  </a:moveTo>
                  <a:lnTo>
                    <a:pt x="1559" y="713"/>
                  </a:lnTo>
                  <a:lnTo>
                    <a:pt x="1559" y="279"/>
                  </a:lnTo>
                  <a:lnTo>
                    <a:pt x="1790" y="279"/>
                  </a:lnTo>
                  <a:lnTo>
                    <a:pt x="1790" y="713"/>
                  </a:lnTo>
                  <a:close/>
                  <a:moveTo>
                    <a:pt x="2070" y="713"/>
                  </a:moveTo>
                  <a:lnTo>
                    <a:pt x="1839" y="713"/>
                  </a:lnTo>
                  <a:lnTo>
                    <a:pt x="1839" y="279"/>
                  </a:lnTo>
                  <a:lnTo>
                    <a:pt x="2070" y="279"/>
                  </a:lnTo>
                  <a:lnTo>
                    <a:pt x="2070" y="713"/>
                  </a:lnTo>
                  <a:close/>
                  <a:moveTo>
                    <a:pt x="250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02" y="279"/>
                  </a:lnTo>
                  <a:lnTo>
                    <a:pt x="2502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7583609" y="8890960"/>
              <a:ext cx="522684" cy="306430"/>
            </a:xfrm>
            <a:custGeom>
              <a:avLst/>
              <a:gdLst/>
              <a:ahLst/>
              <a:cxnLst/>
              <a:rect l="l" t="t" r="r" b="b"/>
              <a:pathLst>
                <a:path w="2503" h="1467" extrusionOk="0">
                  <a:moveTo>
                    <a:pt x="2455" y="972"/>
                  </a:moveTo>
                  <a:lnTo>
                    <a:pt x="2455" y="943"/>
                  </a:lnTo>
                  <a:lnTo>
                    <a:pt x="2455" y="913"/>
                  </a:lnTo>
                  <a:lnTo>
                    <a:pt x="2455" y="883"/>
                  </a:lnTo>
                  <a:lnTo>
                    <a:pt x="2455" y="853"/>
                  </a:lnTo>
                  <a:lnTo>
                    <a:pt x="2455" y="824"/>
                  </a:lnTo>
                  <a:lnTo>
                    <a:pt x="2455" y="794"/>
                  </a:lnTo>
                  <a:lnTo>
                    <a:pt x="2455" y="764"/>
                  </a:lnTo>
                  <a:lnTo>
                    <a:pt x="2455" y="734"/>
                  </a:lnTo>
                  <a:lnTo>
                    <a:pt x="2455" y="719"/>
                  </a:lnTo>
                  <a:lnTo>
                    <a:pt x="2455" y="706"/>
                  </a:lnTo>
                  <a:lnTo>
                    <a:pt x="2453" y="696"/>
                  </a:lnTo>
                  <a:lnTo>
                    <a:pt x="2450" y="686"/>
                  </a:lnTo>
                  <a:lnTo>
                    <a:pt x="2446" y="678"/>
                  </a:lnTo>
                  <a:lnTo>
                    <a:pt x="2439" y="668"/>
                  </a:lnTo>
                  <a:lnTo>
                    <a:pt x="2432" y="656"/>
                  </a:lnTo>
                  <a:lnTo>
                    <a:pt x="2421" y="642"/>
                  </a:lnTo>
                  <a:lnTo>
                    <a:pt x="2382" y="591"/>
                  </a:lnTo>
                  <a:lnTo>
                    <a:pt x="2343" y="542"/>
                  </a:lnTo>
                  <a:lnTo>
                    <a:pt x="2304" y="491"/>
                  </a:lnTo>
                  <a:lnTo>
                    <a:pt x="2265" y="440"/>
                  </a:lnTo>
                  <a:lnTo>
                    <a:pt x="2256" y="428"/>
                  </a:lnTo>
                  <a:lnTo>
                    <a:pt x="2248" y="418"/>
                  </a:lnTo>
                  <a:lnTo>
                    <a:pt x="2241" y="410"/>
                  </a:lnTo>
                  <a:lnTo>
                    <a:pt x="2232" y="404"/>
                  </a:lnTo>
                  <a:lnTo>
                    <a:pt x="2224" y="400"/>
                  </a:lnTo>
                  <a:lnTo>
                    <a:pt x="2212" y="397"/>
                  </a:lnTo>
                  <a:lnTo>
                    <a:pt x="2198" y="396"/>
                  </a:lnTo>
                  <a:lnTo>
                    <a:pt x="2181" y="396"/>
                  </a:lnTo>
                  <a:lnTo>
                    <a:pt x="2130" y="396"/>
                  </a:lnTo>
                  <a:lnTo>
                    <a:pt x="2079" y="396"/>
                  </a:lnTo>
                  <a:lnTo>
                    <a:pt x="2027" y="396"/>
                  </a:lnTo>
                  <a:lnTo>
                    <a:pt x="1976" y="396"/>
                  </a:lnTo>
                  <a:lnTo>
                    <a:pt x="1925" y="396"/>
                  </a:lnTo>
                  <a:lnTo>
                    <a:pt x="1873" y="396"/>
                  </a:lnTo>
                  <a:lnTo>
                    <a:pt x="1822" y="396"/>
                  </a:lnTo>
                  <a:lnTo>
                    <a:pt x="1771" y="396"/>
                  </a:lnTo>
                  <a:lnTo>
                    <a:pt x="1771" y="353"/>
                  </a:lnTo>
                  <a:lnTo>
                    <a:pt x="1771" y="311"/>
                  </a:lnTo>
                  <a:lnTo>
                    <a:pt x="1771" y="268"/>
                  </a:lnTo>
                  <a:lnTo>
                    <a:pt x="1771" y="226"/>
                  </a:lnTo>
                  <a:lnTo>
                    <a:pt x="1771" y="183"/>
                  </a:lnTo>
                  <a:lnTo>
                    <a:pt x="1771" y="141"/>
                  </a:lnTo>
                  <a:lnTo>
                    <a:pt x="1771" y="98"/>
                  </a:lnTo>
                  <a:lnTo>
                    <a:pt x="1771" y="56"/>
                  </a:lnTo>
                  <a:lnTo>
                    <a:pt x="1771" y="44"/>
                  </a:lnTo>
                  <a:lnTo>
                    <a:pt x="1771" y="33"/>
                  </a:lnTo>
                  <a:lnTo>
                    <a:pt x="1770" y="24"/>
                  </a:lnTo>
                  <a:lnTo>
                    <a:pt x="1769" y="16"/>
                  </a:lnTo>
                  <a:lnTo>
                    <a:pt x="1766" y="10"/>
                  </a:lnTo>
                  <a:lnTo>
                    <a:pt x="1760" y="5"/>
                  </a:lnTo>
                  <a:lnTo>
                    <a:pt x="1753" y="2"/>
                  </a:lnTo>
                  <a:lnTo>
                    <a:pt x="1742" y="0"/>
                  </a:lnTo>
                  <a:lnTo>
                    <a:pt x="1642" y="0"/>
                  </a:lnTo>
                  <a:lnTo>
                    <a:pt x="1543" y="0"/>
                  </a:lnTo>
                  <a:lnTo>
                    <a:pt x="1444" y="0"/>
                  </a:lnTo>
                  <a:lnTo>
                    <a:pt x="1345" y="0"/>
                  </a:lnTo>
                  <a:lnTo>
                    <a:pt x="1246" y="0"/>
                  </a:lnTo>
                  <a:lnTo>
                    <a:pt x="1146" y="0"/>
                  </a:lnTo>
                  <a:lnTo>
                    <a:pt x="1047" y="0"/>
                  </a:lnTo>
                  <a:lnTo>
                    <a:pt x="948" y="0"/>
                  </a:lnTo>
                  <a:lnTo>
                    <a:pt x="849" y="0"/>
                  </a:lnTo>
                  <a:lnTo>
                    <a:pt x="749" y="0"/>
                  </a:lnTo>
                  <a:lnTo>
                    <a:pt x="650" y="0"/>
                  </a:lnTo>
                  <a:lnTo>
                    <a:pt x="551" y="0"/>
                  </a:lnTo>
                  <a:lnTo>
                    <a:pt x="452" y="0"/>
                  </a:lnTo>
                  <a:lnTo>
                    <a:pt x="353" y="0"/>
                  </a:lnTo>
                  <a:lnTo>
                    <a:pt x="253" y="0"/>
                  </a:lnTo>
                  <a:lnTo>
                    <a:pt x="154" y="0"/>
                  </a:lnTo>
                  <a:lnTo>
                    <a:pt x="147" y="0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2" y="7"/>
                  </a:lnTo>
                  <a:lnTo>
                    <a:pt x="129" y="12"/>
                  </a:lnTo>
                  <a:lnTo>
                    <a:pt x="127" y="16"/>
                  </a:lnTo>
                  <a:lnTo>
                    <a:pt x="126" y="23"/>
                  </a:lnTo>
                  <a:lnTo>
                    <a:pt x="124" y="29"/>
                  </a:lnTo>
                  <a:lnTo>
                    <a:pt x="124" y="148"/>
                  </a:lnTo>
                  <a:lnTo>
                    <a:pt x="124" y="265"/>
                  </a:lnTo>
                  <a:lnTo>
                    <a:pt x="124" y="383"/>
                  </a:lnTo>
                  <a:lnTo>
                    <a:pt x="124" y="501"/>
                  </a:lnTo>
                  <a:lnTo>
                    <a:pt x="124" y="618"/>
                  </a:lnTo>
                  <a:lnTo>
                    <a:pt x="124" y="737"/>
                  </a:lnTo>
                  <a:lnTo>
                    <a:pt x="124" y="855"/>
                  </a:lnTo>
                  <a:lnTo>
                    <a:pt x="124" y="972"/>
                  </a:lnTo>
                  <a:lnTo>
                    <a:pt x="93" y="972"/>
                  </a:lnTo>
                  <a:lnTo>
                    <a:pt x="62" y="972"/>
                  </a:lnTo>
                  <a:lnTo>
                    <a:pt x="31" y="972"/>
                  </a:lnTo>
                  <a:lnTo>
                    <a:pt x="0" y="972"/>
                  </a:lnTo>
                  <a:lnTo>
                    <a:pt x="0" y="1026"/>
                  </a:lnTo>
                  <a:lnTo>
                    <a:pt x="0" y="1079"/>
                  </a:lnTo>
                  <a:lnTo>
                    <a:pt x="0" y="1131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10" y="1203"/>
                  </a:lnTo>
                  <a:lnTo>
                    <a:pt x="18" y="1203"/>
                  </a:lnTo>
                  <a:lnTo>
                    <a:pt x="65" y="1203"/>
                  </a:lnTo>
                  <a:lnTo>
                    <a:pt x="110" y="1203"/>
                  </a:lnTo>
                  <a:lnTo>
                    <a:pt x="157" y="1203"/>
                  </a:lnTo>
                  <a:lnTo>
                    <a:pt x="202" y="1203"/>
                  </a:lnTo>
                  <a:lnTo>
                    <a:pt x="202" y="1208"/>
                  </a:lnTo>
                  <a:lnTo>
                    <a:pt x="202" y="1211"/>
                  </a:lnTo>
                  <a:lnTo>
                    <a:pt x="204" y="1236"/>
                  </a:lnTo>
                  <a:lnTo>
                    <a:pt x="208" y="1262"/>
                  </a:lnTo>
                  <a:lnTo>
                    <a:pt x="214" y="1287"/>
                  </a:lnTo>
                  <a:lnTo>
                    <a:pt x="222" y="1310"/>
                  </a:lnTo>
                  <a:lnTo>
                    <a:pt x="234" y="1332"/>
                  </a:lnTo>
                  <a:lnTo>
                    <a:pt x="246" y="1354"/>
                  </a:lnTo>
                  <a:lnTo>
                    <a:pt x="261" y="1374"/>
                  </a:lnTo>
                  <a:lnTo>
                    <a:pt x="278" y="1392"/>
                  </a:lnTo>
                  <a:lnTo>
                    <a:pt x="296" y="1409"/>
                  </a:lnTo>
                  <a:lnTo>
                    <a:pt x="316" y="1423"/>
                  </a:lnTo>
                  <a:lnTo>
                    <a:pt x="337" y="1436"/>
                  </a:lnTo>
                  <a:lnTo>
                    <a:pt x="360" y="1447"/>
                  </a:lnTo>
                  <a:lnTo>
                    <a:pt x="382" y="1456"/>
                  </a:lnTo>
                  <a:lnTo>
                    <a:pt x="408" y="1463"/>
                  </a:lnTo>
                  <a:lnTo>
                    <a:pt x="433" y="1466"/>
                  </a:lnTo>
                  <a:lnTo>
                    <a:pt x="459" y="1467"/>
                  </a:lnTo>
                  <a:lnTo>
                    <a:pt x="475" y="1467"/>
                  </a:lnTo>
                  <a:lnTo>
                    <a:pt x="490" y="1466"/>
                  </a:lnTo>
                  <a:lnTo>
                    <a:pt x="504" y="1463"/>
                  </a:lnTo>
                  <a:lnTo>
                    <a:pt x="520" y="1460"/>
                  </a:lnTo>
                  <a:lnTo>
                    <a:pt x="534" y="1457"/>
                  </a:lnTo>
                  <a:lnTo>
                    <a:pt x="547" y="1451"/>
                  </a:lnTo>
                  <a:lnTo>
                    <a:pt x="561" y="1447"/>
                  </a:lnTo>
                  <a:lnTo>
                    <a:pt x="574" y="1440"/>
                  </a:lnTo>
                  <a:lnTo>
                    <a:pt x="587" y="1433"/>
                  </a:lnTo>
                  <a:lnTo>
                    <a:pt x="599" y="1426"/>
                  </a:lnTo>
                  <a:lnTo>
                    <a:pt x="611" y="1417"/>
                  </a:lnTo>
                  <a:lnTo>
                    <a:pt x="622" y="1409"/>
                  </a:lnTo>
                  <a:lnTo>
                    <a:pt x="633" y="1400"/>
                  </a:lnTo>
                  <a:lnTo>
                    <a:pt x="643" y="1389"/>
                  </a:lnTo>
                  <a:lnTo>
                    <a:pt x="653" y="1379"/>
                  </a:lnTo>
                  <a:lnTo>
                    <a:pt x="663" y="1368"/>
                  </a:lnTo>
                  <a:lnTo>
                    <a:pt x="672" y="1379"/>
                  </a:lnTo>
                  <a:lnTo>
                    <a:pt x="681" y="1389"/>
                  </a:lnTo>
                  <a:lnTo>
                    <a:pt x="691" y="1400"/>
                  </a:lnTo>
                  <a:lnTo>
                    <a:pt x="703" y="1409"/>
                  </a:lnTo>
                  <a:lnTo>
                    <a:pt x="714" y="1417"/>
                  </a:lnTo>
                  <a:lnTo>
                    <a:pt x="725" y="1426"/>
                  </a:lnTo>
                  <a:lnTo>
                    <a:pt x="738" y="1433"/>
                  </a:lnTo>
                  <a:lnTo>
                    <a:pt x="751" y="1440"/>
                  </a:lnTo>
                  <a:lnTo>
                    <a:pt x="764" y="1447"/>
                  </a:lnTo>
                  <a:lnTo>
                    <a:pt x="778" y="1451"/>
                  </a:lnTo>
                  <a:lnTo>
                    <a:pt x="791" y="1457"/>
                  </a:lnTo>
                  <a:lnTo>
                    <a:pt x="805" y="1460"/>
                  </a:lnTo>
                  <a:lnTo>
                    <a:pt x="820" y="1463"/>
                  </a:lnTo>
                  <a:lnTo>
                    <a:pt x="835" y="1466"/>
                  </a:lnTo>
                  <a:lnTo>
                    <a:pt x="850" y="1467"/>
                  </a:lnTo>
                  <a:lnTo>
                    <a:pt x="866" y="1467"/>
                  </a:lnTo>
                  <a:lnTo>
                    <a:pt x="891" y="1466"/>
                  </a:lnTo>
                  <a:lnTo>
                    <a:pt x="917" y="1463"/>
                  </a:lnTo>
                  <a:lnTo>
                    <a:pt x="942" y="1456"/>
                  </a:lnTo>
                  <a:lnTo>
                    <a:pt x="965" y="1447"/>
                  </a:lnTo>
                  <a:lnTo>
                    <a:pt x="988" y="1436"/>
                  </a:lnTo>
                  <a:lnTo>
                    <a:pt x="1009" y="1423"/>
                  </a:lnTo>
                  <a:lnTo>
                    <a:pt x="1029" y="1409"/>
                  </a:lnTo>
                  <a:lnTo>
                    <a:pt x="1047" y="1392"/>
                  </a:lnTo>
                  <a:lnTo>
                    <a:pt x="1064" y="1374"/>
                  </a:lnTo>
                  <a:lnTo>
                    <a:pt x="1078" y="1354"/>
                  </a:lnTo>
                  <a:lnTo>
                    <a:pt x="1091" y="1332"/>
                  </a:lnTo>
                  <a:lnTo>
                    <a:pt x="1102" y="1310"/>
                  </a:lnTo>
                  <a:lnTo>
                    <a:pt x="1111" y="1287"/>
                  </a:lnTo>
                  <a:lnTo>
                    <a:pt x="1117" y="1262"/>
                  </a:lnTo>
                  <a:lnTo>
                    <a:pt x="1121" y="1236"/>
                  </a:lnTo>
                  <a:lnTo>
                    <a:pt x="1122" y="1211"/>
                  </a:lnTo>
                  <a:lnTo>
                    <a:pt x="1122" y="1208"/>
                  </a:lnTo>
                  <a:lnTo>
                    <a:pt x="1122" y="1203"/>
                  </a:lnTo>
                  <a:lnTo>
                    <a:pt x="1210" y="1203"/>
                  </a:lnTo>
                  <a:lnTo>
                    <a:pt x="1297" y="1203"/>
                  </a:lnTo>
                  <a:lnTo>
                    <a:pt x="1384" y="1203"/>
                  </a:lnTo>
                  <a:lnTo>
                    <a:pt x="1472" y="1203"/>
                  </a:lnTo>
                  <a:lnTo>
                    <a:pt x="1559" y="1203"/>
                  </a:lnTo>
                  <a:lnTo>
                    <a:pt x="1647" y="1203"/>
                  </a:lnTo>
                  <a:lnTo>
                    <a:pt x="1735" y="1203"/>
                  </a:lnTo>
                  <a:lnTo>
                    <a:pt x="1821" y="1203"/>
                  </a:lnTo>
                  <a:lnTo>
                    <a:pt x="1821" y="1208"/>
                  </a:lnTo>
                  <a:lnTo>
                    <a:pt x="1821" y="1211"/>
                  </a:lnTo>
                  <a:lnTo>
                    <a:pt x="1822" y="1236"/>
                  </a:lnTo>
                  <a:lnTo>
                    <a:pt x="1827" y="1262"/>
                  </a:lnTo>
                  <a:lnTo>
                    <a:pt x="1832" y="1287"/>
                  </a:lnTo>
                  <a:lnTo>
                    <a:pt x="1842" y="1310"/>
                  </a:lnTo>
                  <a:lnTo>
                    <a:pt x="1852" y="1332"/>
                  </a:lnTo>
                  <a:lnTo>
                    <a:pt x="1865" y="1354"/>
                  </a:lnTo>
                  <a:lnTo>
                    <a:pt x="1881" y="1374"/>
                  </a:lnTo>
                  <a:lnTo>
                    <a:pt x="1896" y="1392"/>
                  </a:lnTo>
                  <a:lnTo>
                    <a:pt x="1915" y="1409"/>
                  </a:lnTo>
                  <a:lnTo>
                    <a:pt x="1934" y="1423"/>
                  </a:lnTo>
                  <a:lnTo>
                    <a:pt x="1956" y="1436"/>
                  </a:lnTo>
                  <a:lnTo>
                    <a:pt x="1978" y="1447"/>
                  </a:lnTo>
                  <a:lnTo>
                    <a:pt x="2002" y="1456"/>
                  </a:lnTo>
                  <a:lnTo>
                    <a:pt x="2027" y="1463"/>
                  </a:lnTo>
                  <a:lnTo>
                    <a:pt x="2052" y="1466"/>
                  </a:lnTo>
                  <a:lnTo>
                    <a:pt x="2079" y="1467"/>
                  </a:lnTo>
                  <a:lnTo>
                    <a:pt x="2105" y="1466"/>
                  </a:lnTo>
                  <a:lnTo>
                    <a:pt x="2130" y="1463"/>
                  </a:lnTo>
                  <a:lnTo>
                    <a:pt x="2156" y="1456"/>
                  </a:lnTo>
                  <a:lnTo>
                    <a:pt x="2178" y="1447"/>
                  </a:lnTo>
                  <a:lnTo>
                    <a:pt x="2201" y="1436"/>
                  </a:lnTo>
                  <a:lnTo>
                    <a:pt x="2222" y="1423"/>
                  </a:lnTo>
                  <a:lnTo>
                    <a:pt x="2242" y="1409"/>
                  </a:lnTo>
                  <a:lnTo>
                    <a:pt x="2260" y="1392"/>
                  </a:lnTo>
                  <a:lnTo>
                    <a:pt x="2277" y="1374"/>
                  </a:lnTo>
                  <a:lnTo>
                    <a:pt x="2292" y="1354"/>
                  </a:lnTo>
                  <a:lnTo>
                    <a:pt x="2304" y="1332"/>
                  </a:lnTo>
                  <a:lnTo>
                    <a:pt x="2316" y="1310"/>
                  </a:lnTo>
                  <a:lnTo>
                    <a:pt x="2324" y="1287"/>
                  </a:lnTo>
                  <a:lnTo>
                    <a:pt x="2330" y="1262"/>
                  </a:lnTo>
                  <a:lnTo>
                    <a:pt x="2334" y="1236"/>
                  </a:lnTo>
                  <a:lnTo>
                    <a:pt x="2336" y="1211"/>
                  </a:lnTo>
                  <a:lnTo>
                    <a:pt x="2336" y="1208"/>
                  </a:lnTo>
                  <a:lnTo>
                    <a:pt x="2336" y="1203"/>
                  </a:lnTo>
                  <a:lnTo>
                    <a:pt x="2370" y="1203"/>
                  </a:lnTo>
                  <a:lnTo>
                    <a:pt x="2405" y="1203"/>
                  </a:lnTo>
                  <a:lnTo>
                    <a:pt x="2439" y="1203"/>
                  </a:lnTo>
                  <a:lnTo>
                    <a:pt x="2474" y="1203"/>
                  </a:lnTo>
                  <a:lnTo>
                    <a:pt x="2483" y="1203"/>
                  </a:lnTo>
                  <a:lnTo>
                    <a:pt x="2493" y="1201"/>
                  </a:lnTo>
                  <a:lnTo>
                    <a:pt x="2496" y="1199"/>
                  </a:lnTo>
                  <a:lnTo>
                    <a:pt x="2500" y="1195"/>
                  </a:lnTo>
                  <a:lnTo>
                    <a:pt x="2501" y="1191"/>
                  </a:lnTo>
                  <a:lnTo>
                    <a:pt x="2503" y="1185"/>
                  </a:lnTo>
                  <a:lnTo>
                    <a:pt x="2503" y="1131"/>
                  </a:lnTo>
                  <a:lnTo>
                    <a:pt x="2503" y="1079"/>
                  </a:lnTo>
                  <a:lnTo>
                    <a:pt x="2503" y="1026"/>
                  </a:lnTo>
                  <a:lnTo>
                    <a:pt x="2503" y="972"/>
                  </a:lnTo>
                  <a:lnTo>
                    <a:pt x="2491" y="972"/>
                  </a:lnTo>
                  <a:lnTo>
                    <a:pt x="2479" y="972"/>
                  </a:lnTo>
                  <a:lnTo>
                    <a:pt x="2467" y="972"/>
                  </a:lnTo>
                  <a:lnTo>
                    <a:pt x="2455" y="972"/>
                  </a:lnTo>
                  <a:close/>
                  <a:moveTo>
                    <a:pt x="2002" y="780"/>
                  </a:moveTo>
                  <a:lnTo>
                    <a:pt x="2002" y="753"/>
                  </a:lnTo>
                  <a:lnTo>
                    <a:pt x="2002" y="724"/>
                  </a:lnTo>
                  <a:lnTo>
                    <a:pt x="2002" y="698"/>
                  </a:lnTo>
                  <a:lnTo>
                    <a:pt x="2002" y="669"/>
                  </a:lnTo>
                  <a:lnTo>
                    <a:pt x="2002" y="642"/>
                  </a:lnTo>
                  <a:lnTo>
                    <a:pt x="2002" y="614"/>
                  </a:lnTo>
                  <a:lnTo>
                    <a:pt x="2002" y="587"/>
                  </a:lnTo>
                  <a:lnTo>
                    <a:pt x="2002" y="559"/>
                  </a:lnTo>
                  <a:lnTo>
                    <a:pt x="2038" y="559"/>
                  </a:lnTo>
                  <a:lnTo>
                    <a:pt x="2075" y="559"/>
                  </a:lnTo>
                  <a:lnTo>
                    <a:pt x="2110" y="559"/>
                  </a:lnTo>
                  <a:lnTo>
                    <a:pt x="2147" y="559"/>
                  </a:lnTo>
                  <a:lnTo>
                    <a:pt x="2167" y="587"/>
                  </a:lnTo>
                  <a:lnTo>
                    <a:pt x="2188" y="614"/>
                  </a:lnTo>
                  <a:lnTo>
                    <a:pt x="2208" y="642"/>
                  </a:lnTo>
                  <a:lnTo>
                    <a:pt x="2229" y="669"/>
                  </a:lnTo>
                  <a:lnTo>
                    <a:pt x="2249" y="698"/>
                  </a:lnTo>
                  <a:lnTo>
                    <a:pt x="2269" y="724"/>
                  </a:lnTo>
                  <a:lnTo>
                    <a:pt x="2290" y="753"/>
                  </a:lnTo>
                  <a:lnTo>
                    <a:pt x="2310" y="780"/>
                  </a:lnTo>
                  <a:lnTo>
                    <a:pt x="2272" y="780"/>
                  </a:lnTo>
                  <a:lnTo>
                    <a:pt x="2233" y="780"/>
                  </a:lnTo>
                  <a:lnTo>
                    <a:pt x="2195" y="780"/>
                  </a:lnTo>
                  <a:lnTo>
                    <a:pt x="2157" y="780"/>
                  </a:lnTo>
                  <a:lnTo>
                    <a:pt x="2117" y="780"/>
                  </a:lnTo>
                  <a:lnTo>
                    <a:pt x="2079" y="780"/>
                  </a:lnTo>
                  <a:lnTo>
                    <a:pt x="2041" y="780"/>
                  </a:lnTo>
                  <a:lnTo>
                    <a:pt x="2002" y="780"/>
                  </a:lnTo>
                  <a:close/>
                  <a:moveTo>
                    <a:pt x="2079" y="1133"/>
                  </a:moveTo>
                  <a:lnTo>
                    <a:pt x="2086" y="1133"/>
                  </a:lnTo>
                  <a:lnTo>
                    <a:pt x="2095" y="1134"/>
                  </a:lnTo>
                  <a:lnTo>
                    <a:pt x="2102" y="1135"/>
                  </a:lnTo>
                  <a:lnTo>
                    <a:pt x="2109" y="1138"/>
                  </a:lnTo>
                  <a:lnTo>
                    <a:pt x="2116" y="1141"/>
                  </a:lnTo>
                  <a:lnTo>
                    <a:pt x="2123" y="1145"/>
                  </a:lnTo>
                  <a:lnTo>
                    <a:pt x="2129" y="1150"/>
                  </a:lnTo>
                  <a:lnTo>
                    <a:pt x="2134" y="1155"/>
                  </a:lnTo>
                  <a:lnTo>
                    <a:pt x="2139" y="1161"/>
                  </a:lnTo>
                  <a:lnTo>
                    <a:pt x="2143" y="1167"/>
                  </a:lnTo>
                  <a:lnTo>
                    <a:pt x="2147" y="1174"/>
                  </a:lnTo>
                  <a:lnTo>
                    <a:pt x="2151" y="1179"/>
                  </a:lnTo>
                  <a:lnTo>
                    <a:pt x="2153" y="1186"/>
                  </a:lnTo>
                  <a:lnTo>
                    <a:pt x="2156" y="1195"/>
                  </a:lnTo>
                  <a:lnTo>
                    <a:pt x="2157" y="1202"/>
                  </a:lnTo>
                  <a:lnTo>
                    <a:pt x="2157" y="1211"/>
                  </a:lnTo>
                  <a:lnTo>
                    <a:pt x="2157" y="1218"/>
                  </a:lnTo>
                  <a:lnTo>
                    <a:pt x="2156" y="1226"/>
                  </a:lnTo>
                  <a:lnTo>
                    <a:pt x="2153" y="1233"/>
                  </a:lnTo>
                  <a:lnTo>
                    <a:pt x="2151" y="1240"/>
                  </a:lnTo>
                  <a:lnTo>
                    <a:pt x="2147" y="1247"/>
                  </a:lnTo>
                  <a:lnTo>
                    <a:pt x="2143" y="1254"/>
                  </a:lnTo>
                  <a:lnTo>
                    <a:pt x="2139" y="1260"/>
                  </a:lnTo>
                  <a:lnTo>
                    <a:pt x="2134" y="1266"/>
                  </a:lnTo>
                  <a:lnTo>
                    <a:pt x="2129" y="1270"/>
                  </a:lnTo>
                  <a:lnTo>
                    <a:pt x="2123" y="1276"/>
                  </a:lnTo>
                  <a:lnTo>
                    <a:pt x="2116" y="1279"/>
                  </a:lnTo>
                  <a:lnTo>
                    <a:pt x="2109" y="1283"/>
                  </a:lnTo>
                  <a:lnTo>
                    <a:pt x="2102" y="1286"/>
                  </a:lnTo>
                  <a:lnTo>
                    <a:pt x="2095" y="1287"/>
                  </a:lnTo>
                  <a:lnTo>
                    <a:pt x="2086" y="1288"/>
                  </a:lnTo>
                  <a:lnTo>
                    <a:pt x="2079" y="1288"/>
                  </a:lnTo>
                  <a:lnTo>
                    <a:pt x="2070" y="1288"/>
                  </a:lnTo>
                  <a:lnTo>
                    <a:pt x="2063" y="1287"/>
                  </a:lnTo>
                  <a:lnTo>
                    <a:pt x="2055" y="1286"/>
                  </a:lnTo>
                  <a:lnTo>
                    <a:pt x="2048" y="1283"/>
                  </a:lnTo>
                  <a:lnTo>
                    <a:pt x="2041" y="1279"/>
                  </a:lnTo>
                  <a:lnTo>
                    <a:pt x="2035" y="1276"/>
                  </a:lnTo>
                  <a:lnTo>
                    <a:pt x="2029" y="1270"/>
                  </a:lnTo>
                  <a:lnTo>
                    <a:pt x="2024" y="1266"/>
                  </a:lnTo>
                  <a:lnTo>
                    <a:pt x="2018" y="1260"/>
                  </a:lnTo>
                  <a:lnTo>
                    <a:pt x="2014" y="1254"/>
                  </a:lnTo>
                  <a:lnTo>
                    <a:pt x="2010" y="1247"/>
                  </a:lnTo>
                  <a:lnTo>
                    <a:pt x="2007" y="1240"/>
                  </a:lnTo>
                  <a:lnTo>
                    <a:pt x="2004" y="1233"/>
                  </a:lnTo>
                  <a:lnTo>
                    <a:pt x="2002" y="1226"/>
                  </a:lnTo>
                  <a:lnTo>
                    <a:pt x="2001" y="1218"/>
                  </a:lnTo>
                  <a:lnTo>
                    <a:pt x="2000" y="1211"/>
                  </a:lnTo>
                  <a:lnTo>
                    <a:pt x="2001" y="1202"/>
                  </a:lnTo>
                  <a:lnTo>
                    <a:pt x="2002" y="1195"/>
                  </a:lnTo>
                  <a:lnTo>
                    <a:pt x="2004" y="1186"/>
                  </a:lnTo>
                  <a:lnTo>
                    <a:pt x="2007" y="1179"/>
                  </a:lnTo>
                  <a:lnTo>
                    <a:pt x="2010" y="1174"/>
                  </a:lnTo>
                  <a:lnTo>
                    <a:pt x="2014" y="1167"/>
                  </a:lnTo>
                  <a:lnTo>
                    <a:pt x="2018" y="1161"/>
                  </a:lnTo>
                  <a:lnTo>
                    <a:pt x="2024" y="1155"/>
                  </a:lnTo>
                  <a:lnTo>
                    <a:pt x="2029" y="1150"/>
                  </a:lnTo>
                  <a:lnTo>
                    <a:pt x="2035" y="1145"/>
                  </a:lnTo>
                  <a:lnTo>
                    <a:pt x="2041" y="1141"/>
                  </a:lnTo>
                  <a:lnTo>
                    <a:pt x="2048" y="1138"/>
                  </a:lnTo>
                  <a:lnTo>
                    <a:pt x="2055" y="1135"/>
                  </a:lnTo>
                  <a:lnTo>
                    <a:pt x="2063" y="1134"/>
                  </a:lnTo>
                  <a:lnTo>
                    <a:pt x="2070" y="1133"/>
                  </a:lnTo>
                  <a:lnTo>
                    <a:pt x="2079" y="1133"/>
                  </a:lnTo>
                  <a:close/>
                  <a:moveTo>
                    <a:pt x="459" y="1133"/>
                  </a:moveTo>
                  <a:lnTo>
                    <a:pt x="467" y="1133"/>
                  </a:lnTo>
                  <a:lnTo>
                    <a:pt x="475" y="1134"/>
                  </a:lnTo>
                  <a:lnTo>
                    <a:pt x="483" y="1135"/>
                  </a:lnTo>
                  <a:lnTo>
                    <a:pt x="490" y="1138"/>
                  </a:lnTo>
                  <a:lnTo>
                    <a:pt x="497" y="1141"/>
                  </a:lnTo>
                  <a:lnTo>
                    <a:pt x="503" y="1145"/>
                  </a:lnTo>
                  <a:lnTo>
                    <a:pt x="509" y="1150"/>
                  </a:lnTo>
                  <a:lnTo>
                    <a:pt x="514" y="1155"/>
                  </a:lnTo>
                  <a:lnTo>
                    <a:pt x="520" y="1161"/>
                  </a:lnTo>
                  <a:lnTo>
                    <a:pt x="524" y="1167"/>
                  </a:lnTo>
                  <a:lnTo>
                    <a:pt x="528" y="1174"/>
                  </a:lnTo>
                  <a:lnTo>
                    <a:pt x="531" y="1179"/>
                  </a:lnTo>
                  <a:lnTo>
                    <a:pt x="534" y="1186"/>
                  </a:lnTo>
                  <a:lnTo>
                    <a:pt x="535" y="1195"/>
                  </a:lnTo>
                  <a:lnTo>
                    <a:pt x="537" y="1202"/>
                  </a:lnTo>
                  <a:lnTo>
                    <a:pt x="538" y="1211"/>
                  </a:lnTo>
                  <a:lnTo>
                    <a:pt x="537" y="1218"/>
                  </a:lnTo>
                  <a:lnTo>
                    <a:pt x="535" y="1226"/>
                  </a:lnTo>
                  <a:lnTo>
                    <a:pt x="534" y="1233"/>
                  </a:lnTo>
                  <a:lnTo>
                    <a:pt x="531" y="1240"/>
                  </a:lnTo>
                  <a:lnTo>
                    <a:pt x="528" y="1247"/>
                  </a:lnTo>
                  <a:lnTo>
                    <a:pt x="524" y="1254"/>
                  </a:lnTo>
                  <a:lnTo>
                    <a:pt x="520" y="1260"/>
                  </a:lnTo>
                  <a:lnTo>
                    <a:pt x="514" y="1266"/>
                  </a:lnTo>
                  <a:lnTo>
                    <a:pt x="509" y="1270"/>
                  </a:lnTo>
                  <a:lnTo>
                    <a:pt x="503" y="1276"/>
                  </a:lnTo>
                  <a:lnTo>
                    <a:pt x="497" y="1279"/>
                  </a:lnTo>
                  <a:lnTo>
                    <a:pt x="490" y="1283"/>
                  </a:lnTo>
                  <a:lnTo>
                    <a:pt x="483" y="1286"/>
                  </a:lnTo>
                  <a:lnTo>
                    <a:pt x="475" y="1287"/>
                  </a:lnTo>
                  <a:lnTo>
                    <a:pt x="467" y="1288"/>
                  </a:lnTo>
                  <a:lnTo>
                    <a:pt x="459" y="1288"/>
                  </a:lnTo>
                  <a:lnTo>
                    <a:pt x="452" y="1288"/>
                  </a:lnTo>
                  <a:lnTo>
                    <a:pt x="443" y="1287"/>
                  </a:lnTo>
                  <a:lnTo>
                    <a:pt x="436" y="1286"/>
                  </a:lnTo>
                  <a:lnTo>
                    <a:pt x="429" y="1283"/>
                  </a:lnTo>
                  <a:lnTo>
                    <a:pt x="422" y="1279"/>
                  </a:lnTo>
                  <a:lnTo>
                    <a:pt x="415" y="1276"/>
                  </a:lnTo>
                  <a:lnTo>
                    <a:pt x="409" y="1270"/>
                  </a:lnTo>
                  <a:lnTo>
                    <a:pt x="404" y="1266"/>
                  </a:lnTo>
                  <a:lnTo>
                    <a:pt x="399" y="1260"/>
                  </a:lnTo>
                  <a:lnTo>
                    <a:pt x="395" y="1254"/>
                  </a:lnTo>
                  <a:lnTo>
                    <a:pt x="391" y="1247"/>
                  </a:lnTo>
                  <a:lnTo>
                    <a:pt x="387" y="1240"/>
                  </a:lnTo>
                  <a:lnTo>
                    <a:pt x="385" y="1233"/>
                  </a:lnTo>
                  <a:lnTo>
                    <a:pt x="382" y="1226"/>
                  </a:lnTo>
                  <a:lnTo>
                    <a:pt x="381" y="1218"/>
                  </a:lnTo>
                  <a:lnTo>
                    <a:pt x="381" y="1211"/>
                  </a:lnTo>
                  <a:lnTo>
                    <a:pt x="381" y="1202"/>
                  </a:lnTo>
                  <a:lnTo>
                    <a:pt x="382" y="1195"/>
                  </a:lnTo>
                  <a:lnTo>
                    <a:pt x="385" y="1186"/>
                  </a:lnTo>
                  <a:lnTo>
                    <a:pt x="387" y="1179"/>
                  </a:lnTo>
                  <a:lnTo>
                    <a:pt x="391" y="1174"/>
                  </a:lnTo>
                  <a:lnTo>
                    <a:pt x="395" y="1167"/>
                  </a:lnTo>
                  <a:lnTo>
                    <a:pt x="399" y="1161"/>
                  </a:lnTo>
                  <a:lnTo>
                    <a:pt x="404" y="1155"/>
                  </a:lnTo>
                  <a:lnTo>
                    <a:pt x="409" y="1150"/>
                  </a:lnTo>
                  <a:lnTo>
                    <a:pt x="415" y="1145"/>
                  </a:lnTo>
                  <a:lnTo>
                    <a:pt x="422" y="1141"/>
                  </a:lnTo>
                  <a:lnTo>
                    <a:pt x="429" y="1138"/>
                  </a:lnTo>
                  <a:lnTo>
                    <a:pt x="436" y="1135"/>
                  </a:lnTo>
                  <a:lnTo>
                    <a:pt x="443" y="1134"/>
                  </a:lnTo>
                  <a:lnTo>
                    <a:pt x="452" y="1133"/>
                  </a:lnTo>
                  <a:lnTo>
                    <a:pt x="459" y="1133"/>
                  </a:lnTo>
                  <a:close/>
                  <a:moveTo>
                    <a:pt x="866" y="1133"/>
                  </a:moveTo>
                  <a:lnTo>
                    <a:pt x="873" y="1133"/>
                  </a:lnTo>
                  <a:lnTo>
                    <a:pt x="881" y="1134"/>
                  </a:lnTo>
                  <a:lnTo>
                    <a:pt x="888" y="1135"/>
                  </a:lnTo>
                  <a:lnTo>
                    <a:pt x="895" y="1138"/>
                  </a:lnTo>
                  <a:lnTo>
                    <a:pt x="903" y="1141"/>
                  </a:lnTo>
                  <a:lnTo>
                    <a:pt x="910" y="1145"/>
                  </a:lnTo>
                  <a:lnTo>
                    <a:pt x="915" y="1150"/>
                  </a:lnTo>
                  <a:lnTo>
                    <a:pt x="921" y="1155"/>
                  </a:lnTo>
                  <a:lnTo>
                    <a:pt x="925" y="1161"/>
                  </a:lnTo>
                  <a:lnTo>
                    <a:pt x="930" y="1167"/>
                  </a:lnTo>
                  <a:lnTo>
                    <a:pt x="934" y="1174"/>
                  </a:lnTo>
                  <a:lnTo>
                    <a:pt x="938" y="1179"/>
                  </a:lnTo>
                  <a:lnTo>
                    <a:pt x="939" y="1186"/>
                  </a:lnTo>
                  <a:lnTo>
                    <a:pt x="942" y="1195"/>
                  </a:lnTo>
                  <a:lnTo>
                    <a:pt x="944" y="1202"/>
                  </a:lnTo>
                  <a:lnTo>
                    <a:pt x="944" y="1211"/>
                  </a:lnTo>
                  <a:lnTo>
                    <a:pt x="944" y="1218"/>
                  </a:lnTo>
                  <a:lnTo>
                    <a:pt x="942" y="1226"/>
                  </a:lnTo>
                  <a:lnTo>
                    <a:pt x="939" y="1233"/>
                  </a:lnTo>
                  <a:lnTo>
                    <a:pt x="938" y="1240"/>
                  </a:lnTo>
                  <a:lnTo>
                    <a:pt x="934" y="1247"/>
                  </a:lnTo>
                  <a:lnTo>
                    <a:pt x="930" y="1254"/>
                  </a:lnTo>
                  <a:lnTo>
                    <a:pt x="925" y="1260"/>
                  </a:lnTo>
                  <a:lnTo>
                    <a:pt x="921" y="1266"/>
                  </a:lnTo>
                  <a:lnTo>
                    <a:pt x="915" y="1270"/>
                  </a:lnTo>
                  <a:lnTo>
                    <a:pt x="910" y="1276"/>
                  </a:lnTo>
                  <a:lnTo>
                    <a:pt x="903" y="1279"/>
                  </a:lnTo>
                  <a:lnTo>
                    <a:pt x="895" y="1283"/>
                  </a:lnTo>
                  <a:lnTo>
                    <a:pt x="888" y="1286"/>
                  </a:lnTo>
                  <a:lnTo>
                    <a:pt x="881" y="1287"/>
                  </a:lnTo>
                  <a:lnTo>
                    <a:pt x="873" y="1288"/>
                  </a:lnTo>
                  <a:lnTo>
                    <a:pt x="866" y="1288"/>
                  </a:lnTo>
                  <a:lnTo>
                    <a:pt x="857" y="1288"/>
                  </a:lnTo>
                  <a:lnTo>
                    <a:pt x="850" y="1287"/>
                  </a:lnTo>
                  <a:lnTo>
                    <a:pt x="842" y="1286"/>
                  </a:lnTo>
                  <a:lnTo>
                    <a:pt x="835" y="1283"/>
                  </a:lnTo>
                  <a:lnTo>
                    <a:pt x="827" y="1279"/>
                  </a:lnTo>
                  <a:lnTo>
                    <a:pt x="822" y="1276"/>
                  </a:lnTo>
                  <a:lnTo>
                    <a:pt x="816" y="1270"/>
                  </a:lnTo>
                  <a:lnTo>
                    <a:pt x="810" y="1266"/>
                  </a:lnTo>
                  <a:lnTo>
                    <a:pt x="805" y="1260"/>
                  </a:lnTo>
                  <a:lnTo>
                    <a:pt x="801" y="1254"/>
                  </a:lnTo>
                  <a:lnTo>
                    <a:pt x="796" y="1247"/>
                  </a:lnTo>
                  <a:lnTo>
                    <a:pt x="793" y="1240"/>
                  </a:lnTo>
                  <a:lnTo>
                    <a:pt x="791" y="1233"/>
                  </a:lnTo>
                  <a:lnTo>
                    <a:pt x="789" y="1226"/>
                  </a:lnTo>
                  <a:lnTo>
                    <a:pt x="788" y="1218"/>
                  </a:lnTo>
                  <a:lnTo>
                    <a:pt x="788" y="1211"/>
                  </a:lnTo>
                  <a:lnTo>
                    <a:pt x="788" y="1202"/>
                  </a:lnTo>
                  <a:lnTo>
                    <a:pt x="789" y="1195"/>
                  </a:lnTo>
                  <a:lnTo>
                    <a:pt x="791" y="1186"/>
                  </a:lnTo>
                  <a:lnTo>
                    <a:pt x="793" y="1179"/>
                  </a:lnTo>
                  <a:lnTo>
                    <a:pt x="796" y="1174"/>
                  </a:lnTo>
                  <a:lnTo>
                    <a:pt x="801" y="1167"/>
                  </a:lnTo>
                  <a:lnTo>
                    <a:pt x="805" y="1161"/>
                  </a:lnTo>
                  <a:lnTo>
                    <a:pt x="810" y="1155"/>
                  </a:lnTo>
                  <a:lnTo>
                    <a:pt x="816" y="1150"/>
                  </a:lnTo>
                  <a:lnTo>
                    <a:pt x="822" y="1145"/>
                  </a:lnTo>
                  <a:lnTo>
                    <a:pt x="827" y="1141"/>
                  </a:lnTo>
                  <a:lnTo>
                    <a:pt x="835" y="1138"/>
                  </a:lnTo>
                  <a:lnTo>
                    <a:pt x="842" y="1135"/>
                  </a:lnTo>
                  <a:lnTo>
                    <a:pt x="850" y="1134"/>
                  </a:lnTo>
                  <a:lnTo>
                    <a:pt x="857" y="1133"/>
                  </a:lnTo>
                  <a:lnTo>
                    <a:pt x="866" y="1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10401410" y="8921282"/>
              <a:ext cx="541790" cy="250245"/>
            </a:xfrm>
            <a:custGeom>
              <a:avLst/>
              <a:gdLst/>
              <a:ahLst/>
              <a:cxnLst/>
              <a:rect l="l" t="t" r="r" b="b"/>
              <a:pathLst>
                <a:path w="2650" h="1224" extrusionOk="0">
                  <a:moveTo>
                    <a:pt x="2602" y="694"/>
                  </a:moveTo>
                  <a:lnTo>
                    <a:pt x="2588" y="694"/>
                  </a:lnTo>
                  <a:lnTo>
                    <a:pt x="2573" y="694"/>
                  </a:lnTo>
                  <a:lnTo>
                    <a:pt x="2573" y="661"/>
                  </a:lnTo>
                  <a:lnTo>
                    <a:pt x="2573" y="630"/>
                  </a:lnTo>
                  <a:lnTo>
                    <a:pt x="2573" y="599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49"/>
                  </a:lnTo>
                  <a:lnTo>
                    <a:pt x="2570" y="534"/>
                  </a:lnTo>
                  <a:lnTo>
                    <a:pt x="2568" y="525"/>
                  </a:lnTo>
                  <a:lnTo>
                    <a:pt x="2565" y="520"/>
                  </a:lnTo>
                  <a:lnTo>
                    <a:pt x="2563" y="513"/>
                  </a:lnTo>
                  <a:lnTo>
                    <a:pt x="2558" y="507"/>
                  </a:lnTo>
                  <a:lnTo>
                    <a:pt x="2553" y="501"/>
                  </a:lnTo>
                  <a:lnTo>
                    <a:pt x="2548" y="496"/>
                  </a:lnTo>
                  <a:lnTo>
                    <a:pt x="2541" y="490"/>
                  </a:lnTo>
                  <a:lnTo>
                    <a:pt x="2534" y="486"/>
                  </a:lnTo>
                  <a:lnTo>
                    <a:pt x="2517" y="477"/>
                  </a:lnTo>
                  <a:lnTo>
                    <a:pt x="2496" y="472"/>
                  </a:lnTo>
                  <a:lnTo>
                    <a:pt x="2429" y="457"/>
                  </a:lnTo>
                  <a:lnTo>
                    <a:pt x="2363" y="445"/>
                  </a:lnTo>
                  <a:lnTo>
                    <a:pt x="2298" y="432"/>
                  </a:lnTo>
                  <a:lnTo>
                    <a:pt x="2231" y="419"/>
                  </a:lnTo>
                  <a:lnTo>
                    <a:pt x="2164" y="405"/>
                  </a:lnTo>
                  <a:lnTo>
                    <a:pt x="2099" y="392"/>
                  </a:lnTo>
                  <a:lnTo>
                    <a:pt x="2033" y="379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22" y="326"/>
                  </a:lnTo>
                  <a:lnTo>
                    <a:pt x="1877" y="284"/>
                  </a:lnTo>
                  <a:lnTo>
                    <a:pt x="1833" y="243"/>
                  </a:lnTo>
                  <a:lnTo>
                    <a:pt x="1787" y="202"/>
                  </a:lnTo>
                  <a:lnTo>
                    <a:pt x="1743" y="163"/>
                  </a:lnTo>
                  <a:lnTo>
                    <a:pt x="1697" y="123"/>
                  </a:lnTo>
                  <a:lnTo>
                    <a:pt x="1651" y="83"/>
                  </a:lnTo>
                  <a:lnTo>
                    <a:pt x="1604" y="45"/>
                  </a:lnTo>
                  <a:lnTo>
                    <a:pt x="1589" y="32"/>
                  </a:lnTo>
                  <a:lnTo>
                    <a:pt x="1576" y="24"/>
                  </a:lnTo>
                  <a:lnTo>
                    <a:pt x="1566" y="17"/>
                  </a:lnTo>
                  <a:lnTo>
                    <a:pt x="1556" y="12"/>
                  </a:lnTo>
                  <a:lnTo>
                    <a:pt x="1536" y="5"/>
                  </a:lnTo>
                  <a:lnTo>
                    <a:pt x="1522" y="3"/>
                  </a:lnTo>
                  <a:lnTo>
                    <a:pt x="1507" y="1"/>
                  </a:lnTo>
                  <a:lnTo>
                    <a:pt x="148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67" y="3"/>
                  </a:lnTo>
                  <a:lnTo>
                    <a:pt x="360" y="4"/>
                  </a:lnTo>
                  <a:lnTo>
                    <a:pt x="354" y="8"/>
                  </a:lnTo>
                  <a:lnTo>
                    <a:pt x="347" y="12"/>
                  </a:lnTo>
                  <a:lnTo>
                    <a:pt x="340" y="18"/>
                  </a:lnTo>
                  <a:lnTo>
                    <a:pt x="327" y="32"/>
                  </a:lnTo>
                  <a:lnTo>
                    <a:pt x="315" y="48"/>
                  </a:lnTo>
                  <a:lnTo>
                    <a:pt x="302" y="65"/>
                  </a:lnTo>
                  <a:lnTo>
                    <a:pt x="289" y="83"/>
                  </a:lnTo>
                  <a:lnTo>
                    <a:pt x="265" y="120"/>
                  </a:lnTo>
                  <a:lnTo>
                    <a:pt x="242" y="154"/>
                  </a:lnTo>
                  <a:lnTo>
                    <a:pt x="278" y="154"/>
                  </a:lnTo>
                  <a:lnTo>
                    <a:pt x="313" y="154"/>
                  </a:lnTo>
                  <a:lnTo>
                    <a:pt x="347" y="154"/>
                  </a:lnTo>
                  <a:lnTo>
                    <a:pt x="383" y="154"/>
                  </a:lnTo>
                  <a:lnTo>
                    <a:pt x="418" y="154"/>
                  </a:lnTo>
                  <a:lnTo>
                    <a:pt x="452" y="154"/>
                  </a:lnTo>
                  <a:lnTo>
                    <a:pt x="488" y="154"/>
                  </a:lnTo>
                  <a:lnTo>
                    <a:pt x="522" y="154"/>
                  </a:lnTo>
                  <a:lnTo>
                    <a:pt x="498" y="205"/>
                  </a:lnTo>
                  <a:lnTo>
                    <a:pt x="473" y="255"/>
                  </a:lnTo>
                  <a:lnTo>
                    <a:pt x="449" y="306"/>
                  </a:lnTo>
                  <a:lnTo>
                    <a:pt x="425" y="357"/>
                  </a:lnTo>
                  <a:lnTo>
                    <a:pt x="388" y="357"/>
                  </a:lnTo>
                  <a:lnTo>
                    <a:pt x="352" y="357"/>
                  </a:lnTo>
                  <a:lnTo>
                    <a:pt x="315" y="357"/>
                  </a:lnTo>
                  <a:lnTo>
                    <a:pt x="276" y="357"/>
                  </a:lnTo>
                  <a:lnTo>
                    <a:pt x="240" y="357"/>
                  </a:lnTo>
                  <a:lnTo>
                    <a:pt x="203" y="357"/>
                  </a:lnTo>
                  <a:lnTo>
                    <a:pt x="164" y="357"/>
                  </a:lnTo>
                  <a:lnTo>
                    <a:pt x="128" y="357"/>
                  </a:lnTo>
                  <a:lnTo>
                    <a:pt x="103" y="392"/>
                  </a:lnTo>
                  <a:lnTo>
                    <a:pt x="86" y="423"/>
                  </a:lnTo>
                  <a:lnTo>
                    <a:pt x="79" y="439"/>
                  </a:lnTo>
                  <a:lnTo>
                    <a:pt x="75" y="457"/>
                  </a:lnTo>
                  <a:lnTo>
                    <a:pt x="71" y="477"/>
                  </a:lnTo>
                  <a:lnTo>
                    <a:pt x="69" y="501"/>
                  </a:lnTo>
                  <a:lnTo>
                    <a:pt x="69" y="549"/>
                  </a:lnTo>
                  <a:lnTo>
                    <a:pt x="69" y="598"/>
                  </a:lnTo>
                  <a:lnTo>
                    <a:pt x="69" y="646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51" y="693"/>
                  </a:lnTo>
                  <a:lnTo>
                    <a:pt x="31" y="693"/>
                  </a:lnTo>
                  <a:lnTo>
                    <a:pt x="21" y="694"/>
                  </a:lnTo>
                  <a:lnTo>
                    <a:pt x="14" y="695"/>
                  </a:lnTo>
                  <a:lnTo>
                    <a:pt x="9" y="698"/>
                  </a:lnTo>
                  <a:lnTo>
                    <a:pt x="4" y="703"/>
                  </a:lnTo>
                  <a:lnTo>
                    <a:pt x="1" y="708"/>
                  </a:lnTo>
                  <a:lnTo>
                    <a:pt x="0" y="714"/>
                  </a:lnTo>
                  <a:lnTo>
                    <a:pt x="0" y="722"/>
                  </a:lnTo>
                  <a:lnTo>
                    <a:pt x="3" y="732"/>
                  </a:lnTo>
                  <a:lnTo>
                    <a:pt x="11" y="782"/>
                  </a:lnTo>
                  <a:lnTo>
                    <a:pt x="21" y="833"/>
                  </a:lnTo>
                  <a:lnTo>
                    <a:pt x="31" y="88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52" y="952"/>
                  </a:lnTo>
                  <a:lnTo>
                    <a:pt x="62" y="963"/>
                  </a:lnTo>
                  <a:lnTo>
                    <a:pt x="68" y="968"/>
                  </a:lnTo>
                  <a:lnTo>
                    <a:pt x="75" y="970"/>
                  </a:lnTo>
                  <a:lnTo>
                    <a:pt x="84" y="972"/>
                  </a:lnTo>
                  <a:lnTo>
                    <a:pt x="95" y="972"/>
                  </a:lnTo>
                  <a:lnTo>
                    <a:pt x="142" y="972"/>
                  </a:lnTo>
                  <a:lnTo>
                    <a:pt x="190" y="972"/>
                  </a:lnTo>
                  <a:lnTo>
                    <a:pt x="237" y="972"/>
                  </a:lnTo>
                  <a:lnTo>
                    <a:pt x="283" y="972"/>
                  </a:lnTo>
                  <a:lnTo>
                    <a:pt x="291" y="999"/>
                  </a:lnTo>
                  <a:lnTo>
                    <a:pt x="300" y="1024"/>
                  </a:lnTo>
                  <a:lnTo>
                    <a:pt x="312" y="1048"/>
                  </a:lnTo>
                  <a:lnTo>
                    <a:pt x="325" y="1072"/>
                  </a:lnTo>
                  <a:lnTo>
                    <a:pt x="340" y="1094"/>
                  </a:lnTo>
                  <a:lnTo>
                    <a:pt x="357" y="1115"/>
                  </a:lnTo>
                  <a:lnTo>
                    <a:pt x="376" y="1133"/>
                  </a:lnTo>
                  <a:lnTo>
                    <a:pt x="395" y="1152"/>
                  </a:lnTo>
                  <a:lnTo>
                    <a:pt x="417" y="1167"/>
                  </a:lnTo>
                  <a:lnTo>
                    <a:pt x="439" y="1181"/>
                  </a:lnTo>
                  <a:lnTo>
                    <a:pt x="463" y="1194"/>
                  </a:lnTo>
                  <a:lnTo>
                    <a:pt x="488" y="1204"/>
                  </a:lnTo>
                  <a:lnTo>
                    <a:pt x="515" y="1213"/>
                  </a:lnTo>
                  <a:lnTo>
                    <a:pt x="541" y="1218"/>
                  </a:lnTo>
                  <a:lnTo>
                    <a:pt x="568" y="1223"/>
                  </a:lnTo>
                  <a:lnTo>
                    <a:pt x="597" y="1224"/>
                  </a:lnTo>
                  <a:lnTo>
                    <a:pt x="625" y="1223"/>
                  </a:lnTo>
                  <a:lnTo>
                    <a:pt x="653" y="1218"/>
                  </a:lnTo>
                  <a:lnTo>
                    <a:pt x="680" y="1213"/>
                  </a:lnTo>
                  <a:lnTo>
                    <a:pt x="706" y="1204"/>
                  </a:lnTo>
                  <a:lnTo>
                    <a:pt x="731" y="1194"/>
                  </a:lnTo>
                  <a:lnTo>
                    <a:pt x="755" y="1181"/>
                  </a:lnTo>
                  <a:lnTo>
                    <a:pt x="778" y="1167"/>
                  </a:lnTo>
                  <a:lnTo>
                    <a:pt x="799" y="1152"/>
                  </a:lnTo>
                  <a:lnTo>
                    <a:pt x="819" y="1133"/>
                  </a:lnTo>
                  <a:lnTo>
                    <a:pt x="838" y="1115"/>
                  </a:lnTo>
                  <a:lnTo>
                    <a:pt x="855" y="1094"/>
                  </a:lnTo>
                  <a:lnTo>
                    <a:pt x="869" y="1072"/>
                  </a:lnTo>
                  <a:lnTo>
                    <a:pt x="882" y="1048"/>
                  </a:lnTo>
                  <a:lnTo>
                    <a:pt x="893" y="1024"/>
                  </a:lnTo>
                  <a:lnTo>
                    <a:pt x="903" y="999"/>
                  </a:lnTo>
                  <a:lnTo>
                    <a:pt x="910" y="972"/>
                  </a:lnTo>
                  <a:lnTo>
                    <a:pt x="1028" y="972"/>
                  </a:lnTo>
                  <a:lnTo>
                    <a:pt x="1144" y="972"/>
                  </a:lnTo>
                  <a:lnTo>
                    <a:pt x="1261" y="972"/>
                  </a:lnTo>
                  <a:lnTo>
                    <a:pt x="1379" y="972"/>
                  </a:lnTo>
                  <a:lnTo>
                    <a:pt x="1497" y="972"/>
                  </a:lnTo>
                  <a:lnTo>
                    <a:pt x="1614" y="972"/>
                  </a:lnTo>
                  <a:lnTo>
                    <a:pt x="1731" y="972"/>
                  </a:lnTo>
                  <a:lnTo>
                    <a:pt x="1848" y="972"/>
                  </a:lnTo>
                  <a:lnTo>
                    <a:pt x="1855" y="999"/>
                  </a:lnTo>
                  <a:lnTo>
                    <a:pt x="1865" y="1024"/>
                  </a:lnTo>
                  <a:lnTo>
                    <a:pt x="1875" y="1048"/>
                  </a:lnTo>
                  <a:lnTo>
                    <a:pt x="1889" y="1072"/>
                  </a:lnTo>
                  <a:lnTo>
                    <a:pt x="1904" y="1094"/>
                  </a:lnTo>
                  <a:lnTo>
                    <a:pt x="1921" y="1115"/>
                  </a:lnTo>
                  <a:lnTo>
                    <a:pt x="1939" y="1133"/>
                  </a:lnTo>
                  <a:lnTo>
                    <a:pt x="1959" y="1152"/>
                  </a:lnTo>
                  <a:lnTo>
                    <a:pt x="1980" y="1167"/>
                  </a:lnTo>
                  <a:lnTo>
                    <a:pt x="2003" y="1181"/>
                  </a:lnTo>
                  <a:lnTo>
                    <a:pt x="2027" y="1194"/>
                  </a:lnTo>
                  <a:lnTo>
                    <a:pt x="2052" y="1204"/>
                  </a:lnTo>
                  <a:lnTo>
                    <a:pt x="2078" y="1213"/>
                  </a:lnTo>
                  <a:lnTo>
                    <a:pt x="2105" y="1218"/>
                  </a:lnTo>
                  <a:lnTo>
                    <a:pt x="2133" y="1223"/>
                  </a:lnTo>
                  <a:lnTo>
                    <a:pt x="2162" y="1224"/>
                  </a:lnTo>
                  <a:lnTo>
                    <a:pt x="2190" y="1223"/>
                  </a:lnTo>
                  <a:lnTo>
                    <a:pt x="2217" y="1218"/>
                  </a:lnTo>
                  <a:lnTo>
                    <a:pt x="2244" y="1213"/>
                  </a:lnTo>
                  <a:lnTo>
                    <a:pt x="2271" y="1204"/>
                  </a:lnTo>
                  <a:lnTo>
                    <a:pt x="2295" y="1194"/>
                  </a:lnTo>
                  <a:lnTo>
                    <a:pt x="2319" y="1181"/>
                  </a:lnTo>
                  <a:lnTo>
                    <a:pt x="2342" y="1167"/>
                  </a:lnTo>
                  <a:lnTo>
                    <a:pt x="2363" y="1152"/>
                  </a:lnTo>
                  <a:lnTo>
                    <a:pt x="2383" y="1133"/>
                  </a:lnTo>
                  <a:lnTo>
                    <a:pt x="2401" y="1115"/>
                  </a:lnTo>
                  <a:lnTo>
                    <a:pt x="2418" y="1094"/>
                  </a:lnTo>
                  <a:lnTo>
                    <a:pt x="2434" y="1072"/>
                  </a:lnTo>
                  <a:lnTo>
                    <a:pt x="2446" y="1048"/>
                  </a:lnTo>
                  <a:lnTo>
                    <a:pt x="2458" y="1024"/>
                  </a:lnTo>
                  <a:lnTo>
                    <a:pt x="2468" y="999"/>
                  </a:lnTo>
                  <a:lnTo>
                    <a:pt x="2473" y="972"/>
                  </a:lnTo>
                  <a:lnTo>
                    <a:pt x="2506" y="972"/>
                  </a:lnTo>
                  <a:lnTo>
                    <a:pt x="2539" y="972"/>
                  </a:lnTo>
                  <a:lnTo>
                    <a:pt x="2571" y="972"/>
                  </a:lnTo>
                  <a:lnTo>
                    <a:pt x="2602" y="972"/>
                  </a:lnTo>
                  <a:lnTo>
                    <a:pt x="2615" y="972"/>
                  </a:lnTo>
                  <a:lnTo>
                    <a:pt x="2626" y="970"/>
                  </a:lnTo>
                  <a:lnTo>
                    <a:pt x="2633" y="966"/>
                  </a:lnTo>
                  <a:lnTo>
                    <a:pt x="2641" y="962"/>
                  </a:lnTo>
                  <a:lnTo>
                    <a:pt x="2645" y="955"/>
                  </a:lnTo>
                  <a:lnTo>
                    <a:pt x="2648" y="946"/>
                  </a:lnTo>
                  <a:lnTo>
                    <a:pt x="2649" y="936"/>
                  </a:lnTo>
                  <a:lnTo>
                    <a:pt x="2650" y="925"/>
                  </a:lnTo>
                  <a:lnTo>
                    <a:pt x="2650" y="884"/>
                  </a:lnTo>
                  <a:lnTo>
                    <a:pt x="2650" y="843"/>
                  </a:lnTo>
                  <a:lnTo>
                    <a:pt x="2650" y="802"/>
                  </a:lnTo>
                  <a:lnTo>
                    <a:pt x="2650" y="761"/>
                  </a:lnTo>
                  <a:lnTo>
                    <a:pt x="2649" y="749"/>
                  </a:lnTo>
                  <a:lnTo>
                    <a:pt x="2648" y="738"/>
                  </a:lnTo>
                  <a:lnTo>
                    <a:pt x="2645" y="727"/>
                  </a:lnTo>
                  <a:lnTo>
                    <a:pt x="2641" y="715"/>
                  </a:lnTo>
                  <a:lnTo>
                    <a:pt x="2633" y="707"/>
                  </a:lnTo>
                  <a:lnTo>
                    <a:pt x="2625" y="700"/>
                  </a:lnTo>
                  <a:lnTo>
                    <a:pt x="2621" y="697"/>
                  </a:lnTo>
                  <a:lnTo>
                    <a:pt x="2615" y="695"/>
                  </a:lnTo>
                  <a:lnTo>
                    <a:pt x="2609" y="694"/>
                  </a:lnTo>
                  <a:lnTo>
                    <a:pt x="2602" y="694"/>
                  </a:lnTo>
                  <a:lnTo>
                    <a:pt x="2602" y="694"/>
                  </a:lnTo>
                  <a:lnTo>
                    <a:pt x="2602" y="694"/>
                  </a:lnTo>
                  <a:close/>
                  <a:moveTo>
                    <a:pt x="1176" y="357"/>
                  </a:moveTo>
                  <a:lnTo>
                    <a:pt x="1128" y="357"/>
                  </a:lnTo>
                  <a:lnTo>
                    <a:pt x="1079" y="357"/>
                  </a:lnTo>
                  <a:lnTo>
                    <a:pt x="1029" y="357"/>
                  </a:lnTo>
                  <a:lnTo>
                    <a:pt x="979" y="357"/>
                  </a:lnTo>
                  <a:lnTo>
                    <a:pt x="930" y="357"/>
                  </a:lnTo>
                  <a:lnTo>
                    <a:pt x="880" y="357"/>
                  </a:lnTo>
                  <a:lnTo>
                    <a:pt x="83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77" y="357"/>
                  </a:lnTo>
                  <a:lnTo>
                    <a:pt x="774" y="355"/>
                  </a:lnTo>
                  <a:lnTo>
                    <a:pt x="770" y="354"/>
                  </a:lnTo>
                  <a:lnTo>
                    <a:pt x="767" y="353"/>
                  </a:lnTo>
                  <a:lnTo>
                    <a:pt x="765" y="350"/>
                  </a:lnTo>
                  <a:lnTo>
                    <a:pt x="764" y="345"/>
                  </a:lnTo>
                  <a:lnTo>
                    <a:pt x="763" y="343"/>
                  </a:lnTo>
                  <a:lnTo>
                    <a:pt x="763" y="337"/>
                  </a:lnTo>
                  <a:lnTo>
                    <a:pt x="763" y="327"/>
                  </a:lnTo>
                  <a:lnTo>
                    <a:pt x="763" y="319"/>
                  </a:lnTo>
                  <a:lnTo>
                    <a:pt x="781" y="282"/>
                  </a:lnTo>
                  <a:lnTo>
                    <a:pt x="799" y="245"/>
                  </a:lnTo>
                  <a:lnTo>
                    <a:pt x="818" y="208"/>
                  </a:lnTo>
                  <a:lnTo>
                    <a:pt x="836" y="171"/>
                  </a:lnTo>
                  <a:lnTo>
                    <a:pt x="841" y="164"/>
                  </a:lnTo>
                  <a:lnTo>
                    <a:pt x="843" y="158"/>
                  </a:lnTo>
                  <a:lnTo>
                    <a:pt x="846" y="157"/>
                  </a:lnTo>
                  <a:lnTo>
                    <a:pt x="850" y="156"/>
                  </a:lnTo>
                  <a:lnTo>
                    <a:pt x="855" y="154"/>
                  </a:lnTo>
                  <a:lnTo>
                    <a:pt x="859" y="154"/>
                  </a:lnTo>
                  <a:lnTo>
                    <a:pt x="899" y="154"/>
                  </a:lnTo>
                  <a:lnTo>
                    <a:pt x="938" y="154"/>
                  </a:lnTo>
                  <a:lnTo>
                    <a:pt x="978" y="154"/>
                  </a:lnTo>
                  <a:lnTo>
                    <a:pt x="1018" y="154"/>
                  </a:lnTo>
                  <a:lnTo>
                    <a:pt x="1057" y="154"/>
                  </a:lnTo>
                  <a:lnTo>
                    <a:pt x="1097" y="154"/>
                  </a:lnTo>
                  <a:lnTo>
                    <a:pt x="1137" y="154"/>
                  </a:lnTo>
                  <a:lnTo>
                    <a:pt x="1176" y="154"/>
                  </a:lnTo>
                  <a:lnTo>
                    <a:pt x="1176" y="205"/>
                  </a:lnTo>
                  <a:lnTo>
                    <a:pt x="1176" y="255"/>
                  </a:lnTo>
                  <a:lnTo>
                    <a:pt x="1176" y="306"/>
                  </a:lnTo>
                  <a:lnTo>
                    <a:pt x="1176" y="357"/>
                  </a:lnTo>
                  <a:close/>
                  <a:moveTo>
                    <a:pt x="1303" y="357"/>
                  </a:moveTo>
                  <a:lnTo>
                    <a:pt x="1303" y="306"/>
                  </a:lnTo>
                  <a:lnTo>
                    <a:pt x="1303" y="255"/>
                  </a:lnTo>
                  <a:lnTo>
                    <a:pt x="1303" y="205"/>
                  </a:lnTo>
                  <a:lnTo>
                    <a:pt x="1303" y="154"/>
                  </a:lnTo>
                  <a:lnTo>
                    <a:pt x="1338" y="154"/>
                  </a:lnTo>
                  <a:lnTo>
                    <a:pt x="1375" y="154"/>
                  </a:lnTo>
                  <a:lnTo>
                    <a:pt x="1410" y="154"/>
                  </a:lnTo>
                  <a:lnTo>
                    <a:pt x="1447" y="154"/>
                  </a:lnTo>
                  <a:lnTo>
                    <a:pt x="1474" y="180"/>
                  </a:lnTo>
                  <a:lnTo>
                    <a:pt x="1502" y="205"/>
                  </a:lnTo>
                  <a:lnTo>
                    <a:pt x="1529" y="231"/>
                  </a:lnTo>
                  <a:lnTo>
                    <a:pt x="1558" y="255"/>
                  </a:lnTo>
                  <a:lnTo>
                    <a:pt x="1585" y="280"/>
                  </a:lnTo>
                  <a:lnTo>
                    <a:pt x="1613" y="306"/>
                  </a:lnTo>
                  <a:lnTo>
                    <a:pt x="1640" y="331"/>
                  </a:lnTo>
                  <a:lnTo>
                    <a:pt x="1668" y="357"/>
                  </a:lnTo>
                  <a:lnTo>
                    <a:pt x="1623" y="357"/>
                  </a:lnTo>
                  <a:lnTo>
                    <a:pt x="1576" y="357"/>
                  </a:lnTo>
                  <a:lnTo>
                    <a:pt x="1531" y="357"/>
                  </a:lnTo>
                  <a:lnTo>
                    <a:pt x="1485" y="357"/>
                  </a:lnTo>
                  <a:lnTo>
                    <a:pt x="1440" y="357"/>
                  </a:lnTo>
                  <a:lnTo>
                    <a:pt x="1393" y="357"/>
                  </a:lnTo>
                  <a:lnTo>
                    <a:pt x="1348" y="357"/>
                  </a:lnTo>
                  <a:lnTo>
                    <a:pt x="1303" y="357"/>
                  </a:lnTo>
                  <a:close/>
                  <a:moveTo>
                    <a:pt x="597" y="766"/>
                  </a:moveTo>
                  <a:lnTo>
                    <a:pt x="611" y="766"/>
                  </a:lnTo>
                  <a:lnTo>
                    <a:pt x="625" y="769"/>
                  </a:lnTo>
                  <a:lnTo>
                    <a:pt x="638" y="772"/>
                  </a:lnTo>
                  <a:lnTo>
                    <a:pt x="651" y="778"/>
                  </a:lnTo>
                  <a:lnTo>
                    <a:pt x="662" y="783"/>
                  </a:lnTo>
                  <a:lnTo>
                    <a:pt x="673" y="789"/>
                  </a:lnTo>
                  <a:lnTo>
                    <a:pt x="685" y="797"/>
                  </a:lnTo>
                  <a:lnTo>
                    <a:pt x="693" y="806"/>
                  </a:lnTo>
                  <a:lnTo>
                    <a:pt x="703" y="816"/>
                  </a:lnTo>
                  <a:lnTo>
                    <a:pt x="710" y="827"/>
                  </a:lnTo>
                  <a:lnTo>
                    <a:pt x="717" y="837"/>
                  </a:lnTo>
                  <a:lnTo>
                    <a:pt x="723" y="850"/>
                  </a:lnTo>
                  <a:lnTo>
                    <a:pt x="727" y="863"/>
                  </a:lnTo>
                  <a:lnTo>
                    <a:pt x="731" y="875"/>
                  </a:lnTo>
                  <a:lnTo>
                    <a:pt x="733" y="890"/>
                  </a:lnTo>
                  <a:lnTo>
                    <a:pt x="734" y="904"/>
                  </a:lnTo>
                  <a:lnTo>
                    <a:pt x="733" y="917"/>
                  </a:lnTo>
                  <a:lnTo>
                    <a:pt x="731" y="931"/>
                  </a:lnTo>
                  <a:lnTo>
                    <a:pt x="727" y="943"/>
                  </a:lnTo>
                  <a:lnTo>
                    <a:pt x="723" y="956"/>
                  </a:lnTo>
                  <a:lnTo>
                    <a:pt x="717" y="969"/>
                  </a:lnTo>
                  <a:lnTo>
                    <a:pt x="710" y="980"/>
                  </a:lnTo>
                  <a:lnTo>
                    <a:pt x="703" y="990"/>
                  </a:lnTo>
                  <a:lnTo>
                    <a:pt x="693" y="1000"/>
                  </a:lnTo>
                  <a:lnTo>
                    <a:pt x="685" y="1009"/>
                  </a:lnTo>
                  <a:lnTo>
                    <a:pt x="673" y="1017"/>
                  </a:lnTo>
                  <a:lnTo>
                    <a:pt x="662" y="1023"/>
                  </a:lnTo>
                  <a:lnTo>
                    <a:pt x="651" y="1028"/>
                  </a:lnTo>
                  <a:lnTo>
                    <a:pt x="638" y="1034"/>
                  </a:lnTo>
                  <a:lnTo>
                    <a:pt x="625" y="1037"/>
                  </a:lnTo>
                  <a:lnTo>
                    <a:pt x="611" y="1040"/>
                  </a:lnTo>
                  <a:lnTo>
                    <a:pt x="597" y="1040"/>
                  </a:lnTo>
                  <a:lnTo>
                    <a:pt x="583" y="1040"/>
                  </a:lnTo>
                  <a:lnTo>
                    <a:pt x="570" y="1037"/>
                  </a:lnTo>
                  <a:lnTo>
                    <a:pt x="556" y="1034"/>
                  </a:lnTo>
                  <a:lnTo>
                    <a:pt x="544" y="1028"/>
                  </a:lnTo>
                  <a:lnTo>
                    <a:pt x="532" y="1023"/>
                  </a:lnTo>
                  <a:lnTo>
                    <a:pt x="520" y="1017"/>
                  </a:lnTo>
                  <a:lnTo>
                    <a:pt x="510" y="1009"/>
                  </a:lnTo>
                  <a:lnTo>
                    <a:pt x="500" y="1000"/>
                  </a:lnTo>
                  <a:lnTo>
                    <a:pt x="492" y="990"/>
                  </a:lnTo>
                  <a:lnTo>
                    <a:pt x="483" y="980"/>
                  </a:lnTo>
                  <a:lnTo>
                    <a:pt x="476" y="969"/>
                  </a:lnTo>
                  <a:lnTo>
                    <a:pt x="471" y="956"/>
                  </a:lnTo>
                  <a:lnTo>
                    <a:pt x="466" y="943"/>
                  </a:lnTo>
                  <a:lnTo>
                    <a:pt x="463" y="931"/>
                  </a:lnTo>
                  <a:lnTo>
                    <a:pt x="461" y="917"/>
                  </a:lnTo>
                  <a:lnTo>
                    <a:pt x="461" y="904"/>
                  </a:lnTo>
                  <a:lnTo>
                    <a:pt x="461" y="890"/>
                  </a:lnTo>
                  <a:lnTo>
                    <a:pt x="463" y="875"/>
                  </a:lnTo>
                  <a:lnTo>
                    <a:pt x="466" y="863"/>
                  </a:lnTo>
                  <a:lnTo>
                    <a:pt x="471" y="850"/>
                  </a:lnTo>
                  <a:lnTo>
                    <a:pt x="476" y="837"/>
                  </a:lnTo>
                  <a:lnTo>
                    <a:pt x="483" y="827"/>
                  </a:lnTo>
                  <a:lnTo>
                    <a:pt x="492" y="816"/>
                  </a:lnTo>
                  <a:lnTo>
                    <a:pt x="500" y="806"/>
                  </a:lnTo>
                  <a:lnTo>
                    <a:pt x="510" y="797"/>
                  </a:lnTo>
                  <a:lnTo>
                    <a:pt x="520" y="789"/>
                  </a:lnTo>
                  <a:lnTo>
                    <a:pt x="532" y="783"/>
                  </a:lnTo>
                  <a:lnTo>
                    <a:pt x="544" y="778"/>
                  </a:lnTo>
                  <a:lnTo>
                    <a:pt x="556" y="772"/>
                  </a:lnTo>
                  <a:lnTo>
                    <a:pt x="570" y="769"/>
                  </a:lnTo>
                  <a:lnTo>
                    <a:pt x="583" y="766"/>
                  </a:lnTo>
                  <a:lnTo>
                    <a:pt x="597" y="766"/>
                  </a:lnTo>
                  <a:close/>
                  <a:moveTo>
                    <a:pt x="2162" y="766"/>
                  </a:moveTo>
                  <a:lnTo>
                    <a:pt x="2176" y="766"/>
                  </a:lnTo>
                  <a:lnTo>
                    <a:pt x="2188" y="769"/>
                  </a:lnTo>
                  <a:lnTo>
                    <a:pt x="2201" y="772"/>
                  </a:lnTo>
                  <a:lnTo>
                    <a:pt x="2214" y="778"/>
                  </a:lnTo>
                  <a:lnTo>
                    <a:pt x="2227" y="783"/>
                  </a:lnTo>
                  <a:lnTo>
                    <a:pt x="2238" y="789"/>
                  </a:lnTo>
                  <a:lnTo>
                    <a:pt x="2248" y="797"/>
                  </a:lnTo>
                  <a:lnTo>
                    <a:pt x="2258" y="806"/>
                  </a:lnTo>
                  <a:lnTo>
                    <a:pt x="2266" y="816"/>
                  </a:lnTo>
                  <a:lnTo>
                    <a:pt x="2275" y="827"/>
                  </a:lnTo>
                  <a:lnTo>
                    <a:pt x="2282" y="837"/>
                  </a:lnTo>
                  <a:lnTo>
                    <a:pt x="2288" y="850"/>
                  </a:lnTo>
                  <a:lnTo>
                    <a:pt x="2292" y="863"/>
                  </a:lnTo>
                  <a:lnTo>
                    <a:pt x="2295" y="875"/>
                  </a:lnTo>
                  <a:lnTo>
                    <a:pt x="2298" y="890"/>
                  </a:lnTo>
                  <a:lnTo>
                    <a:pt x="2298" y="904"/>
                  </a:lnTo>
                  <a:lnTo>
                    <a:pt x="2298" y="917"/>
                  </a:lnTo>
                  <a:lnTo>
                    <a:pt x="2295" y="931"/>
                  </a:lnTo>
                  <a:lnTo>
                    <a:pt x="2292" y="943"/>
                  </a:lnTo>
                  <a:lnTo>
                    <a:pt x="2288" y="956"/>
                  </a:lnTo>
                  <a:lnTo>
                    <a:pt x="2282" y="969"/>
                  </a:lnTo>
                  <a:lnTo>
                    <a:pt x="2275" y="980"/>
                  </a:lnTo>
                  <a:lnTo>
                    <a:pt x="2266" y="990"/>
                  </a:lnTo>
                  <a:lnTo>
                    <a:pt x="2258" y="1000"/>
                  </a:lnTo>
                  <a:lnTo>
                    <a:pt x="2248" y="1009"/>
                  </a:lnTo>
                  <a:lnTo>
                    <a:pt x="2238" y="1017"/>
                  </a:lnTo>
                  <a:lnTo>
                    <a:pt x="2227" y="1023"/>
                  </a:lnTo>
                  <a:lnTo>
                    <a:pt x="2214" y="1028"/>
                  </a:lnTo>
                  <a:lnTo>
                    <a:pt x="2201" y="1034"/>
                  </a:lnTo>
                  <a:lnTo>
                    <a:pt x="2188" y="1037"/>
                  </a:lnTo>
                  <a:lnTo>
                    <a:pt x="2176" y="1040"/>
                  </a:lnTo>
                  <a:lnTo>
                    <a:pt x="2162" y="1040"/>
                  </a:lnTo>
                  <a:lnTo>
                    <a:pt x="2147" y="1040"/>
                  </a:lnTo>
                  <a:lnTo>
                    <a:pt x="2133" y="1037"/>
                  </a:lnTo>
                  <a:lnTo>
                    <a:pt x="2120" y="1034"/>
                  </a:lnTo>
                  <a:lnTo>
                    <a:pt x="2108" y="1028"/>
                  </a:lnTo>
                  <a:lnTo>
                    <a:pt x="2096" y="1023"/>
                  </a:lnTo>
                  <a:lnTo>
                    <a:pt x="2085" y="1017"/>
                  </a:lnTo>
                  <a:lnTo>
                    <a:pt x="2074" y="1009"/>
                  </a:lnTo>
                  <a:lnTo>
                    <a:pt x="2064" y="1000"/>
                  </a:lnTo>
                  <a:lnTo>
                    <a:pt x="2055" y="990"/>
                  </a:lnTo>
                  <a:lnTo>
                    <a:pt x="2048" y="980"/>
                  </a:lnTo>
                  <a:lnTo>
                    <a:pt x="2041" y="969"/>
                  </a:lnTo>
                  <a:lnTo>
                    <a:pt x="2035" y="956"/>
                  </a:lnTo>
                  <a:lnTo>
                    <a:pt x="2031" y="943"/>
                  </a:lnTo>
                  <a:lnTo>
                    <a:pt x="2027" y="931"/>
                  </a:lnTo>
                  <a:lnTo>
                    <a:pt x="2025" y="917"/>
                  </a:lnTo>
                  <a:lnTo>
                    <a:pt x="2024" y="904"/>
                  </a:lnTo>
                  <a:lnTo>
                    <a:pt x="2025" y="890"/>
                  </a:lnTo>
                  <a:lnTo>
                    <a:pt x="2027" y="875"/>
                  </a:lnTo>
                  <a:lnTo>
                    <a:pt x="2031" y="863"/>
                  </a:lnTo>
                  <a:lnTo>
                    <a:pt x="2035" y="850"/>
                  </a:lnTo>
                  <a:lnTo>
                    <a:pt x="2041" y="837"/>
                  </a:lnTo>
                  <a:lnTo>
                    <a:pt x="2048" y="827"/>
                  </a:lnTo>
                  <a:lnTo>
                    <a:pt x="2055" y="816"/>
                  </a:lnTo>
                  <a:lnTo>
                    <a:pt x="2064" y="806"/>
                  </a:lnTo>
                  <a:lnTo>
                    <a:pt x="2074" y="797"/>
                  </a:lnTo>
                  <a:lnTo>
                    <a:pt x="2085" y="789"/>
                  </a:lnTo>
                  <a:lnTo>
                    <a:pt x="2096" y="783"/>
                  </a:lnTo>
                  <a:lnTo>
                    <a:pt x="2108" y="778"/>
                  </a:lnTo>
                  <a:lnTo>
                    <a:pt x="2120" y="772"/>
                  </a:lnTo>
                  <a:lnTo>
                    <a:pt x="2133" y="769"/>
                  </a:lnTo>
                  <a:lnTo>
                    <a:pt x="2147" y="766"/>
                  </a:lnTo>
                  <a:lnTo>
                    <a:pt x="2162" y="7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8210525" y="8957729"/>
              <a:ext cx="710531" cy="183140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6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5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3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3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2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2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4" y="158"/>
                  </a:lnTo>
                  <a:lnTo>
                    <a:pt x="662" y="170"/>
                  </a:lnTo>
                  <a:lnTo>
                    <a:pt x="664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3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3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2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3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3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2" y="510"/>
                  </a:lnTo>
                  <a:lnTo>
                    <a:pt x="724" y="510"/>
                  </a:lnTo>
                  <a:lnTo>
                    <a:pt x="733" y="510"/>
                  </a:lnTo>
                  <a:lnTo>
                    <a:pt x="744" y="512"/>
                  </a:lnTo>
                  <a:lnTo>
                    <a:pt x="754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4" y="612"/>
                  </a:lnTo>
                  <a:lnTo>
                    <a:pt x="744" y="615"/>
                  </a:lnTo>
                  <a:lnTo>
                    <a:pt x="733" y="617"/>
                  </a:lnTo>
                  <a:lnTo>
                    <a:pt x="683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91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2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7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3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9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1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8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251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12" y="279"/>
                  </a:lnTo>
                  <a:lnTo>
                    <a:pt x="2512" y="434"/>
                  </a:lnTo>
                  <a:close/>
                  <a:moveTo>
                    <a:pt x="2031" y="434"/>
                  </a:moveTo>
                  <a:lnTo>
                    <a:pt x="1712" y="434"/>
                  </a:lnTo>
                  <a:lnTo>
                    <a:pt x="1712" y="279"/>
                  </a:lnTo>
                  <a:lnTo>
                    <a:pt x="2031" y="279"/>
                  </a:lnTo>
                  <a:lnTo>
                    <a:pt x="2031" y="434"/>
                  </a:lnTo>
                  <a:close/>
                  <a:moveTo>
                    <a:pt x="1559" y="434"/>
                  </a:moveTo>
                  <a:lnTo>
                    <a:pt x="1232" y="434"/>
                  </a:lnTo>
                  <a:lnTo>
                    <a:pt x="1232" y="279"/>
                  </a:lnTo>
                  <a:lnTo>
                    <a:pt x="1559" y="279"/>
                  </a:lnTo>
                  <a:lnTo>
                    <a:pt x="1559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8" name="Google Shape;748;p26"/>
            <p:cNvGrpSpPr/>
            <p:nvPr/>
          </p:nvGrpSpPr>
          <p:grpSpPr>
            <a:xfrm>
              <a:off x="14129934" y="5532248"/>
              <a:ext cx="3968750" cy="111125"/>
              <a:chOff x="-4763" y="8334555"/>
              <a:chExt cx="3968750" cy="111125"/>
            </a:xfrm>
          </p:grpSpPr>
          <p:sp>
            <p:nvSpPr>
              <p:cNvPr id="749" name="Google Shape;749;p26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6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26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26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6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6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26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26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26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26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26"/>
            <p:cNvGrpSpPr/>
            <p:nvPr/>
          </p:nvGrpSpPr>
          <p:grpSpPr>
            <a:xfrm>
              <a:off x="9111" y="3585973"/>
              <a:ext cx="3967163" cy="111125"/>
              <a:chOff x="2497137" y="8334555"/>
              <a:chExt cx="3967163" cy="111125"/>
            </a:xfrm>
          </p:grpSpPr>
          <p:sp>
            <p:nvSpPr>
              <p:cNvPr id="760" name="Google Shape;760;p26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26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26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770;p26"/>
            <p:cNvGrpSpPr/>
            <p:nvPr/>
          </p:nvGrpSpPr>
          <p:grpSpPr>
            <a:xfrm>
              <a:off x="-4763" y="8983218"/>
              <a:ext cx="7312139" cy="111125"/>
              <a:chOff x="-4763" y="8334555"/>
              <a:chExt cx="7312139" cy="111125"/>
            </a:xfrm>
          </p:grpSpPr>
          <p:sp>
            <p:nvSpPr>
              <p:cNvPr id="771" name="Google Shape;771;p26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6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26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6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6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26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26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6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6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26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6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6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26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26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>
                <a:off x="7091476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6"/>
              <p:cNvSpPr/>
              <p:nvPr/>
            </p:nvSpPr>
            <p:spPr>
              <a:xfrm>
                <a:off x="66739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26"/>
            <p:cNvGrpSpPr/>
            <p:nvPr/>
          </p:nvGrpSpPr>
          <p:grpSpPr>
            <a:xfrm>
              <a:off x="11520084" y="1066006"/>
              <a:ext cx="6469063" cy="111125"/>
              <a:chOff x="-4763" y="8334555"/>
              <a:chExt cx="6469063" cy="111125"/>
            </a:xfrm>
          </p:grpSpPr>
          <p:sp>
            <p:nvSpPr>
              <p:cNvPr id="790" name="Google Shape;790;p26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6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6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6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6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6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6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26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26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6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6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26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6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6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6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6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6" name="Google Shape;806;p26"/>
            <p:cNvSpPr/>
            <p:nvPr/>
          </p:nvSpPr>
          <p:spPr>
            <a:xfrm>
              <a:off x="6589294" y="5139531"/>
              <a:ext cx="280988" cy="561974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7421108" y="5139537"/>
              <a:ext cx="6456023" cy="561974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8" name="Google Shape;808;p26"/>
          <p:cNvSpPr txBox="1">
            <a:spLocks noGrp="1"/>
          </p:cNvSpPr>
          <p:nvPr>
            <p:ph type="ctrTitle"/>
          </p:nvPr>
        </p:nvSpPr>
        <p:spPr>
          <a:xfrm>
            <a:off x="5009872" y="4267017"/>
            <a:ext cx="6892618" cy="9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9" name="Google Shape;809;p26"/>
          <p:cNvSpPr txBox="1">
            <a:spLocks noGrp="1"/>
          </p:cNvSpPr>
          <p:nvPr>
            <p:ph type="body" idx="1"/>
          </p:nvPr>
        </p:nvSpPr>
        <p:spPr>
          <a:xfrm>
            <a:off x="5009275" y="5341691"/>
            <a:ext cx="6893229" cy="2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Governança - Abertura ">
  <p:cSld name="ESG - Governança - Abertura 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7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5C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2" name="Google Shape;812;p27"/>
          <p:cNvGrpSpPr/>
          <p:nvPr/>
        </p:nvGrpSpPr>
        <p:grpSpPr>
          <a:xfrm>
            <a:off x="-554507" y="3460593"/>
            <a:ext cx="4936112" cy="380582"/>
            <a:chOff x="7677150" y="5195888"/>
            <a:chExt cx="5187950" cy="400050"/>
          </a:xfrm>
        </p:grpSpPr>
        <p:sp>
          <p:nvSpPr>
            <p:cNvPr id="813" name="Google Shape;813;p27"/>
            <p:cNvSpPr/>
            <p:nvPr/>
          </p:nvSpPr>
          <p:spPr>
            <a:xfrm>
              <a:off x="7677150" y="5195888"/>
              <a:ext cx="200025" cy="400050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8269288" y="5195888"/>
              <a:ext cx="4595812" cy="400050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5" name="Google Shape;815;p27"/>
          <p:cNvSpPr/>
          <p:nvPr/>
        </p:nvSpPr>
        <p:spPr>
          <a:xfrm>
            <a:off x="1" y="1"/>
            <a:ext cx="4428654" cy="6858000"/>
          </a:xfrm>
          <a:prstGeom prst="rect">
            <a:avLst/>
          </a:prstGeom>
          <a:solidFill>
            <a:srgbClr val="005C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7"/>
          <p:cNvSpPr/>
          <p:nvPr/>
        </p:nvSpPr>
        <p:spPr>
          <a:xfrm>
            <a:off x="5679339" y="2325292"/>
            <a:ext cx="909284" cy="909168"/>
          </a:xfrm>
          <a:custGeom>
            <a:avLst/>
            <a:gdLst/>
            <a:ahLst/>
            <a:cxnLst/>
            <a:rect l="l" t="t" r="r" b="b"/>
            <a:pathLst>
              <a:path w="2409" h="2407" extrusionOk="0">
                <a:moveTo>
                  <a:pt x="1924" y="239"/>
                </a:moveTo>
                <a:lnTo>
                  <a:pt x="1951" y="260"/>
                </a:lnTo>
                <a:lnTo>
                  <a:pt x="1977" y="282"/>
                </a:lnTo>
                <a:lnTo>
                  <a:pt x="2003" y="303"/>
                </a:lnTo>
                <a:lnTo>
                  <a:pt x="2028" y="326"/>
                </a:lnTo>
                <a:lnTo>
                  <a:pt x="2052" y="350"/>
                </a:lnTo>
                <a:lnTo>
                  <a:pt x="2076" y="374"/>
                </a:lnTo>
                <a:lnTo>
                  <a:pt x="2099" y="399"/>
                </a:lnTo>
                <a:lnTo>
                  <a:pt x="2122" y="424"/>
                </a:lnTo>
                <a:lnTo>
                  <a:pt x="2144" y="450"/>
                </a:lnTo>
                <a:lnTo>
                  <a:pt x="2164" y="477"/>
                </a:lnTo>
                <a:lnTo>
                  <a:pt x="2185" y="505"/>
                </a:lnTo>
                <a:lnTo>
                  <a:pt x="2205" y="533"/>
                </a:lnTo>
                <a:lnTo>
                  <a:pt x="2223" y="561"/>
                </a:lnTo>
                <a:lnTo>
                  <a:pt x="2241" y="591"/>
                </a:lnTo>
                <a:lnTo>
                  <a:pt x="2258" y="620"/>
                </a:lnTo>
                <a:lnTo>
                  <a:pt x="2274" y="650"/>
                </a:lnTo>
                <a:lnTo>
                  <a:pt x="2290" y="681"/>
                </a:lnTo>
                <a:lnTo>
                  <a:pt x="2305" y="711"/>
                </a:lnTo>
                <a:lnTo>
                  <a:pt x="2318" y="744"/>
                </a:lnTo>
                <a:lnTo>
                  <a:pt x="2331" y="775"/>
                </a:lnTo>
                <a:lnTo>
                  <a:pt x="2343" y="808"/>
                </a:lnTo>
                <a:lnTo>
                  <a:pt x="2354" y="841"/>
                </a:lnTo>
                <a:lnTo>
                  <a:pt x="2364" y="874"/>
                </a:lnTo>
                <a:lnTo>
                  <a:pt x="2372" y="908"/>
                </a:lnTo>
                <a:lnTo>
                  <a:pt x="2381" y="943"/>
                </a:lnTo>
                <a:lnTo>
                  <a:pt x="2388" y="978"/>
                </a:lnTo>
                <a:lnTo>
                  <a:pt x="2394" y="1013"/>
                </a:lnTo>
                <a:lnTo>
                  <a:pt x="2400" y="1047"/>
                </a:lnTo>
                <a:lnTo>
                  <a:pt x="2403" y="1083"/>
                </a:lnTo>
                <a:lnTo>
                  <a:pt x="2406" y="1119"/>
                </a:lnTo>
                <a:lnTo>
                  <a:pt x="2408" y="1155"/>
                </a:lnTo>
                <a:lnTo>
                  <a:pt x="2409" y="1192"/>
                </a:lnTo>
                <a:lnTo>
                  <a:pt x="2407" y="1238"/>
                </a:lnTo>
                <a:lnTo>
                  <a:pt x="2404" y="1283"/>
                </a:lnTo>
                <a:lnTo>
                  <a:pt x="2399" y="1329"/>
                </a:lnTo>
                <a:lnTo>
                  <a:pt x="2392" y="1376"/>
                </a:lnTo>
                <a:lnTo>
                  <a:pt x="2382" y="1422"/>
                </a:lnTo>
                <a:lnTo>
                  <a:pt x="2371" y="1468"/>
                </a:lnTo>
                <a:lnTo>
                  <a:pt x="2358" y="1514"/>
                </a:lnTo>
                <a:lnTo>
                  <a:pt x="2344" y="1559"/>
                </a:lnTo>
                <a:lnTo>
                  <a:pt x="2328" y="1603"/>
                </a:lnTo>
                <a:lnTo>
                  <a:pt x="2309" y="1648"/>
                </a:lnTo>
                <a:lnTo>
                  <a:pt x="2289" y="1691"/>
                </a:lnTo>
                <a:lnTo>
                  <a:pt x="2268" y="1734"/>
                </a:lnTo>
                <a:lnTo>
                  <a:pt x="2244" y="1776"/>
                </a:lnTo>
                <a:lnTo>
                  <a:pt x="2219" y="1816"/>
                </a:lnTo>
                <a:lnTo>
                  <a:pt x="2193" y="1856"/>
                </a:lnTo>
                <a:lnTo>
                  <a:pt x="2164" y="1894"/>
                </a:lnTo>
                <a:lnTo>
                  <a:pt x="2135" y="1931"/>
                </a:lnTo>
                <a:lnTo>
                  <a:pt x="2103" y="1965"/>
                </a:lnTo>
                <a:lnTo>
                  <a:pt x="2071" y="1999"/>
                </a:lnTo>
                <a:lnTo>
                  <a:pt x="2037" y="2031"/>
                </a:lnTo>
                <a:lnTo>
                  <a:pt x="2001" y="2061"/>
                </a:lnTo>
                <a:lnTo>
                  <a:pt x="1964" y="2088"/>
                </a:lnTo>
                <a:lnTo>
                  <a:pt x="1926" y="2114"/>
                </a:lnTo>
                <a:lnTo>
                  <a:pt x="1886" y="2138"/>
                </a:lnTo>
                <a:lnTo>
                  <a:pt x="1845" y="2159"/>
                </a:lnTo>
                <a:lnTo>
                  <a:pt x="1803" y="2177"/>
                </a:lnTo>
                <a:lnTo>
                  <a:pt x="1759" y="2194"/>
                </a:lnTo>
                <a:lnTo>
                  <a:pt x="1715" y="2208"/>
                </a:lnTo>
                <a:lnTo>
                  <a:pt x="1669" y="2219"/>
                </a:lnTo>
                <a:lnTo>
                  <a:pt x="1621" y="2226"/>
                </a:lnTo>
                <a:lnTo>
                  <a:pt x="1573" y="2231"/>
                </a:lnTo>
                <a:lnTo>
                  <a:pt x="1523" y="2233"/>
                </a:lnTo>
                <a:lnTo>
                  <a:pt x="1491" y="2232"/>
                </a:lnTo>
                <a:lnTo>
                  <a:pt x="1458" y="2230"/>
                </a:lnTo>
                <a:lnTo>
                  <a:pt x="1425" y="2226"/>
                </a:lnTo>
                <a:lnTo>
                  <a:pt x="1394" y="2222"/>
                </a:lnTo>
                <a:lnTo>
                  <a:pt x="1362" y="2217"/>
                </a:lnTo>
                <a:lnTo>
                  <a:pt x="1332" y="2210"/>
                </a:lnTo>
                <a:lnTo>
                  <a:pt x="1302" y="2202"/>
                </a:lnTo>
                <a:lnTo>
                  <a:pt x="1273" y="2193"/>
                </a:lnTo>
                <a:lnTo>
                  <a:pt x="1244" y="2183"/>
                </a:lnTo>
                <a:lnTo>
                  <a:pt x="1216" y="2172"/>
                </a:lnTo>
                <a:lnTo>
                  <a:pt x="1190" y="2160"/>
                </a:lnTo>
                <a:lnTo>
                  <a:pt x="1164" y="2147"/>
                </a:lnTo>
                <a:lnTo>
                  <a:pt x="1139" y="2133"/>
                </a:lnTo>
                <a:lnTo>
                  <a:pt x="1114" y="2118"/>
                </a:lnTo>
                <a:lnTo>
                  <a:pt x="1091" y="2101"/>
                </a:lnTo>
                <a:lnTo>
                  <a:pt x="1068" y="2085"/>
                </a:lnTo>
                <a:lnTo>
                  <a:pt x="1047" y="2067"/>
                </a:lnTo>
                <a:lnTo>
                  <a:pt x="1027" y="2048"/>
                </a:lnTo>
                <a:lnTo>
                  <a:pt x="1008" y="2028"/>
                </a:lnTo>
                <a:lnTo>
                  <a:pt x="991" y="2009"/>
                </a:lnTo>
                <a:lnTo>
                  <a:pt x="973" y="1987"/>
                </a:lnTo>
                <a:lnTo>
                  <a:pt x="958" y="1965"/>
                </a:lnTo>
                <a:lnTo>
                  <a:pt x="944" y="1944"/>
                </a:lnTo>
                <a:lnTo>
                  <a:pt x="931" y="1920"/>
                </a:lnTo>
                <a:lnTo>
                  <a:pt x="920" y="1896"/>
                </a:lnTo>
                <a:lnTo>
                  <a:pt x="910" y="1872"/>
                </a:lnTo>
                <a:lnTo>
                  <a:pt x="901" y="1847"/>
                </a:lnTo>
                <a:lnTo>
                  <a:pt x="894" y="1821"/>
                </a:lnTo>
                <a:lnTo>
                  <a:pt x="888" y="1795"/>
                </a:lnTo>
                <a:lnTo>
                  <a:pt x="884" y="1769"/>
                </a:lnTo>
                <a:lnTo>
                  <a:pt x="882" y="1740"/>
                </a:lnTo>
                <a:lnTo>
                  <a:pt x="881" y="1713"/>
                </a:lnTo>
                <a:lnTo>
                  <a:pt x="882" y="1695"/>
                </a:lnTo>
                <a:lnTo>
                  <a:pt x="883" y="1675"/>
                </a:lnTo>
                <a:lnTo>
                  <a:pt x="885" y="1656"/>
                </a:lnTo>
                <a:lnTo>
                  <a:pt x="887" y="1638"/>
                </a:lnTo>
                <a:lnTo>
                  <a:pt x="891" y="1620"/>
                </a:lnTo>
                <a:lnTo>
                  <a:pt x="895" y="1601"/>
                </a:lnTo>
                <a:lnTo>
                  <a:pt x="900" y="1584"/>
                </a:lnTo>
                <a:lnTo>
                  <a:pt x="907" y="1565"/>
                </a:lnTo>
                <a:lnTo>
                  <a:pt x="913" y="1548"/>
                </a:lnTo>
                <a:lnTo>
                  <a:pt x="920" y="1529"/>
                </a:lnTo>
                <a:lnTo>
                  <a:pt x="928" y="1512"/>
                </a:lnTo>
                <a:lnTo>
                  <a:pt x="936" y="1496"/>
                </a:lnTo>
                <a:lnTo>
                  <a:pt x="946" y="1478"/>
                </a:lnTo>
                <a:lnTo>
                  <a:pt x="956" y="1462"/>
                </a:lnTo>
                <a:lnTo>
                  <a:pt x="966" y="1445"/>
                </a:lnTo>
                <a:lnTo>
                  <a:pt x="977" y="1429"/>
                </a:lnTo>
                <a:lnTo>
                  <a:pt x="989" y="1414"/>
                </a:lnTo>
                <a:lnTo>
                  <a:pt x="1001" y="1399"/>
                </a:lnTo>
                <a:lnTo>
                  <a:pt x="1014" y="1383"/>
                </a:lnTo>
                <a:lnTo>
                  <a:pt x="1027" y="1368"/>
                </a:lnTo>
                <a:lnTo>
                  <a:pt x="1041" y="1354"/>
                </a:lnTo>
                <a:lnTo>
                  <a:pt x="1055" y="1341"/>
                </a:lnTo>
                <a:lnTo>
                  <a:pt x="1070" y="1328"/>
                </a:lnTo>
                <a:lnTo>
                  <a:pt x="1085" y="1315"/>
                </a:lnTo>
                <a:lnTo>
                  <a:pt x="1101" y="1303"/>
                </a:lnTo>
                <a:lnTo>
                  <a:pt x="1117" y="1291"/>
                </a:lnTo>
                <a:lnTo>
                  <a:pt x="1133" y="1279"/>
                </a:lnTo>
                <a:lnTo>
                  <a:pt x="1150" y="1269"/>
                </a:lnTo>
                <a:lnTo>
                  <a:pt x="1167" y="1258"/>
                </a:lnTo>
                <a:lnTo>
                  <a:pt x="1186" y="1250"/>
                </a:lnTo>
                <a:lnTo>
                  <a:pt x="1203" y="1240"/>
                </a:lnTo>
                <a:lnTo>
                  <a:pt x="1222" y="1232"/>
                </a:lnTo>
                <a:lnTo>
                  <a:pt x="1242" y="1223"/>
                </a:lnTo>
                <a:lnTo>
                  <a:pt x="1263" y="1213"/>
                </a:lnTo>
                <a:lnTo>
                  <a:pt x="1283" y="1203"/>
                </a:lnTo>
                <a:lnTo>
                  <a:pt x="1303" y="1192"/>
                </a:lnTo>
                <a:lnTo>
                  <a:pt x="1322" y="1181"/>
                </a:lnTo>
                <a:lnTo>
                  <a:pt x="1340" y="1169"/>
                </a:lnTo>
                <a:lnTo>
                  <a:pt x="1359" y="1157"/>
                </a:lnTo>
                <a:lnTo>
                  <a:pt x="1376" y="1145"/>
                </a:lnTo>
                <a:lnTo>
                  <a:pt x="1394" y="1132"/>
                </a:lnTo>
                <a:lnTo>
                  <a:pt x="1411" y="1118"/>
                </a:lnTo>
                <a:lnTo>
                  <a:pt x="1426" y="1104"/>
                </a:lnTo>
                <a:lnTo>
                  <a:pt x="1443" y="1090"/>
                </a:lnTo>
                <a:lnTo>
                  <a:pt x="1458" y="1075"/>
                </a:lnTo>
                <a:lnTo>
                  <a:pt x="1472" y="1059"/>
                </a:lnTo>
                <a:lnTo>
                  <a:pt x="1485" y="1044"/>
                </a:lnTo>
                <a:lnTo>
                  <a:pt x="1499" y="1028"/>
                </a:lnTo>
                <a:lnTo>
                  <a:pt x="1511" y="1012"/>
                </a:lnTo>
                <a:lnTo>
                  <a:pt x="1523" y="994"/>
                </a:lnTo>
                <a:lnTo>
                  <a:pt x="1534" y="977"/>
                </a:lnTo>
                <a:lnTo>
                  <a:pt x="1545" y="958"/>
                </a:lnTo>
                <a:lnTo>
                  <a:pt x="1554" y="941"/>
                </a:lnTo>
                <a:lnTo>
                  <a:pt x="1563" y="921"/>
                </a:lnTo>
                <a:lnTo>
                  <a:pt x="1571" y="903"/>
                </a:lnTo>
                <a:lnTo>
                  <a:pt x="1579" y="883"/>
                </a:lnTo>
                <a:lnTo>
                  <a:pt x="1585" y="863"/>
                </a:lnTo>
                <a:lnTo>
                  <a:pt x="1591" y="843"/>
                </a:lnTo>
                <a:lnTo>
                  <a:pt x="1596" y="822"/>
                </a:lnTo>
                <a:lnTo>
                  <a:pt x="1600" y="801"/>
                </a:lnTo>
                <a:lnTo>
                  <a:pt x="1603" y="779"/>
                </a:lnTo>
                <a:lnTo>
                  <a:pt x="1606" y="757"/>
                </a:lnTo>
                <a:lnTo>
                  <a:pt x="1607" y="735"/>
                </a:lnTo>
                <a:lnTo>
                  <a:pt x="1607" y="712"/>
                </a:lnTo>
                <a:lnTo>
                  <a:pt x="1606" y="663"/>
                </a:lnTo>
                <a:lnTo>
                  <a:pt x="1599" y="617"/>
                </a:lnTo>
                <a:lnTo>
                  <a:pt x="1591" y="572"/>
                </a:lnTo>
                <a:lnTo>
                  <a:pt x="1578" y="530"/>
                </a:lnTo>
                <a:lnTo>
                  <a:pt x="1562" y="489"/>
                </a:lnTo>
                <a:lnTo>
                  <a:pt x="1544" y="451"/>
                </a:lnTo>
                <a:lnTo>
                  <a:pt x="1522" y="415"/>
                </a:lnTo>
                <a:lnTo>
                  <a:pt x="1498" y="382"/>
                </a:lnTo>
                <a:lnTo>
                  <a:pt x="1471" y="349"/>
                </a:lnTo>
                <a:lnTo>
                  <a:pt x="1442" y="320"/>
                </a:lnTo>
                <a:lnTo>
                  <a:pt x="1410" y="291"/>
                </a:lnTo>
                <a:lnTo>
                  <a:pt x="1377" y="265"/>
                </a:lnTo>
                <a:lnTo>
                  <a:pt x="1341" y="243"/>
                </a:lnTo>
                <a:lnTo>
                  <a:pt x="1304" y="221"/>
                </a:lnTo>
                <a:lnTo>
                  <a:pt x="1266" y="201"/>
                </a:lnTo>
                <a:lnTo>
                  <a:pt x="1226" y="184"/>
                </a:lnTo>
                <a:lnTo>
                  <a:pt x="1185" y="169"/>
                </a:lnTo>
                <a:lnTo>
                  <a:pt x="1143" y="156"/>
                </a:lnTo>
                <a:lnTo>
                  <a:pt x="1100" y="145"/>
                </a:lnTo>
                <a:lnTo>
                  <a:pt x="1056" y="136"/>
                </a:lnTo>
                <a:lnTo>
                  <a:pt x="1013" y="129"/>
                </a:lnTo>
                <a:lnTo>
                  <a:pt x="968" y="125"/>
                </a:lnTo>
                <a:lnTo>
                  <a:pt x="923" y="123"/>
                </a:lnTo>
                <a:lnTo>
                  <a:pt x="879" y="123"/>
                </a:lnTo>
                <a:lnTo>
                  <a:pt x="834" y="125"/>
                </a:lnTo>
                <a:lnTo>
                  <a:pt x="790" y="128"/>
                </a:lnTo>
                <a:lnTo>
                  <a:pt x="746" y="135"/>
                </a:lnTo>
                <a:lnTo>
                  <a:pt x="703" y="144"/>
                </a:lnTo>
                <a:lnTo>
                  <a:pt x="661" y="154"/>
                </a:lnTo>
                <a:lnTo>
                  <a:pt x="620" y="166"/>
                </a:lnTo>
                <a:lnTo>
                  <a:pt x="580" y="182"/>
                </a:lnTo>
                <a:lnTo>
                  <a:pt x="541" y="199"/>
                </a:lnTo>
                <a:lnTo>
                  <a:pt x="577" y="176"/>
                </a:lnTo>
                <a:lnTo>
                  <a:pt x="614" y="154"/>
                </a:lnTo>
                <a:lnTo>
                  <a:pt x="651" y="134"/>
                </a:lnTo>
                <a:lnTo>
                  <a:pt x="689" y="115"/>
                </a:lnTo>
                <a:lnTo>
                  <a:pt x="728" y="98"/>
                </a:lnTo>
                <a:lnTo>
                  <a:pt x="769" y="82"/>
                </a:lnTo>
                <a:lnTo>
                  <a:pt x="809" y="66"/>
                </a:lnTo>
                <a:lnTo>
                  <a:pt x="850" y="53"/>
                </a:lnTo>
                <a:lnTo>
                  <a:pt x="892" y="41"/>
                </a:lnTo>
                <a:lnTo>
                  <a:pt x="934" y="30"/>
                </a:lnTo>
                <a:lnTo>
                  <a:pt x="978" y="22"/>
                </a:lnTo>
                <a:lnTo>
                  <a:pt x="1021" y="14"/>
                </a:lnTo>
                <a:lnTo>
                  <a:pt x="1065" y="8"/>
                </a:lnTo>
                <a:lnTo>
                  <a:pt x="1109" y="3"/>
                </a:lnTo>
                <a:lnTo>
                  <a:pt x="1154" y="1"/>
                </a:lnTo>
                <a:lnTo>
                  <a:pt x="1200" y="0"/>
                </a:lnTo>
                <a:lnTo>
                  <a:pt x="1212" y="0"/>
                </a:lnTo>
                <a:lnTo>
                  <a:pt x="1265" y="2"/>
                </a:lnTo>
                <a:lnTo>
                  <a:pt x="1317" y="8"/>
                </a:lnTo>
                <a:lnTo>
                  <a:pt x="1367" y="16"/>
                </a:lnTo>
                <a:lnTo>
                  <a:pt x="1415" y="28"/>
                </a:lnTo>
                <a:lnTo>
                  <a:pt x="1462" y="42"/>
                </a:lnTo>
                <a:lnTo>
                  <a:pt x="1507" y="59"/>
                </a:lnTo>
                <a:lnTo>
                  <a:pt x="1550" y="78"/>
                </a:lnTo>
                <a:lnTo>
                  <a:pt x="1591" y="100"/>
                </a:lnTo>
                <a:lnTo>
                  <a:pt x="1630" y="124"/>
                </a:lnTo>
                <a:lnTo>
                  <a:pt x="1667" y="150"/>
                </a:lnTo>
                <a:lnTo>
                  <a:pt x="1702" y="178"/>
                </a:lnTo>
                <a:lnTo>
                  <a:pt x="1735" y="208"/>
                </a:lnTo>
                <a:lnTo>
                  <a:pt x="1767" y="239"/>
                </a:lnTo>
                <a:lnTo>
                  <a:pt x="1795" y="273"/>
                </a:lnTo>
                <a:lnTo>
                  <a:pt x="1823" y="307"/>
                </a:lnTo>
                <a:lnTo>
                  <a:pt x="1848" y="343"/>
                </a:lnTo>
                <a:lnTo>
                  <a:pt x="1872" y="380"/>
                </a:lnTo>
                <a:lnTo>
                  <a:pt x="1892" y="417"/>
                </a:lnTo>
                <a:lnTo>
                  <a:pt x="1911" y="456"/>
                </a:lnTo>
                <a:lnTo>
                  <a:pt x="1928" y="494"/>
                </a:lnTo>
                <a:lnTo>
                  <a:pt x="1942" y="534"/>
                </a:lnTo>
                <a:lnTo>
                  <a:pt x="1955" y="574"/>
                </a:lnTo>
                <a:lnTo>
                  <a:pt x="1965" y="613"/>
                </a:lnTo>
                <a:lnTo>
                  <a:pt x="1974" y="655"/>
                </a:lnTo>
                <a:lnTo>
                  <a:pt x="1979" y="694"/>
                </a:lnTo>
                <a:lnTo>
                  <a:pt x="1984" y="734"/>
                </a:lnTo>
                <a:lnTo>
                  <a:pt x="1985" y="774"/>
                </a:lnTo>
                <a:lnTo>
                  <a:pt x="1984" y="814"/>
                </a:lnTo>
                <a:lnTo>
                  <a:pt x="1982" y="852"/>
                </a:lnTo>
                <a:lnTo>
                  <a:pt x="1976" y="890"/>
                </a:lnTo>
                <a:lnTo>
                  <a:pt x="1968" y="927"/>
                </a:lnTo>
                <a:lnTo>
                  <a:pt x="1959" y="963"/>
                </a:lnTo>
                <a:lnTo>
                  <a:pt x="1943" y="1006"/>
                </a:lnTo>
                <a:lnTo>
                  <a:pt x="1928" y="1046"/>
                </a:lnTo>
                <a:lnTo>
                  <a:pt x="1912" y="1084"/>
                </a:lnTo>
                <a:lnTo>
                  <a:pt x="1896" y="1120"/>
                </a:lnTo>
                <a:lnTo>
                  <a:pt x="1877" y="1154"/>
                </a:lnTo>
                <a:lnTo>
                  <a:pt x="1857" y="1187"/>
                </a:lnTo>
                <a:lnTo>
                  <a:pt x="1848" y="1202"/>
                </a:lnTo>
                <a:lnTo>
                  <a:pt x="1837" y="1216"/>
                </a:lnTo>
                <a:lnTo>
                  <a:pt x="1826" y="1231"/>
                </a:lnTo>
                <a:lnTo>
                  <a:pt x="1814" y="1245"/>
                </a:lnTo>
                <a:lnTo>
                  <a:pt x="1802" y="1258"/>
                </a:lnTo>
                <a:lnTo>
                  <a:pt x="1790" y="1273"/>
                </a:lnTo>
                <a:lnTo>
                  <a:pt x="1777" y="1286"/>
                </a:lnTo>
                <a:lnTo>
                  <a:pt x="1764" y="1299"/>
                </a:lnTo>
                <a:lnTo>
                  <a:pt x="1735" y="1324"/>
                </a:lnTo>
                <a:lnTo>
                  <a:pt x="1705" y="1348"/>
                </a:lnTo>
                <a:lnTo>
                  <a:pt x="1672" y="1372"/>
                </a:lnTo>
                <a:lnTo>
                  <a:pt x="1637" y="1394"/>
                </a:lnTo>
                <a:lnTo>
                  <a:pt x="1599" y="1418"/>
                </a:lnTo>
                <a:lnTo>
                  <a:pt x="1558" y="1441"/>
                </a:lnTo>
                <a:lnTo>
                  <a:pt x="1509" y="1466"/>
                </a:lnTo>
                <a:lnTo>
                  <a:pt x="1461" y="1489"/>
                </a:lnTo>
                <a:lnTo>
                  <a:pt x="1437" y="1500"/>
                </a:lnTo>
                <a:lnTo>
                  <a:pt x="1415" y="1512"/>
                </a:lnTo>
                <a:lnTo>
                  <a:pt x="1395" y="1524"/>
                </a:lnTo>
                <a:lnTo>
                  <a:pt x="1374" y="1537"/>
                </a:lnTo>
                <a:lnTo>
                  <a:pt x="1365" y="1544"/>
                </a:lnTo>
                <a:lnTo>
                  <a:pt x="1357" y="1552"/>
                </a:lnTo>
                <a:lnTo>
                  <a:pt x="1348" y="1560"/>
                </a:lnTo>
                <a:lnTo>
                  <a:pt x="1340" y="1568"/>
                </a:lnTo>
                <a:lnTo>
                  <a:pt x="1333" y="1577"/>
                </a:lnTo>
                <a:lnTo>
                  <a:pt x="1325" y="1587"/>
                </a:lnTo>
                <a:lnTo>
                  <a:pt x="1320" y="1597"/>
                </a:lnTo>
                <a:lnTo>
                  <a:pt x="1313" y="1608"/>
                </a:lnTo>
                <a:lnTo>
                  <a:pt x="1309" y="1620"/>
                </a:lnTo>
                <a:lnTo>
                  <a:pt x="1304" y="1631"/>
                </a:lnTo>
                <a:lnTo>
                  <a:pt x="1300" y="1645"/>
                </a:lnTo>
                <a:lnTo>
                  <a:pt x="1298" y="1659"/>
                </a:lnTo>
                <a:lnTo>
                  <a:pt x="1295" y="1673"/>
                </a:lnTo>
                <a:lnTo>
                  <a:pt x="1293" y="1689"/>
                </a:lnTo>
                <a:lnTo>
                  <a:pt x="1292" y="1705"/>
                </a:lnTo>
                <a:lnTo>
                  <a:pt x="1293" y="1723"/>
                </a:lnTo>
                <a:lnTo>
                  <a:pt x="1293" y="1736"/>
                </a:lnTo>
                <a:lnTo>
                  <a:pt x="1296" y="1749"/>
                </a:lnTo>
                <a:lnTo>
                  <a:pt x="1298" y="1761"/>
                </a:lnTo>
                <a:lnTo>
                  <a:pt x="1300" y="1773"/>
                </a:lnTo>
                <a:lnTo>
                  <a:pt x="1303" y="1785"/>
                </a:lnTo>
                <a:lnTo>
                  <a:pt x="1308" y="1797"/>
                </a:lnTo>
                <a:lnTo>
                  <a:pt x="1312" y="1808"/>
                </a:lnTo>
                <a:lnTo>
                  <a:pt x="1316" y="1819"/>
                </a:lnTo>
                <a:lnTo>
                  <a:pt x="1322" y="1829"/>
                </a:lnTo>
                <a:lnTo>
                  <a:pt x="1328" y="1839"/>
                </a:lnTo>
                <a:lnTo>
                  <a:pt x="1335" y="1849"/>
                </a:lnTo>
                <a:lnTo>
                  <a:pt x="1341" y="1859"/>
                </a:lnTo>
                <a:lnTo>
                  <a:pt x="1348" y="1867"/>
                </a:lnTo>
                <a:lnTo>
                  <a:pt x="1357" y="1876"/>
                </a:lnTo>
                <a:lnTo>
                  <a:pt x="1364" y="1885"/>
                </a:lnTo>
                <a:lnTo>
                  <a:pt x="1373" y="1893"/>
                </a:lnTo>
                <a:lnTo>
                  <a:pt x="1382" y="1900"/>
                </a:lnTo>
                <a:lnTo>
                  <a:pt x="1390" y="1907"/>
                </a:lnTo>
                <a:lnTo>
                  <a:pt x="1400" y="1913"/>
                </a:lnTo>
                <a:lnTo>
                  <a:pt x="1410" y="1920"/>
                </a:lnTo>
                <a:lnTo>
                  <a:pt x="1432" y="1931"/>
                </a:lnTo>
                <a:lnTo>
                  <a:pt x="1453" y="1939"/>
                </a:lnTo>
                <a:lnTo>
                  <a:pt x="1476" y="1947"/>
                </a:lnTo>
                <a:lnTo>
                  <a:pt x="1500" y="1952"/>
                </a:lnTo>
                <a:lnTo>
                  <a:pt x="1525" y="1956"/>
                </a:lnTo>
                <a:lnTo>
                  <a:pt x="1550" y="1957"/>
                </a:lnTo>
                <a:lnTo>
                  <a:pt x="1593" y="1955"/>
                </a:lnTo>
                <a:lnTo>
                  <a:pt x="1634" y="1950"/>
                </a:lnTo>
                <a:lnTo>
                  <a:pt x="1673" y="1943"/>
                </a:lnTo>
                <a:lnTo>
                  <a:pt x="1712" y="1932"/>
                </a:lnTo>
                <a:lnTo>
                  <a:pt x="1749" y="1919"/>
                </a:lnTo>
                <a:lnTo>
                  <a:pt x="1783" y="1902"/>
                </a:lnTo>
                <a:lnTo>
                  <a:pt x="1818" y="1884"/>
                </a:lnTo>
                <a:lnTo>
                  <a:pt x="1850" y="1863"/>
                </a:lnTo>
                <a:lnTo>
                  <a:pt x="1881" y="1840"/>
                </a:lnTo>
                <a:lnTo>
                  <a:pt x="1911" y="1816"/>
                </a:lnTo>
                <a:lnTo>
                  <a:pt x="1939" y="1789"/>
                </a:lnTo>
                <a:lnTo>
                  <a:pt x="1966" y="1761"/>
                </a:lnTo>
                <a:lnTo>
                  <a:pt x="1992" y="1732"/>
                </a:lnTo>
                <a:lnTo>
                  <a:pt x="2016" y="1700"/>
                </a:lnTo>
                <a:lnTo>
                  <a:pt x="2039" y="1667"/>
                </a:lnTo>
                <a:lnTo>
                  <a:pt x="2061" y="1634"/>
                </a:lnTo>
                <a:lnTo>
                  <a:pt x="2081" y="1599"/>
                </a:lnTo>
                <a:lnTo>
                  <a:pt x="2100" y="1563"/>
                </a:lnTo>
                <a:lnTo>
                  <a:pt x="2118" y="1526"/>
                </a:lnTo>
                <a:lnTo>
                  <a:pt x="2134" y="1489"/>
                </a:lnTo>
                <a:lnTo>
                  <a:pt x="2148" y="1452"/>
                </a:lnTo>
                <a:lnTo>
                  <a:pt x="2162" y="1414"/>
                </a:lnTo>
                <a:lnTo>
                  <a:pt x="2174" y="1376"/>
                </a:lnTo>
                <a:lnTo>
                  <a:pt x="2185" y="1339"/>
                </a:lnTo>
                <a:lnTo>
                  <a:pt x="2195" y="1301"/>
                </a:lnTo>
                <a:lnTo>
                  <a:pt x="2203" y="1263"/>
                </a:lnTo>
                <a:lnTo>
                  <a:pt x="2210" y="1226"/>
                </a:lnTo>
                <a:lnTo>
                  <a:pt x="2216" y="1189"/>
                </a:lnTo>
                <a:lnTo>
                  <a:pt x="2220" y="1153"/>
                </a:lnTo>
                <a:lnTo>
                  <a:pt x="2223" y="1118"/>
                </a:lnTo>
                <a:lnTo>
                  <a:pt x="2225" y="1084"/>
                </a:lnTo>
                <a:lnTo>
                  <a:pt x="2225" y="1052"/>
                </a:lnTo>
                <a:lnTo>
                  <a:pt x="2225" y="1019"/>
                </a:lnTo>
                <a:lnTo>
                  <a:pt x="2224" y="987"/>
                </a:lnTo>
                <a:lnTo>
                  <a:pt x="2222" y="954"/>
                </a:lnTo>
                <a:lnTo>
                  <a:pt x="2220" y="922"/>
                </a:lnTo>
                <a:lnTo>
                  <a:pt x="2217" y="892"/>
                </a:lnTo>
                <a:lnTo>
                  <a:pt x="2213" y="860"/>
                </a:lnTo>
                <a:lnTo>
                  <a:pt x="2209" y="830"/>
                </a:lnTo>
                <a:lnTo>
                  <a:pt x="2204" y="801"/>
                </a:lnTo>
                <a:lnTo>
                  <a:pt x="2198" y="770"/>
                </a:lnTo>
                <a:lnTo>
                  <a:pt x="2192" y="742"/>
                </a:lnTo>
                <a:lnTo>
                  <a:pt x="2185" y="712"/>
                </a:lnTo>
                <a:lnTo>
                  <a:pt x="2178" y="684"/>
                </a:lnTo>
                <a:lnTo>
                  <a:pt x="2169" y="657"/>
                </a:lnTo>
                <a:lnTo>
                  <a:pt x="2161" y="630"/>
                </a:lnTo>
                <a:lnTo>
                  <a:pt x="2151" y="603"/>
                </a:lnTo>
                <a:lnTo>
                  <a:pt x="2142" y="576"/>
                </a:lnTo>
                <a:lnTo>
                  <a:pt x="2132" y="551"/>
                </a:lnTo>
                <a:lnTo>
                  <a:pt x="2121" y="526"/>
                </a:lnTo>
                <a:lnTo>
                  <a:pt x="2110" y="501"/>
                </a:lnTo>
                <a:lnTo>
                  <a:pt x="2098" y="477"/>
                </a:lnTo>
                <a:lnTo>
                  <a:pt x="2086" y="455"/>
                </a:lnTo>
                <a:lnTo>
                  <a:pt x="2073" y="432"/>
                </a:lnTo>
                <a:lnTo>
                  <a:pt x="2060" y="410"/>
                </a:lnTo>
                <a:lnTo>
                  <a:pt x="2047" y="388"/>
                </a:lnTo>
                <a:lnTo>
                  <a:pt x="2033" y="368"/>
                </a:lnTo>
                <a:lnTo>
                  <a:pt x="2019" y="347"/>
                </a:lnTo>
                <a:lnTo>
                  <a:pt x="2003" y="327"/>
                </a:lnTo>
                <a:lnTo>
                  <a:pt x="1988" y="309"/>
                </a:lnTo>
                <a:lnTo>
                  <a:pt x="1973" y="290"/>
                </a:lnTo>
                <a:lnTo>
                  <a:pt x="1956" y="273"/>
                </a:lnTo>
                <a:lnTo>
                  <a:pt x="1940" y="256"/>
                </a:lnTo>
                <a:lnTo>
                  <a:pt x="1924" y="239"/>
                </a:lnTo>
                <a:close/>
                <a:moveTo>
                  <a:pt x="486" y="2168"/>
                </a:moveTo>
                <a:lnTo>
                  <a:pt x="454" y="2145"/>
                </a:lnTo>
                <a:lnTo>
                  <a:pt x="425" y="2120"/>
                </a:lnTo>
                <a:lnTo>
                  <a:pt x="395" y="2095"/>
                </a:lnTo>
                <a:lnTo>
                  <a:pt x="367" y="2069"/>
                </a:lnTo>
                <a:lnTo>
                  <a:pt x="346" y="2048"/>
                </a:lnTo>
                <a:lnTo>
                  <a:pt x="327" y="2027"/>
                </a:lnTo>
                <a:lnTo>
                  <a:pt x="306" y="2006"/>
                </a:lnTo>
                <a:lnTo>
                  <a:pt x="287" y="1984"/>
                </a:lnTo>
                <a:lnTo>
                  <a:pt x="268" y="1961"/>
                </a:lnTo>
                <a:lnTo>
                  <a:pt x="250" y="1938"/>
                </a:lnTo>
                <a:lnTo>
                  <a:pt x="233" y="1915"/>
                </a:lnTo>
                <a:lnTo>
                  <a:pt x="216" y="1891"/>
                </a:lnTo>
                <a:lnTo>
                  <a:pt x="199" y="1866"/>
                </a:lnTo>
                <a:lnTo>
                  <a:pt x="183" y="1842"/>
                </a:lnTo>
                <a:lnTo>
                  <a:pt x="168" y="1817"/>
                </a:lnTo>
                <a:lnTo>
                  <a:pt x="152" y="1791"/>
                </a:lnTo>
                <a:lnTo>
                  <a:pt x="138" y="1765"/>
                </a:lnTo>
                <a:lnTo>
                  <a:pt x="125" y="1739"/>
                </a:lnTo>
                <a:lnTo>
                  <a:pt x="112" y="1713"/>
                </a:lnTo>
                <a:lnTo>
                  <a:pt x="100" y="1686"/>
                </a:lnTo>
                <a:lnTo>
                  <a:pt x="88" y="1659"/>
                </a:lnTo>
                <a:lnTo>
                  <a:pt x="77" y="1630"/>
                </a:lnTo>
                <a:lnTo>
                  <a:pt x="68" y="1603"/>
                </a:lnTo>
                <a:lnTo>
                  <a:pt x="58" y="1574"/>
                </a:lnTo>
                <a:lnTo>
                  <a:pt x="49" y="1546"/>
                </a:lnTo>
                <a:lnTo>
                  <a:pt x="41" y="1517"/>
                </a:lnTo>
                <a:lnTo>
                  <a:pt x="34" y="1488"/>
                </a:lnTo>
                <a:lnTo>
                  <a:pt x="26" y="1459"/>
                </a:lnTo>
                <a:lnTo>
                  <a:pt x="21" y="1428"/>
                </a:lnTo>
                <a:lnTo>
                  <a:pt x="15" y="1399"/>
                </a:lnTo>
                <a:lnTo>
                  <a:pt x="11" y="1368"/>
                </a:lnTo>
                <a:lnTo>
                  <a:pt x="7" y="1338"/>
                </a:lnTo>
                <a:lnTo>
                  <a:pt x="4" y="1306"/>
                </a:lnTo>
                <a:lnTo>
                  <a:pt x="2" y="1276"/>
                </a:lnTo>
                <a:lnTo>
                  <a:pt x="0" y="1244"/>
                </a:lnTo>
                <a:lnTo>
                  <a:pt x="0" y="1213"/>
                </a:lnTo>
                <a:lnTo>
                  <a:pt x="1" y="1167"/>
                </a:lnTo>
                <a:lnTo>
                  <a:pt x="4" y="1121"/>
                </a:lnTo>
                <a:lnTo>
                  <a:pt x="10" y="1076"/>
                </a:lnTo>
                <a:lnTo>
                  <a:pt x="16" y="1029"/>
                </a:lnTo>
                <a:lnTo>
                  <a:pt x="26" y="983"/>
                </a:lnTo>
                <a:lnTo>
                  <a:pt x="37" y="938"/>
                </a:lnTo>
                <a:lnTo>
                  <a:pt x="50" y="892"/>
                </a:lnTo>
                <a:lnTo>
                  <a:pt x="64" y="847"/>
                </a:lnTo>
                <a:lnTo>
                  <a:pt x="81" y="803"/>
                </a:lnTo>
                <a:lnTo>
                  <a:pt x="98" y="758"/>
                </a:lnTo>
                <a:lnTo>
                  <a:pt x="119" y="715"/>
                </a:lnTo>
                <a:lnTo>
                  <a:pt x="139" y="672"/>
                </a:lnTo>
                <a:lnTo>
                  <a:pt x="162" y="631"/>
                </a:lnTo>
                <a:lnTo>
                  <a:pt x="187" y="591"/>
                </a:lnTo>
                <a:lnTo>
                  <a:pt x="213" y="551"/>
                </a:lnTo>
                <a:lnTo>
                  <a:pt x="242" y="514"/>
                </a:lnTo>
                <a:lnTo>
                  <a:pt x="271" y="477"/>
                </a:lnTo>
                <a:lnTo>
                  <a:pt x="302" y="443"/>
                </a:lnTo>
                <a:lnTo>
                  <a:pt x="334" y="409"/>
                </a:lnTo>
                <a:lnTo>
                  <a:pt x="368" y="379"/>
                </a:lnTo>
                <a:lnTo>
                  <a:pt x="404" y="348"/>
                </a:lnTo>
                <a:lnTo>
                  <a:pt x="441" y="321"/>
                </a:lnTo>
                <a:lnTo>
                  <a:pt x="479" y="296"/>
                </a:lnTo>
                <a:lnTo>
                  <a:pt x="518" y="272"/>
                </a:lnTo>
                <a:lnTo>
                  <a:pt x="559" y="251"/>
                </a:lnTo>
                <a:lnTo>
                  <a:pt x="601" y="233"/>
                </a:lnTo>
                <a:lnTo>
                  <a:pt x="645" y="216"/>
                </a:lnTo>
                <a:lnTo>
                  <a:pt x="689" y="203"/>
                </a:lnTo>
                <a:lnTo>
                  <a:pt x="735" y="193"/>
                </a:lnTo>
                <a:lnTo>
                  <a:pt x="782" y="185"/>
                </a:lnTo>
                <a:lnTo>
                  <a:pt x="830" y="181"/>
                </a:lnTo>
                <a:lnTo>
                  <a:pt x="879" y="178"/>
                </a:lnTo>
                <a:lnTo>
                  <a:pt x="912" y="179"/>
                </a:lnTo>
                <a:lnTo>
                  <a:pt x="945" y="182"/>
                </a:lnTo>
                <a:lnTo>
                  <a:pt x="978" y="185"/>
                </a:lnTo>
                <a:lnTo>
                  <a:pt x="1010" y="189"/>
                </a:lnTo>
                <a:lnTo>
                  <a:pt x="1042" y="195"/>
                </a:lnTo>
                <a:lnTo>
                  <a:pt x="1072" y="202"/>
                </a:lnTo>
                <a:lnTo>
                  <a:pt x="1103" y="210"/>
                </a:lnTo>
                <a:lnTo>
                  <a:pt x="1132" y="220"/>
                </a:lnTo>
                <a:lnTo>
                  <a:pt x="1161" y="231"/>
                </a:lnTo>
                <a:lnTo>
                  <a:pt x="1189" y="241"/>
                </a:lnTo>
                <a:lnTo>
                  <a:pt x="1216" y="255"/>
                </a:lnTo>
                <a:lnTo>
                  <a:pt x="1242" y="269"/>
                </a:lnTo>
                <a:lnTo>
                  <a:pt x="1268" y="283"/>
                </a:lnTo>
                <a:lnTo>
                  <a:pt x="1292" y="298"/>
                </a:lnTo>
                <a:lnTo>
                  <a:pt x="1316" y="315"/>
                </a:lnTo>
                <a:lnTo>
                  <a:pt x="1339" y="333"/>
                </a:lnTo>
                <a:lnTo>
                  <a:pt x="1361" y="350"/>
                </a:lnTo>
                <a:lnTo>
                  <a:pt x="1381" y="370"/>
                </a:lnTo>
                <a:lnTo>
                  <a:pt x="1400" y="389"/>
                </a:lnTo>
                <a:lnTo>
                  <a:pt x="1419" y="410"/>
                </a:lnTo>
                <a:lnTo>
                  <a:pt x="1435" y="432"/>
                </a:lnTo>
                <a:lnTo>
                  <a:pt x="1451" y="455"/>
                </a:lnTo>
                <a:lnTo>
                  <a:pt x="1465" y="477"/>
                </a:lnTo>
                <a:lnTo>
                  <a:pt x="1479" y="500"/>
                </a:lnTo>
                <a:lnTo>
                  <a:pt x="1491" y="524"/>
                </a:lnTo>
                <a:lnTo>
                  <a:pt x="1500" y="549"/>
                </a:lnTo>
                <a:lnTo>
                  <a:pt x="1509" y="574"/>
                </a:lnTo>
                <a:lnTo>
                  <a:pt x="1517" y="600"/>
                </a:lnTo>
                <a:lnTo>
                  <a:pt x="1522" y="626"/>
                </a:lnTo>
                <a:lnTo>
                  <a:pt x="1526" y="654"/>
                </a:lnTo>
                <a:lnTo>
                  <a:pt x="1529" y="681"/>
                </a:lnTo>
                <a:lnTo>
                  <a:pt x="1530" y="708"/>
                </a:lnTo>
                <a:lnTo>
                  <a:pt x="1530" y="727"/>
                </a:lnTo>
                <a:lnTo>
                  <a:pt x="1529" y="745"/>
                </a:lnTo>
                <a:lnTo>
                  <a:pt x="1526" y="764"/>
                </a:lnTo>
                <a:lnTo>
                  <a:pt x="1524" y="782"/>
                </a:lnTo>
                <a:lnTo>
                  <a:pt x="1520" y="799"/>
                </a:lnTo>
                <a:lnTo>
                  <a:pt x="1517" y="817"/>
                </a:lnTo>
                <a:lnTo>
                  <a:pt x="1511" y="834"/>
                </a:lnTo>
                <a:lnTo>
                  <a:pt x="1506" y="852"/>
                </a:lnTo>
                <a:lnTo>
                  <a:pt x="1500" y="869"/>
                </a:lnTo>
                <a:lnTo>
                  <a:pt x="1493" y="885"/>
                </a:lnTo>
                <a:lnTo>
                  <a:pt x="1485" y="902"/>
                </a:lnTo>
                <a:lnTo>
                  <a:pt x="1477" y="918"/>
                </a:lnTo>
                <a:lnTo>
                  <a:pt x="1469" y="934"/>
                </a:lnTo>
                <a:lnTo>
                  <a:pt x="1459" y="950"/>
                </a:lnTo>
                <a:lnTo>
                  <a:pt x="1449" y="965"/>
                </a:lnTo>
                <a:lnTo>
                  <a:pt x="1438" y="980"/>
                </a:lnTo>
                <a:lnTo>
                  <a:pt x="1427" y="995"/>
                </a:lnTo>
                <a:lnTo>
                  <a:pt x="1415" y="1009"/>
                </a:lnTo>
                <a:lnTo>
                  <a:pt x="1403" y="1022"/>
                </a:lnTo>
                <a:lnTo>
                  <a:pt x="1390" y="1037"/>
                </a:lnTo>
                <a:lnTo>
                  <a:pt x="1377" y="1050"/>
                </a:lnTo>
                <a:lnTo>
                  <a:pt x="1363" y="1063"/>
                </a:lnTo>
                <a:lnTo>
                  <a:pt x="1349" y="1075"/>
                </a:lnTo>
                <a:lnTo>
                  <a:pt x="1335" y="1087"/>
                </a:lnTo>
                <a:lnTo>
                  <a:pt x="1318" y="1097"/>
                </a:lnTo>
                <a:lnTo>
                  <a:pt x="1303" y="1109"/>
                </a:lnTo>
                <a:lnTo>
                  <a:pt x="1287" y="1119"/>
                </a:lnTo>
                <a:lnTo>
                  <a:pt x="1271" y="1130"/>
                </a:lnTo>
                <a:lnTo>
                  <a:pt x="1253" y="1139"/>
                </a:lnTo>
                <a:lnTo>
                  <a:pt x="1236" y="1149"/>
                </a:lnTo>
                <a:lnTo>
                  <a:pt x="1217" y="1157"/>
                </a:lnTo>
                <a:lnTo>
                  <a:pt x="1199" y="1165"/>
                </a:lnTo>
                <a:lnTo>
                  <a:pt x="1178" y="1175"/>
                </a:lnTo>
                <a:lnTo>
                  <a:pt x="1157" y="1184"/>
                </a:lnTo>
                <a:lnTo>
                  <a:pt x="1137" y="1194"/>
                </a:lnTo>
                <a:lnTo>
                  <a:pt x="1117" y="1205"/>
                </a:lnTo>
                <a:lnTo>
                  <a:pt x="1097" y="1217"/>
                </a:lnTo>
                <a:lnTo>
                  <a:pt x="1078" y="1229"/>
                </a:lnTo>
                <a:lnTo>
                  <a:pt x="1059" y="1241"/>
                </a:lnTo>
                <a:lnTo>
                  <a:pt x="1042" y="1254"/>
                </a:lnTo>
                <a:lnTo>
                  <a:pt x="1023" y="1267"/>
                </a:lnTo>
                <a:lnTo>
                  <a:pt x="1007" y="1281"/>
                </a:lnTo>
                <a:lnTo>
                  <a:pt x="990" y="1295"/>
                </a:lnTo>
                <a:lnTo>
                  <a:pt x="973" y="1310"/>
                </a:lnTo>
                <a:lnTo>
                  <a:pt x="958" y="1325"/>
                </a:lnTo>
                <a:lnTo>
                  <a:pt x="943" y="1341"/>
                </a:lnTo>
                <a:lnTo>
                  <a:pt x="929" y="1356"/>
                </a:lnTo>
                <a:lnTo>
                  <a:pt x="916" y="1374"/>
                </a:lnTo>
                <a:lnTo>
                  <a:pt x="903" y="1390"/>
                </a:lnTo>
                <a:lnTo>
                  <a:pt x="891" y="1407"/>
                </a:lnTo>
                <a:lnTo>
                  <a:pt x="879" y="1425"/>
                </a:lnTo>
                <a:lnTo>
                  <a:pt x="868" y="1443"/>
                </a:lnTo>
                <a:lnTo>
                  <a:pt x="858" y="1462"/>
                </a:lnTo>
                <a:lnTo>
                  <a:pt x="848" y="1481"/>
                </a:lnTo>
                <a:lnTo>
                  <a:pt x="839" y="1501"/>
                </a:lnTo>
                <a:lnTo>
                  <a:pt x="832" y="1521"/>
                </a:lnTo>
                <a:lnTo>
                  <a:pt x="825" y="1540"/>
                </a:lnTo>
                <a:lnTo>
                  <a:pt x="819" y="1561"/>
                </a:lnTo>
                <a:lnTo>
                  <a:pt x="813" y="1583"/>
                </a:lnTo>
                <a:lnTo>
                  <a:pt x="809" y="1603"/>
                </a:lnTo>
                <a:lnTo>
                  <a:pt x="806" y="1625"/>
                </a:lnTo>
                <a:lnTo>
                  <a:pt x="804" y="1648"/>
                </a:lnTo>
                <a:lnTo>
                  <a:pt x="802" y="1670"/>
                </a:lnTo>
                <a:lnTo>
                  <a:pt x="801" y="1692"/>
                </a:lnTo>
                <a:lnTo>
                  <a:pt x="804" y="1741"/>
                </a:lnTo>
                <a:lnTo>
                  <a:pt x="809" y="1788"/>
                </a:lnTo>
                <a:lnTo>
                  <a:pt x="818" y="1833"/>
                </a:lnTo>
                <a:lnTo>
                  <a:pt x="831" y="1875"/>
                </a:lnTo>
                <a:lnTo>
                  <a:pt x="846" y="1915"/>
                </a:lnTo>
                <a:lnTo>
                  <a:pt x="866" y="1953"/>
                </a:lnTo>
                <a:lnTo>
                  <a:pt x="886" y="1990"/>
                </a:lnTo>
                <a:lnTo>
                  <a:pt x="911" y="2024"/>
                </a:lnTo>
                <a:lnTo>
                  <a:pt x="937" y="2056"/>
                </a:lnTo>
                <a:lnTo>
                  <a:pt x="967" y="2086"/>
                </a:lnTo>
                <a:lnTo>
                  <a:pt x="998" y="2114"/>
                </a:lnTo>
                <a:lnTo>
                  <a:pt x="1032" y="2139"/>
                </a:lnTo>
                <a:lnTo>
                  <a:pt x="1067" y="2163"/>
                </a:lnTo>
                <a:lnTo>
                  <a:pt x="1104" y="2185"/>
                </a:lnTo>
                <a:lnTo>
                  <a:pt x="1143" y="2205"/>
                </a:lnTo>
                <a:lnTo>
                  <a:pt x="1182" y="2222"/>
                </a:lnTo>
                <a:lnTo>
                  <a:pt x="1224" y="2237"/>
                </a:lnTo>
                <a:lnTo>
                  <a:pt x="1265" y="2250"/>
                </a:lnTo>
                <a:lnTo>
                  <a:pt x="1309" y="2261"/>
                </a:lnTo>
                <a:lnTo>
                  <a:pt x="1352" y="2270"/>
                </a:lnTo>
                <a:lnTo>
                  <a:pt x="1396" y="2276"/>
                </a:lnTo>
                <a:lnTo>
                  <a:pt x="1440" y="2281"/>
                </a:lnTo>
                <a:lnTo>
                  <a:pt x="1485" y="2284"/>
                </a:lnTo>
                <a:lnTo>
                  <a:pt x="1530" y="2284"/>
                </a:lnTo>
                <a:lnTo>
                  <a:pt x="1574" y="2282"/>
                </a:lnTo>
                <a:lnTo>
                  <a:pt x="1619" y="2278"/>
                </a:lnTo>
                <a:lnTo>
                  <a:pt x="1663" y="2272"/>
                </a:lnTo>
                <a:lnTo>
                  <a:pt x="1705" y="2263"/>
                </a:lnTo>
                <a:lnTo>
                  <a:pt x="1747" y="2254"/>
                </a:lnTo>
                <a:lnTo>
                  <a:pt x="1789" y="2241"/>
                </a:lnTo>
                <a:lnTo>
                  <a:pt x="1829" y="2225"/>
                </a:lnTo>
                <a:lnTo>
                  <a:pt x="1867" y="2209"/>
                </a:lnTo>
                <a:lnTo>
                  <a:pt x="1831" y="2231"/>
                </a:lnTo>
                <a:lnTo>
                  <a:pt x="1795" y="2253"/>
                </a:lnTo>
                <a:lnTo>
                  <a:pt x="1758" y="2272"/>
                </a:lnTo>
                <a:lnTo>
                  <a:pt x="1720" y="2292"/>
                </a:lnTo>
                <a:lnTo>
                  <a:pt x="1681" y="2309"/>
                </a:lnTo>
                <a:lnTo>
                  <a:pt x="1642" y="2325"/>
                </a:lnTo>
                <a:lnTo>
                  <a:pt x="1602" y="2340"/>
                </a:lnTo>
                <a:lnTo>
                  <a:pt x="1561" y="2354"/>
                </a:lnTo>
                <a:lnTo>
                  <a:pt x="1520" y="2365"/>
                </a:lnTo>
                <a:lnTo>
                  <a:pt x="1479" y="2375"/>
                </a:lnTo>
                <a:lnTo>
                  <a:pt x="1436" y="2384"/>
                </a:lnTo>
                <a:lnTo>
                  <a:pt x="1394" y="2392"/>
                </a:lnTo>
                <a:lnTo>
                  <a:pt x="1351" y="2398"/>
                </a:lnTo>
                <a:lnTo>
                  <a:pt x="1309" y="2403"/>
                </a:lnTo>
                <a:lnTo>
                  <a:pt x="1266" y="2406"/>
                </a:lnTo>
                <a:lnTo>
                  <a:pt x="1224" y="2407"/>
                </a:lnTo>
                <a:lnTo>
                  <a:pt x="1204" y="2407"/>
                </a:lnTo>
                <a:lnTo>
                  <a:pt x="1198" y="2407"/>
                </a:lnTo>
                <a:lnTo>
                  <a:pt x="1143" y="2405"/>
                </a:lnTo>
                <a:lnTo>
                  <a:pt x="1092" y="2399"/>
                </a:lnTo>
                <a:lnTo>
                  <a:pt x="1042" y="2391"/>
                </a:lnTo>
                <a:lnTo>
                  <a:pt x="993" y="2380"/>
                </a:lnTo>
                <a:lnTo>
                  <a:pt x="947" y="2365"/>
                </a:lnTo>
                <a:lnTo>
                  <a:pt x="903" y="2348"/>
                </a:lnTo>
                <a:lnTo>
                  <a:pt x="859" y="2329"/>
                </a:lnTo>
                <a:lnTo>
                  <a:pt x="819" y="2307"/>
                </a:lnTo>
                <a:lnTo>
                  <a:pt x="780" y="2283"/>
                </a:lnTo>
                <a:lnTo>
                  <a:pt x="743" y="2257"/>
                </a:lnTo>
                <a:lnTo>
                  <a:pt x="708" y="2229"/>
                </a:lnTo>
                <a:lnTo>
                  <a:pt x="674" y="2198"/>
                </a:lnTo>
                <a:lnTo>
                  <a:pt x="643" y="2167"/>
                </a:lnTo>
                <a:lnTo>
                  <a:pt x="614" y="2134"/>
                </a:lnTo>
                <a:lnTo>
                  <a:pt x="587" y="2099"/>
                </a:lnTo>
                <a:lnTo>
                  <a:pt x="562" y="2063"/>
                </a:lnTo>
                <a:lnTo>
                  <a:pt x="539" y="2026"/>
                </a:lnTo>
                <a:lnTo>
                  <a:pt x="517" y="1989"/>
                </a:lnTo>
                <a:lnTo>
                  <a:pt x="499" y="1950"/>
                </a:lnTo>
                <a:lnTo>
                  <a:pt x="482" y="1911"/>
                </a:lnTo>
                <a:lnTo>
                  <a:pt x="467" y="1872"/>
                </a:lnTo>
                <a:lnTo>
                  <a:pt x="455" y="1832"/>
                </a:lnTo>
                <a:lnTo>
                  <a:pt x="444" y="1791"/>
                </a:lnTo>
                <a:lnTo>
                  <a:pt x="437" y="1751"/>
                </a:lnTo>
                <a:lnTo>
                  <a:pt x="430" y="1711"/>
                </a:lnTo>
                <a:lnTo>
                  <a:pt x="427" y="1671"/>
                </a:lnTo>
                <a:lnTo>
                  <a:pt x="426" y="1631"/>
                </a:lnTo>
                <a:lnTo>
                  <a:pt x="426" y="1592"/>
                </a:lnTo>
                <a:lnTo>
                  <a:pt x="429" y="1553"/>
                </a:lnTo>
                <a:lnTo>
                  <a:pt x="434" y="1516"/>
                </a:lnTo>
                <a:lnTo>
                  <a:pt x="442" y="1479"/>
                </a:lnTo>
                <a:lnTo>
                  <a:pt x="452" y="1443"/>
                </a:lnTo>
                <a:lnTo>
                  <a:pt x="467" y="1399"/>
                </a:lnTo>
                <a:lnTo>
                  <a:pt x="482" y="1358"/>
                </a:lnTo>
                <a:lnTo>
                  <a:pt x="498" y="1319"/>
                </a:lnTo>
                <a:lnTo>
                  <a:pt x="515" y="1283"/>
                </a:lnTo>
                <a:lnTo>
                  <a:pt x="532" y="1250"/>
                </a:lnTo>
                <a:lnTo>
                  <a:pt x="552" y="1218"/>
                </a:lnTo>
                <a:lnTo>
                  <a:pt x="562" y="1203"/>
                </a:lnTo>
                <a:lnTo>
                  <a:pt x="573" y="1188"/>
                </a:lnTo>
                <a:lnTo>
                  <a:pt x="584" y="1174"/>
                </a:lnTo>
                <a:lnTo>
                  <a:pt x="594" y="1159"/>
                </a:lnTo>
                <a:lnTo>
                  <a:pt x="606" y="1145"/>
                </a:lnTo>
                <a:lnTo>
                  <a:pt x="618" y="1132"/>
                </a:lnTo>
                <a:lnTo>
                  <a:pt x="631" y="1119"/>
                </a:lnTo>
                <a:lnTo>
                  <a:pt x="645" y="1106"/>
                </a:lnTo>
                <a:lnTo>
                  <a:pt x="673" y="1081"/>
                </a:lnTo>
                <a:lnTo>
                  <a:pt x="703" y="1056"/>
                </a:lnTo>
                <a:lnTo>
                  <a:pt x="736" y="1032"/>
                </a:lnTo>
                <a:lnTo>
                  <a:pt x="771" y="1009"/>
                </a:lnTo>
                <a:lnTo>
                  <a:pt x="809" y="985"/>
                </a:lnTo>
                <a:lnTo>
                  <a:pt x="850" y="963"/>
                </a:lnTo>
                <a:lnTo>
                  <a:pt x="900" y="938"/>
                </a:lnTo>
                <a:lnTo>
                  <a:pt x="948" y="915"/>
                </a:lnTo>
                <a:lnTo>
                  <a:pt x="972" y="904"/>
                </a:lnTo>
                <a:lnTo>
                  <a:pt x="994" y="893"/>
                </a:lnTo>
                <a:lnTo>
                  <a:pt x="1016" y="880"/>
                </a:lnTo>
                <a:lnTo>
                  <a:pt x="1035" y="867"/>
                </a:lnTo>
                <a:lnTo>
                  <a:pt x="1044" y="860"/>
                </a:lnTo>
                <a:lnTo>
                  <a:pt x="1053" y="853"/>
                </a:lnTo>
                <a:lnTo>
                  <a:pt x="1062" y="844"/>
                </a:lnTo>
                <a:lnTo>
                  <a:pt x="1069" y="835"/>
                </a:lnTo>
                <a:lnTo>
                  <a:pt x="1077" y="827"/>
                </a:lnTo>
                <a:lnTo>
                  <a:pt x="1083" y="817"/>
                </a:lnTo>
                <a:lnTo>
                  <a:pt x="1090" y="807"/>
                </a:lnTo>
                <a:lnTo>
                  <a:pt x="1095" y="796"/>
                </a:lnTo>
                <a:lnTo>
                  <a:pt x="1101" y="785"/>
                </a:lnTo>
                <a:lnTo>
                  <a:pt x="1105" y="772"/>
                </a:lnTo>
                <a:lnTo>
                  <a:pt x="1108" y="759"/>
                </a:lnTo>
                <a:lnTo>
                  <a:pt x="1112" y="746"/>
                </a:lnTo>
                <a:lnTo>
                  <a:pt x="1114" y="731"/>
                </a:lnTo>
                <a:lnTo>
                  <a:pt x="1115" y="716"/>
                </a:lnTo>
                <a:lnTo>
                  <a:pt x="1116" y="699"/>
                </a:lnTo>
                <a:lnTo>
                  <a:pt x="1116" y="682"/>
                </a:lnTo>
                <a:lnTo>
                  <a:pt x="1115" y="669"/>
                </a:lnTo>
                <a:lnTo>
                  <a:pt x="1114" y="656"/>
                </a:lnTo>
                <a:lnTo>
                  <a:pt x="1112" y="644"/>
                </a:lnTo>
                <a:lnTo>
                  <a:pt x="1109" y="631"/>
                </a:lnTo>
                <a:lnTo>
                  <a:pt x="1106" y="619"/>
                </a:lnTo>
                <a:lnTo>
                  <a:pt x="1102" y="608"/>
                </a:lnTo>
                <a:lnTo>
                  <a:pt x="1099" y="596"/>
                </a:lnTo>
                <a:lnTo>
                  <a:pt x="1093" y="585"/>
                </a:lnTo>
                <a:lnTo>
                  <a:pt x="1088" y="574"/>
                </a:lnTo>
                <a:lnTo>
                  <a:pt x="1082" y="564"/>
                </a:lnTo>
                <a:lnTo>
                  <a:pt x="1076" y="555"/>
                </a:lnTo>
                <a:lnTo>
                  <a:pt x="1069" y="545"/>
                </a:lnTo>
                <a:lnTo>
                  <a:pt x="1062" y="536"/>
                </a:lnTo>
                <a:lnTo>
                  <a:pt x="1054" y="528"/>
                </a:lnTo>
                <a:lnTo>
                  <a:pt x="1046" y="519"/>
                </a:lnTo>
                <a:lnTo>
                  <a:pt x="1038" y="511"/>
                </a:lnTo>
                <a:lnTo>
                  <a:pt x="1029" y="504"/>
                </a:lnTo>
                <a:lnTo>
                  <a:pt x="1019" y="496"/>
                </a:lnTo>
                <a:lnTo>
                  <a:pt x="1009" y="489"/>
                </a:lnTo>
                <a:lnTo>
                  <a:pt x="999" y="484"/>
                </a:lnTo>
                <a:lnTo>
                  <a:pt x="990" y="477"/>
                </a:lnTo>
                <a:lnTo>
                  <a:pt x="979" y="472"/>
                </a:lnTo>
                <a:lnTo>
                  <a:pt x="968" y="468"/>
                </a:lnTo>
                <a:lnTo>
                  <a:pt x="957" y="463"/>
                </a:lnTo>
                <a:lnTo>
                  <a:pt x="933" y="456"/>
                </a:lnTo>
                <a:lnTo>
                  <a:pt x="909" y="451"/>
                </a:lnTo>
                <a:lnTo>
                  <a:pt x="884" y="448"/>
                </a:lnTo>
                <a:lnTo>
                  <a:pt x="859" y="447"/>
                </a:lnTo>
                <a:lnTo>
                  <a:pt x="817" y="448"/>
                </a:lnTo>
                <a:lnTo>
                  <a:pt x="775" y="452"/>
                </a:lnTo>
                <a:lnTo>
                  <a:pt x="735" y="461"/>
                </a:lnTo>
                <a:lnTo>
                  <a:pt x="697" y="471"/>
                </a:lnTo>
                <a:lnTo>
                  <a:pt x="661" y="485"/>
                </a:lnTo>
                <a:lnTo>
                  <a:pt x="625" y="500"/>
                </a:lnTo>
                <a:lnTo>
                  <a:pt x="591" y="519"/>
                </a:lnTo>
                <a:lnTo>
                  <a:pt x="559" y="539"/>
                </a:lnTo>
                <a:lnTo>
                  <a:pt x="527" y="562"/>
                </a:lnTo>
                <a:lnTo>
                  <a:pt x="498" y="587"/>
                </a:lnTo>
                <a:lnTo>
                  <a:pt x="469" y="615"/>
                </a:lnTo>
                <a:lnTo>
                  <a:pt x="442" y="643"/>
                </a:lnTo>
                <a:lnTo>
                  <a:pt x="417" y="672"/>
                </a:lnTo>
                <a:lnTo>
                  <a:pt x="392" y="704"/>
                </a:lnTo>
                <a:lnTo>
                  <a:pt x="369" y="736"/>
                </a:lnTo>
                <a:lnTo>
                  <a:pt x="348" y="771"/>
                </a:lnTo>
                <a:lnTo>
                  <a:pt x="328" y="806"/>
                </a:lnTo>
                <a:lnTo>
                  <a:pt x="309" y="842"/>
                </a:lnTo>
                <a:lnTo>
                  <a:pt x="292" y="878"/>
                </a:lnTo>
                <a:lnTo>
                  <a:pt x="275" y="915"/>
                </a:lnTo>
                <a:lnTo>
                  <a:pt x="260" y="953"/>
                </a:lnTo>
                <a:lnTo>
                  <a:pt x="247" y="991"/>
                </a:lnTo>
                <a:lnTo>
                  <a:pt x="235" y="1029"/>
                </a:lnTo>
                <a:lnTo>
                  <a:pt x="224" y="1067"/>
                </a:lnTo>
                <a:lnTo>
                  <a:pt x="214" y="1104"/>
                </a:lnTo>
                <a:lnTo>
                  <a:pt x="206" y="1142"/>
                </a:lnTo>
                <a:lnTo>
                  <a:pt x="199" y="1179"/>
                </a:lnTo>
                <a:lnTo>
                  <a:pt x="193" y="1216"/>
                </a:lnTo>
                <a:lnTo>
                  <a:pt x="188" y="1252"/>
                </a:lnTo>
                <a:lnTo>
                  <a:pt x="186" y="1287"/>
                </a:lnTo>
                <a:lnTo>
                  <a:pt x="184" y="1320"/>
                </a:lnTo>
                <a:lnTo>
                  <a:pt x="183" y="1354"/>
                </a:lnTo>
                <a:lnTo>
                  <a:pt x="184" y="1387"/>
                </a:lnTo>
                <a:lnTo>
                  <a:pt x="184" y="1418"/>
                </a:lnTo>
                <a:lnTo>
                  <a:pt x="186" y="1451"/>
                </a:lnTo>
                <a:lnTo>
                  <a:pt x="188" y="1482"/>
                </a:lnTo>
                <a:lnTo>
                  <a:pt x="192" y="1513"/>
                </a:lnTo>
                <a:lnTo>
                  <a:pt x="196" y="1544"/>
                </a:lnTo>
                <a:lnTo>
                  <a:pt x="200" y="1575"/>
                </a:lnTo>
                <a:lnTo>
                  <a:pt x="205" y="1604"/>
                </a:lnTo>
                <a:lnTo>
                  <a:pt x="211" y="1634"/>
                </a:lnTo>
                <a:lnTo>
                  <a:pt x="217" y="1663"/>
                </a:lnTo>
                <a:lnTo>
                  <a:pt x="224" y="1692"/>
                </a:lnTo>
                <a:lnTo>
                  <a:pt x="232" y="1721"/>
                </a:lnTo>
                <a:lnTo>
                  <a:pt x="240" y="1748"/>
                </a:lnTo>
                <a:lnTo>
                  <a:pt x="248" y="1775"/>
                </a:lnTo>
                <a:lnTo>
                  <a:pt x="257" y="1802"/>
                </a:lnTo>
                <a:lnTo>
                  <a:pt x="267" y="1828"/>
                </a:lnTo>
                <a:lnTo>
                  <a:pt x="278" y="1854"/>
                </a:lnTo>
                <a:lnTo>
                  <a:pt x="287" y="1879"/>
                </a:lnTo>
                <a:lnTo>
                  <a:pt x="299" y="1903"/>
                </a:lnTo>
                <a:lnTo>
                  <a:pt x="310" y="1928"/>
                </a:lnTo>
                <a:lnTo>
                  <a:pt x="323" y="1951"/>
                </a:lnTo>
                <a:lnTo>
                  <a:pt x="335" y="1974"/>
                </a:lnTo>
                <a:lnTo>
                  <a:pt x="348" y="1997"/>
                </a:lnTo>
                <a:lnTo>
                  <a:pt x="363" y="2019"/>
                </a:lnTo>
                <a:lnTo>
                  <a:pt x="377" y="2039"/>
                </a:lnTo>
                <a:lnTo>
                  <a:pt x="391" y="2060"/>
                </a:lnTo>
                <a:lnTo>
                  <a:pt x="405" y="2080"/>
                </a:lnTo>
                <a:lnTo>
                  <a:pt x="420" y="2098"/>
                </a:lnTo>
                <a:lnTo>
                  <a:pt x="437" y="2117"/>
                </a:lnTo>
                <a:lnTo>
                  <a:pt x="452" y="2134"/>
                </a:lnTo>
                <a:lnTo>
                  <a:pt x="468" y="2151"/>
                </a:lnTo>
                <a:lnTo>
                  <a:pt x="486" y="216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27"/>
          <p:cNvSpPr/>
          <p:nvPr/>
        </p:nvSpPr>
        <p:spPr>
          <a:xfrm>
            <a:off x="5543861" y="3391781"/>
            <a:ext cx="1212882" cy="450053"/>
          </a:xfrm>
          <a:custGeom>
            <a:avLst/>
            <a:gdLst/>
            <a:ahLst/>
            <a:cxnLst/>
            <a:rect l="l" t="t" r="r" b="b"/>
            <a:pathLst>
              <a:path w="3213" h="1193" extrusionOk="0">
                <a:moveTo>
                  <a:pt x="2155" y="149"/>
                </a:moveTo>
                <a:lnTo>
                  <a:pt x="2150" y="160"/>
                </a:lnTo>
                <a:lnTo>
                  <a:pt x="2146" y="170"/>
                </a:lnTo>
                <a:lnTo>
                  <a:pt x="2140" y="179"/>
                </a:lnTo>
                <a:lnTo>
                  <a:pt x="2134" y="189"/>
                </a:lnTo>
                <a:lnTo>
                  <a:pt x="2127" y="198"/>
                </a:lnTo>
                <a:lnTo>
                  <a:pt x="2120" y="206"/>
                </a:lnTo>
                <a:lnTo>
                  <a:pt x="2111" y="214"/>
                </a:lnTo>
                <a:lnTo>
                  <a:pt x="2102" y="221"/>
                </a:lnTo>
                <a:lnTo>
                  <a:pt x="2094" y="227"/>
                </a:lnTo>
                <a:lnTo>
                  <a:pt x="2084" y="233"/>
                </a:lnTo>
                <a:lnTo>
                  <a:pt x="2073" y="238"/>
                </a:lnTo>
                <a:lnTo>
                  <a:pt x="2062" y="242"/>
                </a:lnTo>
                <a:lnTo>
                  <a:pt x="2051" y="246"/>
                </a:lnTo>
                <a:lnTo>
                  <a:pt x="2040" y="248"/>
                </a:lnTo>
                <a:lnTo>
                  <a:pt x="2028" y="249"/>
                </a:lnTo>
                <a:lnTo>
                  <a:pt x="2016" y="250"/>
                </a:lnTo>
                <a:lnTo>
                  <a:pt x="2007" y="249"/>
                </a:lnTo>
                <a:lnTo>
                  <a:pt x="1998" y="248"/>
                </a:lnTo>
                <a:lnTo>
                  <a:pt x="1989" y="247"/>
                </a:lnTo>
                <a:lnTo>
                  <a:pt x="1980" y="246"/>
                </a:lnTo>
                <a:lnTo>
                  <a:pt x="1980" y="246"/>
                </a:lnTo>
                <a:lnTo>
                  <a:pt x="1961" y="240"/>
                </a:lnTo>
                <a:lnTo>
                  <a:pt x="1940" y="237"/>
                </a:lnTo>
                <a:lnTo>
                  <a:pt x="1921" y="234"/>
                </a:lnTo>
                <a:lnTo>
                  <a:pt x="1901" y="232"/>
                </a:lnTo>
                <a:lnTo>
                  <a:pt x="1861" y="228"/>
                </a:lnTo>
                <a:lnTo>
                  <a:pt x="1820" y="227"/>
                </a:lnTo>
                <a:lnTo>
                  <a:pt x="1792" y="228"/>
                </a:lnTo>
                <a:lnTo>
                  <a:pt x="1765" y="230"/>
                </a:lnTo>
                <a:lnTo>
                  <a:pt x="1739" y="234"/>
                </a:lnTo>
                <a:lnTo>
                  <a:pt x="1713" y="237"/>
                </a:lnTo>
                <a:lnTo>
                  <a:pt x="1689" y="242"/>
                </a:lnTo>
                <a:lnTo>
                  <a:pt x="1666" y="249"/>
                </a:lnTo>
                <a:lnTo>
                  <a:pt x="1643" y="257"/>
                </a:lnTo>
                <a:lnTo>
                  <a:pt x="1622" y="265"/>
                </a:lnTo>
                <a:lnTo>
                  <a:pt x="1602" y="275"/>
                </a:lnTo>
                <a:lnTo>
                  <a:pt x="1583" y="285"/>
                </a:lnTo>
                <a:lnTo>
                  <a:pt x="1565" y="296"/>
                </a:lnTo>
                <a:lnTo>
                  <a:pt x="1547" y="309"/>
                </a:lnTo>
                <a:lnTo>
                  <a:pt x="1531" y="321"/>
                </a:lnTo>
                <a:lnTo>
                  <a:pt x="1516" y="335"/>
                </a:lnTo>
                <a:lnTo>
                  <a:pt x="1501" y="349"/>
                </a:lnTo>
                <a:lnTo>
                  <a:pt x="1487" y="364"/>
                </a:lnTo>
                <a:lnTo>
                  <a:pt x="1475" y="379"/>
                </a:lnTo>
                <a:lnTo>
                  <a:pt x="1463" y="396"/>
                </a:lnTo>
                <a:lnTo>
                  <a:pt x="1452" y="413"/>
                </a:lnTo>
                <a:lnTo>
                  <a:pt x="1443" y="431"/>
                </a:lnTo>
                <a:lnTo>
                  <a:pt x="1434" y="448"/>
                </a:lnTo>
                <a:lnTo>
                  <a:pt x="1425" y="466"/>
                </a:lnTo>
                <a:lnTo>
                  <a:pt x="1418" y="485"/>
                </a:lnTo>
                <a:lnTo>
                  <a:pt x="1411" y="503"/>
                </a:lnTo>
                <a:lnTo>
                  <a:pt x="1406" y="523"/>
                </a:lnTo>
                <a:lnTo>
                  <a:pt x="1400" y="543"/>
                </a:lnTo>
                <a:lnTo>
                  <a:pt x="1396" y="563"/>
                </a:lnTo>
                <a:lnTo>
                  <a:pt x="1393" y="583"/>
                </a:lnTo>
                <a:lnTo>
                  <a:pt x="1390" y="603"/>
                </a:lnTo>
                <a:lnTo>
                  <a:pt x="1388" y="623"/>
                </a:lnTo>
                <a:lnTo>
                  <a:pt x="1387" y="644"/>
                </a:lnTo>
                <a:lnTo>
                  <a:pt x="1387" y="664"/>
                </a:lnTo>
                <a:lnTo>
                  <a:pt x="1387" y="683"/>
                </a:lnTo>
                <a:lnTo>
                  <a:pt x="1388" y="701"/>
                </a:lnTo>
                <a:lnTo>
                  <a:pt x="1390" y="719"/>
                </a:lnTo>
                <a:lnTo>
                  <a:pt x="1393" y="736"/>
                </a:lnTo>
                <a:lnTo>
                  <a:pt x="1396" y="753"/>
                </a:lnTo>
                <a:lnTo>
                  <a:pt x="1400" y="768"/>
                </a:lnTo>
                <a:lnTo>
                  <a:pt x="1404" y="783"/>
                </a:lnTo>
                <a:lnTo>
                  <a:pt x="1410" y="797"/>
                </a:lnTo>
                <a:lnTo>
                  <a:pt x="1416" y="811"/>
                </a:lnTo>
                <a:lnTo>
                  <a:pt x="1423" y="824"/>
                </a:lnTo>
                <a:lnTo>
                  <a:pt x="1431" y="837"/>
                </a:lnTo>
                <a:lnTo>
                  <a:pt x="1438" y="849"/>
                </a:lnTo>
                <a:lnTo>
                  <a:pt x="1447" y="860"/>
                </a:lnTo>
                <a:lnTo>
                  <a:pt x="1456" y="871"/>
                </a:lnTo>
                <a:lnTo>
                  <a:pt x="1465" y="882"/>
                </a:lnTo>
                <a:lnTo>
                  <a:pt x="1475" y="892"/>
                </a:lnTo>
                <a:lnTo>
                  <a:pt x="1486" y="900"/>
                </a:lnTo>
                <a:lnTo>
                  <a:pt x="1497" y="909"/>
                </a:lnTo>
                <a:lnTo>
                  <a:pt x="1509" y="917"/>
                </a:lnTo>
                <a:lnTo>
                  <a:pt x="1521" y="923"/>
                </a:lnTo>
                <a:lnTo>
                  <a:pt x="1534" y="930"/>
                </a:lnTo>
                <a:lnTo>
                  <a:pt x="1547" y="936"/>
                </a:lnTo>
                <a:lnTo>
                  <a:pt x="1561" y="942"/>
                </a:lnTo>
                <a:lnTo>
                  <a:pt x="1575" y="946"/>
                </a:lnTo>
                <a:lnTo>
                  <a:pt x="1590" y="950"/>
                </a:lnTo>
                <a:lnTo>
                  <a:pt x="1605" y="955"/>
                </a:lnTo>
                <a:lnTo>
                  <a:pt x="1620" y="958"/>
                </a:lnTo>
                <a:lnTo>
                  <a:pt x="1636" y="960"/>
                </a:lnTo>
                <a:lnTo>
                  <a:pt x="1653" y="962"/>
                </a:lnTo>
                <a:lnTo>
                  <a:pt x="1669" y="964"/>
                </a:lnTo>
                <a:lnTo>
                  <a:pt x="1685" y="965"/>
                </a:lnTo>
                <a:lnTo>
                  <a:pt x="1703" y="965"/>
                </a:lnTo>
                <a:lnTo>
                  <a:pt x="1744" y="964"/>
                </a:lnTo>
                <a:lnTo>
                  <a:pt x="1784" y="960"/>
                </a:lnTo>
                <a:lnTo>
                  <a:pt x="1823" y="955"/>
                </a:lnTo>
                <a:lnTo>
                  <a:pt x="1861" y="948"/>
                </a:lnTo>
                <a:lnTo>
                  <a:pt x="1879" y="944"/>
                </a:lnTo>
                <a:lnTo>
                  <a:pt x="1897" y="938"/>
                </a:lnTo>
                <a:lnTo>
                  <a:pt x="1914" y="933"/>
                </a:lnTo>
                <a:lnTo>
                  <a:pt x="1931" y="928"/>
                </a:lnTo>
                <a:lnTo>
                  <a:pt x="1948" y="921"/>
                </a:lnTo>
                <a:lnTo>
                  <a:pt x="1964" y="915"/>
                </a:lnTo>
                <a:lnTo>
                  <a:pt x="1980" y="908"/>
                </a:lnTo>
                <a:lnTo>
                  <a:pt x="1996" y="900"/>
                </a:lnTo>
                <a:lnTo>
                  <a:pt x="1963" y="1148"/>
                </a:lnTo>
                <a:lnTo>
                  <a:pt x="1933" y="1157"/>
                </a:lnTo>
                <a:lnTo>
                  <a:pt x="1898" y="1166"/>
                </a:lnTo>
                <a:lnTo>
                  <a:pt x="1860" y="1173"/>
                </a:lnTo>
                <a:lnTo>
                  <a:pt x="1820" y="1180"/>
                </a:lnTo>
                <a:lnTo>
                  <a:pt x="1778" y="1185"/>
                </a:lnTo>
                <a:lnTo>
                  <a:pt x="1737" y="1190"/>
                </a:lnTo>
                <a:lnTo>
                  <a:pt x="1695" y="1192"/>
                </a:lnTo>
                <a:lnTo>
                  <a:pt x="1655" y="1193"/>
                </a:lnTo>
                <a:lnTo>
                  <a:pt x="1621" y="1192"/>
                </a:lnTo>
                <a:lnTo>
                  <a:pt x="1587" y="1191"/>
                </a:lnTo>
                <a:lnTo>
                  <a:pt x="1555" y="1188"/>
                </a:lnTo>
                <a:lnTo>
                  <a:pt x="1523" y="1183"/>
                </a:lnTo>
                <a:lnTo>
                  <a:pt x="1493" y="1178"/>
                </a:lnTo>
                <a:lnTo>
                  <a:pt x="1463" y="1170"/>
                </a:lnTo>
                <a:lnTo>
                  <a:pt x="1434" y="1163"/>
                </a:lnTo>
                <a:lnTo>
                  <a:pt x="1407" y="1154"/>
                </a:lnTo>
                <a:lnTo>
                  <a:pt x="1379" y="1144"/>
                </a:lnTo>
                <a:lnTo>
                  <a:pt x="1354" y="1132"/>
                </a:lnTo>
                <a:lnTo>
                  <a:pt x="1329" y="1120"/>
                </a:lnTo>
                <a:lnTo>
                  <a:pt x="1307" y="1107"/>
                </a:lnTo>
                <a:lnTo>
                  <a:pt x="1284" y="1092"/>
                </a:lnTo>
                <a:lnTo>
                  <a:pt x="1262" y="1077"/>
                </a:lnTo>
                <a:lnTo>
                  <a:pt x="1242" y="1060"/>
                </a:lnTo>
                <a:lnTo>
                  <a:pt x="1223" y="1043"/>
                </a:lnTo>
                <a:lnTo>
                  <a:pt x="1204" y="1026"/>
                </a:lnTo>
                <a:lnTo>
                  <a:pt x="1187" y="1006"/>
                </a:lnTo>
                <a:lnTo>
                  <a:pt x="1171" y="986"/>
                </a:lnTo>
                <a:lnTo>
                  <a:pt x="1156" y="966"/>
                </a:lnTo>
                <a:lnTo>
                  <a:pt x="1143" y="944"/>
                </a:lnTo>
                <a:lnTo>
                  <a:pt x="1130" y="921"/>
                </a:lnTo>
                <a:lnTo>
                  <a:pt x="1119" y="898"/>
                </a:lnTo>
                <a:lnTo>
                  <a:pt x="1108" y="873"/>
                </a:lnTo>
                <a:lnTo>
                  <a:pt x="1100" y="849"/>
                </a:lnTo>
                <a:lnTo>
                  <a:pt x="1091" y="823"/>
                </a:lnTo>
                <a:lnTo>
                  <a:pt x="1084" y="797"/>
                </a:lnTo>
                <a:lnTo>
                  <a:pt x="1079" y="770"/>
                </a:lnTo>
                <a:lnTo>
                  <a:pt x="1075" y="743"/>
                </a:lnTo>
                <a:lnTo>
                  <a:pt x="1071" y="714"/>
                </a:lnTo>
                <a:lnTo>
                  <a:pt x="1070" y="685"/>
                </a:lnTo>
                <a:lnTo>
                  <a:pt x="1069" y="656"/>
                </a:lnTo>
                <a:lnTo>
                  <a:pt x="1070" y="620"/>
                </a:lnTo>
                <a:lnTo>
                  <a:pt x="1072" y="585"/>
                </a:lnTo>
                <a:lnTo>
                  <a:pt x="1077" y="551"/>
                </a:lnTo>
                <a:lnTo>
                  <a:pt x="1082" y="518"/>
                </a:lnTo>
                <a:lnTo>
                  <a:pt x="1089" y="485"/>
                </a:lnTo>
                <a:lnTo>
                  <a:pt x="1097" y="452"/>
                </a:lnTo>
                <a:lnTo>
                  <a:pt x="1107" y="422"/>
                </a:lnTo>
                <a:lnTo>
                  <a:pt x="1118" y="391"/>
                </a:lnTo>
                <a:lnTo>
                  <a:pt x="1131" y="362"/>
                </a:lnTo>
                <a:lnTo>
                  <a:pt x="1145" y="334"/>
                </a:lnTo>
                <a:lnTo>
                  <a:pt x="1161" y="307"/>
                </a:lnTo>
                <a:lnTo>
                  <a:pt x="1178" y="279"/>
                </a:lnTo>
                <a:lnTo>
                  <a:pt x="1195" y="254"/>
                </a:lnTo>
                <a:lnTo>
                  <a:pt x="1215" y="229"/>
                </a:lnTo>
                <a:lnTo>
                  <a:pt x="1236" y="206"/>
                </a:lnTo>
                <a:lnTo>
                  <a:pt x="1259" y="184"/>
                </a:lnTo>
                <a:lnTo>
                  <a:pt x="1281" y="163"/>
                </a:lnTo>
                <a:lnTo>
                  <a:pt x="1307" y="142"/>
                </a:lnTo>
                <a:lnTo>
                  <a:pt x="1333" y="124"/>
                </a:lnTo>
                <a:lnTo>
                  <a:pt x="1360" y="106"/>
                </a:lnTo>
                <a:lnTo>
                  <a:pt x="1388" y="90"/>
                </a:lnTo>
                <a:lnTo>
                  <a:pt x="1418" y="75"/>
                </a:lnTo>
                <a:lnTo>
                  <a:pt x="1448" y="61"/>
                </a:lnTo>
                <a:lnTo>
                  <a:pt x="1480" y="48"/>
                </a:lnTo>
                <a:lnTo>
                  <a:pt x="1512" y="37"/>
                </a:lnTo>
                <a:lnTo>
                  <a:pt x="1547" y="27"/>
                </a:lnTo>
                <a:lnTo>
                  <a:pt x="1582" y="18"/>
                </a:lnTo>
                <a:lnTo>
                  <a:pt x="1618" y="12"/>
                </a:lnTo>
                <a:lnTo>
                  <a:pt x="1655" y="6"/>
                </a:lnTo>
                <a:lnTo>
                  <a:pt x="1693" y="3"/>
                </a:lnTo>
                <a:lnTo>
                  <a:pt x="1732" y="0"/>
                </a:lnTo>
                <a:lnTo>
                  <a:pt x="1772" y="0"/>
                </a:lnTo>
                <a:lnTo>
                  <a:pt x="1813" y="0"/>
                </a:lnTo>
                <a:lnTo>
                  <a:pt x="1851" y="1"/>
                </a:lnTo>
                <a:lnTo>
                  <a:pt x="1887" y="3"/>
                </a:lnTo>
                <a:lnTo>
                  <a:pt x="1921" y="6"/>
                </a:lnTo>
                <a:lnTo>
                  <a:pt x="1953" y="9"/>
                </a:lnTo>
                <a:lnTo>
                  <a:pt x="1983" y="13"/>
                </a:lnTo>
                <a:lnTo>
                  <a:pt x="2011" y="17"/>
                </a:lnTo>
                <a:lnTo>
                  <a:pt x="2036" y="22"/>
                </a:lnTo>
                <a:lnTo>
                  <a:pt x="2083" y="31"/>
                </a:lnTo>
                <a:lnTo>
                  <a:pt x="2122" y="41"/>
                </a:lnTo>
                <a:lnTo>
                  <a:pt x="2155" y="52"/>
                </a:lnTo>
                <a:lnTo>
                  <a:pt x="2181" y="61"/>
                </a:lnTo>
                <a:lnTo>
                  <a:pt x="2155" y="149"/>
                </a:lnTo>
                <a:close/>
                <a:moveTo>
                  <a:pt x="2672" y="494"/>
                </a:moveTo>
                <a:lnTo>
                  <a:pt x="2569" y="494"/>
                </a:lnTo>
                <a:lnTo>
                  <a:pt x="2622" y="235"/>
                </a:lnTo>
                <a:lnTo>
                  <a:pt x="2768" y="235"/>
                </a:lnTo>
                <a:lnTo>
                  <a:pt x="2784" y="236"/>
                </a:lnTo>
                <a:lnTo>
                  <a:pt x="2799" y="237"/>
                </a:lnTo>
                <a:lnTo>
                  <a:pt x="2814" y="240"/>
                </a:lnTo>
                <a:lnTo>
                  <a:pt x="2827" y="242"/>
                </a:lnTo>
                <a:lnTo>
                  <a:pt x="2841" y="247"/>
                </a:lnTo>
                <a:lnTo>
                  <a:pt x="2853" y="252"/>
                </a:lnTo>
                <a:lnTo>
                  <a:pt x="2862" y="258"/>
                </a:lnTo>
                <a:lnTo>
                  <a:pt x="2872" y="264"/>
                </a:lnTo>
                <a:lnTo>
                  <a:pt x="2881" y="272"/>
                </a:lnTo>
                <a:lnTo>
                  <a:pt x="2887" y="280"/>
                </a:lnTo>
                <a:lnTo>
                  <a:pt x="2894" y="290"/>
                </a:lnTo>
                <a:lnTo>
                  <a:pt x="2899" y="300"/>
                </a:lnTo>
                <a:lnTo>
                  <a:pt x="2903" y="312"/>
                </a:lnTo>
                <a:lnTo>
                  <a:pt x="2906" y="325"/>
                </a:lnTo>
                <a:lnTo>
                  <a:pt x="2908" y="338"/>
                </a:lnTo>
                <a:lnTo>
                  <a:pt x="2908" y="353"/>
                </a:lnTo>
                <a:lnTo>
                  <a:pt x="2908" y="363"/>
                </a:lnTo>
                <a:lnTo>
                  <a:pt x="2907" y="373"/>
                </a:lnTo>
                <a:lnTo>
                  <a:pt x="2906" y="382"/>
                </a:lnTo>
                <a:lnTo>
                  <a:pt x="2904" y="390"/>
                </a:lnTo>
                <a:lnTo>
                  <a:pt x="2900" y="398"/>
                </a:lnTo>
                <a:lnTo>
                  <a:pt x="2898" y="407"/>
                </a:lnTo>
                <a:lnTo>
                  <a:pt x="2894" y="413"/>
                </a:lnTo>
                <a:lnTo>
                  <a:pt x="2890" y="421"/>
                </a:lnTo>
                <a:lnTo>
                  <a:pt x="2885" y="427"/>
                </a:lnTo>
                <a:lnTo>
                  <a:pt x="2880" y="434"/>
                </a:lnTo>
                <a:lnTo>
                  <a:pt x="2874" y="439"/>
                </a:lnTo>
                <a:lnTo>
                  <a:pt x="2869" y="445"/>
                </a:lnTo>
                <a:lnTo>
                  <a:pt x="2855" y="456"/>
                </a:lnTo>
                <a:lnTo>
                  <a:pt x="2839" y="464"/>
                </a:lnTo>
                <a:lnTo>
                  <a:pt x="2823" y="472"/>
                </a:lnTo>
                <a:lnTo>
                  <a:pt x="2805" y="477"/>
                </a:lnTo>
                <a:lnTo>
                  <a:pt x="2786" y="483"/>
                </a:lnTo>
                <a:lnTo>
                  <a:pt x="2765" y="487"/>
                </a:lnTo>
                <a:lnTo>
                  <a:pt x="2744" y="490"/>
                </a:lnTo>
                <a:lnTo>
                  <a:pt x="2721" y="493"/>
                </a:lnTo>
                <a:lnTo>
                  <a:pt x="2697" y="494"/>
                </a:lnTo>
                <a:lnTo>
                  <a:pt x="2672" y="494"/>
                </a:lnTo>
                <a:close/>
                <a:moveTo>
                  <a:pt x="3213" y="311"/>
                </a:moveTo>
                <a:lnTo>
                  <a:pt x="3212" y="285"/>
                </a:lnTo>
                <a:lnTo>
                  <a:pt x="3210" y="261"/>
                </a:lnTo>
                <a:lnTo>
                  <a:pt x="3205" y="238"/>
                </a:lnTo>
                <a:lnTo>
                  <a:pt x="3201" y="217"/>
                </a:lnTo>
                <a:lnTo>
                  <a:pt x="3194" y="197"/>
                </a:lnTo>
                <a:lnTo>
                  <a:pt x="3187" y="179"/>
                </a:lnTo>
                <a:lnTo>
                  <a:pt x="3178" y="162"/>
                </a:lnTo>
                <a:lnTo>
                  <a:pt x="3168" y="146"/>
                </a:lnTo>
                <a:lnTo>
                  <a:pt x="3157" y="131"/>
                </a:lnTo>
                <a:lnTo>
                  <a:pt x="3145" y="118"/>
                </a:lnTo>
                <a:lnTo>
                  <a:pt x="3132" y="105"/>
                </a:lnTo>
                <a:lnTo>
                  <a:pt x="3118" y="94"/>
                </a:lnTo>
                <a:lnTo>
                  <a:pt x="3103" y="85"/>
                </a:lnTo>
                <a:lnTo>
                  <a:pt x="3088" y="75"/>
                </a:lnTo>
                <a:lnTo>
                  <a:pt x="3071" y="67"/>
                </a:lnTo>
                <a:lnTo>
                  <a:pt x="3054" y="60"/>
                </a:lnTo>
                <a:lnTo>
                  <a:pt x="3037" y="53"/>
                </a:lnTo>
                <a:lnTo>
                  <a:pt x="3018" y="47"/>
                </a:lnTo>
                <a:lnTo>
                  <a:pt x="3000" y="42"/>
                </a:lnTo>
                <a:lnTo>
                  <a:pt x="2980" y="38"/>
                </a:lnTo>
                <a:lnTo>
                  <a:pt x="2960" y="34"/>
                </a:lnTo>
                <a:lnTo>
                  <a:pt x="2941" y="30"/>
                </a:lnTo>
                <a:lnTo>
                  <a:pt x="2920" y="28"/>
                </a:lnTo>
                <a:lnTo>
                  <a:pt x="2899" y="26"/>
                </a:lnTo>
                <a:lnTo>
                  <a:pt x="2858" y="23"/>
                </a:lnTo>
                <a:lnTo>
                  <a:pt x="2816" y="21"/>
                </a:lnTo>
                <a:lnTo>
                  <a:pt x="2774" y="19"/>
                </a:lnTo>
                <a:lnTo>
                  <a:pt x="2733" y="19"/>
                </a:lnTo>
                <a:lnTo>
                  <a:pt x="2483" y="19"/>
                </a:lnTo>
                <a:lnTo>
                  <a:pt x="2470" y="19"/>
                </a:lnTo>
                <a:lnTo>
                  <a:pt x="2458" y="22"/>
                </a:lnTo>
                <a:lnTo>
                  <a:pt x="2446" y="24"/>
                </a:lnTo>
                <a:lnTo>
                  <a:pt x="2434" y="28"/>
                </a:lnTo>
                <a:lnTo>
                  <a:pt x="2424" y="32"/>
                </a:lnTo>
                <a:lnTo>
                  <a:pt x="2413" y="38"/>
                </a:lnTo>
                <a:lnTo>
                  <a:pt x="2403" y="44"/>
                </a:lnTo>
                <a:lnTo>
                  <a:pt x="2393" y="52"/>
                </a:lnTo>
                <a:lnTo>
                  <a:pt x="2384" y="60"/>
                </a:lnTo>
                <a:lnTo>
                  <a:pt x="2376" y="68"/>
                </a:lnTo>
                <a:lnTo>
                  <a:pt x="2368" y="77"/>
                </a:lnTo>
                <a:lnTo>
                  <a:pt x="2361" y="88"/>
                </a:lnTo>
                <a:lnTo>
                  <a:pt x="2356" y="98"/>
                </a:lnTo>
                <a:lnTo>
                  <a:pt x="2351" y="109"/>
                </a:lnTo>
                <a:lnTo>
                  <a:pt x="2347" y="121"/>
                </a:lnTo>
                <a:lnTo>
                  <a:pt x="2344" y="133"/>
                </a:lnTo>
                <a:lnTo>
                  <a:pt x="2127" y="1161"/>
                </a:lnTo>
                <a:lnTo>
                  <a:pt x="2433" y="1161"/>
                </a:lnTo>
                <a:lnTo>
                  <a:pt x="2525" y="710"/>
                </a:lnTo>
                <a:lnTo>
                  <a:pt x="2557" y="710"/>
                </a:lnTo>
                <a:lnTo>
                  <a:pt x="2581" y="710"/>
                </a:lnTo>
                <a:lnTo>
                  <a:pt x="2603" y="710"/>
                </a:lnTo>
                <a:lnTo>
                  <a:pt x="2623" y="712"/>
                </a:lnTo>
                <a:lnTo>
                  <a:pt x="2639" y="713"/>
                </a:lnTo>
                <a:lnTo>
                  <a:pt x="2653" y="717"/>
                </a:lnTo>
                <a:lnTo>
                  <a:pt x="2666" y="721"/>
                </a:lnTo>
                <a:lnTo>
                  <a:pt x="2677" y="726"/>
                </a:lnTo>
                <a:lnTo>
                  <a:pt x="2686" y="734"/>
                </a:lnTo>
                <a:lnTo>
                  <a:pt x="2695" y="743"/>
                </a:lnTo>
                <a:lnTo>
                  <a:pt x="2702" y="754"/>
                </a:lnTo>
                <a:lnTo>
                  <a:pt x="2708" y="767"/>
                </a:lnTo>
                <a:lnTo>
                  <a:pt x="2713" y="782"/>
                </a:lnTo>
                <a:lnTo>
                  <a:pt x="2719" y="800"/>
                </a:lnTo>
                <a:lnTo>
                  <a:pt x="2724" y="820"/>
                </a:lnTo>
                <a:lnTo>
                  <a:pt x="2729" y="844"/>
                </a:lnTo>
                <a:lnTo>
                  <a:pt x="2734" y="870"/>
                </a:lnTo>
                <a:lnTo>
                  <a:pt x="2770" y="1046"/>
                </a:lnTo>
                <a:lnTo>
                  <a:pt x="2773" y="1058"/>
                </a:lnTo>
                <a:lnTo>
                  <a:pt x="2777" y="1070"/>
                </a:lnTo>
                <a:lnTo>
                  <a:pt x="2782" y="1081"/>
                </a:lnTo>
                <a:lnTo>
                  <a:pt x="2787" y="1092"/>
                </a:lnTo>
                <a:lnTo>
                  <a:pt x="2795" y="1102"/>
                </a:lnTo>
                <a:lnTo>
                  <a:pt x="2801" y="1111"/>
                </a:lnTo>
                <a:lnTo>
                  <a:pt x="2810" y="1120"/>
                </a:lnTo>
                <a:lnTo>
                  <a:pt x="2819" y="1128"/>
                </a:lnTo>
                <a:lnTo>
                  <a:pt x="2829" y="1135"/>
                </a:lnTo>
                <a:lnTo>
                  <a:pt x="2838" y="1142"/>
                </a:lnTo>
                <a:lnTo>
                  <a:pt x="2849" y="1147"/>
                </a:lnTo>
                <a:lnTo>
                  <a:pt x="2861" y="1153"/>
                </a:lnTo>
                <a:lnTo>
                  <a:pt x="2873" y="1156"/>
                </a:lnTo>
                <a:lnTo>
                  <a:pt x="2885" y="1159"/>
                </a:lnTo>
                <a:lnTo>
                  <a:pt x="2897" y="1160"/>
                </a:lnTo>
                <a:lnTo>
                  <a:pt x="2910" y="1161"/>
                </a:lnTo>
                <a:lnTo>
                  <a:pt x="3097" y="1161"/>
                </a:lnTo>
                <a:lnTo>
                  <a:pt x="3016" y="809"/>
                </a:lnTo>
                <a:lnTo>
                  <a:pt x="3009" y="780"/>
                </a:lnTo>
                <a:lnTo>
                  <a:pt x="3001" y="748"/>
                </a:lnTo>
                <a:lnTo>
                  <a:pt x="2995" y="732"/>
                </a:lnTo>
                <a:lnTo>
                  <a:pt x="2990" y="716"/>
                </a:lnTo>
                <a:lnTo>
                  <a:pt x="2983" y="699"/>
                </a:lnTo>
                <a:lnTo>
                  <a:pt x="2976" y="684"/>
                </a:lnTo>
                <a:lnTo>
                  <a:pt x="2968" y="669"/>
                </a:lnTo>
                <a:lnTo>
                  <a:pt x="2958" y="655"/>
                </a:lnTo>
                <a:lnTo>
                  <a:pt x="2948" y="643"/>
                </a:lnTo>
                <a:lnTo>
                  <a:pt x="2937" y="632"/>
                </a:lnTo>
                <a:lnTo>
                  <a:pt x="2931" y="626"/>
                </a:lnTo>
                <a:lnTo>
                  <a:pt x="2924" y="622"/>
                </a:lnTo>
                <a:lnTo>
                  <a:pt x="2918" y="618"/>
                </a:lnTo>
                <a:lnTo>
                  <a:pt x="2911" y="614"/>
                </a:lnTo>
                <a:lnTo>
                  <a:pt x="2904" y="612"/>
                </a:lnTo>
                <a:lnTo>
                  <a:pt x="2896" y="609"/>
                </a:lnTo>
                <a:lnTo>
                  <a:pt x="2888" y="608"/>
                </a:lnTo>
                <a:lnTo>
                  <a:pt x="2880" y="607"/>
                </a:lnTo>
                <a:lnTo>
                  <a:pt x="2880" y="603"/>
                </a:lnTo>
                <a:lnTo>
                  <a:pt x="2912" y="599"/>
                </a:lnTo>
                <a:lnTo>
                  <a:pt x="2945" y="593"/>
                </a:lnTo>
                <a:lnTo>
                  <a:pt x="2976" y="586"/>
                </a:lnTo>
                <a:lnTo>
                  <a:pt x="3006" y="577"/>
                </a:lnTo>
                <a:lnTo>
                  <a:pt x="3035" y="567"/>
                </a:lnTo>
                <a:lnTo>
                  <a:pt x="3063" y="555"/>
                </a:lnTo>
                <a:lnTo>
                  <a:pt x="3076" y="548"/>
                </a:lnTo>
                <a:lnTo>
                  <a:pt x="3088" y="540"/>
                </a:lnTo>
                <a:lnTo>
                  <a:pt x="3101" y="533"/>
                </a:lnTo>
                <a:lnTo>
                  <a:pt x="3112" y="524"/>
                </a:lnTo>
                <a:lnTo>
                  <a:pt x="3124" y="515"/>
                </a:lnTo>
                <a:lnTo>
                  <a:pt x="3133" y="507"/>
                </a:lnTo>
                <a:lnTo>
                  <a:pt x="3144" y="497"/>
                </a:lnTo>
                <a:lnTo>
                  <a:pt x="3153" y="486"/>
                </a:lnTo>
                <a:lnTo>
                  <a:pt x="3163" y="475"/>
                </a:lnTo>
                <a:lnTo>
                  <a:pt x="3170" y="463"/>
                </a:lnTo>
                <a:lnTo>
                  <a:pt x="3178" y="451"/>
                </a:lnTo>
                <a:lnTo>
                  <a:pt x="3185" y="438"/>
                </a:lnTo>
                <a:lnTo>
                  <a:pt x="3191" y="425"/>
                </a:lnTo>
                <a:lnTo>
                  <a:pt x="3197" y="411"/>
                </a:lnTo>
                <a:lnTo>
                  <a:pt x="3201" y="396"/>
                </a:lnTo>
                <a:lnTo>
                  <a:pt x="3205" y="381"/>
                </a:lnTo>
                <a:lnTo>
                  <a:pt x="3209" y="364"/>
                </a:lnTo>
                <a:lnTo>
                  <a:pt x="3211" y="347"/>
                </a:lnTo>
                <a:lnTo>
                  <a:pt x="3212" y="329"/>
                </a:lnTo>
                <a:lnTo>
                  <a:pt x="3213" y="311"/>
                </a:lnTo>
                <a:close/>
                <a:moveTo>
                  <a:pt x="1084" y="149"/>
                </a:moveTo>
                <a:lnTo>
                  <a:pt x="1081" y="160"/>
                </a:lnTo>
                <a:lnTo>
                  <a:pt x="1076" y="170"/>
                </a:lnTo>
                <a:lnTo>
                  <a:pt x="1070" y="179"/>
                </a:lnTo>
                <a:lnTo>
                  <a:pt x="1065" y="189"/>
                </a:lnTo>
                <a:lnTo>
                  <a:pt x="1057" y="198"/>
                </a:lnTo>
                <a:lnTo>
                  <a:pt x="1051" y="206"/>
                </a:lnTo>
                <a:lnTo>
                  <a:pt x="1042" y="214"/>
                </a:lnTo>
                <a:lnTo>
                  <a:pt x="1033" y="221"/>
                </a:lnTo>
                <a:lnTo>
                  <a:pt x="1025" y="227"/>
                </a:lnTo>
                <a:lnTo>
                  <a:pt x="1015" y="233"/>
                </a:lnTo>
                <a:lnTo>
                  <a:pt x="1004" y="238"/>
                </a:lnTo>
                <a:lnTo>
                  <a:pt x="993" y="242"/>
                </a:lnTo>
                <a:lnTo>
                  <a:pt x="982" y="246"/>
                </a:lnTo>
                <a:lnTo>
                  <a:pt x="971" y="248"/>
                </a:lnTo>
                <a:lnTo>
                  <a:pt x="959" y="249"/>
                </a:lnTo>
                <a:lnTo>
                  <a:pt x="947" y="250"/>
                </a:lnTo>
                <a:lnTo>
                  <a:pt x="937" y="249"/>
                </a:lnTo>
                <a:lnTo>
                  <a:pt x="929" y="248"/>
                </a:lnTo>
                <a:lnTo>
                  <a:pt x="920" y="247"/>
                </a:lnTo>
                <a:lnTo>
                  <a:pt x="911" y="246"/>
                </a:lnTo>
                <a:lnTo>
                  <a:pt x="911" y="246"/>
                </a:lnTo>
                <a:lnTo>
                  <a:pt x="892" y="240"/>
                </a:lnTo>
                <a:lnTo>
                  <a:pt x="871" y="237"/>
                </a:lnTo>
                <a:lnTo>
                  <a:pt x="851" y="234"/>
                </a:lnTo>
                <a:lnTo>
                  <a:pt x="832" y="232"/>
                </a:lnTo>
                <a:lnTo>
                  <a:pt x="792" y="228"/>
                </a:lnTo>
                <a:lnTo>
                  <a:pt x="751" y="227"/>
                </a:lnTo>
                <a:lnTo>
                  <a:pt x="723" y="228"/>
                </a:lnTo>
                <a:lnTo>
                  <a:pt x="696" y="230"/>
                </a:lnTo>
                <a:lnTo>
                  <a:pt x="668" y="234"/>
                </a:lnTo>
                <a:lnTo>
                  <a:pt x="643" y="237"/>
                </a:lnTo>
                <a:lnTo>
                  <a:pt x="619" y="242"/>
                </a:lnTo>
                <a:lnTo>
                  <a:pt x="597" y="249"/>
                </a:lnTo>
                <a:lnTo>
                  <a:pt x="574" y="257"/>
                </a:lnTo>
                <a:lnTo>
                  <a:pt x="553" y="265"/>
                </a:lnTo>
                <a:lnTo>
                  <a:pt x="532" y="275"/>
                </a:lnTo>
                <a:lnTo>
                  <a:pt x="514" y="285"/>
                </a:lnTo>
                <a:lnTo>
                  <a:pt x="495" y="296"/>
                </a:lnTo>
                <a:lnTo>
                  <a:pt x="478" y="309"/>
                </a:lnTo>
                <a:lnTo>
                  <a:pt x="462" y="321"/>
                </a:lnTo>
                <a:lnTo>
                  <a:pt x="446" y="335"/>
                </a:lnTo>
                <a:lnTo>
                  <a:pt x="432" y="349"/>
                </a:lnTo>
                <a:lnTo>
                  <a:pt x="418" y="364"/>
                </a:lnTo>
                <a:lnTo>
                  <a:pt x="406" y="379"/>
                </a:lnTo>
                <a:lnTo>
                  <a:pt x="394" y="396"/>
                </a:lnTo>
                <a:lnTo>
                  <a:pt x="383" y="413"/>
                </a:lnTo>
                <a:lnTo>
                  <a:pt x="373" y="431"/>
                </a:lnTo>
                <a:lnTo>
                  <a:pt x="365" y="448"/>
                </a:lnTo>
                <a:lnTo>
                  <a:pt x="356" y="466"/>
                </a:lnTo>
                <a:lnTo>
                  <a:pt x="348" y="485"/>
                </a:lnTo>
                <a:lnTo>
                  <a:pt x="342" y="503"/>
                </a:lnTo>
                <a:lnTo>
                  <a:pt x="336" y="523"/>
                </a:lnTo>
                <a:lnTo>
                  <a:pt x="331" y="543"/>
                </a:lnTo>
                <a:lnTo>
                  <a:pt x="327" y="563"/>
                </a:lnTo>
                <a:lnTo>
                  <a:pt x="323" y="583"/>
                </a:lnTo>
                <a:lnTo>
                  <a:pt x="321" y="603"/>
                </a:lnTo>
                <a:lnTo>
                  <a:pt x="319" y="623"/>
                </a:lnTo>
                <a:lnTo>
                  <a:pt x="318" y="644"/>
                </a:lnTo>
                <a:lnTo>
                  <a:pt x="318" y="664"/>
                </a:lnTo>
                <a:lnTo>
                  <a:pt x="318" y="683"/>
                </a:lnTo>
                <a:lnTo>
                  <a:pt x="319" y="701"/>
                </a:lnTo>
                <a:lnTo>
                  <a:pt x="321" y="719"/>
                </a:lnTo>
                <a:lnTo>
                  <a:pt x="323" y="736"/>
                </a:lnTo>
                <a:lnTo>
                  <a:pt x="327" y="753"/>
                </a:lnTo>
                <a:lnTo>
                  <a:pt x="331" y="768"/>
                </a:lnTo>
                <a:lnTo>
                  <a:pt x="335" y="783"/>
                </a:lnTo>
                <a:lnTo>
                  <a:pt x="341" y="797"/>
                </a:lnTo>
                <a:lnTo>
                  <a:pt x="347" y="811"/>
                </a:lnTo>
                <a:lnTo>
                  <a:pt x="354" y="824"/>
                </a:lnTo>
                <a:lnTo>
                  <a:pt x="361" y="837"/>
                </a:lnTo>
                <a:lnTo>
                  <a:pt x="369" y="849"/>
                </a:lnTo>
                <a:lnTo>
                  <a:pt x="378" y="860"/>
                </a:lnTo>
                <a:lnTo>
                  <a:pt x="387" y="871"/>
                </a:lnTo>
                <a:lnTo>
                  <a:pt x="396" y="882"/>
                </a:lnTo>
                <a:lnTo>
                  <a:pt x="406" y="892"/>
                </a:lnTo>
                <a:lnTo>
                  <a:pt x="417" y="900"/>
                </a:lnTo>
                <a:lnTo>
                  <a:pt x="428" y="909"/>
                </a:lnTo>
                <a:lnTo>
                  <a:pt x="440" y="917"/>
                </a:lnTo>
                <a:lnTo>
                  <a:pt x="452" y="923"/>
                </a:lnTo>
                <a:lnTo>
                  <a:pt x="465" y="930"/>
                </a:lnTo>
                <a:lnTo>
                  <a:pt x="478" y="936"/>
                </a:lnTo>
                <a:lnTo>
                  <a:pt x="492" y="942"/>
                </a:lnTo>
                <a:lnTo>
                  <a:pt x="506" y="946"/>
                </a:lnTo>
                <a:lnTo>
                  <a:pt x="520" y="950"/>
                </a:lnTo>
                <a:lnTo>
                  <a:pt x="536" y="955"/>
                </a:lnTo>
                <a:lnTo>
                  <a:pt x="551" y="958"/>
                </a:lnTo>
                <a:lnTo>
                  <a:pt x="567" y="960"/>
                </a:lnTo>
                <a:lnTo>
                  <a:pt x="584" y="962"/>
                </a:lnTo>
                <a:lnTo>
                  <a:pt x="600" y="964"/>
                </a:lnTo>
                <a:lnTo>
                  <a:pt x="616" y="965"/>
                </a:lnTo>
                <a:lnTo>
                  <a:pt x="634" y="965"/>
                </a:lnTo>
                <a:lnTo>
                  <a:pt x="675" y="964"/>
                </a:lnTo>
                <a:lnTo>
                  <a:pt x="715" y="960"/>
                </a:lnTo>
                <a:lnTo>
                  <a:pt x="753" y="955"/>
                </a:lnTo>
                <a:lnTo>
                  <a:pt x="792" y="948"/>
                </a:lnTo>
                <a:lnTo>
                  <a:pt x="810" y="944"/>
                </a:lnTo>
                <a:lnTo>
                  <a:pt x="827" y="938"/>
                </a:lnTo>
                <a:lnTo>
                  <a:pt x="845" y="933"/>
                </a:lnTo>
                <a:lnTo>
                  <a:pt x="862" y="928"/>
                </a:lnTo>
                <a:lnTo>
                  <a:pt x="879" y="921"/>
                </a:lnTo>
                <a:lnTo>
                  <a:pt x="895" y="915"/>
                </a:lnTo>
                <a:lnTo>
                  <a:pt x="911" y="908"/>
                </a:lnTo>
                <a:lnTo>
                  <a:pt x="927" y="900"/>
                </a:lnTo>
                <a:lnTo>
                  <a:pt x="894" y="1148"/>
                </a:lnTo>
                <a:lnTo>
                  <a:pt x="863" y="1157"/>
                </a:lnTo>
                <a:lnTo>
                  <a:pt x="829" y="1166"/>
                </a:lnTo>
                <a:lnTo>
                  <a:pt x="790" y="1173"/>
                </a:lnTo>
                <a:lnTo>
                  <a:pt x="751" y="1180"/>
                </a:lnTo>
                <a:lnTo>
                  <a:pt x="709" y="1185"/>
                </a:lnTo>
                <a:lnTo>
                  <a:pt x="667" y="1190"/>
                </a:lnTo>
                <a:lnTo>
                  <a:pt x="626" y="1192"/>
                </a:lnTo>
                <a:lnTo>
                  <a:pt x="586" y="1193"/>
                </a:lnTo>
                <a:lnTo>
                  <a:pt x="551" y="1192"/>
                </a:lnTo>
                <a:lnTo>
                  <a:pt x="518" y="1191"/>
                </a:lnTo>
                <a:lnTo>
                  <a:pt x="486" y="1188"/>
                </a:lnTo>
                <a:lnTo>
                  <a:pt x="454" y="1183"/>
                </a:lnTo>
                <a:lnTo>
                  <a:pt x="424" y="1178"/>
                </a:lnTo>
                <a:lnTo>
                  <a:pt x="393" y="1170"/>
                </a:lnTo>
                <a:lnTo>
                  <a:pt x="365" y="1163"/>
                </a:lnTo>
                <a:lnTo>
                  <a:pt x="338" y="1154"/>
                </a:lnTo>
                <a:lnTo>
                  <a:pt x="310" y="1144"/>
                </a:lnTo>
                <a:lnTo>
                  <a:pt x="285" y="1132"/>
                </a:lnTo>
                <a:lnTo>
                  <a:pt x="260" y="1120"/>
                </a:lnTo>
                <a:lnTo>
                  <a:pt x="236" y="1107"/>
                </a:lnTo>
                <a:lnTo>
                  <a:pt x="214" y="1092"/>
                </a:lnTo>
                <a:lnTo>
                  <a:pt x="193" y="1077"/>
                </a:lnTo>
                <a:lnTo>
                  <a:pt x="172" y="1060"/>
                </a:lnTo>
                <a:lnTo>
                  <a:pt x="154" y="1043"/>
                </a:lnTo>
                <a:lnTo>
                  <a:pt x="135" y="1026"/>
                </a:lnTo>
                <a:lnTo>
                  <a:pt x="118" y="1006"/>
                </a:lnTo>
                <a:lnTo>
                  <a:pt x="102" y="986"/>
                </a:lnTo>
                <a:lnTo>
                  <a:pt x="87" y="966"/>
                </a:lnTo>
                <a:lnTo>
                  <a:pt x="73" y="944"/>
                </a:lnTo>
                <a:lnTo>
                  <a:pt x="61" y="921"/>
                </a:lnTo>
                <a:lnTo>
                  <a:pt x="49" y="898"/>
                </a:lnTo>
                <a:lnTo>
                  <a:pt x="39" y="873"/>
                </a:lnTo>
                <a:lnTo>
                  <a:pt x="30" y="849"/>
                </a:lnTo>
                <a:lnTo>
                  <a:pt x="22" y="823"/>
                </a:lnTo>
                <a:lnTo>
                  <a:pt x="15" y="797"/>
                </a:lnTo>
                <a:lnTo>
                  <a:pt x="10" y="770"/>
                </a:lnTo>
                <a:lnTo>
                  <a:pt x="5" y="743"/>
                </a:lnTo>
                <a:lnTo>
                  <a:pt x="2" y="714"/>
                </a:lnTo>
                <a:lnTo>
                  <a:pt x="1" y="685"/>
                </a:lnTo>
                <a:lnTo>
                  <a:pt x="0" y="656"/>
                </a:lnTo>
                <a:lnTo>
                  <a:pt x="1" y="620"/>
                </a:lnTo>
                <a:lnTo>
                  <a:pt x="3" y="585"/>
                </a:lnTo>
                <a:lnTo>
                  <a:pt x="7" y="551"/>
                </a:lnTo>
                <a:lnTo>
                  <a:pt x="12" y="518"/>
                </a:lnTo>
                <a:lnTo>
                  <a:pt x="20" y="485"/>
                </a:lnTo>
                <a:lnTo>
                  <a:pt x="27" y="452"/>
                </a:lnTo>
                <a:lnTo>
                  <a:pt x="38" y="422"/>
                </a:lnTo>
                <a:lnTo>
                  <a:pt x="49" y="391"/>
                </a:lnTo>
                <a:lnTo>
                  <a:pt x="62" y="362"/>
                </a:lnTo>
                <a:lnTo>
                  <a:pt x="76" y="334"/>
                </a:lnTo>
                <a:lnTo>
                  <a:pt x="91" y="307"/>
                </a:lnTo>
                <a:lnTo>
                  <a:pt x="108" y="279"/>
                </a:lnTo>
                <a:lnTo>
                  <a:pt x="126" y="254"/>
                </a:lnTo>
                <a:lnTo>
                  <a:pt x="146" y="229"/>
                </a:lnTo>
                <a:lnTo>
                  <a:pt x="167" y="206"/>
                </a:lnTo>
                <a:lnTo>
                  <a:pt x="189" y="184"/>
                </a:lnTo>
                <a:lnTo>
                  <a:pt x="212" y="163"/>
                </a:lnTo>
                <a:lnTo>
                  <a:pt x="237" y="142"/>
                </a:lnTo>
                <a:lnTo>
                  <a:pt x="263" y="124"/>
                </a:lnTo>
                <a:lnTo>
                  <a:pt x="291" y="106"/>
                </a:lnTo>
                <a:lnTo>
                  <a:pt x="319" y="90"/>
                </a:lnTo>
                <a:lnTo>
                  <a:pt x="348" y="75"/>
                </a:lnTo>
                <a:lnTo>
                  <a:pt x="379" y="61"/>
                </a:lnTo>
                <a:lnTo>
                  <a:pt x="410" y="48"/>
                </a:lnTo>
                <a:lnTo>
                  <a:pt x="443" y="37"/>
                </a:lnTo>
                <a:lnTo>
                  <a:pt x="477" y="27"/>
                </a:lnTo>
                <a:lnTo>
                  <a:pt x="513" y="18"/>
                </a:lnTo>
                <a:lnTo>
                  <a:pt x="549" y="12"/>
                </a:lnTo>
                <a:lnTo>
                  <a:pt x="586" y="6"/>
                </a:lnTo>
                <a:lnTo>
                  <a:pt x="624" y="3"/>
                </a:lnTo>
                <a:lnTo>
                  <a:pt x="663" y="0"/>
                </a:lnTo>
                <a:lnTo>
                  <a:pt x="703" y="0"/>
                </a:lnTo>
                <a:lnTo>
                  <a:pt x="744" y="0"/>
                </a:lnTo>
                <a:lnTo>
                  <a:pt x="782" y="1"/>
                </a:lnTo>
                <a:lnTo>
                  <a:pt x="818" y="3"/>
                </a:lnTo>
                <a:lnTo>
                  <a:pt x="851" y="6"/>
                </a:lnTo>
                <a:lnTo>
                  <a:pt x="884" y="9"/>
                </a:lnTo>
                <a:lnTo>
                  <a:pt x="913" y="13"/>
                </a:lnTo>
                <a:lnTo>
                  <a:pt x="942" y="17"/>
                </a:lnTo>
                <a:lnTo>
                  <a:pt x="967" y="22"/>
                </a:lnTo>
                <a:lnTo>
                  <a:pt x="1014" y="31"/>
                </a:lnTo>
                <a:lnTo>
                  <a:pt x="1053" y="41"/>
                </a:lnTo>
                <a:lnTo>
                  <a:pt x="1085" y="52"/>
                </a:lnTo>
                <a:lnTo>
                  <a:pt x="1112" y="61"/>
                </a:lnTo>
                <a:lnTo>
                  <a:pt x="1084" y="1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27"/>
          <p:cNvSpPr/>
          <p:nvPr/>
        </p:nvSpPr>
        <p:spPr>
          <a:xfrm>
            <a:off x="6552396" y="6026841"/>
            <a:ext cx="379906" cy="186630"/>
          </a:xfrm>
          <a:custGeom>
            <a:avLst/>
            <a:gdLst/>
            <a:ahLst/>
            <a:cxnLst/>
            <a:rect l="l" t="t" r="r" b="b"/>
            <a:pathLst>
              <a:path w="2764" h="1357" extrusionOk="0">
                <a:moveTo>
                  <a:pt x="2628" y="741"/>
                </a:moveTo>
                <a:lnTo>
                  <a:pt x="2576" y="741"/>
                </a:lnTo>
                <a:lnTo>
                  <a:pt x="2523" y="741"/>
                </a:lnTo>
                <a:lnTo>
                  <a:pt x="2469" y="741"/>
                </a:lnTo>
                <a:lnTo>
                  <a:pt x="2417" y="741"/>
                </a:lnTo>
                <a:lnTo>
                  <a:pt x="2364" y="741"/>
                </a:lnTo>
                <a:lnTo>
                  <a:pt x="2311" y="741"/>
                </a:lnTo>
                <a:lnTo>
                  <a:pt x="2258" y="741"/>
                </a:lnTo>
                <a:lnTo>
                  <a:pt x="2206" y="741"/>
                </a:lnTo>
                <a:lnTo>
                  <a:pt x="2206" y="741"/>
                </a:lnTo>
                <a:lnTo>
                  <a:pt x="2206" y="741"/>
                </a:lnTo>
                <a:lnTo>
                  <a:pt x="2189" y="704"/>
                </a:lnTo>
                <a:lnTo>
                  <a:pt x="2172" y="668"/>
                </a:lnTo>
                <a:lnTo>
                  <a:pt x="2155" y="632"/>
                </a:lnTo>
                <a:lnTo>
                  <a:pt x="2138" y="596"/>
                </a:lnTo>
                <a:lnTo>
                  <a:pt x="2098" y="596"/>
                </a:lnTo>
                <a:lnTo>
                  <a:pt x="2057" y="596"/>
                </a:lnTo>
                <a:lnTo>
                  <a:pt x="2016" y="596"/>
                </a:lnTo>
                <a:lnTo>
                  <a:pt x="1976" y="596"/>
                </a:lnTo>
                <a:lnTo>
                  <a:pt x="1935" y="596"/>
                </a:lnTo>
                <a:lnTo>
                  <a:pt x="1894" y="596"/>
                </a:lnTo>
                <a:lnTo>
                  <a:pt x="1853" y="596"/>
                </a:lnTo>
                <a:lnTo>
                  <a:pt x="1813" y="596"/>
                </a:lnTo>
                <a:lnTo>
                  <a:pt x="1803" y="596"/>
                </a:lnTo>
                <a:lnTo>
                  <a:pt x="1795" y="595"/>
                </a:lnTo>
                <a:lnTo>
                  <a:pt x="1786" y="592"/>
                </a:lnTo>
                <a:lnTo>
                  <a:pt x="1779" y="589"/>
                </a:lnTo>
                <a:lnTo>
                  <a:pt x="1772" y="585"/>
                </a:lnTo>
                <a:lnTo>
                  <a:pt x="1766" y="581"/>
                </a:lnTo>
                <a:lnTo>
                  <a:pt x="1759" y="575"/>
                </a:lnTo>
                <a:lnTo>
                  <a:pt x="1755" y="569"/>
                </a:lnTo>
                <a:lnTo>
                  <a:pt x="1749" y="564"/>
                </a:lnTo>
                <a:lnTo>
                  <a:pt x="1745" y="557"/>
                </a:lnTo>
                <a:lnTo>
                  <a:pt x="1742" y="549"/>
                </a:lnTo>
                <a:lnTo>
                  <a:pt x="1739" y="542"/>
                </a:lnTo>
                <a:lnTo>
                  <a:pt x="1735" y="527"/>
                </a:lnTo>
                <a:lnTo>
                  <a:pt x="1734" y="510"/>
                </a:lnTo>
                <a:lnTo>
                  <a:pt x="1734" y="496"/>
                </a:lnTo>
                <a:lnTo>
                  <a:pt x="1734" y="484"/>
                </a:lnTo>
                <a:lnTo>
                  <a:pt x="1737" y="479"/>
                </a:lnTo>
                <a:lnTo>
                  <a:pt x="1739" y="476"/>
                </a:lnTo>
                <a:lnTo>
                  <a:pt x="1745" y="473"/>
                </a:lnTo>
                <a:lnTo>
                  <a:pt x="1754" y="472"/>
                </a:lnTo>
                <a:lnTo>
                  <a:pt x="1762" y="472"/>
                </a:lnTo>
                <a:lnTo>
                  <a:pt x="1772" y="472"/>
                </a:lnTo>
                <a:lnTo>
                  <a:pt x="1810" y="472"/>
                </a:lnTo>
                <a:lnTo>
                  <a:pt x="1850" y="472"/>
                </a:lnTo>
                <a:lnTo>
                  <a:pt x="1888" y="472"/>
                </a:lnTo>
                <a:lnTo>
                  <a:pt x="1927" y="472"/>
                </a:lnTo>
                <a:lnTo>
                  <a:pt x="1965" y="472"/>
                </a:lnTo>
                <a:lnTo>
                  <a:pt x="2003" y="472"/>
                </a:lnTo>
                <a:lnTo>
                  <a:pt x="204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64" y="428"/>
                </a:lnTo>
                <a:lnTo>
                  <a:pt x="2047" y="384"/>
                </a:lnTo>
                <a:lnTo>
                  <a:pt x="2030" y="341"/>
                </a:lnTo>
                <a:lnTo>
                  <a:pt x="2013" y="297"/>
                </a:lnTo>
                <a:lnTo>
                  <a:pt x="2013" y="297"/>
                </a:lnTo>
                <a:lnTo>
                  <a:pt x="2013" y="297"/>
                </a:lnTo>
                <a:lnTo>
                  <a:pt x="2010" y="293"/>
                </a:lnTo>
                <a:lnTo>
                  <a:pt x="2007" y="289"/>
                </a:lnTo>
                <a:lnTo>
                  <a:pt x="2003" y="286"/>
                </a:lnTo>
                <a:lnTo>
                  <a:pt x="1999" y="283"/>
                </a:lnTo>
                <a:lnTo>
                  <a:pt x="1987" y="280"/>
                </a:lnTo>
                <a:lnTo>
                  <a:pt x="1975" y="279"/>
                </a:lnTo>
                <a:lnTo>
                  <a:pt x="1962" y="279"/>
                </a:lnTo>
                <a:lnTo>
                  <a:pt x="1951" y="279"/>
                </a:lnTo>
                <a:lnTo>
                  <a:pt x="1938" y="279"/>
                </a:lnTo>
                <a:lnTo>
                  <a:pt x="1927" y="279"/>
                </a:lnTo>
                <a:lnTo>
                  <a:pt x="1914" y="245"/>
                </a:lnTo>
                <a:lnTo>
                  <a:pt x="1900" y="211"/>
                </a:lnTo>
                <a:lnTo>
                  <a:pt x="1887" y="177"/>
                </a:lnTo>
                <a:lnTo>
                  <a:pt x="1874" y="144"/>
                </a:lnTo>
                <a:lnTo>
                  <a:pt x="1860" y="110"/>
                </a:lnTo>
                <a:lnTo>
                  <a:pt x="1847" y="76"/>
                </a:lnTo>
                <a:lnTo>
                  <a:pt x="1834" y="42"/>
                </a:lnTo>
                <a:lnTo>
                  <a:pt x="1820" y="8"/>
                </a:lnTo>
                <a:lnTo>
                  <a:pt x="1820" y="8"/>
                </a:lnTo>
                <a:lnTo>
                  <a:pt x="1820" y="8"/>
                </a:lnTo>
                <a:lnTo>
                  <a:pt x="1820" y="4"/>
                </a:lnTo>
                <a:lnTo>
                  <a:pt x="1820" y="0"/>
                </a:lnTo>
                <a:lnTo>
                  <a:pt x="1810" y="0"/>
                </a:lnTo>
                <a:lnTo>
                  <a:pt x="1802" y="0"/>
                </a:lnTo>
                <a:lnTo>
                  <a:pt x="1802" y="0"/>
                </a:lnTo>
                <a:lnTo>
                  <a:pt x="1802" y="0"/>
                </a:lnTo>
                <a:lnTo>
                  <a:pt x="1796" y="0"/>
                </a:lnTo>
                <a:lnTo>
                  <a:pt x="1792" y="0"/>
                </a:lnTo>
                <a:lnTo>
                  <a:pt x="1792" y="4"/>
                </a:lnTo>
                <a:lnTo>
                  <a:pt x="1792" y="8"/>
                </a:lnTo>
                <a:lnTo>
                  <a:pt x="1792" y="42"/>
                </a:lnTo>
                <a:lnTo>
                  <a:pt x="1792" y="76"/>
                </a:lnTo>
                <a:lnTo>
                  <a:pt x="1792" y="110"/>
                </a:lnTo>
                <a:lnTo>
                  <a:pt x="1792" y="144"/>
                </a:lnTo>
                <a:lnTo>
                  <a:pt x="1792" y="177"/>
                </a:lnTo>
                <a:lnTo>
                  <a:pt x="1792" y="211"/>
                </a:lnTo>
                <a:lnTo>
                  <a:pt x="1792" y="245"/>
                </a:lnTo>
                <a:lnTo>
                  <a:pt x="1792" y="279"/>
                </a:lnTo>
                <a:lnTo>
                  <a:pt x="1677" y="279"/>
                </a:lnTo>
                <a:lnTo>
                  <a:pt x="1562" y="279"/>
                </a:lnTo>
                <a:lnTo>
                  <a:pt x="1449" y="279"/>
                </a:lnTo>
                <a:lnTo>
                  <a:pt x="1334" y="279"/>
                </a:lnTo>
                <a:lnTo>
                  <a:pt x="1219" y="279"/>
                </a:lnTo>
                <a:lnTo>
                  <a:pt x="1106" y="279"/>
                </a:lnTo>
                <a:lnTo>
                  <a:pt x="991" y="279"/>
                </a:lnTo>
                <a:lnTo>
                  <a:pt x="876" y="279"/>
                </a:lnTo>
                <a:lnTo>
                  <a:pt x="876" y="279"/>
                </a:lnTo>
                <a:lnTo>
                  <a:pt x="876" y="279"/>
                </a:lnTo>
                <a:lnTo>
                  <a:pt x="865" y="279"/>
                </a:lnTo>
                <a:lnTo>
                  <a:pt x="854" y="280"/>
                </a:lnTo>
                <a:lnTo>
                  <a:pt x="849" y="283"/>
                </a:lnTo>
                <a:lnTo>
                  <a:pt x="845" y="286"/>
                </a:lnTo>
                <a:lnTo>
                  <a:pt x="841" y="290"/>
                </a:lnTo>
                <a:lnTo>
                  <a:pt x="838" y="297"/>
                </a:lnTo>
                <a:lnTo>
                  <a:pt x="821" y="341"/>
                </a:lnTo>
                <a:lnTo>
                  <a:pt x="804" y="384"/>
                </a:lnTo>
                <a:lnTo>
                  <a:pt x="788" y="428"/>
                </a:lnTo>
                <a:lnTo>
                  <a:pt x="771" y="472"/>
                </a:lnTo>
                <a:lnTo>
                  <a:pt x="737" y="472"/>
                </a:lnTo>
                <a:lnTo>
                  <a:pt x="703" y="472"/>
                </a:lnTo>
                <a:lnTo>
                  <a:pt x="669" y="472"/>
                </a:lnTo>
                <a:lnTo>
                  <a:pt x="635" y="472"/>
                </a:lnTo>
                <a:lnTo>
                  <a:pt x="601" y="472"/>
                </a:lnTo>
                <a:lnTo>
                  <a:pt x="569" y="472"/>
                </a:lnTo>
                <a:lnTo>
                  <a:pt x="535" y="472"/>
                </a:lnTo>
                <a:lnTo>
                  <a:pt x="501" y="472"/>
                </a:lnTo>
                <a:lnTo>
                  <a:pt x="489" y="470"/>
                </a:lnTo>
                <a:lnTo>
                  <a:pt x="478" y="472"/>
                </a:lnTo>
                <a:lnTo>
                  <a:pt x="471" y="473"/>
                </a:lnTo>
                <a:lnTo>
                  <a:pt x="465" y="476"/>
                </a:lnTo>
                <a:lnTo>
                  <a:pt x="461" y="479"/>
                </a:lnTo>
                <a:lnTo>
                  <a:pt x="457" y="483"/>
                </a:lnTo>
                <a:lnTo>
                  <a:pt x="451" y="494"/>
                </a:lnTo>
                <a:lnTo>
                  <a:pt x="444" y="508"/>
                </a:lnTo>
                <a:lnTo>
                  <a:pt x="431" y="535"/>
                </a:lnTo>
                <a:lnTo>
                  <a:pt x="418" y="564"/>
                </a:lnTo>
                <a:lnTo>
                  <a:pt x="404" y="592"/>
                </a:lnTo>
                <a:lnTo>
                  <a:pt x="392" y="619"/>
                </a:lnTo>
                <a:lnTo>
                  <a:pt x="377" y="647"/>
                </a:lnTo>
                <a:lnTo>
                  <a:pt x="365" y="676"/>
                </a:lnTo>
                <a:lnTo>
                  <a:pt x="350" y="703"/>
                </a:lnTo>
                <a:lnTo>
                  <a:pt x="338" y="731"/>
                </a:lnTo>
                <a:lnTo>
                  <a:pt x="338" y="731"/>
                </a:lnTo>
                <a:lnTo>
                  <a:pt x="338" y="731"/>
                </a:lnTo>
                <a:lnTo>
                  <a:pt x="338" y="735"/>
                </a:lnTo>
                <a:lnTo>
                  <a:pt x="338" y="741"/>
                </a:lnTo>
                <a:lnTo>
                  <a:pt x="304" y="741"/>
                </a:lnTo>
                <a:lnTo>
                  <a:pt x="270" y="741"/>
                </a:lnTo>
                <a:lnTo>
                  <a:pt x="237" y="741"/>
                </a:lnTo>
                <a:lnTo>
                  <a:pt x="203" y="741"/>
                </a:lnTo>
                <a:lnTo>
                  <a:pt x="169" y="741"/>
                </a:lnTo>
                <a:lnTo>
                  <a:pt x="135" y="741"/>
                </a:lnTo>
                <a:lnTo>
                  <a:pt x="102" y="741"/>
                </a:lnTo>
                <a:lnTo>
                  <a:pt x="68" y="741"/>
                </a:lnTo>
                <a:lnTo>
                  <a:pt x="68" y="741"/>
                </a:lnTo>
                <a:lnTo>
                  <a:pt x="68" y="741"/>
                </a:lnTo>
                <a:lnTo>
                  <a:pt x="56" y="741"/>
                </a:lnTo>
                <a:lnTo>
                  <a:pt x="46" y="742"/>
                </a:lnTo>
                <a:lnTo>
                  <a:pt x="36" y="745"/>
                </a:lnTo>
                <a:lnTo>
                  <a:pt x="27" y="748"/>
                </a:lnTo>
                <a:lnTo>
                  <a:pt x="20" y="752"/>
                </a:lnTo>
                <a:lnTo>
                  <a:pt x="14" y="758"/>
                </a:lnTo>
                <a:lnTo>
                  <a:pt x="10" y="763"/>
                </a:lnTo>
                <a:lnTo>
                  <a:pt x="6" y="769"/>
                </a:lnTo>
                <a:lnTo>
                  <a:pt x="3" y="776"/>
                </a:lnTo>
                <a:lnTo>
                  <a:pt x="2" y="785"/>
                </a:lnTo>
                <a:lnTo>
                  <a:pt x="0" y="792"/>
                </a:lnTo>
                <a:lnTo>
                  <a:pt x="0" y="800"/>
                </a:lnTo>
                <a:lnTo>
                  <a:pt x="2" y="819"/>
                </a:lnTo>
                <a:lnTo>
                  <a:pt x="6" y="839"/>
                </a:lnTo>
                <a:lnTo>
                  <a:pt x="27" y="905"/>
                </a:lnTo>
                <a:lnTo>
                  <a:pt x="47" y="967"/>
                </a:lnTo>
                <a:lnTo>
                  <a:pt x="67" y="1026"/>
                </a:lnTo>
                <a:lnTo>
                  <a:pt x="87" y="1081"/>
                </a:lnTo>
                <a:lnTo>
                  <a:pt x="109" y="1136"/>
                </a:lnTo>
                <a:lnTo>
                  <a:pt x="134" y="1194"/>
                </a:lnTo>
                <a:lnTo>
                  <a:pt x="162" y="1254"/>
                </a:lnTo>
                <a:lnTo>
                  <a:pt x="193" y="1318"/>
                </a:lnTo>
                <a:lnTo>
                  <a:pt x="193" y="1318"/>
                </a:lnTo>
                <a:lnTo>
                  <a:pt x="193" y="1318"/>
                </a:lnTo>
                <a:lnTo>
                  <a:pt x="199" y="1329"/>
                </a:lnTo>
                <a:lnTo>
                  <a:pt x="204" y="1337"/>
                </a:lnTo>
                <a:lnTo>
                  <a:pt x="209" y="1344"/>
                </a:lnTo>
                <a:lnTo>
                  <a:pt x="214" y="1349"/>
                </a:lnTo>
                <a:lnTo>
                  <a:pt x="221" y="1353"/>
                </a:lnTo>
                <a:lnTo>
                  <a:pt x="230" y="1354"/>
                </a:lnTo>
                <a:lnTo>
                  <a:pt x="240" y="1356"/>
                </a:lnTo>
                <a:lnTo>
                  <a:pt x="251" y="1357"/>
                </a:lnTo>
                <a:lnTo>
                  <a:pt x="383" y="1357"/>
                </a:lnTo>
                <a:lnTo>
                  <a:pt x="515" y="1357"/>
                </a:lnTo>
                <a:lnTo>
                  <a:pt x="648" y="1357"/>
                </a:lnTo>
                <a:lnTo>
                  <a:pt x="780" y="1357"/>
                </a:lnTo>
                <a:lnTo>
                  <a:pt x="912" y="1357"/>
                </a:lnTo>
                <a:lnTo>
                  <a:pt x="1043" y="1357"/>
                </a:lnTo>
                <a:lnTo>
                  <a:pt x="1175" y="1357"/>
                </a:lnTo>
                <a:lnTo>
                  <a:pt x="1309" y="1357"/>
                </a:lnTo>
                <a:lnTo>
                  <a:pt x="1440" y="1357"/>
                </a:lnTo>
                <a:lnTo>
                  <a:pt x="1572" y="1357"/>
                </a:lnTo>
                <a:lnTo>
                  <a:pt x="1704" y="1357"/>
                </a:lnTo>
                <a:lnTo>
                  <a:pt x="1836" y="1357"/>
                </a:lnTo>
                <a:lnTo>
                  <a:pt x="1968" y="1357"/>
                </a:lnTo>
                <a:lnTo>
                  <a:pt x="2101" y="1357"/>
                </a:lnTo>
                <a:lnTo>
                  <a:pt x="2233" y="1357"/>
                </a:lnTo>
                <a:lnTo>
                  <a:pt x="2364" y="1357"/>
                </a:lnTo>
                <a:lnTo>
                  <a:pt x="2374" y="1356"/>
                </a:lnTo>
                <a:lnTo>
                  <a:pt x="2383" y="1354"/>
                </a:lnTo>
                <a:lnTo>
                  <a:pt x="2391" y="1353"/>
                </a:lnTo>
                <a:lnTo>
                  <a:pt x="2399" y="1350"/>
                </a:lnTo>
                <a:lnTo>
                  <a:pt x="2406" y="1347"/>
                </a:lnTo>
                <a:lnTo>
                  <a:pt x="2411" y="1343"/>
                </a:lnTo>
                <a:lnTo>
                  <a:pt x="2417" y="1339"/>
                </a:lnTo>
                <a:lnTo>
                  <a:pt x="2423" y="1333"/>
                </a:lnTo>
                <a:lnTo>
                  <a:pt x="2433" y="1322"/>
                </a:lnTo>
                <a:lnTo>
                  <a:pt x="2441" y="1309"/>
                </a:lnTo>
                <a:lnTo>
                  <a:pt x="2450" y="1295"/>
                </a:lnTo>
                <a:lnTo>
                  <a:pt x="2458" y="1281"/>
                </a:lnTo>
                <a:lnTo>
                  <a:pt x="2489" y="1227"/>
                </a:lnTo>
                <a:lnTo>
                  <a:pt x="2522" y="1174"/>
                </a:lnTo>
                <a:lnTo>
                  <a:pt x="2554" y="1122"/>
                </a:lnTo>
                <a:lnTo>
                  <a:pt x="2587" y="1071"/>
                </a:lnTo>
                <a:lnTo>
                  <a:pt x="2621" y="1021"/>
                </a:lnTo>
                <a:lnTo>
                  <a:pt x="2655" y="972"/>
                </a:lnTo>
                <a:lnTo>
                  <a:pt x="2690" y="921"/>
                </a:lnTo>
                <a:lnTo>
                  <a:pt x="2727" y="871"/>
                </a:lnTo>
                <a:lnTo>
                  <a:pt x="2742" y="850"/>
                </a:lnTo>
                <a:lnTo>
                  <a:pt x="2753" y="830"/>
                </a:lnTo>
                <a:lnTo>
                  <a:pt x="2760" y="814"/>
                </a:lnTo>
                <a:lnTo>
                  <a:pt x="2763" y="799"/>
                </a:lnTo>
                <a:lnTo>
                  <a:pt x="2764" y="793"/>
                </a:lnTo>
                <a:lnTo>
                  <a:pt x="2764" y="788"/>
                </a:lnTo>
                <a:lnTo>
                  <a:pt x="2764" y="782"/>
                </a:lnTo>
                <a:lnTo>
                  <a:pt x="2763" y="776"/>
                </a:lnTo>
                <a:lnTo>
                  <a:pt x="2760" y="772"/>
                </a:lnTo>
                <a:lnTo>
                  <a:pt x="2757" y="768"/>
                </a:lnTo>
                <a:lnTo>
                  <a:pt x="2754" y="763"/>
                </a:lnTo>
                <a:lnTo>
                  <a:pt x="2750" y="761"/>
                </a:lnTo>
                <a:lnTo>
                  <a:pt x="2740" y="755"/>
                </a:lnTo>
                <a:lnTo>
                  <a:pt x="2729" y="749"/>
                </a:lnTo>
                <a:lnTo>
                  <a:pt x="2716" y="746"/>
                </a:lnTo>
                <a:lnTo>
                  <a:pt x="2700" y="744"/>
                </a:lnTo>
                <a:lnTo>
                  <a:pt x="2666" y="741"/>
                </a:lnTo>
                <a:lnTo>
                  <a:pt x="2628" y="7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27"/>
          <p:cNvSpPr/>
          <p:nvPr/>
        </p:nvSpPr>
        <p:spPr>
          <a:xfrm>
            <a:off x="6133983" y="5957613"/>
            <a:ext cx="368343" cy="330810"/>
          </a:xfrm>
          <a:custGeom>
            <a:avLst/>
            <a:gdLst/>
            <a:ahLst/>
            <a:cxnLst/>
            <a:rect l="l" t="t" r="r" b="b"/>
            <a:pathLst>
              <a:path w="2359" h="2118" extrusionOk="0">
                <a:moveTo>
                  <a:pt x="1050" y="225"/>
                </a:moveTo>
                <a:lnTo>
                  <a:pt x="1239" y="225"/>
                </a:lnTo>
                <a:lnTo>
                  <a:pt x="1247" y="225"/>
                </a:lnTo>
                <a:lnTo>
                  <a:pt x="1256" y="227"/>
                </a:lnTo>
                <a:lnTo>
                  <a:pt x="1263" y="229"/>
                </a:lnTo>
                <a:lnTo>
                  <a:pt x="1271" y="232"/>
                </a:lnTo>
                <a:lnTo>
                  <a:pt x="1278" y="235"/>
                </a:lnTo>
                <a:lnTo>
                  <a:pt x="1286" y="239"/>
                </a:lnTo>
                <a:lnTo>
                  <a:pt x="1291" y="244"/>
                </a:lnTo>
                <a:lnTo>
                  <a:pt x="1297" y="249"/>
                </a:lnTo>
                <a:lnTo>
                  <a:pt x="1303" y="255"/>
                </a:lnTo>
                <a:lnTo>
                  <a:pt x="1308" y="262"/>
                </a:lnTo>
                <a:lnTo>
                  <a:pt x="1312" y="269"/>
                </a:lnTo>
                <a:lnTo>
                  <a:pt x="1315" y="276"/>
                </a:lnTo>
                <a:lnTo>
                  <a:pt x="1318" y="283"/>
                </a:lnTo>
                <a:lnTo>
                  <a:pt x="1320" y="292"/>
                </a:lnTo>
                <a:lnTo>
                  <a:pt x="1321" y="300"/>
                </a:lnTo>
                <a:lnTo>
                  <a:pt x="1322" y="309"/>
                </a:lnTo>
                <a:lnTo>
                  <a:pt x="1322" y="309"/>
                </a:lnTo>
                <a:lnTo>
                  <a:pt x="1321" y="317"/>
                </a:lnTo>
                <a:lnTo>
                  <a:pt x="1320" y="324"/>
                </a:lnTo>
                <a:lnTo>
                  <a:pt x="1318" y="333"/>
                </a:lnTo>
                <a:lnTo>
                  <a:pt x="1315" y="340"/>
                </a:lnTo>
                <a:lnTo>
                  <a:pt x="1312" y="347"/>
                </a:lnTo>
                <a:lnTo>
                  <a:pt x="1308" y="354"/>
                </a:lnTo>
                <a:lnTo>
                  <a:pt x="1303" y="361"/>
                </a:lnTo>
                <a:lnTo>
                  <a:pt x="1297" y="367"/>
                </a:lnTo>
                <a:lnTo>
                  <a:pt x="1291" y="373"/>
                </a:lnTo>
                <a:lnTo>
                  <a:pt x="1286" y="377"/>
                </a:lnTo>
                <a:lnTo>
                  <a:pt x="1278" y="381"/>
                </a:lnTo>
                <a:lnTo>
                  <a:pt x="1271" y="385"/>
                </a:lnTo>
                <a:lnTo>
                  <a:pt x="1263" y="388"/>
                </a:lnTo>
                <a:lnTo>
                  <a:pt x="1256" y="390"/>
                </a:lnTo>
                <a:lnTo>
                  <a:pt x="1247" y="391"/>
                </a:lnTo>
                <a:lnTo>
                  <a:pt x="1239" y="391"/>
                </a:lnTo>
                <a:lnTo>
                  <a:pt x="1169" y="391"/>
                </a:lnTo>
                <a:lnTo>
                  <a:pt x="1195" y="426"/>
                </a:lnTo>
                <a:lnTo>
                  <a:pt x="1219" y="460"/>
                </a:lnTo>
                <a:lnTo>
                  <a:pt x="1243" y="494"/>
                </a:lnTo>
                <a:lnTo>
                  <a:pt x="1266" y="527"/>
                </a:lnTo>
                <a:lnTo>
                  <a:pt x="1454" y="527"/>
                </a:lnTo>
                <a:lnTo>
                  <a:pt x="1463" y="527"/>
                </a:lnTo>
                <a:lnTo>
                  <a:pt x="1471" y="528"/>
                </a:lnTo>
                <a:lnTo>
                  <a:pt x="1480" y="531"/>
                </a:lnTo>
                <a:lnTo>
                  <a:pt x="1487" y="534"/>
                </a:lnTo>
                <a:lnTo>
                  <a:pt x="1494" y="537"/>
                </a:lnTo>
                <a:lnTo>
                  <a:pt x="1501" y="541"/>
                </a:lnTo>
                <a:lnTo>
                  <a:pt x="1508" y="545"/>
                </a:lnTo>
                <a:lnTo>
                  <a:pt x="1514" y="551"/>
                </a:lnTo>
                <a:lnTo>
                  <a:pt x="1519" y="557"/>
                </a:lnTo>
                <a:lnTo>
                  <a:pt x="1524" y="564"/>
                </a:lnTo>
                <a:lnTo>
                  <a:pt x="1528" y="571"/>
                </a:lnTo>
                <a:lnTo>
                  <a:pt x="1531" y="578"/>
                </a:lnTo>
                <a:lnTo>
                  <a:pt x="1534" y="585"/>
                </a:lnTo>
                <a:lnTo>
                  <a:pt x="1536" y="594"/>
                </a:lnTo>
                <a:lnTo>
                  <a:pt x="1538" y="602"/>
                </a:lnTo>
                <a:lnTo>
                  <a:pt x="1538" y="611"/>
                </a:lnTo>
                <a:lnTo>
                  <a:pt x="1538" y="611"/>
                </a:lnTo>
                <a:lnTo>
                  <a:pt x="1538" y="619"/>
                </a:lnTo>
                <a:lnTo>
                  <a:pt x="1536" y="626"/>
                </a:lnTo>
                <a:lnTo>
                  <a:pt x="1534" y="635"/>
                </a:lnTo>
                <a:lnTo>
                  <a:pt x="1531" y="642"/>
                </a:lnTo>
                <a:lnTo>
                  <a:pt x="1528" y="649"/>
                </a:lnTo>
                <a:lnTo>
                  <a:pt x="1524" y="656"/>
                </a:lnTo>
                <a:lnTo>
                  <a:pt x="1519" y="663"/>
                </a:lnTo>
                <a:lnTo>
                  <a:pt x="1514" y="669"/>
                </a:lnTo>
                <a:lnTo>
                  <a:pt x="1508" y="674"/>
                </a:lnTo>
                <a:lnTo>
                  <a:pt x="1501" y="679"/>
                </a:lnTo>
                <a:lnTo>
                  <a:pt x="1494" y="683"/>
                </a:lnTo>
                <a:lnTo>
                  <a:pt x="1487" y="687"/>
                </a:lnTo>
                <a:lnTo>
                  <a:pt x="1480" y="689"/>
                </a:lnTo>
                <a:lnTo>
                  <a:pt x="1471" y="691"/>
                </a:lnTo>
                <a:lnTo>
                  <a:pt x="1463" y="693"/>
                </a:lnTo>
                <a:lnTo>
                  <a:pt x="1454" y="693"/>
                </a:lnTo>
                <a:lnTo>
                  <a:pt x="1383" y="693"/>
                </a:lnTo>
                <a:lnTo>
                  <a:pt x="1430" y="759"/>
                </a:lnTo>
                <a:lnTo>
                  <a:pt x="1470" y="816"/>
                </a:lnTo>
                <a:lnTo>
                  <a:pt x="1501" y="859"/>
                </a:lnTo>
                <a:lnTo>
                  <a:pt x="1521" y="886"/>
                </a:lnTo>
                <a:lnTo>
                  <a:pt x="2127" y="925"/>
                </a:lnTo>
                <a:lnTo>
                  <a:pt x="2127" y="925"/>
                </a:lnTo>
                <a:lnTo>
                  <a:pt x="2167" y="931"/>
                </a:lnTo>
                <a:lnTo>
                  <a:pt x="2203" y="938"/>
                </a:lnTo>
                <a:lnTo>
                  <a:pt x="2220" y="942"/>
                </a:lnTo>
                <a:lnTo>
                  <a:pt x="2235" y="946"/>
                </a:lnTo>
                <a:lnTo>
                  <a:pt x="2251" y="952"/>
                </a:lnTo>
                <a:lnTo>
                  <a:pt x="2265" y="958"/>
                </a:lnTo>
                <a:lnTo>
                  <a:pt x="2279" y="966"/>
                </a:lnTo>
                <a:lnTo>
                  <a:pt x="2292" y="975"/>
                </a:lnTo>
                <a:lnTo>
                  <a:pt x="2303" y="985"/>
                </a:lnTo>
                <a:lnTo>
                  <a:pt x="2316" y="996"/>
                </a:lnTo>
                <a:lnTo>
                  <a:pt x="2327" y="1009"/>
                </a:lnTo>
                <a:lnTo>
                  <a:pt x="2339" y="1024"/>
                </a:lnTo>
                <a:lnTo>
                  <a:pt x="2349" y="1040"/>
                </a:lnTo>
                <a:lnTo>
                  <a:pt x="2359" y="1060"/>
                </a:lnTo>
                <a:lnTo>
                  <a:pt x="2359" y="1060"/>
                </a:lnTo>
                <a:lnTo>
                  <a:pt x="2349" y="1078"/>
                </a:lnTo>
                <a:lnTo>
                  <a:pt x="2339" y="1095"/>
                </a:lnTo>
                <a:lnTo>
                  <a:pt x="2327" y="1109"/>
                </a:lnTo>
                <a:lnTo>
                  <a:pt x="2316" y="1124"/>
                </a:lnTo>
                <a:lnTo>
                  <a:pt x="2305" y="1135"/>
                </a:lnTo>
                <a:lnTo>
                  <a:pt x="2292" y="1145"/>
                </a:lnTo>
                <a:lnTo>
                  <a:pt x="2279" y="1153"/>
                </a:lnTo>
                <a:lnTo>
                  <a:pt x="2265" y="1160"/>
                </a:lnTo>
                <a:lnTo>
                  <a:pt x="2251" y="1168"/>
                </a:lnTo>
                <a:lnTo>
                  <a:pt x="2235" y="1173"/>
                </a:lnTo>
                <a:lnTo>
                  <a:pt x="2220" y="1177"/>
                </a:lnTo>
                <a:lnTo>
                  <a:pt x="2203" y="1182"/>
                </a:lnTo>
                <a:lnTo>
                  <a:pt x="2167" y="1189"/>
                </a:lnTo>
                <a:lnTo>
                  <a:pt x="2127" y="1194"/>
                </a:lnTo>
                <a:lnTo>
                  <a:pt x="2127" y="1194"/>
                </a:lnTo>
                <a:lnTo>
                  <a:pt x="1521" y="1233"/>
                </a:lnTo>
                <a:lnTo>
                  <a:pt x="1521" y="1233"/>
                </a:lnTo>
                <a:lnTo>
                  <a:pt x="1481" y="1288"/>
                </a:lnTo>
                <a:lnTo>
                  <a:pt x="1446" y="1339"/>
                </a:lnTo>
                <a:lnTo>
                  <a:pt x="1413" y="1384"/>
                </a:lnTo>
                <a:lnTo>
                  <a:pt x="1383" y="1425"/>
                </a:lnTo>
                <a:lnTo>
                  <a:pt x="1454" y="1425"/>
                </a:lnTo>
                <a:lnTo>
                  <a:pt x="1463" y="1427"/>
                </a:lnTo>
                <a:lnTo>
                  <a:pt x="1471" y="1428"/>
                </a:lnTo>
                <a:lnTo>
                  <a:pt x="1480" y="1430"/>
                </a:lnTo>
                <a:lnTo>
                  <a:pt x="1487" y="1433"/>
                </a:lnTo>
                <a:lnTo>
                  <a:pt x="1494" y="1435"/>
                </a:lnTo>
                <a:lnTo>
                  <a:pt x="1501" y="1440"/>
                </a:lnTo>
                <a:lnTo>
                  <a:pt x="1508" y="1445"/>
                </a:lnTo>
                <a:lnTo>
                  <a:pt x="1514" y="1451"/>
                </a:lnTo>
                <a:lnTo>
                  <a:pt x="1519" y="1457"/>
                </a:lnTo>
                <a:lnTo>
                  <a:pt x="1524" y="1462"/>
                </a:lnTo>
                <a:lnTo>
                  <a:pt x="1528" y="1469"/>
                </a:lnTo>
                <a:lnTo>
                  <a:pt x="1531" y="1476"/>
                </a:lnTo>
                <a:lnTo>
                  <a:pt x="1534" y="1485"/>
                </a:lnTo>
                <a:lnTo>
                  <a:pt x="1536" y="1492"/>
                </a:lnTo>
                <a:lnTo>
                  <a:pt x="1538" y="1501"/>
                </a:lnTo>
                <a:lnTo>
                  <a:pt x="1538" y="1509"/>
                </a:lnTo>
                <a:lnTo>
                  <a:pt x="1538" y="1509"/>
                </a:lnTo>
                <a:lnTo>
                  <a:pt x="1538" y="1518"/>
                </a:lnTo>
                <a:lnTo>
                  <a:pt x="1536" y="1526"/>
                </a:lnTo>
                <a:lnTo>
                  <a:pt x="1534" y="1533"/>
                </a:lnTo>
                <a:lnTo>
                  <a:pt x="1531" y="1542"/>
                </a:lnTo>
                <a:lnTo>
                  <a:pt x="1528" y="1549"/>
                </a:lnTo>
                <a:lnTo>
                  <a:pt x="1524" y="1556"/>
                </a:lnTo>
                <a:lnTo>
                  <a:pt x="1519" y="1561"/>
                </a:lnTo>
                <a:lnTo>
                  <a:pt x="1514" y="1567"/>
                </a:lnTo>
                <a:lnTo>
                  <a:pt x="1508" y="1573"/>
                </a:lnTo>
                <a:lnTo>
                  <a:pt x="1501" y="1577"/>
                </a:lnTo>
                <a:lnTo>
                  <a:pt x="1494" y="1581"/>
                </a:lnTo>
                <a:lnTo>
                  <a:pt x="1487" y="1586"/>
                </a:lnTo>
                <a:lnTo>
                  <a:pt x="1480" y="1588"/>
                </a:lnTo>
                <a:lnTo>
                  <a:pt x="1471" y="1590"/>
                </a:lnTo>
                <a:lnTo>
                  <a:pt x="1463" y="1591"/>
                </a:lnTo>
                <a:lnTo>
                  <a:pt x="1454" y="1593"/>
                </a:lnTo>
                <a:lnTo>
                  <a:pt x="1267" y="1593"/>
                </a:lnTo>
                <a:lnTo>
                  <a:pt x="1225" y="1654"/>
                </a:lnTo>
                <a:lnTo>
                  <a:pt x="1203" y="1686"/>
                </a:lnTo>
                <a:lnTo>
                  <a:pt x="1192" y="1706"/>
                </a:lnTo>
                <a:lnTo>
                  <a:pt x="1176" y="1727"/>
                </a:lnTo>
                <a:lnTo>
                  <a:pt x="1239" y="1727"/>
                </a:lnTo>
                <a:lnTo>
                  <a:pt x="1247" y="1729"/>
                </a:lnTo>
                <a:lnTo>
                  <a:pt x="1256" y="1730"/>
                </a:lnTo>
                <a:lnTo>
                  <a:pt x="1263" y="1732"/>
                </a:lnTo>
                <a:lnTo>
                  <a:pt x="1271" y="1734"/>
                </a:lnTo>
                <a:lnTo>
                  <a:pt x="1278" y="1737"/>
                </a:lnTo>
                <a:lnTo>
                  <a:pt x="1286" y="1741"/>
                </a:lnTo>
                <a:lnTo>
                  <a:pt x="1291" y="1747"/>
                </a:lnTo>
                <a:lnTo>
                  <a:pt x="1297" y="1753"/>
                </a:lnTo>
                <a:lnTo>
                  <a:pt x="1303" y="1758"/>
                </a:lnTo>
                <a:lnTo>
                  <a:pt x="1308" y="1764"/>
                </a:lnTo>
                <a:lnTo>
                  <a:pt x="1312" y="1771"/>
                </a:lnTo>
                <a:lnTo>
                  <a:pt x="1315" y="1778"/>
                </a:lnTo>
                <a:lnTo>
                  <a:pt x="1318" y="1787"/>
                </a:lnTo>
                <a:lnTo>
                  <a:pt x="1320" y="1794"/>
                </a:lnTo>
                <a:lnTo>
                  <a:pt x="1321" y="1802"/>
                </a:lnTo>
                <a:lnTo>
                  <a:pt x="1322" y="1811"/>
                </a:lnTo>
                <a:lnTo>
                  <a:pt x="1322" y="1811"/>
                </a:lnTo>
                <a:lnTo>
                  <a:pt x="1321" y="1819"/>
                </a:lnTo>
                <a:lnTo>
                  <a:pt x="1320" y="1828"/>
                </a:lnTo>
                <a:lnTo>
                  <a:pt x="1318" y="1835"/>
                </a:lnTo>
                <a:lnTo>
                  <a:pt x="1315" y="1843"/>
                </a:lnTo>
                <a:lnTo>
                  <a:pt x="1312" y="1851"/>
                </a:lnTo>
                <a:lnTo>
                  <a:pt x="1308" y="1858"/>
                </a:lnTo>
                <a:lnTo>
                  <a:pt x="1303" y="1863"/>
                </a:lnTo>
                <a:lnTo>
                  <a:pt x="1297" y="1869"/>
                </a:lnTo>
                <a:lnTo>
                  <a:pt x="1291" y="1875"/>
                </a:lnTo>
                <a:lnTo>
                  <a:pt x="1286" y="1879"/>
                </a:lnTo>
                <a:lnTo>
                  <a:pt x="1278" y="1883"/>
                </a:lnTo>
                <a:lnTo>
                  <a:pt x="1271" y="1887"/>
                </a:lnTo>
                <a:lnTo>
                  <a:pt x="1263" y="1890"/>
                </a:lnTo>
                <a:lnTo>
                  <a:pt x="1256" y="1892"/>
                </a:lnTo>
                <a:lnTo>
                  <a:pt x="1247" y="1893"/>
                </a:lnTo>
                <a:lnTo>
                  <a:pt x="1239" y="1894"/>
                </a:lnTo>
                <a:lnTo>
                  <a:pt x="1055" y="1894"/>
                </a:lnTo>
                <a:lnTo>
                  <a:pt x="943" y="2042"/>
                </a:lnTo>
                <a:lnTo>
                  <a:pt x="914" y="2080"/>
                </a:lnTo>
                <a:lnTo>
                  <a:pt x="876" y="2108"/>
                </a:lnTo>
                <a:lnTo>
                  <a:pt x="828" y="2118"/>
                </a:lnTo>
                <a:lnTo>
                  <a:pt x="828" y="2118"/>
                </a:lnTo>
                <a:lnTo>
                  <a:pt x="780" y="2118"/>
                </a:lnTo>
                <a:lnTo>
                  <a:pt x="741" y="2108"/>
                </a:lnTo>
                <a:lnTo>
                  <a:pt x="731" y="2099"/>
                </a:lnTo>
                <a:lnTo>
                  <a:pt x="721" y="2090"/>
                </a:lnTo>
                <a:lnTo>
                  <a:pt x="721" y="2032"/>
                </a:lnTo>
                <a:lnTo>
                  <a:pt x="721" y="2032"/>
                </a:lnTo>
                <a:lnTo>
                  <a:pt x="982" y="1243"/>
                </a:lnTo>
                <a:lnTo>
                  <a:pt x="712" y="1223"/>
                </a:lnTo>
                <a:lnTo>
                  <a:pt x="289" y="1175"/>
                </a:lnTo>
                <a:lnTo>
                  <a:pt x="289" y="1175"/>
                </a:lnTo>
                <a:lnTo>
                  <a:pt x="67" y="1425"/>
                </a:lnTo>
                <a:lnTo>
                  <a:pt x="0" y="1387"/>
                </a:lnTo>
                <a:lnTo>
                  <a:pt x="67" y="1060"/>
                </a:lnTo>
                <a:lnTo>
                  <a:pt x="0" y="732"/>
                </a:lnTo>
                <a:lnTo>
                  <a:pt x="67" y="694"/>
                </a:lnTo>
                <a:lnTo>
                  <a:pt x="289" y="944"/>
                </a:lnTo>
                <a:lnTo>
                  <a:pt x="712" y="895"/>
                </a:lnTo>
                <a:lnTo>
                  <a:pt x="982" y="877"/>
                </a:lnTo>
                <a:lnTo>
                  <a:pt x="982" y="877"/>
                </a:lnTo>
                <a:lnTo>
                  <a:pt x="721" y="88"/>
                </a:lnTo>
                <a:lnTo>
                  <a:pt x="721" y="30"/>
                </a:lnTo>
                <a:lnTo>
                  <a:pt x="731" y="20"/>
                </a:lnTo>
                <a:lnTo>
                  <a:pt x="741" y="10"/>
                </a:lnTo>
                <a:lnTo>
                  <a:pt x="780" y="0"/>
                </a:lnTo>
                <a:lnTo>
                  <a:pt x="828" y="0"/>
                </a:lnTo>
                <a:lnTo>
                  <a:pt x="828" y="0"/>
                </a:lnTo>
                <a:lnTo>
                  <a:pt x="876" y="10"/>
                </a:lnTo>
                <a:lnTo>
                  <a:pt x="914" y="40"/>
                </a:lnTo>
                <a:lnTo>
                  <a:pt x="943" y="78"/>
                </a:lnTo>
                <a:lnTo>
                  <a:pt x="943" y="78"/>
                </a:lnTo>
                <a:lnTo>
                  <a:pt x="969" y="113"/>
                </a:lnTo>
                <a:lnTo>
                  <a:pt x="996" y="150"/>
                </a:lnTo>
                <a:lnTo>
                  <a:pt x="1023" y="187"/>
                </a:lnTo>
                <a:lnTo>
                  <a:pt x="1050" y="2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27"/>
          <p:cNvSpPr/>
          <p:nvPr/>
        </p:nvSpPr>
        <p:spPr>
          <a:xfrm>
            <a:off x="7449640" y="6061815"/>
            <a:ext cx="499241" cy="128585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5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4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2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1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0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1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2" y="159"/>
                </a:lnTo>
                <a:lnTo>
                  <a:pt x="662" y="170"/>
                </a:lnTo>
                <a:lnTo>
                  <a:pt x="662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2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1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1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1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1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0" y="510"/>
                </a:lnTo>
                <a:lnTo>
                  <a:pt x="723" y="510"/>
                </a:lnTo>
                <a:lnTo>
                  <a:pt x="733" y="510"/>
                </a:lnTo>
                <a:lnTo>
                  <a:pt x="743" y="512"/>
                </a:lnTo>
                <a:lnTo>
                  <a:pt x="753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3" y="612"/>
                </a:lnTo>
                <a:lnTo>
                  <a:pt x="743" y="615"/>
                </a:lnTo>
                <a:lnTo>
                  <a:pt x="733" y="617"/>
                </a:lnTo>
                <a:lnTo>
                  <a:pt x="682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89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1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5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2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7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0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6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1443" y="434"/>
                </a:moveTo>
                <a:lnTo>
                  <a:pt x="1126" y="434"/>
                </a:lnTo>
                <a:lnTo>
                  <a:pt x="1126" y="279"/>
                </a:lnTo>
                <a:lnTo>
                  <a:pt x="1443" y="279"/>
                </a:lnTo>
                <a:lnTo>
                  <a:pt x="1443" y="434"/>
                </a:lnTo>
                <a:close/>
                <a:moveTo>
                  <a:pt x="1790" y="713"/>
                </a:moveTo>
                <a:lnTo>
                  <a:pt x="1559" y="713"/>
                </a:lnTo>
                <a:lnTo>
                  <a:pt x="1559" y="279"/>
                </a:lnTo>
                <a:lnTo>
                  <a:pt x="1790" y="279"/>
                </a:lnTo>
                <a:lnTo>
                  <a:pt x="1790" y="713"/>
                </a:lnTo>
                <a:close/>
                <a:moveTo>
                  <a:pt x="2070" y="713"/>
                </a:moveTo>
                <a:lnTo>
                  <a:pt x="1839" y="713"/>
                </a:lnTo>
                <a:lnTo>
                  <a:pt x="1839" y="279"/>
                </a:lnTo>
                <a:lnTo>
                  <a:pt x="2070" y="279"/>
                </a:lnTo>
                <a:lnTo>
                  <a:pt x="2070" y="713"/>
                </a:lnTo>
                <a:close/>
                <a:moveTo>
                  <a:pt x="250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02" y="279"/>
                </a:lnTo>
                <a:lnTo>
                  <a:pt x="2502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7"/>
          <p:cNvSpPr/>
          <p:nvPr/>
        </p:nvSpPr>
        <p:spPr>
          <a:xfrm>
            <a:off x="5136442" y="6021155"/>
            <a:ext cx="354018" cy="207521"/>
          </a:xfrm>
          <a:custGeom>
            <a:avLst/>
            <a:gdLst/>
            <a:ahLst/>
            <a:cxnLst/>
            <a:rect l="l" t="t" r="r" b="b"/>
            <a:pathLst>
              <a:path w="2503" h="1467" extrusionOk="0">
                <a:moveTo>
                  <a:pt x="2455" y="972"/>
                </a:moveTo>
                <a:lnTo>
                  <a:pt x="2455" y="943"/>
                </a:lnTo>
                <a:lnTo>
                  <a:pt x="2455" y="913"/>
                </a:lnTo>
                <a:lnTo>
                  <a:pt x="2455" y="883"/>
                </a:lnTo>
                <a:lnTo>
                  <a:pt x="2455" y="853"/>
                </a:lnTo>
                <a:lnTo>
                  <a:pt x="2455" y="824"/>
                </a:lnTo>
                <a:lnTo>
                  <a:pt x="2455" y="794"/>
                </a:lnTo>
                <a:lnTo>
                  <a:pt x="2455" y="764"/>
                </a:lnTo>
                <a:lnTo>
                  <a:pt x="2455" y="734"/>
                </a:lnTo>
                <a:lnTo>
                  <a:pt x="2455" y="719"/>
                </a:lnTo>
                <a:lnTo>
                  <a:pt x="2455" y="706"/>
                </a:lnTo>
                <a:lnTo>
                  <a:pt x="2453" y="696"/>
                </a:lnTo>
                <a:lnTo>
                  <a:pt x="2450" y="686"/>
                </a:lnTo>
                <a:lnTo>
                  <a:pt x="2446" y="678"/>
                </a:lnTo>
                <a:lnTo>
                  <a:pt x="2439" y="668"/>
                </a:lnTo>
                <a:lnTo>
                  <a:pt x="2432" y="656"/>
                </a:lnTo>
                <a:lnTo>
                  <a:pt x="2421" y="642"/>
                </a:lnTo>
                <a:lnTo>
                  <a:pt x="2382" y="591"/>
                </a:lnTo>
                <a:lnTo>
                  <a:pt x="2343" y="542"/>
                </a:lnTo>
                <a:lnTo>
                  <a:pt x="2304" y="491"/>
                </a:lnTo>
                <a:lnTo>
                  <a:pt x="2265" y="440"/>
                </a:lnTo>
                <a:lnTo>
                  <a:pt x="2256" y="428"/>
                </a:lnTo>
                <a:lnTo>
                  <a:pt x="2248" y="418"/>
                </a:lnTo>
                <a:lnTo>
                  <a:pt x="2241" y="410"/>
                </a:lnTo>
                <a:lnTo>
                  <a:pt x="2232" y="404"/>
                </a:lnTo>
                <a:lnTo>
                  <a:pt x="2224" y="400"/>
                </a:lnTo>
                <a:lnTo>
                  <a:pt x="2212" y="397"/>
                </a:lnTo>
                <a:lnTo>
                  <a:pt x="2198" y="396"/>
                </a:lnTo>
                <a:lnTo>
                  <a:pt x="2181" y="396"/>
                </a:lnTo>
                <a:lnTo>
                  <a:pt x="2130" y="396"/>
                </a:lnTo>
                <a:lnTo>
                  <a:pt x="2079" y="396"/>
                </a:lnTo>
                <a:lnTo>
                  <a:pt x="2027" y="396"/>
                </a:lnTo>
                <a:lnTo>
                  <a:pt x="1976" y="396"/>
                </a:lnTo>
                <a:lnTo>
                  <a:pt x="1925" y="396"/>
                </a:lnTo>
                <a:lnTo>
                  <a:pt x="1873" y="396"/>
                </a:lnTo>
                <a:lnTo>
                  <a:pt x="1822" y="396"/>
                </a:lnTo>
                <a:lnTo>
                  <a:pt x="1771" y="396"/>
                </a:lnTo>
                <a:lnTo>
                  <a:pt x="1771" y="353"/>
                </a:lnTo>
                <a:lnTo>
                  <a:pt x="1771" y="311"/>
                </a:lnTo>
                <a:lnTo>
                  <a:pt x="1771" y="268"/>
                </a:lnTo>
                <a:lnTo>
                  <a:pt x="1771" y="226"/>
                </a:lnTo>
                <a:lnTo>
                  <a:pt x="1771" y="183"/>
                </a:lnTo>
                <a:lnTo>
                  <a:pt x="1771" y="141"/>
                </a:lnTo>
                <a:lnTo>
                  <a:pt x="1771" y="98"/>
                </a:lnTo>
                <a:lnTo>
                  <a:pt x="1771" y="56"/>
                </a:lnTo>
                <a:lnTo>
                  <a:pt x="1771" y="44"/>
                </a:lnTo>
                <a:lnTo>
                  <a:pt x="1771" y="33"/>
                </a:lnTo>
                <a:lnTo>
                  <a:pt x="1770" y="24"/>
                </a:lnTo>
                <a:lnTo>
                  <a:pt x="1769" y="16"/>
                </a:lnTo>
                <a:lnTo>
                  <a:pt x="1766" y="10"/>
                </a:lnTo>
                <a:lnTo>
                  <a:pt x="1760" y="5"/>
                </a:lnTo>
                <a:lnTo>
                  <a:pt x="1753" y="2"/>
                </a:lnTo>
                <a:lnTo>
                  <a:pt x="1742" y="0"/>
                </a:lnTo>
                <a:lnTo>
                  <a:pt x="1642" y="0"/>
                </a:lnTo>
                <a:lnTo>
                  <a:pt x="1543" y="0"/>
                </a:lnTo>
                <a:lnTo>
                  <a:pt x="1444" y="0"/>
                </a:lnTo>
                <a:lnTo>
                  <a:pt x="1345" y="0"/>
                </a:lnTo>
                <a:lnTo>
                  <a:pt x="1246" y="0"/>
                </a:lnTo>
                <a:lnTo>
                  <a:pt x="1146" y="0"/>
                </a:lnTo>
                <a:lnTo>
                  <a:pt x="1047" y="0"/>
                </a:lnTo>
                <a:lnTo>
                  <a:pt x="948" y="0"/>
                </a:lnTo>
                <a:lnTo>
                  <a:pt x="849" y="0"/>
                </a:lnTo>
                <a:lnTo>
                  <a:pt x="749" y="0"/>
                </a:lnTo>
                <a:lnTo>
                  <a:pt x="650" y="0"/>
                </a:lnTo>
                <a:lnTo>
                  <a:pt x="551" y="0"/>
                </a:lnTo>
                <a:lnTo>
                  <a:pt x="452" y="0"/>
                </a:lnTo>
                <a:lnTo>
                  <a:pt x="353" y="0"/>
                </a:lnTo>
                <a:lnTo>
                  <a:pt x="253" y="0"/>
                </a:lnTo>
                <a:lnTo>
                  <a:pt x="154" y="0"/>
                </a:lnTo>
                <a:lnTo>
                  <a:pt x="147" y="0"/>
                </a:lnTo>
                <a:lnTo>
                  <a:pt x="140" y="2"/>
                </a:lnTo>
                <a:lnTo>
                  <a:pt x="136" y="5"/>
                </a:lnTo>
                <a:lnTo>
                  <a:pt x="132" y="7"/>
                </a:lnTo>
                <a:lnTo>
                  <a:pt x="129" y="12"/>
                </a:lnTo>
                <a:lnTo>
                  <a:pt x="127" y="16"/>
                </a:lnTo>
                <a:lnTo>
                  <a:pt x="126" y="23"/>
                </a:lnTo>
                <a:lnTo>
                  <a:pt x="124" y="29"/>
                </a:lnTo>
                <a:lnTo>
                  <a:pt x="124" y="148"/>
                </a:lnTo>
                <a:lnTo>
                  <a:pt x="124" y="265"/>
                </a:lnTo>
                <a:lnTo>
                  <a:pt x="124" y="383"/>
                </a:lnTo>
                <a:lnTo>
                  <a:pt x="124" y="501"/>
                </a:lnTo>
                <a:lnTo>
                  <a:pt x="124" y="618"/>
                </a:lnTo>
                <a:lnTo>
                  <a:pt x="124" y="737"/>
                </a:lnTo>
                <a:lnTo>
                  <a:pt x="124" y="855"/>
                </a:lnTo>
                <a:lnTo>
                  <a:pt x="124" y="972"/>
                </a:lnTo>
                <a:lnTo>
                  <a:pt x="93" y="972"/>
                </a:lnTo>
                <a:lnTo>
                  <a:pt x="62" y="972"/>
                </a:lnTo>
                <a:lnTo>
                  <a:pt x="31" y="972"/>
                </a:lnTo>
                <a:lnTo>
                  <a:pt x="0" y="972"/>
                </a:lnTo>
                <a:lnTo>
                  <a:pt x="0" y="1026"/>
                </a:lnTo>
                <a:lnTo>
                  <a:pt x="0" y="1079"/>
                </a:lnTo>
                <a:lnTo>
                  <a:pt x="0" y="1131"/>
                </a:lnTo>
                <a:lnTo>
                  <a:pt x="0" y="1185"/>
                </a:lnTo>
                <a:lnTo>
                  <a:pt x="0" y="1185"/>
                </a:lnTo>
                <a:lnTo>
                  <a:pt x="0" y="1185"/>
                </a:lnTo>
                <a:lnTo>
                  <a:pt x="0" y="1194"/>
                </a:lnTo>
                <a:lnTo>
                  <a:pt x="0" y="1203"/>
                </a:lnTo>
                <a:lnTo>
                  <a:pt x="10" y="1203"/>
                </a:lnTo>
                <a:lnTo>
                  <a:pt x="18" y="1203"/>
                </a:lnTo>
                <a:lnTo>
                  <a:pt x="65" y="1203"/>
                </a:lnTo>
                <a:lnTo>
                  <a:pt x="110" y="1203"/>
                </a:lnTo>
                <a:lnTo>
                  <a:pt x="157" y="1203"/>
                </a:lnTo>
                <a:lnTo>
                  <a:pt x="202" y="1203"/>
                </a:lnTo>
                <a:lnTo>
                  <a:pt x="202" y="1208"/>
                </a:lnTo>
                <a:lnTo>
                  <a:pt x="202" y="1211"/>
                </a:lnTo>
                <a:lnTo>
                  <a:pt x="204" y="1236"/>
                </a:lnTo>
                <a:lnTo>
                  <a:pt x="208" y="1262"/>
                </a:lnTo>
                <a:lnTo>
                  <a:pt x="214" y="1287"/>
                </a:lnTo>
                <a:lnTo>
                  <a:pt x="222" y="1310"/>
                </a:lnTo>
                <a:lnTo>
                  <a:pt x="234" y="1332"/>
                </a:lnTo>
                <a:lnTo>
                  <a:pt x="246" y="1354"/>
                </a:lnTo>
                <a:lnTo>
                  <a:pt x="261" y="1374"/>
                </a:lnTo>
                <a:lnTo>
                  <a:pt x="278" y="1392"/>
                </a:lnTo>
                <a:lnTo>
                  <a:pt x="296" y="1409"/>
                </a:lnTo>
                <a:lnTo>
                  <a:pt x="316" y="1423"/>
                </a:lnTo>
                <a:lnTo>
                  <a:pt x="337" y="1436"/>
                </a:lnTo>
                <a:lnTo>
                  <a:pt x="360" y="1447"/>
                </a:lnTo>
                <a:lnTo>
                  <a:pt x="382" y="1456"/>
                </a:lnTo>
                <a:lnTo>
                  <a:pt x="408" y="1463"/>
                </a:lnTo>
                <a:lnTo>
                  <a:pt x="433" y="1466"/>
                </a:lnTo>
                <a:lnTo>
                  <a:pt x="459" y="1467"/>
                </a:lnTo>
                <a:lnTo>
                  <a:pt x="475" y="1467"/>
                </a:lnTo>
                <a:lnTo>
                  <a:pt x="490" y="1466"/>
                </a:lnTo>
                <a:lnTo>
                  <a:pt x="504" y="1463"/>
                </a:lnTo>
                <a:lnTo>
                  <a:pt x="520" y="1460"/>
                </a:lnTo>
                <a:lnTo>
                  <a:pt x="534" y="1457"/>
                </a:lnTo>
                <a:lnTo>
                  <a:pt x="547" y="1451"/>
                </a:lnTo>
                <a:lnTo>
                  <a:pt x="561" y="1447"/>
                </a:lnTo>
                <a:lnTo>
                  <a:pt x="574" y="1440"/>
                </a:lnTo>
                <a:lnTo>
                  <a:pt x="587" y="1433"/>
                </a:lnTo>
                <a:lnTo>
                  <a:pt x="599" y="1426"/>
                </a:lnTo>
                <a:lnTo>
                  <a:pt x="611" y="1417"/>
                </a:lnTo>
                <a:lnTo>
                  <a:pt x="622" y="1409"/>
                </a:lnTo>
                <a:lnTo>
                  <a:pt x="633" y="1400"/>
                </a:lnTo>
                <a:lnTo>
                  <a:pt x="643" y="1389"/>
                </a:lnTo>
                <a:lnTo>
                  <a:pt x="653" y="1379"/>
                </a:lnTo>
                <a:lnTo>
                  <a:pt x="663" y="1368"/>
                </a:lnTo>
                <a:lnTo>
                  <a:pt x="672" y="1379"/>
                </a:lnTo>
                <a:lnTo>
                  <a:pt x="681" y="1389"/>
                </a:lnTo>
                <a:lnTo>
                  <a:pt x="691" y="1400"/>
                </a:lnTo>
                <a:lnTo>
                  <a:pt x="703" y="1409"/>
                </a:lnTo>
                <a:lnTo>
                  <a:pt x="714" y="1417"/>
                </a:lnTo>
                <a:lnTo>
                  <a:pt x="725" y="1426"/>
                </a:lnTo>
                <a:lnTo>
                  <a:pt x="738" y="1433"/>
                </a:lnTo>
                <a:lnTo>
                  <a:pt x="751" y="1440"/>
                </a:lnTo>
                <a:lnTo>
                  <a:pt x="764" y="1447"/>
                </a:lnTo>
                <a:lnTo>
                  <a:pt x="778" y="1451"/>
                </a:lnTo>
                <a:lnTo>
                  <a:pt x="791" y="1457"/>
                </a:lnTo>
                <a:lnTo>
                  <a:pt x="805" y="1460"/>
                </a:lnTo>
                <a:lnTo>
                  <a:pt x="820" y="1463"/>
                </a:lnTo>
                <a:lnTo>
                  <a:pt x="835" y="1466"/>
                </a:lnTo>
                <a:lnTo>
                  <a:pt x="850" y="1467"/>
                </a:lnTo>
                <a:lnTo>
                  <a:pt x="866" y="1467"/>
                </a:lnTo>
                <a:lnTo>
                  <a:pt x="891" y="1466"/>
                </a:lnTo>
                <a:lnTo>
                  <a:pt x="917" y="1463"/>
                </a:lnTo>
                <a:lnTo>
                  <a:pt x="942" y="1456"/>
                </a:lnTo>
                <a:lnTo>
                  <a:pt x="965" y="1447"/>
                </a:lnTo>
                <a:lnTo>
                  <a:pt x="988" y="1436"/>
                </a:lnTo>
                <a:lnTo>
                  <a:pt x="1009" y="1423"/>
                </a:lnTo>
                <a:lnTo>
                  <a:pt x="1029" y="1409"/>
                </a:lnTo>
                <a:lnTo>
                  <a:pt x="1047" y="1392"/>
                </a:lnTo>
                <a:lnTo>
                  <a:pt x="1064" y="1374"/>
                </a:lnTo>
                <a:lnTo>
                  <a:pt x="1078" y="1354"/>
                </a:lnTo>
                <a:lnTo>
                  <a:pt x="1091" y="1332"/>
                </a:lnTo>
                <a:lnTo>
                  <a:pt x="1102" y="1310"/>
                </a:lnTo>
                <a:lnTo>
                  <a:pt x="1111" y="1287"/>
                </a:lnTo>
                <a:lnTo>
                  <a:pt x="1117" y="1262"/>
                </a:lnTo>
                <a:lnTo>
                  <a:pt x="1121" y="1236"/>
                </a:lnTo>
                <a:lnTo>
                  <a:pt x="1122" y="1211"/>
                </a:lnTo>
                <a:lnTo>
                  <a:pt x="1122" y="1208"/>
                </a:lnTo>
                <a:lnTo>
                  <a:pt x="1122" y="1203"/>
                </a:lnTo>
                <a:lnTo>
                  <a:pt x="1210" y="1203"/>
                </a:lnTo>
                <a:lnTo>
                  <a:pt x="1297" y="1203"/>
                </a:lnTo>
                <a:lnTo>
                  <a:pt x="1384" y="1203"/>
                </a:lnTo>
                <a:lnTo>
                  <a:pt x="1472" y="1203"/>
                </a:lnTo>
                <a:lnTo>
                  <a:pt x="1559" y="1203"/>
                </a:lnTo>
                <a:lnTo>
                  <a:pt x="1647" y="1203"/>
                </a:lnTo>
                <a:lnTo>
                  <a:pt x="1735" y="1203"/>
                </a:lnTo>
                <a:lnTo>
                  <a:pt x="1821" y="1203"/>
                </a:lnTo>
                <a:lnTo>
                  <a:pt x="1821" y="1208"/>
                </a:lnTo>
                <a:lnTo>
                  <a:pt x="1821" y="1211"/>
                </a:lnTo>
                <a:lnTo>
                  <a:pt x="1822" y="1236"/>
                </a:lnTo>
                <a:lnTo>
                  <a:pt x="1827" y="1262"/>
                </a:lnTo>
                <a:lnTo>
                  <a:pt x="1832" y="1287"/>
                </a:lnTo>
                <a:lnTo>
                  <a:pt x="1842" y="1310"/>
                </a:lnTo>
                <a:lnTo>
                  <a:pt x="1852" y="1332"/>
                </a:lnTo>
                <a:lnTo>
                  <a:pt x="1865" y="1354"/>
                </a:lnTo>
                <a:lnTo>
                  <a:pt x="1881" y="1374"/>
                </a:lnTo>
                <a:lnTo>
                  <a:pt x="1896" y="1392"/>
                </a:lnTo>
                <a:lnTo>
                  <a:pt x="1915" y="1409"/>
                </a:lnTo>
                <a:lnTo>
                  <a:pt x="1934" y="1423"/>
                </a:lnTo>
                <a:lnTo>
                  <a:pt x="1956" y="1436"/>
                </a:lnTo>
                <a:lnTo>
                  <a:pt x="1978" y="1447"/>
                </a:lnTo>
                <a:lnTo>
                  <a:pt x="2002" y="1456"/>
                </a:lnTo>
                <a:lnTo>
                  <a:pt x="2027" y="1463"/>
                </a:lnTo>
                <a:lnTo>
                  <a:pt x="2052" y="1466"/>
                </a:lnTo>
                <a:lnTo>
                  <a:pt x="2079" y="1467"/>
                </a:lnTo>
                <a:lnTo>
                  <a:pt x="2105" y="1466"/>
                </a:lnTo>
                <a:lnTo>
                  <a:pt x="2130" y="1463"/>
                </a:lnTo>
                <a:lnTo>
                  <a:pt x="2156" y="1456"/>
                </a:lnTo>
                <a:lnTo>
                  <a:pt x="2178" y="1447"/>
                </a:lnTo>
                <a:lnTo>
                  <a:pt x="2201" y="1436"/>
                </a:lnTo>
                <a:lnTo>
                  <a:pt x="2222" y="1423"/>
                </a:lnTo>
                <a:lnTo>
                  <a:pt x="2242" y="1409"/>
                </a:lnTo>
                <a:lnTo>
                  <a:pt x="2260" y="1392"/>
                </a:lnTo>
                <a:lnTo>
                  <a:pt x="2277" y="1374"/>
                </a:lnTo>
                <a:lnTo>
                  <a:pt x="2292" y="1354"/>
                </a:lnTo>
                <a:lnTo>
                  <a:pt x="2304" y="1332"/>
                </a:lnTo>
                <a:lnTo>
                  <a:pt x="2316" y="1310"/>
                </a:lnTo>
                <a:lnTo>
                  <a:pt x="2324" y="1287"/>
                </a:lnTo>
                <a:lnTo>
                  <a:pt x="2330" y="1262"/>
                </a:lnTo>
                <a:lnTo>
                  <a:pt x="2334" y="1236"/>
                </a:lnTo>
                <a:lnTo>
                  <a:pt x="2336" y="1211"/>
                </a:lnTo>
                <a:lnTo>
                  <a:pt x="2336" y="1208"/>
                </a:lnTo>
                <a:lnTo>
                  <a:pt x="2336" y="1203"/>
                </a:lnTo>
                <a:lnTo>
                  <a:pt x="2370" y="1203"/>
                </a:lnTo>
                <a:lnTo>
                  <a:pt x="2405" y="1203"/>
                </a:lnTo>
                <a:lnTo>
                  <a:pt x="2439" y="1203"/>
                </a:lnTo>
                <a:lnTo>
                  <a:pt x="2474" y="1203"/>
                </a:lnTo>
                <a:lnTo>
                  <a:pt x="2483" y="1203"/>
                </a:lnTo>
                <a:lnTo>
                  <a:pt x="2493" y="1201"/>
                </a:lnTo>
                <a:lnTo>
                  <a:pt x="2496" y="1199"/>
                </a:lnTo>
                <a:lnTo>
                  <a:pt x="2500" y="1195"/>
                </a:lnTo>
                <a:lnTo>
                  <a:pt x="2501" y="1191"/>
                </a:lnTo>
                <a:lnTo>
                  <a:pt x="2503" y="1185"/>
                </a:lnTo>
                <a:lnTo>
                  <a:pt x="2503" y="1131"/>
                </a:lnTo>
                <a:lnTo>
                  <a:pt x="2503" y="1079"/>
                </a:lnTo>
                <a:lnTo>
                  <a:pt x="2503" y="1026"/>
                </a:lnTo>
                <a:lnTo>
                  <a:pt x="2503" y="972"/>
                </a:lnTo>
                <a:lnTo>
                  <a:pt x="2491" y="972"/>
                </a:lnTo>
                <a:lnTo>
                  <a:pt x="2479" y="972"/>
                </a:lnTo>
                <a:lnTo>
                  <a:pt x="2467" y="972"/>
                </a:lnTo>
                <a:lnTo>
                  <a:pt x="2455" y="972"/>
                </a:lnTo>
                <a:close/>
                <a:moveTo>
                  <a:pt x="2002" y="780"/>
                </a:moveTo>
                <a:lnTo>
                  <a:pt x="2002" y="753"/>
                </a:lnTo>
                <a:lnTo>
                  <a:pt x="2002" y="724"/>
                </a:lnTo>
                <a:lnTo>
                  <a:pt x="2002" y="698"/>
                </a:lnTo>
                <a:lnTo>
                  <a:pt x="2002" y="669"/>
                </a:lnTo>
                <a:lnTo>
                  <a:pt x="2002" y="642"/>
                </a:lnTo>
                <a:lnTo>
                  <a:pt x="2002" y="614"/>
                </a:lnTo>
                <a:lnTo>
                  <a:pt x="2002" y="587"/>
                </a:lnTo>
                <a:lnTo>
                  <a:pt x="2002" y="559"/>
                </a:lnTo>
                <a:lnTo>
                  <a:pt x="2038" y="559"/>
                </a:lnTo>
                <a:lnTo>
                  <a:pt x="2075" y="559"/>
                </a:lnTo>
                <a:lnTo>
                  <a:pt x="2110" y="559"/>
                </a:lnTo>
                <a:lnTo>
                  <a:pt x="2147" y="559"/>
                </a:lnTo>
                <a:lnTo>
                  <a:pt x="2167" y="587"/>
                </a:lnTo>
                <a:lnTo>
                  <a:pt x="2188" y="614"/>
                </a:lnTo>
                <a:lnTo>
                  <a:pt x="2208" y="642"/>
                </a:lnTo>
                <a:lnTo>
                  <a:pt x="2229" y="669"/>
                </a:lnTo>
                <a:lnTo>
                  <a:pt x="2249" y="698"/>
                </a:lnTo>
                <a:lnTo>
                  <a:pt x="2269" y="724"/>
                </a:lnTo>
                <a:lnTo>
                  <a:pt x="2290" y="753"/>
                </a:lnTo>
                <a:lnTo>
                  <a:pt x="2310" y="780"/>
                </a:lnTo>
                <a:lnTo>
                  <a:pt x="2272" y="780"/>
                </a:lnTo>
                <a:lnTo>
                  <a:pt x="2233" y="780"/>
                </a:lnTo>
                <a:lnTo>
                  <a:pt x="2195" y="780"/>
                </a:lnTo>
                <a:lnTo>
                  <a:pt x="2157" y="780"/>
                </a:lnTo>
                <a:lnTo>
                  <a:pt x="2117" y="780"/>
                </a:lnTo>
                <a:lnTo>
                  <a:pt x="2079" y="780"/>
                </a:lnTo>
                <a:lnTo>
                  <a:pt x="2041" y="780"/>
                </a:lnTo>
                <a:lnTo>
                  <a:pt x="2002" y="780"/>
                </a:lnTo>
                <a:close/>
                <a:moveTo>
                  <a:pt x="2079" y="1133"/>
                </a:moveTo>
                <a:lnTo>
                  <a:pt x="2086" y="1133"/>
                </a:lnTo>
                <a:lnTo>
                  <a:pt x="2095" y="1134"/>
                </a:lnTo>
                <a:lnTo>
                  <a:pt x="2102" y="1135"/>
                </a:lnTo>
                <a:lnTo>
                  <a:pt x="2109" y="1138"/>
                </a:lnTo>
                <a:lnTo>
                  <a:pt x="2116" y="1141"/>
                </a:lnTo>
                <a:lnTo>
                  <a:pt x="2123" y="1145"/>
                </a:lnTo>
                <a:lnTo>
                  <a:pt x="2129" y="1150"/>
                </a:lnTo>
                <a:lnTo>
                  <a:pt x="2134" y="1155"/>
                </a:lnTo>
                <a:lnTo>
                  <a:pt x="2139" y="1161"/>
                </a:lnTo>
                <a:lnTo>
                  <a:pt x="2143" y="1167"/>
                </a:lnTo>
                <a:lnTo>
                  <a:pt x="2147" y="1174"/>
                </a:lnTo>
                <a:lnTo>
                  <a:pt x="2151" y="1179"/>
                </a:lnTo>
                <a:lnTo>
                  <a:pt x="2153" y="1186"/>
                </a:lnTo>
                <a:lnTo>
                  <a:pt x="2156" y="1195"/>
                </a:lnTo>
                <a:lnTo>
                  <a:pt x="2157" y="1202"/>
                </a:lnTo>
                <a:lnTo>
                  <a:pt x="2157" y="1211"/>
                </a:lnTo>
                <a:lnTo>
                  <a:pt x="2157" y="1218"/>
                </a:lnTo>
                <a:lnTo>
                  <a:pt x="2156" y="1226"/>
                </a:lnTo>
                <a:lnTo>
                  <a:pt x="2153" y="1233"/>
                </a:lnTo>
                <a:lnTo>
                  <a:pt x="2151" y="1240"/>
                </a:lnTo>
                <a:lnTo>
                  <a:pt x="2147" y="1247"/>
                </a:lnTo>
                <a:lnTo>
                  <a:pt x="2143" y="1254"/>
                </a:lnTo>
                <a:lnTo>
                  <a:pt x="2139" y="1260"/>
                </a:lnTo>
                <a:lnTo>
                  <a:pt x="2134" y="1266"/>
                </a:lnTo>
                <a:lnTo>
                  <a:pt x="2129" y="1270"/>
                </a:lnTo>
                <a:lnTo>
                  <a:pt x="2123" y="1276"/>
                </a:lnTo>
                <a:lnTo>
                  <a:pt x="2116" y="1279"/>
                </a:lnTo>
                <a:lnTo>
                  <a:pt x="2109" y="1283"/>
                </a:lnTo>
                <a:lnTo>
                  <a:pt x="2102" y="1286"/>
                </a:lnTo>
                <a:lnTo>
                  <a:pt x="2095" y="1287"/>
                </a:lnTo>
                <a:lnTo>
                  <a:pt x="2086" y="1288"/>
                </a:lnTo>
                <a:lnTo>
                  <a:pt x="2079" y="1288"/>
                </a:lnTo>
                <a:lnTo>
                  <a:pt x="2070" y="1288"/>
                </a:lnTo>
                <a:lnTo>
                  <a:pt x="2063" y="1287"/>
                </a:lnTo>
                <a:lnTo>
                  <a:pt x="2055" y="1286"/>
                </a:lnTo>
                <a:lnTo>
                  <a:pt x="2048" y="1283"/>
                </a:lnTo>
                <a:lnTo>
                  <a:pt x="2041" y="1279"/>
                </a:lnTo>
                <a:lnTo>
                  <a:pt x="2035" y="1276"/>
                </a:lnTo>
                <a:lnTo>
                  <a:pt x="2029" y="1270"/>
                </a:lnTo>
                <a:lnTo>
                  <a:pt x="2024" y="1266"/>
                </a:lnTo>
                <a:lnTo>
                  <a:pt x="2018" y="1260"/>
                </a:lnTo>
                <a:lnTo>
                  <a:pt x="2014" y="1254"/>
                </a:lnTo>
                <a:lnTo>
                  <a:pt x="2010" y="1247"/>
                </a:lnTo>
                <a:lnTo>
                  <a:pt x="2007" y="1240"/>
                </a:lnTo>
                <a:lnTo>
                  <a:pt x="2004" y="1233"/>
                </a:lnTo>
                <a:lnTo>
                  <a:pt x="2002" y="1226"/>
                </a:lnTo>
                <a:lnTo>
                  <a:pt x="2001" y="1218"/>
                </a:lnTo>
                <a:lnTo>
                  <a:pt x="2000" y="1211"/>
                </a:lnTo>
                <a:lnTo>
                  <a:pt x="2001" y="1202"/>
                </a:lnTo>
                <a:lnTo>
                  <a:pt x="2002" y="1195"/>
                </a:lnTo>
                <a:lnTo>
                  <a:pt x="2004" y="1186"/>
                </a:lnTo>
                <a:lnTo>
                  <a:pt x="2007" y="1179"/>
                </a:lnTo>
                <a:lnTo>
                  <a:pt x="2010" y="1174"/>
                </a:lnTo>
                <a:lnTo>
                  <a:pt x="2014" y="1167"/>
                </a:lnTo>
                <a:lnTo>
                  <a:pt x="2018" y="1161"/>
                </a:lnTo>
                <a:lnTo>
                  <a:pt x="2024" y="1155"/>
                </a:lnTo>
                <a:lnTo>
                  <a:pt x="2029" y="1150"/>
                </a:lnTo>
                <a:lnTo>
                  <a:pt x="2035" y="1145"/>
                </a:lnTo>
                <a:lnTo>
                  <a:pt x="2041" y="1141"/>
                </a:lnTo>
                <a:lnTo>
                  <a:pt x="2048" y="1138"/>
                </a:lnTo>
                <a:lnTo>
                  <a:pt x="2055" y="1135"/>
                </a:lnTo>
                <a:lnTo>
                  <a:pt x="2063" y="1134"/>
                </a:lnTo>
                <a:lnTo>
                  <a:pt x="2070" y="1133"/>
                </a:lnTo>
                <a:lnTo>
                  <a:pt x="2079" y="1133"/>
                </a:lnTo>
                <a:close/>
                <a:moveTo>
                  <a:pt x="459" y="1133"/>
                </a:moveTo>
                <a:lnTo>
                  <a:pt x="467" y="1133"/>
                </a:lnTo>
                <a:lnTo>
                  <a:pt x="475" y="1134"/>
                </a:lnTo>
                <a:lnTo>
                  <a:pt x="483" y="1135"/>
                </a:lnTo>
                <a:lnTo>
                  <a:pt x="490" y="1138"/>
                </a:lnTo>
                <a:lnTo>
                  <a:pt x="497" y="1141"/>
                </a:lnTo>
                <a:lnTo>
                  <a:pt x="503" y="1145"/>
                </a:lnTo>
                <a:lnTo>
                  <a:pt x="509" y="1150"/>
                </a:lnTo>
                <a:lnTo>
                  <a:pt x="514" y="1155"/>
                </a:lnTo>
                <a:lnTo>
                  <a:pt x="520" y="1161"/>
                </a:lnTo>
                <a:lnTo>
                  <a:pt x="524" y="1167"/>
                </a:lnTo>
                <a:lnTo>
                  <a:pt x="528" y="1174"/>
                </a:lnTo>
                <a:lnTo>
                  <a:pt x="531" y="1179"/>
                </a:lnTo>
                <a:lnTo>
                  <a:pt x="534" y="1186"/>
                </a:lnTo>
                <a:lnTo>
                  <a:pt x="535" y="1195"/>
                </a:lnTo>
                <a:lnTo>
                  <a:pt x="537" y="1202"/>
                </a:lnTo>
                <a:lnTo>
                  <a:pt x="538" y="1211"/>
                </a:lnTo>
                <a:lnTo>
                  <a:pt x="537" y="1218"/>
                </a:lnTo>
                <a:lnTo>
                  <a:pt x="535" y="1226"/>
                </a:lnTo>
                <a:lnTo>
                  <a:pt x="534" y="1233"/>
                </a:lnTo>
                <a:lnTo>
                  <a:pt x="531" y="1240"/>
                </a:lnTo>
                <a:lnTo>
                  <a:pt x="528" y="1247"/>
                </a:lnTo>
                <a:lnTo>
                  <a:pt x="524" y="1254"/>
                </a:lnTo>
                <a:lnTo>
                  <a:pt x="520" y="1260"/>
                </a:lnTo>
                <a:lnTo>
                  <a:pt x="514" y="1266"/>
                </a:lnTo>
                <a:lnTo>
                  <a:pt x="509" y="1270"/>
                </a:lnTo>
                <a:lnTo>
                  <a:pt x="503" y="1276"/>
                </a:lnTo>
                <a:lnTo>
                  <a:pt x="497" y="1279"/>
                </a:lnTo>
                <a:lnTo>
                  <a:pt x="490" y="1283"/>
                </a:lnTo>
                <a:lnTo>
                  <a:pt x="483" y="1286"/>
                </a:lnTo>
                <a:lnTo>
                  <a:pt x="475" y="1287"/>
                </a:lnTo>
                <a:lnTo>
                  <a:pt x="467" y="1288"/>
                </a:lnTo>
                <a:lnTo>
                  <a:pt x="459" y="1288"/>
                </a:lnTo>
                <a:lnTo>
                  <a:pt x="452" y="1288"/>
                </a:lnTo>
                <a:lnTo>
                  <a:pt x="443" y="1287"/>
                </a:lnTo>
                <a:lnTo>
                  <a:pt x="436" y="1286"/>
                </a:lnTo>
                <a:lnTo>
                  <a:pt x="429" y="1283"/>
                </a:lnTo>
                <a:lnTo>
                  <a:pt x="422" y="1279"/>
                </a:lnTo>
                <a:lnTo>
                  <a:pt x="415" y="1276"/>
                </a:lnTo>
                <a:lnTo>
                  <a:pt x="409" y="1270"/>
                </a:lnTo>
                <a:lnTo>
                  <a:pt x="404" y="1266"/>
                </a:lnTo>
                <a:lnTo>
                  <a:pt x="399" y="1260"/>
                </a:lnTo>
                <a:lnTo>
                  <a:pt x="395" y="1254"/>
                </a:lnTo>
                <a:lnTo>
                  <a:pt x="391" y="1247"/>
                </a:lnTo>
                <a:lnTo>
                  <a:pt x="387" y="1240"/>
                </a:lnTo>
                <a:lnTo>
                  <a:pt x="385" y="1233"/>
                </a:lnTo>
                <a:lnTo>
                  <a:pt x="382" y="1226"/>
                </a:lnTo>
                <a:lnTo>
                  <a:pt x="381" y="1218"/>
                </a:lnTo>
                <a:lnTo>
                  <a:pt x="381" y="1211"/>
                </a:lnTo>
                <a:lnTo>
                  <a:pt x="381" y="1202"/>
                </a:lnTo>
                <a:lnTo>
                  <a:pt x="382" y="1195"/>
                </a:lnTo>
                <a:lnTo>
                  <a:pt x="385" y="1186"/>
                </a:lnTo>
                <a:lnTo>
                  <a:pt x="387" y="1179"/>
                </a:lnTo>
                <a:lnTo>
                  <a:pt x="391" y="1174"/>
                </a:lnTo>
                <a:lnTo>
                  <a:pt x="395" y="1167"/>
                </a:lnTo>
                <a:lnTo>
                  <a:pt x="399" y="1161"/>
                </a:lnTo>
                <a:lnTo>
                  <a:pt x="404" y="1155"/>
                </a:lnTo>
                <a:lnTo>
                  <a:pt x="409" y="1150"/>
                </a:lnTo>
                <a:lnTo>
                  <a:pt x="415" y="1145"/>
                </a:lnTo>
                <a:lnTo>
                  <a:pt x="422" y="1141"/>
                </a:lnTo>
                <a:lnTo>
                  <a:pt x="429" y="1138"/>
                </a:lnTo>
                <a:lnTo>
                  <a:pt x="436" y="1135"/>
                </a:lnTo>
                <a:lnTo>
                  <a:pt x="443" y="1134"/>
                </a:lnTo>
                <a:lnTo>
                  <a:pt x="452" y="1133"/>
                </a:lnTo>
                <a:lnTo>
                  <a:pt x="459" y="1133"/>
                </a:lnTo>
                <a:close/>
                <a:moveTo>
                  <a:pt x="866" y="1133"/>
                </a:moveTo>
                <a:lnTo>
                  <a:pt x="873" y="1133"/>
                </a:lnTo>
                <a:lnTo>
                  <a:pt x="881" y="1134"/>
                </a:lnTo>
                <a:lnTo>
                  <a:pt x="888" y="1135"/>
                </a:lnTo>
                <a:lnTo>
                  <a:pt x="895" y="1138"/>
                </a:lnTo>
                <a:lnTo>
                  <a:pt x="903" y="1141"/>
                </a:lnTo>
                <a:lnTo>
                  <a:pt x="910" y="1145"/>
                </a:lnTo>
                <a:lnTo>
                  <a:pt x="915" y="1150"/>
                </a:lnTo>
                <a:lnTo>
                  <a:pt x="921" y="1155"/>
                </a:lnTo>
                <a:lnTo>
                  <a:pt x="925" y="1161"/>
                </a:lnTo>
                <a:lnTo>
                  <a:pt x="930" y="1167"/>
                </a:lnTo>
                <a:lnTo>
                  <a:pt x="934" y="1174"/>
                </a:lnTo>
                <a:lnTo>
                  <a:pt x="938" y="1179"/>
                </a:lnTo>
                <a:lnTo>
                  <a:pt x="939" y="1186"/>
                </a:lnTo>
                <a:lnTo>
                  <a:pt x="942" y="1195"/>
                </a:lnTo>
                <a:lnTo>
                  <a:pt x="944" y="1202"/>
                </a:lnTo>
                <a:lnTo>
                  <a:pt x="944" y="1211"/>
                </a:lnTo>
                <a:lnTo>
                  <a:pt x="944" y="1218"/>
                </a:lnTo>
                <a:lnTo>
                  <a:pt x="942" y="1226"/>
                </a:lnTo>
                <a:lnTo>
                  <a:pt x="939" y="1233"/>
                </a:lnTo>
                <a:lnTo>
                  <a:pt x="938" y="1240"/>
                </a:lnTo>
                <a:lnTo>
                  <a:pt x="934" y="1247"/>
                </a:lnTo>
                <a:lnTo>
                  <a:pt x="930" y="1254"/>
                </a:lnTo>
                <a:lnTo>
                  <a:pt x="925" y="1260"/>
                </a:lnTo>
                <a:lnTo>
                  <a:pt x="921" y="1266"/>
                </a:lnTo>
                <a:lnTo>
                  <a:pt x="915" y="1270"/>
                </a:lnTo>
                <a:lnTo>
                  <a:pt x="910" y="1276"/>
                </a:lnTo>
                <a:lnTo>
                  <a:pt x="903" y="1279"/>
                </a:lnTo>
                <a:lnTo>
                  <a:pt x="895" y="1283"/>
                </a:lnTo>
                <a:lnTo>
                  <a:pt x="888" y="1286"/>
                </a:lnTo>
                <a:lnTo>
                  <a:pt x="881" y="1287"/>
                </a:lnTo>
                <a:lnTo>
                  <a:pt x="873" y="1288"/>
                </a:lnTo>
                <a:lnTo>
                  <a:pt x="866" y="1288"/>
                </a:lnTo>
                <a:lnTo>
                  <a:pt x="857" y="1288"/>
                </a:lnTo>
                <a:lnTo>
                  <a:pt x="850" y="1287"/>
                </a:lnTo>
                <a:lnTo>
                  <a:pt x="842" y="1286"/>
                </a:lnTo>
                <a:lnTo>
                  <a:pt x="835" y="1283"/>
                </a:lnTo>
                <a:lnTo>
                  <a:pt x="827" y="1279"/>
                </a:lnTo>
                <a:lnTo>
                  <a:pt x="822" y="1276"/>
                </a:lnTo>
                <a:lnTo>
                  <a:pt x="816" y="1270"/>
                </a:lnTo>
                <a:lnTo>
                  <a:pt x="810" y="1266"/>
                </a:lnTo>
                <a:lnTo>
                  <a:pt x="805" y="1260"/>
                </a:lnTo>
                <a:lnTo>
                  <a:pt x="801" y="1254"/>
                </a:lnTo>
                <a:lnTo>
                  <a:pt x="796" y="1247"/>
                </a:lnTo>
                <a:lnTo>
                  <a:pt x="793" y="1240"/>
                </a:lnTo>
                <a:lnTo>
                  <a:pt x="791" y="1233"/>
                </a:lnTo>
                <a:lnTo>
                  <a:pt x="789" y="1226"/>
                </a:lnTo>
                <a:lnTo>
                  <a:pt x="788" y="1218"/>
                </a:lnTo>
                <a:lnTo>
                  <a:pt x="788" y="1211"/>
                </a:lnTo>
                <a:lnTo>
                  <a:pt x="788" y="1202"/>
                </a:lnTo>
                <a:lnTo>
                  <a:pt x="789" y="1195"/>
                </a:lnTo>
                <a:lnTo>
                  <a:pt x="791" y="1186"/>
                </a:lnTo>
                <a:lnTo>
                  <a:pt x="793" y="1179"/>
                </a:lnTo>
                <a:lnTo>
                  <a:pt x="796" y="1174"/>
                </a:lnTo>
                <a:lnTo>
                  <a:pt x="801" y="1167"/>
                </a:lnTo>
                <a:lnTo>
                  <a:pt x="805" y="1161"/>
                </a:lnTo>
                <a:lnTo>
                  <a:pt x="810" y="1155"/>
                </a:lnTo>
                <a:lnTo>
                  <a:pt x="816" y="1150"/>
                </a:lnTo>
                <a:lnTo>
                  <a:pt x="822" y="1145"/>
                </a:lnTo>
                <a:lnTo>
                  <a:pt x="827" y="1141"/>
                </a:lnTo>
                <a:lnTo>
                  <a:pt x="835" y="1138"/>
                </a:lnTo>
                <a:lnTo>
                  <a:pt x="842" y="1135"/>
                </a:lnTo>
                <a:lnTo>
                  <a:pt x="850" y="1134"/>
                </a:lnTo>
                <a:lnTo>
                  <a:pt x="857" y="1133"/>
                </a:lnTo>
                <a:lnTo>
                  <a:pt x="866" y="113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27"/>
          <p:cNvSpPr/>
          <p:nvPr/>
        </p:nvSpPr>
        <p:spPr>
          <a:xfrm>
            <a:off x="7044962" y="6041691"/>
            <a:ext cx="366959" cy="169471"/>
          </a:xfrm>
          <a:custGeom>
            <a:avLst/>
            <a:gdLst/>
            <a:ahLst/>
            <a:cxnLst/>
            <a:rect l="l" t="t" r="r" b="b"/>
            <a:pathLst>
              <a:path w="2650" h="1224" extrusionOk="0">
                <a:moveTo>
                  <a:pt x="2602" y="694"/>
                </a:moveTo>
                <a:lnTo>
                  <a:pt x="2588" y="694"/>
                </a:lnTo>
                <a:lnTo>
                  <a:pt x="2573" y="694"/>
                </a:lnTo>
                <a:lnTo>
                  <a:pt x="2573" y="661"/>
                </a:lnTo>
                <a:lnTo>
                  <a:pt x="2573" y="630"/>
                </a:lnTo>
                <a:lnTo>
                  <a:pt x="2573" y="599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49"/>
                </a:lnTo>
                <a:lnTo>
                  <a:pt x="2570" y="534"/>
                </a:lnTo>
                <a:lnTo>
                  <a:pt x="2568" y="525"/>
                </a:lnTo>
                <a:lnTo>
                  <a:pt x="2565" y="520"/>
                </a:lnTo>
                <a:lnTo>
                  <a:pt x="2563" y="513"/>
                </a:lnTo>
                <a:lnTo>
                  <a:pt x="2558" y="507"/>
                </a:lnTo>
                <a:lnTo>
                  <a:pt x="2553" y="501"/>
                </a:lnTo>
                <a:lnTo>
                  <a:pt x="2548" y="496"/>
                </a:lnTo>
                <a:lnTo>
                  <a:pt x="2541" y="490"/>
                </a:lnTo>
                <a:lnTo>
                  <a:pt x="2534" y="486"/>
                </a:lnTo>
                <a:lnTo>
                  <a:pt x="2517" y="477"/>
                </a:lnTo>
                <a:lnTo>
                  <a:pt x="2496" y="472"/>
                </a:lnTo>
                <a:lnTo>
                  <a:pt x="2429" y="457"/>
                </a:lnTo>
                <a:lnTo>
                  <a:pt x="2363" y="445"/>
                </a:lnTo>
                <a:lnTo>
                  <a:pt x="2298" y="432"/>
                </a:lnTo>
                <a:lnTo>
                  <a:pt x="2231" y="419"/>
                </a:lnTo>
                <a:lnTo>
                  <a:pt x="2164" y="405"/>
                </a:lnTo>
                <a:lnTo>
                  <a:pt x="2099" y="392"/>
                </a:lnTo>
                <a:lnTo>
                  <a:pt x="2033" y="379"/>
                </a:lnTo>
                <a:lnTo>
                  <a:pt x="1966" y="367"/>
                </a:lnTo>
                <a:lnTo>
                  <a:pt x="1966" y="367"/>
                </a:lnTo>
                <a:lnTo>
                  <a:pt x="1966" y="367"/>
                </a:lnTo>
                <a:lnTo>
                  <a:pt x="1922" y="326"/>
                </a:lnTo>
                <a:lnTo>
                  <a:pt x="1877" y="284"/>
                </a:lnTo>
                <a:lnTo>
                  <a:pt x="1833" y="243"/>
                </a:lnTo>
                <a:lnTo>
                  <a:pt x="1787" y="202"/>
                </a:lnTo>
                <a:lnTo>
                  <a:pt x="1743" y="163"/>
                </a:lnTo>
                <a:lnTo>
                  <a:pt x="1697" y="123"/>
                </a:lnTo>
                <a:lnTo>
                  <a:pt x="1651" y="83"/>
                </a:lnTo>
                <a:lnTo>
                  <a:pt x="1604" y="45"/>
                </a:lnTo>
                <a:lnTo>
                  <a:pt x="1589" y="32"/>
                </a:lnTo>
                <a:lnTo>
                  <a:pt x="1576" y="24"/>
                </a:lnTo>
                <a:lnTo>
                  <a:pt x="1566" y="17"/>
                </a:lnTo>
                <a:lnTo>
                  <a:pt x="1556" y="12"/>
                </a:lnTo>
                <a:lnTo>
                  <a:pt x="1536" y="5"/>
                </a:lnTo>
                <a:lnTo>
                  <a:pt x="1522" y="3"/>
                </a:lnTo>
                <a:lnTo>
                  <a:pt x="1507" y="1"/>
                </a:lnTo>
                <a:lnTo>
                  <a:pt x="1488" y="0"/>
                </a:lnTo>
                <a:lnTo>
                  <a:pt x="408" y="0"/>
                </a:lnTo>
                <a:lnTo>
                  <a:pt x="384" y="0"/>
                </a:lnTo>
                <a:lnTo>
                  <a:pt x="367" y="3"/>
                </a:lnTo>
                <a:lnTo>
                  <a:pt x="360" y="4"/>
                </a:lnTo>
                <a:lnTo>
                  <a:pt x="354" y="8"/>
                </a:lnTo>
                <a:lnTo>
                  <a:pt x="347" y="12"/>
                </a:lnTo>
                <a:lnTo>
                  <a:pt x="340" y="18"/>
                </a:lnTo>
                <a:lnTo>
                  <a:pt x="327" y="32"/>
                </a:lnTo>
                <a:lnTo>
                  <a:pt x="315" y="48"/>
                </a:lnTo>
                <a:lnTo>
                  <a:pt x="302" y="65"/>
                </a:lnTo>
                <a:lnTo>
                  <a:pt x="289" y="83"/>
                </a:lnTo>
                <a:lnTo>
                  <a:pt x="265" y="120"/>
                </a:lnTo>
                <a:lnTo>
                  <a:pt x="242" y="154"/>
                </a:lnTo>
                <a:lnTo>
                  <a:pt x="278" y="154"/>
                </a:lnTo>
                <a:lnTo>
                  <a:pt x="313" y="154"/>
                </a:lnTo>
                <a:lnTo>
                  <a:pt x="347" y="154"/>
                </a:lnTo>
                <a:lnTo>
                  <a:pt x="383" y="154"/>
                </a:lnTo>
                <a:lnTo>
                  <a:pt x="418" y="154"/>
                </a:lnTo>
                <a:lnTo>
                  <a:pt x="452" y="154"/>
                </a:lnTo>
                <a:lnTo>
                  <a:pt x="488" y="154"/>
                </a:lnTo>
                <a:lnTo>
                  <a:pt x="522" y="154"/>
                </a:lnTo>
                <a:lnTo>
                  <a:pt x="498" y="205"/>
                </a:lnTo>
                <a:lnTo>
                  <a:pt x="473" y="255"/>
                </a:lnTo>
                <a:lnTo>
                  <a:pt x="449" y="306"/>
                </a:lnTo>
                <a:lnTo>
                  <a:pt x="425" y="357"/>
                </a:lnTo>
                <a:lnTo>
                  <a:pt x="388" y="357"/>
                </a:lnTo>
                <a:lnTo>
                  <a:pt x="352" y="357"/>
                </a:lnTo>
                <a:lnTo>
                  <a:pt x="315" y="357"/>
                </a:lnTo>
                <a:lnTo>
                  <a:pt x="276" y="357"/>
                </a:lnTo>
                <a:lnTo>
                  <a:pt x="240" y="357"/>
                </a:lnTo>
                <a:lnTo>
                  <a:pt x="203" y="357"/>
                </a:lnTo>
                <a:lnTo>
                  <a:pt x="164" y="357"/>
                </a:lnTo>
                <a:lnTo>
                  <a:pt x="128" y="357"/>
                </a:lnTo>
                <a:lnTo>
                  <a:pt x="103" y="392"/>
                </a:lnTo>
                <a:lnTo>
                  <a:pt x="86" y="423"/>
                </a:lnTo>
                <a:lnTo>
                  <a:pt x="79" y="439"/>
                </a:lnTo>
                <a:lnTo>
                  <a:pt x="75" y="457"/>
                </a:lnTo>
                <a:lnTo>
                  <a:pt x="71" y="477"/>
                </a:lnTo>
                <a:lnTo>
                  <a:pt x="69" y="501"/>
                </a:lnTo>
                <a:lnTo>
                  <a:pt x="69" y="549"/>
                </a:lnTo>
                <a:lnTo>
                  <a:pt x="69" y="598"/>
                </a:lnTo>
                <a:lnTo>
                  <a:pt x="69" y="646"/>
                </a:lnTo>
                <a:lnTo>
                  <a:pt x="69" y="694"/>
                </a:lnTo>
                <a:lnTo>
                  <a:pt x="69" y="694"/>
                </a:lnTo>
                <a:lnTo>
                  <a:pt x="69" y="694"/>
                </a:lnTo>
                <a:lnTo>
                  <a:pt x="51" y="693"/>
                </a:lnTo>
                <a:lnTo>
                  <a:pt x="31" y="693"/>
                </a:lnTo>
                <a:lnTo>
                  <a:pt x="21" y="694"/>
                </a:lnTo>
                <a:lnTo>
                  <a:pt x="14" y="695"/>
                </a:lnTo>
                <a:lnTo>
                  <a:pt x="9" y="698"/>
                </a:lnTo>
                <a:lnTo>
                  <a:pt x="4" y="703"/>
                </a:lnTo>
                <a:lnTo>
                  <a:pt x="1" y="708"/>
                </a:lnTo>
                <a:lnTo>
                  <a:pt x="0" y="714"/>
                </a:lnTo>
                <a:lnTo>
                  <a:pt x="0" y="722"/>
                </a:lnTo>
                <a:lnTo>
                  <a:pt x="3" y="732"/>
                </a:lnTo>
                <a:lnTo>
                  <a:pt x="11" y="782"/>
                </a:lnTo>
                <a:lnTo>
                  <a:pt x="21" y="833"/>
                </a:lnTo>
                <a:lnTo>
                  <a:pt x="31" y="884"/>
                </a:lnTo>
                <a:lnTo>
                  <a:pt x="41" y="934"/>
                </a:lnTo>
                <a:lnTo>
                  <a:pt x="41" y="934"/>
                </a:lnTo>
                <a:lnTo>
                  <a:pt x="41" y="934"/>
                </a:lnTo>
                <a:lnTo>
                  <a:pt x="52" y="952"/>
                </a:lnTo>
                <a:lnTo>
                  <a:pt x="62" y="963"/>
                </a:lnTo>
                <a:lnTo>
                  <a:pt x="68" y="968"/>
                </a:lnTo>
                <a:lnTo>
                  <a:pt x="75" y="970"/>
                </a:lnTo>
                <a:lnTo>
                  <a:pt x="84" y="972"/>
                </a:lnTo>
                <a:lnTo>
                  <a:pt x="95" y="972"/>
                </a:lnTo>
                <a:lnTo>
                  <a:pt x="142" y="972"/>
                </a:lnTo>
                <a:lnTo>
                  <a:pt x="190" y="972"/>
                </a:lnTo>
                <a:lnTo>
                  <a:pt x="237" y="972"/>
                </a:lnTo>
                <a:lnTo>
                  <a:pt x="283" y="972"/>
                </a:lnTo>
                <a:lnTo>
                  <a:pt x="291" y="999"/>
                </a:lnTo>
                <a:lnTo>
                  <a:pt x="300" y="1024"/>
                </a:lnTo>
                <a:lnTo>
                  <a:pt x="312" y="1048"/>
                </a:lnTo>
                <a:lnTo>
                  <a:pt x="325" y="1072"/>
                </a:lnTo>
                <a:lnTo>
                  <a:pt x="340" y="1094"/>
                </a:lnTo>
                <a:lnTo>
                  <a:pt x="357" y="1115"/>
                </a:lnTo>
                <a:lnTo>
                  <a:pt x="376" y="1133"/>
                </a:lnTo>
                <a:lnTo>
                  <a:pt x="395" y="1152"/>
                </a:lnTo>
                <a:lnTo>
                  <a:pt x="417" y="1167"/>
                </a:lnTo>
                <a:lnTo>
                  <a:pt x="439" y="1181"/>
                </a:lnTo>
                <a:lnTo>
                  <a:pt x="463" y="1194"/>
                </a:lnTo>
                <a:lnTo>
                  <a:pt x="488" y="1204"/>
                </a:lnTo>
                <a:lnTo>
                  <a:pt x="515" y="1213"/>
                </a:lnTo>
                <a:lnTo>
                  <a:pt x="541" y="1218"/>
                </a:lnTo>
                <a:lnTo>
                  <a:pt x="568" y="1223"/>
                </a:lnTo>
                <a:lnTo>
                  <a:pt x="597" y="1224"/>
                </a:lnTo>
                <a:lnTo>
                  <a:pt x="625" y="1223"/>
                </a:lnTo>
                <a:lnTo>
                  <a:pt x="653" y="1218"/>
                </a:lnTo>
                <a:lnTo>
                  <a:pt x="680" y="1213"/>
                </a:lnTo>
                <a:lnTo>
                  <a:pt x="706" y="1204"/>
                </a:lnTo>
                <a:lnTo>
                  <a:pt x="731" y="1194"/>
                </a:lnTo>
                <a:lnTo>
                  <a:pt x="755" y="1181"/>
                </a:lnTo>
                <a:lnTo>
                  <a:pt x="778" y="1167"/>
                </a:lnTo>
                <a:lnTo>
                  <a:pt x="799" y="1152"/>
                </a:lnTo>
                <a:lnTo>
                  <a:pt x="819" y="1133"/>
                </a:lnTo>
                <a:lnTo>
                  <a:pt x="838" y="1115"/>
                </a:lnTo>
                <a:lnTo>
                  <a:pt x="855" y="1094"/>
                </a:lnTo>
                <a:lnTo>
                  <a:pt x="869" y="1072"/>
                </a:lnTo>
                <a:lnTo>
                  <a:pt x="882" y="1048"/>
                </a:lnTo>
                <a:lnTo>
                  <a:pt x="893" y="1024"/>
                </a:lnTo>
                <a:lnTo>
                  <a:pt x="903" y="999"/>
                </a:lnTo>
                <a:lnTo>
                  <a:pt x="910" y="972"/>
                </a:lnTo>
                <a:lnTo>
                  <a:pt x="1028" y="972"/>
                </a:lnTo>
                <a:lnTo>
                  <a:pt x="1144" y="972"/>
                </a:lnTo>
                <a:lnTo>
                  <a:pt x="1261" y="972"/>
                </a:lnTo>
                <a:lnTo>
                  <a:pt x="1379" y="972"/>
                </a:lnTo>
                <a:lnTo>
                  <a:pt x="1497" y="972"/>
                </a:lnTo>
                <a:lnTo>
                  <a:pt x="1614" y="972"/>
                </a:lnTo>
                <a:lnTo>
                  <a:pt x="1731" y="972"/>
                </a:lnTo>
                <a:lnTo>
                  <a:pt x="1848" y="972"/>
                </a:lnTo>
                <a:lnTo>
                  <a:pt x="1855" y="999"/>
                </a:lnTo>
                <a:lnTo>
                  <a:pt x="1865" y="1024"/>
                </a:lnTo>
                <a:lnTo>
                  <a:pt x="1875" y="1048"/>
                </a:lnTo>
                <a:lnTo>
                  <a:pt x="1889" y="1072"/>
                </a:lnTo>
                <a:lnTo>
                  <a:pt x="1904" y="1094"/>
                </a:lnTo>
                <a:lnTo>
                  <a:pt x="1921" y="1115"/>
                </a:lnTo>
                <a:lnTo>
                  <a:pt x="1939" y="1133"/>
                </a:lnTo>
                <a:lnTo>
                  <a:pt x="1959" y="1152"/>
                </a:lnTo>
                <a:lnTo>
                  <a:pt x="1980" y="1167"/>
                </a:lnTo>
                <a:lnTo>
                  <a:pt x="2003" y="1181"/>
                </a:lnTo>
                <a:lnTo>
                  <a:pt x="2027" y="1194"/>
                </a:lnTo>
                <a:lnTo>
                  <a:pt x="2052" y="1204"/>
                </a:lnTo>
                <a:lnTo>
                  <a:pt x="2078" y="1213"/>
                </a:lnTo>
                <a:lnTo>
                  <a:pt x="2105" y="1218"/>
                </a:lnTo>
                <a:lnTo>
                  <a:pt x="2133" y="1223"/>
                </a:lnTo>
                <a:lnTo>
                  <a:pt x="2162" y="1224"/>
                </a:lnTo>
                <a:lnTo>
                  <a:pt x="2190" y="1223"/>
                </a:lnTo>
                <a:lnTo>
                  <a:pt x="2217" y="1218"/>
                </a:lnTo>
                <a:lnTo>
                  <a:pt x="2244" y="1213"/>
                </a:lnTo>
                <a:lnTo>
                  <a:pt x="2271" y="1204"/>
                </a:lnTo>
                <a:lnTo>
                  <a:pt x="2295" y="1194"/>
                </a:lnTo>
                <a:lnTo>
                  <a:pt x="2319" y="1181"/>
                </a:lnTo>
                <a:lnTo>
                  <a:pt x="2342" y="1167"/>
                </a:lnTo>
                <a:lnTo>
                  <a:pt x="2363" y="1152"/>
                </a:lnTo>
                <a:lnTo>
                  <a:pt x="2383" y="1133"/>
                </a:lnTo>
                <a:lnTo>
                  <a:pt x="2401" y="1115"/>
                </a:lnTo>
                <a:lnTo>
                  <a:pt x="2418" y="1094"/>
                </a:lnTo>
                <a:lnTo>
                  <a:pt x="2434" y="1072"/>
                </a:lnTo>
                <a:lnTo>
                  <a:pt x="2446" y="1048"/>
                </a:lnTo>
                <a:lnTo>
                  <a:pt x="2458" y="1024"/>
                </a:lnTo>
                <a:lnTo>
                  <a:pt x="2468" y="999"/>
                </a:lnTo>
                <a:lnTo>
                  <a:pt x="2473" y="972"/>
                </a:lnTo>
                <a:lnTo>
                  <a:pt x="2506" y="972"/>
                </a:lnTo>
                <a:lnTo>
                  <a:pt x="2539" y="972"/>
                </a:lnTo>
                <a:lnTo>
                  <a:pt x="2571" y="972"/>
                </a:lnTo>
                <a:lnTo>
                  <a:pt x="2602" y="972"/>
                </a:lnTo>
                <a:lnTo>
                  <a:pt x="2615" y="972"/>
                </a:lnTo>
                <a:lnTo>
                  <a:pt x="2626" y="970"/>
                </a:lnTo>
                <a:lnTo>
                  <a:pt x="2633" y="966"/>
                </a:lnTo>
                <a:lnTo>
                  <a:pt x="2641" y="962"/>
                </a:lnTo>
                <a:lnTo>
                  <a:pt x="2645" y="955"/>
                </a:lnTo>
                <a:lnTo>
                  <a:pt x="2648" y="946"/>
                </a:lnTo>
                <a:lnTo>
                  <a:pt x="2649" y="936"/>
                </a:lnTo>
                <a:lnTo>
                  <a:pt x="2650" y="925"/>
                </a:lnTo>
                <a:lnTo>
                  <a:pt x="2650" y="884"/>
                </a:lnTo>
                <a:lnTo>
                  <a:pt x="2650" y="843"/>
                </a:lnTo>
                <a:lnTo>
                  <a:pt x="2650" y="802"/>
                </a:lnTo>
                <a:lnTo>
                  <a:pt x="2650" y="761"/>
                </a:lnTo>
                <a:lnTo>
                  <a:pt x="2649" y="749"/>
                </a:lnTo>
                <a:lnTo>
                  <a:pt x="2648" y="738"/>
                </a:lnTo>
                <a:lnTo>
                  <a:pt x="2645" y="727"/>
                </a:lnTo>
                <a:lnTo>
                  <a:pt x="2641" y="715"/>
                </a:lnTo>
                <a:lnTo>
                  <a:pt x="2633" y="707"/>
                </a:lnTo>
                <a:lnTo>
                  <a:pt x="2625" y="700"/>
                </a:lnTo>
                <a:lnTo>
                  <a:pt x="2621" y="697"/>
                </a:lnTo>
                <a:lnTo>
                  <a:pt x="2615" y="695"/>
                </a:lnTo>
                <a:lnTo>
                  <a:pt x="2609" y="694"/>
                </a:lnTo>
                <a:lnTo>
                  <a:pt x="2602" y="694"/>
                </a:lnTo>
                <a:lnTo>
                  <a:pt x="2602" y="694"/>
                </a:lnTo>
                <a:lnTo>
                  <a:pt x="2602" y="694"/>
                </a:lnTo>
                <a:close/>
                <a:moveTo>
                  <a:pt x="1176" y="357"/>
                </a:moveTo>
                <a:lnTo>
                  <a:pt x="1128" y="357"/>
                </a:lnTo>
                <a:lnTo>
                  <a:pt x="1079" y="357"/>
                </a:lnTo>
                <a:lnTo>
                  <a:pt x="1029" y="357"/>
                </a:lnTo>
                <a:lnTo>
                  <a:pt x="979" y="357"/>
                </a:lnTo>
                <a:lnTo>
                  <a:pt x="930" y="357"/>
                </a:lnTo>
                <a:lnTo>
                  <a:pt x="880" y="357"/>
                </a:lnTo>
                <a:lnTo>
                  <a:pt x="832" y="357"/>
                </a:lnTo>
                <a:lnTo>
                  <a:pt x="782" y="357"/>
                </a:lnTo>
                <a:lnTo>
                  <a:pt x="782" y="357"/>
                </a:lnTo>
                <a:lnTo>
                  <a:pt x="782" y="357"/>
                </a:lnTo>
                <a:lnTo>
                  <a:pt x="777" y="357"/>
                </a:lnTo>
                <a:lnTo>
                  <a:pt x="774" y="355"/>
                </a:lnTo>
                <a:lnTo>
                  <a:pt x="770" y="354"/>
                </a:lnTo>
                <a:lnTo>
                  <a:pt x="767" y="353"/>
                </a:lnTo>
                <a:lnTo>
                  <a:pt x="765" y="350"/>
                </a:lnTo>
                <a:lnTo>
                  <a:pt x="764" y="345"/>
                </a:lnTo>
                <a:lnTo>
                  <a:pt x="763" y="343"/>
                </a:lnTo>
                <a:lnTo>
                  <a:pt x="763" y="337"/>
                </a:lnTo>
                <a:lnTo>
                  <a:pt x="763" y="327"/>
                </a:lnTo>
                <a:lnTo>
                  <a:pt x="763" y="319"/>
                </a:lnTo>
                <a:lnTo>
                  <a:pt x="781" y="282"/>
                </a:lnTo>
                <a:lnTo>
                  <a:pt x="799" y="245"/>
                </a:lnTo>
                <a:lnTo>
                  <a:pt x="818" y="208"/>
                </a:lnTo>
                <a:lnTo>
                  <a:pt x="836" y="171"/>
                </a:lnTo>
                <a:lnTo>
                  <a:pt x="841" y="164"/>
                </a:lnTo>
                <a:lnTo>
                  <a:pt x="843" y="158"/>
                </a:lnTo>
                <a:lnTo>
                  <a:pt x="846" y="157"/>
                </a:lnTo>
                <a:lnTo>
                  <a:pt x="850" y="156"/>
                </a:lnTo>
                <a:lnTo>
                  <a:pt x="855" y="154"/>
                </a:lnTo>
                <a:lnTo>
                  <a:pt x="859" y="154"/>
                </a:lnTo>
                <a:lnTo>
                  <a:pt x="899" y="154"/>
                </a:lnTo>
                <a:lnTo>
                  <a:pt x="938" y="154"/>
                </a:lnTo>
                <a:lnTo>
                  <a:pt x="978" y="154"/>
                </a:lnTo>
                <a:lnTo>
                  <a:pt x="1018" y="154"/>
                </a:lnTo>
                <a:lnTo>
                  <a:pt x="1057" y="154"/>
                </a:lnTo>
                <a:lnTo>
                  <a:pt x="1097" y="154"/>
                </a:lnTo>
                <a:lnTo>
                  <a:pt x="1137" y="154"/>
                </a:lnTo>
                <a:lnTo>
                  <a:pt x="1176" y="154"/>
                </a:lnTo>
                <a:lnTo>
                  <a:pt x="1176" y="205"/>
                </a:lnTo>
                <a:lnTo>
                  <a:pt x="1176" y="255"/>
                </a:lnTo>
                <a:lnTo>
                  <a:pt x="1176" y="306"/>
                </a:lnTo>
                <a:lnTo>
                  <a:pt x="1176" y="357"/>
                </a:lnTo>
                <a:close/>
                <a:moveTo>
                  <a:pt x="1303" y="357"/>
                </a:moveTo>
                <a:lnTo>
                  <a:pt x="1303" y="306"/>
                </a:lnTo>
                <a:lnTo>
                  <a:pt x="1303" y="255"/>
                </a:lnTo>
                <a:lnTo>
                  <a:pt x="1303" y="205"/>
                </a:lnTo>
                <a:lnTo>
                  <a:pt x="1303" y="154"/>
                </a:lnTo>
                <a:lnTo>
                  <a:pt x="1338" y="154"/>
                </a:lnTo>
                <a:lnTo>
                  <a:pt x="1375" y="154"/>
                </a:lnTo>
                <a:lnTo>
                  <a:pt x="1410" y="154"/>
                </a:lnTo>
                <a:lnTo>
                  <a:pt x="1447" y="154"/>
                </a:lnTo>
                <a:lnTo>
                  <a:pt x="1474" y="180"/>
                </a:lnTo>
                <a:lnTo>
                  <a:pt x="1502" y="205"/>
                </a:lnTo>
                <a:lnTo>
                  <a:pt x="1529" y="231"/>
                </a:lnTo>
                <a:lnTo>
                  <a:pt x="1558" y="255"/>
                </a:lnTo>
                <a:lnTo>
                  <a:pt x="1585" y="280"/>
                </a:lnTo>
                <a:lnTo>
                  <a:pt x="1613" y="306"/>
                </a:lnTo>
                <a:lnTo>
                  <a:pt x="1640" y="331"/>
                </a:lnTo>
                <a:lnTo>
                  <a:pt x="1668" y="357"/>
                </a:lnTo>
                <a:lnTo>
                  <a:pt x="1623" y="357"/>
                </a:lnTo>
                <a:lnTo>
                  <a:pt x="1576" y="357"/>
                </a:lnTo>
                <a:lnTo>
                  <a:pt x="1531" y="357"/>
                </a:lnTo>
                <a:lnTo>
                  <a:pt x="1485" y="357"/>
                </a:lnTo>
                <a:lnTo>
                  <a:pt x="1440" y="357"/>
                </a:lnTo>
                <a:lnTo>
                  <a:pt x="1393" y="357"/>
                </a:lnTo>
                <a:lnTo>
                  <a:pt x="1348" y="357"/>
                </a:lnTo>
                <a:lnTo>
                  <a:pt x="1303" y="357"/>
                </a:lnTo>
                <a:close/>
                <a:moveTo>
                  <a:pt x="597" y="766"/>
                </a:moveTo>
                <a:lnTo>
                  <a:pt x="611" y="766"/>
                </a:lnTo>
                <a:lnTo>
                  <a:pt x="625" y="769"/>
                </a:lnTo>
                <a:lnTo>
                  <a:pt x="638" y="772"/>
                </a:lnTo>
                <a:lnTo>
                  <a:pt x="651" y="778"/>
                </a:lnTo>
                <a:lnTo>
                  <a:pt x="662" y="783"/>
                </a:lnTo>
                <a:lnTo>
                  <a:pt x="673" y="789"/>
                </a:lnTo>
                <a:lnTo>
                  <a:pt x="685" y="797"/>
                </a:lnTo>
                <a:lnTo>
                  <a:pt x="693" y="806"/>
                </a:lnTo>
                <a:lnTo>
                  <a:pt x="703" y="816"/>
                </a:lnTo>
                <a:lnTo>
                  <a:pt x="710" y="827"/>
                </a:lnTo>
                <a:lnTo>
                  <a:pt x="717" y="837"/>
                </a:lnTo>
                <a:lnTo>
                  <a:pt x="723" y="850"/>
                </a:lnTo>
                <a:lnTo>
                  <a:pt x="727" y="863"/>
                </a:lnTo>
                <a:lnTo>
                  <a:pt x="731" y="875"/>
                </a:lnTo>
                <a:lnTo>
                  <a:pt x="733" y="890"/>
                </a:lnTo>
                <a:lnTo>
                  <a:pt x="734" y="904"/>
                </a:lnTo>
                <a:lnTo>
                  <a:pt x="733" y="917"/>
                </a:lnTo>
                <a:lnTo>
                  <a:pt x="731" y="931"/>
                </a:lnTo>
                <a:lnTo>
                  <a:pt x="727" y="943"/>
                </a:lnTo>
                <a:lnTo>
                  <a:pt x="723" y="956"/>
                </a:lnTo>
                <a:lnTo>
                  <a:pt x="717" y="969"/>
                </a:lnTo>
                <a:lnTo>
                  <a:pt x="710" y="980"/>
                </a:lnTo>
                <a:lnTo>
                  <a:pt x="703" y="990"/>
                </a:lnTo>
                <a:lnTo>
                  <a:pt x="693" y="1000"/>
                </a:lnTo>
                <a:lnTo>
                  <a:pt x="685" y="1009"/>
                </a:lnTo>
                <a:lnTo>
                  <a:pt x="673" y="1017"/>
                </a:lnTo>
                <a:lnTo>
                  <a:pt x="662" y="1023"/>
                </a:lnTo>
                <a:lnTo>
                  <a:pt x="651" y="1028"/>
                </a:lnTo>
                <a:lnTo>
                  <a:pt x="638" y="1034"/>
                </a:lnTo>
                <a:lnTo>
                  <a:pt x="625" y="1037"/>
                </a:lnTo>
                <a:lnTo>
                  <a:pt x="611" y="1040"/>
                </a:lnTo>
                <a:lnTo>
                  <a:pt x="597" y="1040"/>
                </a:lnTo>
                <a:lnTo>
                  <a:pt x="583" y="1040"/>
                </a:lnTo>
                <a:lnTo>
                  <a:pt x="570" y="1037"/>
                </a:lnTo>
                <a:lnTo>
                  <a:pt x="556" y="1034"/>
                </a:lnTo>
                <a:lnTo>
                  <a:pt x="544" y="1028"/>
                </a:lnTo>
                <a:lnTo>
                  <a:pt x="532" y="1023"/>
                </a:lnTo>
                <a:lnTo>
                  <a:pt x="520" y="1017"/>
                </a:lnTo>
                <a:lnTo>
                  <a:pt x="510" y="1009"/>
                </a:lnTo>
                <a:lnTo>
                  <a:pt x="500" y="1000"/>
                </a:lnTo>
                <a:lnTo>
                  <a:pt x="492" y="990"/>
                </a:lnTo>
                <a:lnTo>
                  <a:pt x="483" y="980"/>
                </a:lnTo>
                <a:lnTo>
                  <a:pt x="476" y="969"/>
                </a:lnTo>
                <a:lnTo>
                  <a:pt x="471" y="956"/>
                </a:lnTo>
                <a:lnTo>
                  <a:pt x="466" y="943"/>
                </a:lnTo>
                <a:lnTo>
                  <a:pt x="463" y="931"/>
                </a:lnTo>
                <a:lnTo>
                  <a:pt x="461" y="917"/>
                </a:lnTo>
                <a:lnTo>
                  <a:pt x="461" y="904"/>
                </a:lnTo>
                <a:lnTo>
                  <a:pt x="461" y="890"/>
                </a:lnTo>
                <a:lnTo>
                  <a:pt x="463" y="875"/>
                </a:lnTo>
                <a:lnTo>
                  <a:pt x="466" y="863"/>
                </a:lnTo>
                <a:lnTo>
                  <a:pt x="471" y="850"/>
                </a:lnTo>
                <a:lnTo>
                  <a:pt x="476" y="837"/>
                </a:lnTo>
                <a:lnTo>
                  <a:pt x="483" y="827"/>
                </a:lnTo>
                <a:lnTo>
                  <a:pt x="492" y="816"/>
                </a:lnTo>
                <a:lnTo>
                  <a:pt x="500" y="806"/>
                </a:lnTo>
                <a:lnTo>
                  <a:pt x="510" y="797"/>
                </a:lnTo>
                <a:lnTo>
                  <a:pt x="520" y="789"/>
                </a:lnTo>
                <a:lnTo>
                  <a:pt x="532" y="783"/>
                </a:lnTo>
                <a:lnTo>
                  <a:pt x="544" y="778"/>
                </a:lnTo>
                <a:lnTo>
                  <a:pt x="556" y="772"/>
                </a:lnTo>
                <a:lnTo>
                  <a:pt x="570" y="769"/>
                </a:lnTo>
                <a:lnTo>
                  <a:pt x="583" y="766"/>
                </a:lnTo>
                <a:lnTo>
                  <a:pt x="597" y="766"/>
                </a:lnTo>
                <a:close/>
                <a:moveTo>
                  <a:pt x="2162" y="766"/>
                </a:moveTo>
                <a:lnTo>
                  <a:pt x="2176" y="766"/>
                </a:lnTo>
                <a:lnTo>
                  <a:pt x="2188" y="769"/>
                </a:lnTo>
                <a:lnTo>
                  <a:pt x="2201" y="772"/>
                </a:lnTo>
                <a:lnTo>
                  <a:pt x="2214" y="778"/>
                </a:lnTo>
                <a:lnTo>
                  <a:pt x="2227" y="783"/>
                </a:lnTo>
                <a:lnTo>
                  <a:pt x="2238" y="789"/>
                </a:lnTo>
                <a:lnTo>
                  <a:pt x="2248" y="797"/>
                </a:lnTo>
                <a:lnTo>
                  <a:pt x="2258" y="806"/>
                </a:lnTo>
                <a:lnTo>
                  <a:pt x="2266" y="816"/>
                </a:lnTo>
                <a:lnTo>
                  <a:pt x="2275" y="827"/>
                </a:lnTo>
                <a:lnTo>
                  <a:pt x="2282" y="837"/>
                </a:lnTo>
                <a:lnTo>
                  <a:pt x="2288" y="850"/>
                </a:lnTo>
                <a:lnTo>
                  <a:pt x="2292" y="863"/>
                </a:lnTo>
                <a:lnTo>
                  <a:pt x="2295" y="875"/>
                </a:lnTo>
                <a:lnTo>
                  <a:pt x="2298" y="890"/>
                </a:lnTo>
                <a:lnTo>
                  <a:pt x="2298" y="904"/>
                </a:lnTo>
                <a:lnTo>
                  <a:pt x="2298" y="917"/>
                </a:lnTo>
                <a:lnTo>
                  <a:pt x="2295" y="931"/>
                </a:lnTo>
                <a:lnTo>
                  <a:pt x="2292" y="943"/>
                </a:lnTo>
                <a:lnTo>
                  <a:pt x="2288" y="956"/>
                </a:lnTo>
                <a:lnTo>
                  <a:pt x="2282" y="969"/>
                </a:lnTo>
                <a:lnTo>
                  <a:pt x="2275" y="980"/>
                </a:lnTo>
                <a:lnTo>
                  <a:pt x="2266" y="990"/>
                </a:lnTo>
                <a:lnTo>
                  <a:pt x="2258" y="1000"/>
                </a:lnTo>
                <a:lnTo>
                  <a:pt x="2248" y="1009"/>
                </a:lnTo>
                <a:lnTo>
                  <a:pt x="2238" y="1017"/>
                </a:lnTo>
                <a:lnTo>
                  <a:pt x="2227" y="1023"/>
                </a:lnTo>
                <a:lnTo>
                  <a:pt x="2214" y="1028"/>
                </a:lnTo>
                <a:lnTo>
                  <a:pt x="2201" y="1034"/>
                </a:lnTo>
                <a:lnTo>
                  <a:pt x="2188" y="1037"/>
                </a:lnTo>
                <a:lnTo>
                  <a:pt x="2176" y="1040"/>
                </a:lnTo>
                <a:lnTo>
                  <a:pt x="2162" y="1040"/>
                </a:lnTo>
                <a:lnTo>
                  <a:pt x="2147" y="1040"/>
                </a:lnTo>
                <a:lnTo>
                  <a:pt x="2133" y="1037"/>
                </a:lnTo>
                <a:lnTo>
                  <a:pt x="2120" y="1034"/>
                </a:lnTo>
                <a:lnTo>
                  <a:pt x="2108" y="1028"/>
                </a:lnTo>
                <a:lnTo>
                  <a:pt x="2096" y="1023"/>
                </a:lnTo>
                <a:lnTo>
                  <a:pt x="2085" y="1017"/>
                </a:lnTo>
                <a:lnTo>
                  <a:pt x="2074" y="1009"/>
                </a:lnTo>
                <a:lnTo>
                  <a:pt x="2064" y="1000"/>
                </a:lnTo>
                <a:lnTo>
                  <a:pt x="2055" y="990"/>
                </a:lnTo>
                <a:lnTo>
                  <a:pt x="2048" y="980"/>
                </a:lnTo>
                <a:lnTo>
                  <a:pt x="2041" y="969"/>
                </a:lnTo>
                <a:lnTo>
                  <a:pt x="2035" y="956"/>
                </a:lnTo>
                <a:lnTo>
                  <a:pt x="2031" y="943"/>
                </a:lnTo>
                <a:lnTo>
                  <a:pt x="2027" y="931"/>
                </a:lnTo>
                <a:lnTo>
                  <a:pt x="2025" y="917"/>
                </a:lnTo>
                <a:lnTo>
                  <a:pt x="2024" y="904"/>
                </a:lnTo>
                <a:lnTo>
                  <a:pt x="2025" y="890"/>
                </a:lnTo>
                <a:lnTo>
                  <a:pt x="2027" y="875"/>
                </a:lnTo>
                <a:lnTo>
                  <a:pt x="2031" y="863"/>
                </a:lnTo>
                <a:lnTo>
                  <a:pt x="2035" y="850"/>
                </a:lnTo>
                <a:lnTo>
                  <a:pt x="2041" y="837"/>
                </a:lnTo>
                <a:lnTo>
                  <a:pt x="2048" y="827"/>
                </a:lnTo>
                <a:lnTo>
                  <a:pt x="2055" y="816"/>
                </a:lnTo>
                <a:lnTo>
                  <a:pt x="2064" y="806"/>
                </a:lnTo>
                <a:lnTo>
                  <a:pt x="2074" y="797"/>
                </a:lnTo>
                <a:lnTo>
                  <a:pt x="2085" y="789"/>
                </a:lnTo>
                <a:lnTo>
                  <a:pt x="2096" y="783"/>
                </a:lnTo>
                <a:lnTo>
                  <a:pt x="2108" y="778"/>
                </a:lnTo>
                <a:lnTo>
                  <a:pt x="2120" y="772"/>
                </a:lnTo>
                <a:lnTo>
                  <a:pt x="2133" y="769"/>
                </a:lnTo>
                <a:lnTo>
                  <a:pt x="2147" y="766"/>
                </a:lnTo>
                <a:lnTo>
                  <a:pt x="2162" y="7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27"/>
          <p:cNvSpPr/>
          <p:nvPr/>
        </p:nvSpPr>
        <p:spPr>
          <a:xfrm>
            <a:off x="5561057" y="6066372"/>
            <a:ext cx="481249" cy="124026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6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5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3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3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2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2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4" y="158"/>
                </a:lnTo>
                <a:lnTo>
                  <a:pt x="662" y="170"/>
                </a:lnTo>
                <a:lnTo>
                  <a:pt x="664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3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3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2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3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3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2" y="510"/>
                </a:lnTo>
                <a:lnTo>
                  <a:pt x="724" y="510"/>
                </a:lnTo>
                <a:lnTo>
                  <a:pt x="733" y="510"/>
                </a:lnTo>
                <a:lnTo>
                  <a:pt x="744" y="512"/>
                </a:lnTo>
                <a:lnTo>
                  <a:pt x="754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4" y="612"/>
                </a:lnTo>
                <a:lnTo>
                  <a:pt x="744" y="615"/>
                </a:lnTo>
                <a:lnTo>
                  <a:pt x="733" y="617"/>
                </a:lnTo>
                <a:lnTo>
                  <a:pt x="683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91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2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7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3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9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1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8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251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12" y="279"/>
                </a:lnTo>
                <a:lnTo>
                  <a:pt x="2512" y="434"/>
                </a:lnTo>
                <a:close/>
                <a:moveTo>
                  <a:pt x="2031" y="434"/>
                </a:moveTo>
                <a:lnTo>
                  <a:pt x="1712" y="434"/>
                </a:lnTo>
                <a:lnTo>
                  <a:pt x="1712" y="279"/>
                </a:lnTo>
                <a:lnTo>
                  <a:pt x="2031" y="279"/>
                </a:lnTo>
                <a:lnTo>
                  <a:pt x="2031" y="434"/>
                </a:lnTo>
                <a:close/>
                <a:moveTo>
                  <a:pt x="1559" y="434"/>
                </a:moveTo>
                <a:lnTo>
                  <a:pt x="1232" y="434"/>
                </a:lnTo>
                <a:lnTo>
                  <a:pt x="1232" y="279"/>
                </a:lnTo>
                <a:lnTo>
                  <a:pt x="1559" y="279"/>
                </a:lnTo>
                <a:lnTo>
                  <a:pt x="1559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27"/>
          <p:cNvGrpSpPr/>
          <p:nvPr/>
        </p:nvGrpSpPr>
        <p:grpSpPr>
          <a:xfrm>
            <a:off x="9570323" y="3746562"/>
            <a:ext cx="2688068" cy="75256"/>
            <a:chOff x="-4763" y="8334555"/>
            <a:chExt cx="3968750" cy="111125"/>
          </a:xfrm>
        </p:grpSpPr>
        <p:sp>
          <p:nvSpPr>
            <p:cNvPr id="825" name="Google Shape;825;p27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27"/>
          <p:cNvGrpSpPr/>
          <p:nvPr/>
        </p:nvGrpSpPr>
        <p:grpSpPr>
          <a:xfrm>
            <a:off x="6171" y="2428501"/>
            <a:ext cx="2686993" cy="75256"/>
            <a:chOff x="2497137" y="8334555"/>
            <a:chExt cx="3967163" cy="111125"/>
          </a:xfrm>
        </p:grpSpPr>
        <p:sp>
          <p:nvSpPr>
            <p:cNvPr id="836" name="Google Shape;836;p27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6" name="Google Shape;846;p27"/>
          <p:cNvGrpSpPr/>
          <p:nvPr/>
        </p:nvGrpSpPr>
        <p:grpSpPr>
          <a:xfrm>
            <a:off x="-3226" y="6083635"/>
            <a:ext cx="4952573" cy="75256"/>
            <a:chOff x="-4763" y="8334555"/>
            <a:chExt cx="7312139" cy="111125"/>
          </a:xfrm>
        </p:grpSpPr>
        <p:sp>
          <p:nvSpPr>
            <p:cNvPr id="847" name="Google Shape;847;p27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7091476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6739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5" name="Google Shape;865;p27"/>
          <p:cNvGrpSpPr/>
          <p:nvPr/>
        </p:nvGrpSpPr>
        <p:grpSpPr>
          <a:xfrm>
            <a:off x="7802650" y="721924"/>
            <a:ext cx="4381550" cy="75256"/>
            <a:chOff x="-4763" y="8334555"/>
            <a:chExt cx="6469063" cy="111125"/>
          </a:xfrm>
        </p:grpSpPr>
        <p:sp>
          <p:nvSpPr>
            <p:cNvPr id="866" name="Google Shape;866;p27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Governança - Nome Apresentação">
  <p:cSld name="ESG - Governança - Nome Apresentação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8"/>
          <p:cNvSpPr/>
          <p:nvPr/>
        </p:nvSpPr>
        <p:spPr>
          <a:xfrm>
            <a:off x="1" y="1"/>
            <a:ext cx="12184199" cy="6858000"/>
          </a:xfrm>
          <a:prstGeom prst="rect">
            <a:avLst/>
          </a:prstGeom>
          <a:solidFill>
            <a:srgbClr val="005C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4" name="Google Shape;884;p28"/>
          <p:cNvGrpSpPr/>
          <p:nvPr/>
        </p:nvGrpSpPr>
        <p:grpSpPr>
          <a:xfrm>
            <a:off x="-3225" y="721923"/>
            <a:ext cx="12261616" cy="5566499"/>
            <a:chOff x="-4763" y="1066006"/>
            <a:chExt cx="18103447" cy="8219606"/>
          </a:xfrm>
        </p:grpSpPr>
        <p:grpSp>
          <p:nvGrpSpPr>
            <p:cNvPr id="885" name="Google Shape;885;p28"/>
            <p:cNvGrpSpPr/>
            <p:nvPr/>
          </p:nvGrpSpPr>
          <p:grpSpPr>
            <a:xfrm>
              <a:off x="4226190" y="3433573"/>
              <a:ext cx="1790738" cy="2239358"/>
              <a:chOff x="4226190" y="3234531"/>
              <a:chExt cx="1790738" cy="2239358"/>
            </a:xfrm>
          </p:grpSpPr>
          <p:sp>
            <p:nvSpPr>
              <p:cNvPr id="886" name="Google Shape;886;p28"/>
              <p:cNvSpPr/>
              <p:nvPr/>
            </p:nvSpPr>
            <p:spPr>
              <a:xfrm>
                <a:off x="4457435" y="3234531"/>
                <a:ext cx="1342496" cy="1342496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407" extrusionOk="0">
                    <a:moveTo>
                      <a:pt x="1924" y="239"/>
                    </a:moveTo>
                    <a:lnTo>
                      <a:pt x="1951" y="260"/>
                    </a:lnTo>
                    <a:lnTo>
                      <a:pt x="1977" y="282"/>
                    </a:lnTo>
                    <a:lnTo>
                      <a:pt x="2003" y="303"/>
                    </a:lnTo>
                    <a:lnTo>
                      <a:pt x="2028" y="326"/>
                    </a:lnTo>
                    <a:lnTo>
                      <a:pt x="2052" y="350"/>
                    </a:lnTo>
                    <a:lnTo>
                      <a:pt x="2076" y="374"/>
                    </a:lnTo>
                    <a:lnTo>
                      <a:pt x="2099" y="399"/>
                    </a:lnTo>
                    <a:lnTo>
                      <a:pt x="2122" y="424"/>
                    </a:lnTo>
                    <a:lnTo>
                      <a:pt x="2144" y="450"/>
                    </a:lnTo>
                    <a:lnTo>
                      <a:pt x="2164" y="477"/>
                    </a:lnTo>
                    <a:lnTo>
                      <a:pt x="2185" y="505"/>
                    </a:lnTo>
                    <a:lnTo>
                      <a:pt x="2205" y="533"/>
                    </a:lnTo>
                    <a:lnTo>
                      <a:pt x="2223" y="561"/>
                    </a:lnTo>
                    <a:lnTo>
                      <a:pt x="2241" y="591"/>
                    </a:lnTo>
                    <a:lnTo>
                      <a:pt x="2258" y="620"/>
                    </a:lnTo>
                    <a:lnTo>
                      <a:pt x="2274" y="650"/>
                    </a:lnTo>
                    <a:lnTo>
                      <a:pt x="2290" y="681"/>
                    </a:lnTo>
                    <a:lnTo>
                      <a:pt x="2305" y="711"/>
                    </a:lnTo>
                    <a:lnTo>
                      <a:pt x="2318" y="744"/>
                    </a:lnTo>
                    <a:lnTo>
                      <a:pt x="2331" y="775"/>
                    </a:lnTo>
                    <a:lnTo>
                      <a:pt x="2343" y="808"/>
                    </a:lnTo>
                    <a:lnTo>
                      <a:pt x="2354" y="841"/>
                    </a:lnTo>
                    <a:lnTo>
                      <a:pt x="2364" y="874"/>
                    </a:lnTo>
                    <a:lnTo>
                      <a:pt x="2372" y="908"/>
                    </a:lnTo>
                    <a:lnTo>
                      <a:pt x="2381" y="943"/>
                    </a:lnTo>
                    <a:lnTo>
                      <a:pt x="2388" y="978"/>
                    </a:lnTo>
                    <a:lnTo>
                      <a:pt x="2394" y="1013"/>
                    </a:lnTo>
                    <a:lnTo>
                      <a:pt x="2400" y="1047"/>
                    </a:lnTo>
                    <a:lnTo>
                      <a:pt x="2403" y="1083"/>
                    </a:lnTo>
                    <a:lnTo>
                      <a:pt x="2406" y="1119"/>
                    </a:lnTo>
                    <a:lnTo>
                      <a:pt x="2408" y="1155"/>
                    </a:lnTo>
                    <a:lnTo>
                      <a:pt x="2409" y="1192"/>
                    </a:lnTo>
                    <a:lnTo>
                      <a:pt x="2407" y="1238"/>
                    </a:lnTo>
                    <a:lnTo>
                      <a:pt x="2404" y="1283"/>
                    </a:lnTo>
                    <a:lnTo>
                      <a:pt x="2399" y="1329"/>
                    </a:lnTo>
                    <a:lnTo>
                      <a:pt x="2392" y="1376"/>
                    </a:lnTo>
                    <a:lnTo>
                      <a:pt x="2382" y="1422"/>
                    </a:lnTo>
                    <a:lnTo>
                      <a:pt x="2371" y="1468"/>
                    </a:lnTo>
                    <a:lnTo>
                      <a:pt x="2358" y="1514"/>
                    </a:lnTo>
                    <a:lnTo>
                      <a:pt x="2344" y="1559"/>
                    </a:lnTo>
                    <a:lnTo>
                      <a:pt x="2328" y="1603"/>
                    </a:lnTo>
                    <a:lnTo>
                      <a:pt x="2309" y="1648"/>
                    </a:lnTo>
                    <a:lnTo>
                      <a:pt x="2289" y="1691"/>
                    </a:lnTo>
                    <a:lnTo>
                      <a:pt x="2268" y="1734"/>
                    </a:lnTo>
                    <a:lnTo>
                      <a:pt x="2244" y="1776"/>
                    </a:lnTo>
                    <a:lnTo>
                      <a:pt x="2219" y="1816"/>
                    </a:lnTo>
                    <a:lnTo>
                      <a:pt x="2193" y="1856"/>
                    </a:lnTo>
                    <a:lnTo>
                      <a:pt x="2164" y="1894"/>
                    </a:lnTo>
                    <a:lnTo>
                      <a:pt x="2135" y="1931"/>
                    </a:lnTo>
                    <a:lnTo>
                      <a:pt x="2103" y="1965"/>
                    </a:lnTo>
                    <a:lnTo>
                      <a:pt x="2071" y="1999"/>
                    </a:lnTo>
                    <a:lnTo>
                      <a:pt x="2037" y="2031"/>
                    </a:lnTo>
                    <a:lnTo>
                      <a:pt x="2001" y="2061"/>
                    </a:lnTo>
                    <a:lnTo>
                      <a:pt x="1964" y="2088"/>
                    </a:lnTo>
                    <a:lnTo>
                      <a:pt x="1926" y="2114"/>
                    </a:lnTo>
                    <a:lnTo>
                      <a:pt x="1886" y="2138"/>
                    </a:lnTo>
                    <a:lnTo>
                      <a:pt x="1845" y="2159"/>
                    </a:lnTo>
                    <a:lnTo>
                      <a:pt x="1803" y="2177"/>
                    </a:lnTo>
                    <a:lnTo>
                      <a:pt x="1759" y="2194"/>
                    </a:lnTo>
                    <a:lnTo>
                      <a:pt x="1715" y="2208"/>
                    </a:lnTo>
                    <a:lnTo>
                      <a:pt x="1669" y="2219"/>
                    </a:lnTo>
                    <a:lnTo>
                      <a:pt x="1621" y="2226"/>
                    </a:lnTo>
                    <a:lnTo>
                      <a:pt x="1573" y="2231"/>
                    </a:lnTo>
                    <a:lnTo>
                      <a:pt x="1523" y="2233"/>
                    </a:lnTo>
                    <a:lnTo>
                      <a:pt x="1491" y="2232"/>
                    </a:lnTo>
                    <a:lnTo>
                      <a:pt x="1458" y="2230"/>
                    </a:lnTo>
                    <a:lnTo>
                      <a:pt x="1425" y="2226"/>
                    </a:lnTo>
                    <a:lnTo>
                      <a:pt x="1394" y="2222"/>
                    </a:lnTo>
                    <a:lnTo>
                      <a:pt x="1362" y="2217"/>
                    </a:lnTo>
                    <a:lnTo>
                      <a:pt x="1332" y="2210"/>
                    </a:lnTo>
                    <a:lnTo>
                      <a:pt x="1302" y="2202"/>
                    </a:lnTo>
                    <a:lnTo>
                      <a:pt x="1273" y="2193"/>
                    </a:lnTo>
                    <a:lnTo>
                      <a:pt x="1244" y="2183"/>
                    </a:lnTo>
                    <a:lnTo>
                      <a:pt x="1216" y="2172"/>
                    </a:lnTo>
                    <a:lnTo>
                      <a:pt x="1190" y="2160"/>
                    </a:lnTo>
                    <a:lnTo>
                      <a:pt x="1164" y="2147"/>
                    </a:lnTo>
                    <a:lnTo>
                      <a:pt x="1139" y="2133"/>
                    </a:lnTo>
                    <a:lnTo>
                      <a:pt x="1114" y="2118"/>
                    </a:lnTo>
                    <a:lnTo>
                      <a:pt x="1091" y="2101"/>
                    </a:lnTo>
                    <a:lnTo>
                      <a:pt x="1068" y="2085"/>
                    </a:lnTo>
                    <a:lnTo>
                      <a:pt x="1047" y="2067"/>
                    </a:lnTo>
                    <a:lnTo>
                      <a:pt x="1027" y="2048"/>
                    </a:lnTo>
                    <a:lnTo>
                      <a:pt x="1008" y="2028"/>
                    </a:lnTo>
                    <a:lnTo>
                      <a:pt x="991" y="2009"/>
                    </a:lnTo>
                    <a:lnTo>
                      <a:pt x="973" y="1987"/>
                    </a:lnTo>
                    <a:lnTo>
                      <a:pt x="958" y="1965"/>
                    </a:lnTo>
                    <a:lnTo>
                      <a:pt x="944" y="1944"/>
                    </a:lnTo>
                    <a:lnTo>
                      <a:pt x="931" y="1920"/>
                    </a:lnTo>
                    <a:lnTo>
                      <a:pt x="920" y="1896"/>
                    </a:lnTo>
                    <a:lnTo>
                      <a:pt x="910" y="1872"/>
                    </a:lnTo>
                    <a:lnTo>
                      <a:pt x="901" y="1847"/>
                    </a:lnTo>
                    <a:lnTo>
                      <a:pt x="894" y="1821"/>
                    </a:lnTo>
                    <a:lnTo>
                      <a:pt x="888" y="1795"/>
                    </a:lnTo>
                    <a:lnTo>
                      <a:pt x="884" y="1769"/>
                    </a:lnTo>
                    <a:lnTo>
                      <a:pt x="882" y="1740"/>
                    </a:lnTo>
                    <a:lnTo>
                      <a:pt x="881" y="1713"/>
                    </a:lnTo>
                    <a:lnTo>
                      <a:pt x="882" y="1695"/>
                    </a:lnTo>
                    <a:lnTo>
                      <a:pt x="883" y="1675"/>
                    </a:lnTo>
                    <a:lnTo>
                      <a:pt x="885" y="1656"/>
                    </a:lnTo>
                    <a:lnTo>
                      <a:pt x="887" y="1638"/>
                    </a:lnTo>
                    <a:lnTo>
                      <a:pt x="891" y="1620"/>
                    </a:lnTo>
                    <a:lnTo>
                      <a:pt x="895" y="1601"/>
                    </a:lnTo>
                    <a:lnTo>
                      <a:pt x="900" y="1584"/>
                    </a:lnTo>
                    <a:lnTo>
                      <a:pt x="907" y="1565"/>
                    </a:lnTo>
                    <a:lnTo>
                      <a:pt x="913" y="1548"/>
                    </a:lnTo>
                    <a:lnTo>
                      <a:pt x="920" y="1529"/>
                    </a:lnTo>
                    <a:lnTo>
                      <a:pt x="928" y="1512"/>
                    </a:lnTo>
                    <a:lnTo>
                      <a:pt x="936" y="1496"/>
                    </a:lnTo>
                    <a:lnTo>
                      <a:pt x="946" y="1478"/>
                    </a:lnTo>
                    <a:lnTo>
                      <a:pt x="956" y="1462"/>
                    </a:lnTo>
                    <a:lnTo>
                      <a:pt x="966" y="1445"/>
                    </a:lnTo>
                    <a:lnTo>
                      <a:pt x="977" y="1429"/>
                    </a:lnTo>
                    <a:lnTo>
                      <a:pt x="989" y="1414"/>
                    </a:lnTo>
                    <a:lnTo>
                      <a:pt x="1001" y="1399"/>
                    </a:lnTo>
                    <a:lnTo>
                      <a:pt x="1014" y="1383"/>
                    </a:lnTo>
                    <a:lnTo>
                      <a:pt x="1027" y="1368"/>
                    </a:lnTo>
                    <a:lnTo>
                      <a:pt x="1041" y="1354"/>
                    </a:lnTo>
                    <a:lnTo>
                      <a:pt x="1055" y="1341"/>
                    </a:lnTo>
                    <a:lnTo>
                      <a:pt x="1070" y="1328"/>
                    </a:lnTo>
                    <a:lnTo>
                      <a:pt x="1085" y="1315"/>
                    </a:lnTo>
                    <a:lnTo>
                      <a:pt x="1101" y="1303"/>
                    </a:lnTo>
                    <a:lnTo>
                      <a:pt x="1117" y="1291"/>
                    </a:lnTo>
                    <a:lnTo>
                      <a:pt x="1133" y="1279"/>
                    </a:lnTo>
                    <a:lnTo>
                      <a:pt x="1150" y="1269"/>
                    </a:lnTo>
                    <a:lnTo>
                      <a:pt x="1167" y="1258"/>
                    </a:lnTo>
                    <a:lnTo>
                      <a:pt x="1186" y="1250"/>
                    </a:lnTo>
                    <a:lnTo>
                      <a:pt x="1203" y="1240"/>
                    </a:lnTo>
                    <a:lnTo>
                      <a:pt x="1222" y="1232"/>
                    </a:lnTo>
                    <a:lnTo>
                      <a:pt x="1242" y="1223"/>
                    </a:lnTo>
                    <a:lnTo>
                      <a:pt x="1263" y="1213"/>
                    </a:lnTo>
                    <a:lnTo>
                      <a:pt x="1283" y="1203"/>
                    </a:lnTo>
                    <a:lnTo>
                      <a:pt x="1303" y="1192"/>
                    </a:lnTo>
                    <a:lnTo>
                      <a:pt x="1322" y="1181"/>
                    </a:lnTo>
                    <a:lnTo>
                      <a:pt x="1340" y="1169"/>
                    </a:lnTo>
                    <a:lnTo>
                      <a:pt x="1359" y="1157"/>
                    </a:lnTo>
                    <a:lnTo>
                      <a:pt x="1376" y="1145"/>
                    </a:lnTo>
                    <a:lnTo>
                      <a:pt x="1394" y="1132"/>
                    </a:lnTo>
                    <a:lnTo>
                      <a:pt x="1411" y="1118"/>
                    </a:lnTo>
                    <a:lnTo>
                      <a:pt x="1426" y="1104"/>
                    </a:lnTo>
                    <a:lnTo>
                      <a:pt x="1443" y="1090"/>
                    </a:lnTo>
                    <a:lnTo>
                      <a:pt x="1458" y="1075"/>
                    </a:lnTo>
                    <a:lnTo>
                      <a:pt x="1472" y="1059"/>
                    </a:lnTo>
                    <a:lnTo>
                      <a:pt x="1485" y="1044"/>
                    </a:lnTo>
                    <a:lnTo>
                      <a:pt x="1499" y="1028"/>
                    </a:lnTo>
                    <a:lnTo>
                      <a:pt x="1511" y="1012"/>
                    </a:lnTo>
                    <a:lnTo>
                      <a:pt x="1523" y="994"/>
                    </a:lnTo>
                    <a:lnTo>
                      <a:pt x="1534" y="977"/>
                    </a:lnTo>
                    <a:lnTo>
                      <a:pt x="1545" y="958"/>
                    </a:lnTo>
                    <a:lnTo>
                      <a:pt x="1554" y="941"/>
                    </a:lnTo>
                    <a:lnTo>
                      <a:pt x="1563" y="921"/>
                    </a:lnTo>
                    <a:lnTo>
                      <a:pt x="1571" y="903"/>
                    </a:lnTo>
                    <a:lnTo>
                      <a:pt x="1579" y="883"/>
                    </a:lnTo>
                    <a:lnTo>
                      <a:pt x="1585" y="863"/>
                    </a:lnTo>
                    <a:lnTo>
                      <a:pt x="1591" y="843"/>
                    </a:lnTo>
                    <a:lnTo>
                      <a:pt x="1596" y="822"/>
                    </a:lnTo>
                    <a:lnTo>
                      <a:pt x="1600" y="801"/>
                    </a:lnTo>
                    <a:lnTo>
                      <a:pt x="1603" y="779"/>
                    </a:lnTo>
                    <a:lnTo>
                      <a:pt x="1606" y="757"/>
                    </a:lnTo>
                    <a:lnTo>
                      <a:pt x="1607" y="735"/>
                    </a:lnTo>
                    <a:lnTo>
                      <a:pt x="1607" y="712"/>
                    </a:lnTo>
                    <a:lnTo>
                      <a:pt x="1606" y="663"/>
                    </a:lnTo>
                    <a:lnTo>
                      <a:pt x="1599" y="617"/>
                    </a:lnTo>
                    <a:lnTo>
                      <a:pt x="1591" y="572"/>
                    </a:lnTo>
                    <a:lnTo>
                      <a:pt x="1578" y="530"/>
                    </a:lnTo>
                    <a:lnTo>
                      <a:pt x="1562" y="489"/>
                    </a:lnTo>
                    <a:lnTo>
                      <a:pt x="1544" y="451"/>
                    </a:lnTo>
                    <a:lnTo>
                      <a:pt x="1522" y="415"/>
                    </a:lnTo>
                    <a:lnTo>
                      <a:pt x="1498" y="382"/>
                    </a:lnTo>
                    <a:lnTo>
                      <a:pt x="1471" y="349"/>
                    </a:lnTo>
                    <a:lnTo>
                      <a:pt x="1442" y="320"/>
                    </a:lnTo>
                    <a:lnTo>
                      <a:pt x="1410" y="291"/>
                    </a:lnTo>
                    <a:lnTo>
                      <a:pt x="1377" y="265"/>
                    </a:lnTo>
                    <a:lnTo>
                      <a:pt x="1341" y="243"/>
                    </a:lnTo>
                    <a:lnTo>
                      <a:pt x="1304" y="221"/>
                    </a:lnTo>
                    <a:lnTo>
                      <a:pt x="1266" y="201"/>
                    </a:lnTo>
                    <a:lnTo>
                      <a:pt x="1226" y="184"/>
                    </a:lnTo>
                    <a:lnTo>
                      <a:pt x="1185" y="169"/>
                    </a:lnTo>
                    <a:lnTo>
                      <a:pt x="1143" y="156"/>
                    </a:lnTo>
                    <a:lnTo>
                      <a:pt x="1100" y="145"/>
                    </a:lnTo>
                    <a:lnTo>
                      <a:pt x="1056" y="136"/>
                    </a:lnTo>
                    <a:lnTo>
                      <a:pt x="1013" y="129"/>
                    </a:lnTo>
                    <a:lnTo>
                      <a:pt x="968" y="125"/>
                    </a:lnTo>
                    <a:lnTo>
                      <a:pt x="923" y="123"/>
                    </a:lnTo>
                    <a:lnTo>
                      <a:pt x="879" y="123"/>
                    </a:lnTo>
                    <a:lnTo>
                      <a:pt x="834" y="125"/>
                    </a:lnTo>
                    <a:lnTo>
                      <a:pt x="790" y="128"/>
                    </a:lnTo>
                    <a:lnTo>
                      <a:pt x="746" y="135"/>
                    </a:lnTo>
                    <a:lnTo>
                      <a:pt x="703" y="144"/>
                    </a:lnTo>
                    <a:lnTo>
                      <a:pt x="661" y="154"/>
                    </a:lnTo>
                    <a:lnTo>
                      <a:pt x="620" y="166"/>
                    </a:lnTo>
                    <a:lnTo>
                      <a:pt x="580" y="182"/>
                    </a:lnTo>
                    <a:lnTo>
                      <a:pt x="541" y="199"/>
                    </a:lnTo>
                    <a:lnTo>
                      <a:pt x="577" y="176"/>
                    </a:lnTo>
                    <a:lnTo>
                      <a:pt x="614" y="154"/>
                    </a:lnTo>
                    <a:lnTo>
                      <a:pt x="651" y="134"/>
                    </a:lnTo>
                    <a:lnTo>
                      <a:pt x="689" y="115"/>
                    </a:lnTo>
                    <a:lnTo>
                      <a:pt x="728" y="98"/>
                    </a:lnTo>
                    <a:lnTo>
                      <a:pt x="769" y="82"/>
                    </a:lnTo>
                    <a:lnTo>
                      <a:pt x="809" y="66"/>
                    </a:lnTo>
                    <a:lnTo>
                      <a:pt x="850" y="53"/>
                    </a:lnTo>
                    <a:lnTo>
                      <a:pt x="892" y="41"/>
                    </a:lnTo>
                    <a:lnTo>
                      <a:pt x="934" y="30"/>
                    </a:lnTo>
                    <a:lnTo>
                      <a:pt x="978" y="22"/>
                    </a:lnTo>
                    <a:lnTo>
                      <a:pt x="1021" y="14"/>
                    </a:lnTo>
                    <a:lnTo>
                      <a:pt x="1065" y="8"/>
                    </a:lnTo>
                    <a:lnTo>
                      <a:pt x="1109" y="3"/>
                    </a:lnTo>
                    <a:lnTo>
                      <a:pt x="1154" y="1"/>
                    </a:lnTo>
                    <a:lnTo>
                      <a:pt x="1200" y="0"/>
                    </a:lnTo>
                    <a:lnTo>
                      <a:pt x="1212" y="0"/>
                    </a:lnTo>
                    <a:lnTo>
                      <a:pt x="1265" y="2"/>
                    </a:lnTo>
                    <a:lnTo>
                      <a:pt x="1317" y="8"/>
                    </a:lnTo>
                    <a:lnTo>
                      <a:pt x="1367" y="16"/>
                    </a:lnTo>
                    <a:lnTo>
                      <a:pt x="1415" y="28"/>
                    </a:lnTo>
                    <a:lnTo>
                      <a:pt x="1462" y="42"/>
                    </a:lnTo>
                    <a:lnTo>
                      <a:pt x="1507" y="59"/>
                    </a:lnTo>
                    <a:lnTo>
                      <a:pt x="1550" y="78"/>
                    </a:lnTo>
                    <a:lnTo>
                      <a:pt x="1591" y="100"/>
                    </a:lnTo>
                    <a:lnTo>
                      <a:pt x="1630" y="124"/>
                    </a:lnTo>
                    <a:lnTo>
                      <a:pt x="1667" y="150"/>
                    </a:lnTo>
                    <a:lnTo>
                      <a:pt x="1702" y="178"/>
                    </a:lnTo>
                    <a:lnTo>
                      <a:pt x="1735" y="208"/>
                    </a:lnTo>
                    <a:lnTo>
                      <a:pt x="1767" y="239"/>
                    </a:lnTo>
                    <a:lnTo>
                      <a:pt x="1795" y="273"/>
                    </a:lnTo>
                    <a:lnTo>
                      <a:pt x="1823" y="307"/>
                    </a:lnTo>
                    <a:lnTo>
                      <a:pt x="1848" y="343"/>
                    </a:lnTo>
                    <a:lnTo>
                      <a:pt x="1872" y="380"/>
                    </a:lnTo>
                    <a:lnTo>
                      <a:pt x="1892" y="417"/>
                    </a:lnTo>
                    <a:lnTo>
                      <a:pt x="1911" y="456"/>
                    </a:lnTo>
                    <a:lnTo>
                      <a:pt x="1928" y="494"/>
                    </a:lnTo>
                    <a:lnTo>
                      <a:pt x="1942" y="534"/>
                    </a:lnTo>
                    <a:lnTo>
                      <a:pt x="1955" y="574"/>
                    </a:lnTo>
                    <a:lnTo>
                      <a:pt x="1965" y="613"/>
                    </a:lnTo>
                    <a:lnTo>
                      <a:pt x="1974" y="655"/>
                    </a:lnTo>
                    <a:lnTo>
                      <a:pt x="1979" y="694"/>
                    </a:lnTo>
                    <a:lnTo>
                      <a:pt x="1984" y="734"/>
                    </a:lnTo>
                    <a:lnTo>
                      <a:pt x="1985" y="774"/>
                    </a:lnTo>
                    <a:lnTo>
                      <a:pt x="1984" y="814"/>
                    </a:lnTo>
                    <a:lnTo>
                      <a:pt x="1982" y="852"/>
                    </a:lnTo>
                    <a:lnTo>
                      <a:pt x="1976" y="890"/>
                    </a:lnTo>
                    <a:lnTo>
                      <a:pt x="1968" y="927"/>
                    </a:lnTo>
                    <a:lnTo>
                      <a:pt x="1959" y="963"/>
                    </a:lnTo>
                    <a:lnTo>
                      <a:pt x="1943" y="1006"/>
                    </a:lnTo>
                    <a:lnTo>
                      <a:pt x="1928" y="1046"/>
                    </a:lnTo>
                    <a:lnTo>
                      <a:pt x="1912" y="1084"/>
                    </a:lnTo>
                    <a:lnTo>
                      <a:pt x="1896" y="1120"/>
                    </a:lnTo>
                    <a:lnTo>
                      <a:pt x="1877" y="1154"/>
                    </a:lnTo>
                    <a:lnTo>
                      <a:pt x="1857" y="1187"/>
                    </a:lnTo>
                    <a:lnTo>
                      <a:pt x="1848" y="1202"/>
                    </a:lnTo>
                    <a:lnTo>
                      <a:pt x="1837" y="1216"/>
                    </a:lnTo>
                    <a:lnTo>
                      <a:pt x="1826" y="1231"/>
                    </a:lnTo>
                    <a:lnTo>
                      <a:pt x="1814" y="1245"/>
                    </a:lnTo>
                    <a:lnTo>
                      <a:pt x="1802" y="1258"/>
                    </a:lnTo>
                    <a:lnTo>
                      <a:pt x="1790" y="1273"/>
                    </a:lnTo>
                    <a:lnTo>
                      <a:pt x="1777" y="1286"/>
                    </a:lnTo>
                    <a:lnTo>
                      <a:pt x="1764" y="1299"/>
                    </a:lnTo>
                    <a:lnTo>
                      <a:pt x="1735" y="1324"/>
                    </a:lnTo>
                    <a:lnTo>
                      <a:pt x="1705" y="1348"/>
                    </a:lnTo>
                    <a:lnTo>
                      <a:pt x="1672" y="1372"/>
                    </a:lnTo>
                    <a:lnTo>
                      <a:pt x="1637" y="1394"/>
                    </a:lnTo>
                    <a:lnTo>
                      <a:pt x="1599" y="1418"/>
                    </a:lnTo>
                    <a:lnTo>
                      <a:pt x="1558" y="1441"/>
                    </a:lnTo>
                    <a:lnTo>
                      <a:pt x="1509" y="1466"/>
                    </a:lnTo>
                    <a:lnTo>
                      <a:pt x="1461" y="1489"/>
                    </a:lnTo>
                    <a:lnTo>
                      <a:pt x="1437" y="1500"/>
                    </a:lnTo>
                    <a:lnTo>
                      <a:pt x="1415" y="1512"/>
                    </a:lnTo>
                    <a:lnTo>
                      <a:pt x="1395" y="1524"/>
                    </a:lnTo>
                    <a:lnTo>
                      <a:pt x="1374" y="1537"/>
                    </a:lnTo>
                    <a:lnTo>
                      <a:pt x="1365" y="1544"/>
                    </a:lnTo>
                    <a:lnTo>
                      <a:pt x="1357" y="1552"/>
                    </a:lnTo>
                    <a:lnTo>
                      <a:pt x="1348" y="1560"/>
                    </a:lnTo>
                    <a:lnTo>
                      <a:pt x="1340" y="1568"/>
                    </a:lnTo>
                    <a:lnTo>
                      <a:pt x="1333" y="1577"/>
                    </a:lnTo>
                    <a:lnTo>
                      <a:pt x="1325" y="1587"/>
                    </a:lnTo>
                    <a:lnTo>
                      <a:pt x="1320" y="1597"/>
                    </a:lnTo>
                    <a:lnTo>
                      <a:pt x="1313" y="1608"/>
                    </a:lnTo>
                    <a:lnTo>
                      <a:pt x="1309" y="1620"/>
                    </a:lnTo>
                    <a:lnTo>
                      <a:pt x="1304" y="1631"/>
                    </a:lnTo>
                    <a:lnTo>
                      <a:pt x="1300" y="1645"/>
                    </a:lnTo>
                    <a:lnTo>
                      <a:pt x="1298" y="1659"/>
                    </a:lnTo>
                    <a:lnTo>
                      <a:pt x="1295" y="1673"/>
                    </a:lnTo>
                    <a:lnTo>
                      <a:pt x="1293" y="1689"/>
                    </a:lnTo>
                    <a:lnTo>
                      <a:pt x="1292" y="1705"/>
                    </a:lnTo>
                    <a:lnTo>
                      <a:pt x="1293" y="1723"/>
                    </a:lnTo>
                    <a:lnTo>
                      <a:pt x="1293" y="1736"/>
                    </a:lnTo>
                    <a:lnTo>
                      <a:pt x="1296" y="1749"/>
                    </a:lnTo>
                    <a:lnTo>
                      <a:pt x="1298" y="1761"/>
                    </a:lnTo>
                    <a:lnTo>
                      <a:pt x="1300" y="1773"/>
                    </a:lnTo>
                    <a:lnTo>
                      <a:pt x="1303" y="1785"/>
                    </a:lnTo>
                    <a:lnTo>
                      <a:pt x="1308" y="1797"/>
                    </a:lnTo>
                    <a:lnTo>
                      <a:pt x="1312" y="1808"/>
                    </a:lnTo>
                    <a:lnTo>
                      <a:pt x="1316" y="1819"/>
                    </a:lnTo>
                    <a:lnTo>
                      <a:pt x="1322" y="1829"/>
                    </a:lnTo>
                    <a:lnTo>
                      <a:pt x="1328" y="1839"/>
                    </a:lnTo>
                    <a:lnTo>
                      <a:pt x="1335" y="1849"/>
                    </a:lnTo>
                    <a:lnTo>
                      <a:pt x="1341" y="1859"/>
                    </a:lnTo>
                    <a:lnTo>
                      <a:pt x="1348" y="1867"/>
                    </a:lnTo>
                    <a:lnTo>
                      <a:pt x="1357" y="1876"/>
                    </a:lnTo>
                    <a:lnTo>
                      <a:pt x="1364" y="1885"/>
                    </a:lnTo>
                    <a:lnTo>
                      <a:pt x="1373" y="1893"/>
                    </a:lnTo>
                    <a:lnTo>
                      <a:pt x="1382" y="1900"/>
                    </a:lnTo>
                    <a:lnTo>
                      <a:pt x="1390" y="1907"/>
                    </a:lnTo>
                    <a:lnTo>
                      <a:pt x="1400" y="1913"/>
                    </a:lnTo>
                    <a:lnTo>
                      <a:pt x="1410" y="1920"/>
                    </a:lnTo>
                    <a:lnTo>
                      <a:pt x="1432" y="1931"/>
                    </a:lnTo>
                    <a:lnTo>
                      <a:pt x="1453" y="1939"/>
                    </a:lnTo>
                    <a:lnTo>
                      <a:pt x="1476" y="1947"/>
                    </a:lnTo>
                    <a:lnTo>
                      <a:pt x="1500" y="1952"/>
                    </a:lnTo>
                    <a:lnTo>
                      <a:pt x="1525" y="1956"/>
                    </a:lnTo>
                    <a:lnTo>
                      <a:pt x="1550" y="1957"/>
                    </a:lnTo>
                    <a:lnTo>
                      <a:pt x="1593" y="1955"/>
                    </a:lnTo>
                    <a:lnTo>
                      <a:pt x="1634" y="1950"/>
                    </a:lnTo>
                    <a:lnTo>
                      <a:pt x="1673" y="1943"/>
                    </a:lnTo>
                    <a:lnTo>
                      <a:pt x="1712" y="1932"/>
                    </a:lnTo>
                    <a:lnTo>
                      <a:pt x="1749" y="1919"/>
                    </a:lnTo>
                    <a:lnTo>
                      <a:pt x="1783" y="1902"/>
                    </a:lnTo>
                    <a:lnTo>
                      <a:pt x="1818" y="1884"/>
                    </a:lnTo>
                    <a:lnTo>
                      <a:pt x="1850" y="1863"/>
                    </a:lnTo>
                    <a:lnTo>
                      <a:pt x="1881" y="1840"/>
                    </a:lnTo>
                    <a:lnTo>
                      <a:pt x="1911" y="1816"/>
                    </a:lnTo>
                    <a:lnTo>
                      <a:pt x="1939" y="1789"/>
                    </a:lnTo>
                    <a:lnTo>
                      <a:pt x="1966" y="1761"/>
                    </a:lnTo>
                    <a:lnTo>
                      <a:pt x="1992" y="1732"/>
                    </a:lnTo>
                    <a:lnTo>
                      <a:pt x="2016" y="1700"/>
                    </a:lnTo>
                    <a:lnTo>
                      <a:pt x="2039" y="1667"/>
                    </a:lnTo>
                    <a:lnTo>
                      <a:pt x="2061" y="1634"/>
                    </a:lnTo>
                    <a:lnTo>
                      <a:pt x="2081" y="1599"/>
                    </a:lnTo>
                    <a:lnTo>
                      <a:pt x="2100" y="1563"/>
                    </a:lnTo>
                    <a:lnTo>
                      <a:pt x="2118" y="1526"/>
                    </a:lnTo>
                    <a:lnTo>
                      <a:pt x="2134" y="1489"/>
                    </a:lnTo>
                    <a:lnTo>
                      <a:pt x="2148" y="1452"/>
                    </a:lnTo>
                    <a:lnTo>
                      <a:pt x="2162" y="1414"/>
                    </a:lnTo>
                    <a:lnTo>
                      <a:pt x="2174" y="1376"/>
                    </a:lnTo>
                    <a:lnTo>
                      <a:pt x="2185" y="1339"/>
                    </a:lnTo>
                    <a:lnTo>
                      <a:pt x="2195" y="1301"/>
                    </a:lnTo>
                    <a:lnTo>
                      <a:pt x="2203" y="1263"/>
                    </a:lnTo>
                    <a:lnTo>
                      <a:pt x="2210" y="1226"/>
                    </a:lnTo>
                    <a:lnTo>
                      <a:pt x="2216" y="1189"/>
                    </a:lnTo>
                    <a:lnTo>
                      <a:pt x="2220" y="1153"/>
                    </a:lnTo>
                    <a:lnTo>
                      <a:pt x="2223" y="1118"/>
                    </a:lnTo>
                    <a:lnTo>
                      <a:pt x="2225" y="1084"/>
                    </a:lnTo>
                    <a:lnTo>
                      <a:pt x="2225" y="1052"/>
                    </a:lnTo>
                    <a:lnTo>
                      <a:pt x="2225" y="1019"/>
                    </a:lnTo>
                    <a:lnTo>
                      <a:pt x="2224" y="987"/>
                    </a:lnTo>
                    <a:lnTo>
                      <a:pt x="2222" y="954"/>
                    </a:lnTo>
                    <a:lnTo>
                      <a:pt x="2220" y="922"/>
                    </a:lnTo>
                    <a:lnTo>
                      <a:pt x="2217" y="892"/>
                    </a:lnTo>
                    <a:lnTo>
                      <a:pt x="2213" y="860"/>
                    </a:lnTo>
                    <a:lnTo>
                      <a:pt x="2209" y="830"/>
                    </a:lnTo>
                    <a:lnTo>
                      <a:pt x="2204" y="801"/>
                    </a:lnTo>
                    <a:lnTo>
                      <a:pt x="2198" y="770"/>
                    </a:lnTo>
                    <a:lnTo>
                      <a:pt x="2192" y="742"/>
                    </a:lnTo>
                    <a:lnTo>
                      <a:pt x="2185" y="712"/>
                    </a:lnTo>
                    <a:lnTo>
                      <a:pt x="2178" y="684"/>
                    </a:lnTo>
                    <a:lnTo>
                      <a:pt x="2169" y="657"/>
                    </a:lnTo>
                    <a:lnTo>
                      <a:pt x="2161" y="630"/>
                    </a:lnTo>
                    <a:lnTo>
                      <a:pt x="2151" y="603"/>
                    </a:lnTo>
                    <a:lnTo>
                      <a:pt x="2142" y="576"/>
                    </a:lnTo>
                    <a:lnTo>
                      <a:pt x="2132" y="551"/>
                    </a:lnTo>
                    <a:lnTo>
                      <a:pt x="2121" y="526"/>
                    </a:lnTo>
                    <a:lnTo>
                      <a:pt x="2110" y="501"/>
                    </a:lnTo>
                    <a:lnTo>
                      <a:pt x="2098" y="477"/>
                    </a:lnTo>
                    <a:lnTo>
                      <a:pt x="2086" y="455"/>
                    </a:lnTo>
                    <a:lnTo>
                      <a:pt x="2073" y="432"/>
                    </a:lnTo>
                    <a:lnTo>
                      <a:pt x="2060" y="410"/>
                    </a:lnTo>
                    <a:lnTo>
                      <a:pt x="2047" y="388"/>
                    </a:lnTo>
                    <a:lnTo>
                      <a:pt x="2033" y="368"/>
                    </a:lnTo>
                    <a:lnTo>
                      <a:pt x="2019" y="347"/>
                    </a:lnTo>
                    <a:lnTo>
                      <a:pt x="2003" y="327"/>
                    </a:lnTo>
                    <a:lnTo>
                      <a:pt x="1988" y="309"/>
                    </a:lnTo>
                    <a:lnTo>
                      <a:pt x="1973" y="290"/>
                    </a:lnTo>
                    <a:lnTo>
                      <a:pt x="1956" y="273"/>
                    </a:lnTo>
                    <a:lnTo>
                      <a:pt x="1940" y="256"/>
                    </a:lnTo>
                    <a:lnTo>
                      <a:pt x="1924" y="239"/>
                    </a:lnTo>
                    <a:close/>
                    <a:moveTo>
                      <a:pt x="486" y="2168"/>
                    </a:moveTo>
                    <a:lnTo>
                      <a:pt x="454" y="2145"/>
                    </a:lnTo>
                    <a:lnTo>
                      <a:pt x="425" y="2120"/>
                    </a:lnTo>
                    <a:lnTo>
                      <a:pt x="395" y="2095"/>
                    </a:lnTo>
                    <a:lnTo>
                      <a:pt x="367" y="2069"/>
                    </a:lnTo>
                    <a:lnTo>
                      <a:pt x="346" y="2048"/>
                    </a:lnTo>
                    <a:lnTo>
                      <a:pt x="327" y="2027"/>
                    </a:lnTo>
                    <a:lnTo>
                      <a:pt x="306" y="2006"/>
                    </a:lnTo>
                    <a:lnTo>
                      <a:pt x="287" y="1984"/>
                    </a:lnTo>
                    <a:lnTo>
                      <a:pt x="268" y="1961"/>
                    </a:lnTo>
                    <a:lnTo>
                      <a:pt x="250" y="1938"/>
                    </a:lnTo>
                    <a:lnTo>
                      <a:pt x="233" y="1915"/>
                    </a:lnTo>
                    <a:lnTo>
                      <a:pt x="216" y="1891"/>
                    </a:lnTo>
                    <a:lnTo>
                      <a:pt x="199" y="1866"/>
                    </a:lnTo>
                    <a:lnTo>
                      <a:pt x="183" y="1842"/>
                    </a:lnTo>
                    <a:lnTo>
                      <a:pt x="168" y="1817"/>
                    </a:lnTo>
                    <a:lnTo>
                      <a:pt x="152" y="1791"/>
                    </a:lnTo>
                    <a:lnTo>
                      <a:pt x="138" y="1765"/>
                    </a:lnTo>
                    <a:lnTo>
                      <a:pt x="125" y="1739"/>
                    </a:lnTo>
                    <a:lnTo>
                      <a:pt x="112" y="1713"/>
                    </a:lnTo>
                    <a:lnTo>
                      <a:pt x="100" y="1686"/>
                    </a:lnTo>
                    <a:lnTo>
                      <a:pt x="88" y="1659"/>
                    </a:lnTo>
                    <a:lnTo>
                      <a:pt x="77" y="1630"/>
                    </a:lnTo>
                    <a:lnTo>
                      <a:pt x="68" y="1603"/>
                    </a:lnTo>
                    <a:lnTo>
                      <a:pt x="58" y="1574"/>
                    </a:lnTo>
                    <a:lnTo>
                      <a:pt x="49" y="1546"/>
                    </a:lnTo>
                    <a:lnTo>
                      <a:pt x="41" y="1517"/>
                    </a:lnTo>
                    <a:lnTo>
                      <a:pt x="34" y="1488"/>
                    </a:lnTo>
                    <a:lnTo>
                      <a:pt x="26" y="1459"/>
                    </a:lnTo>
                    <a:lnTo>
                      <a:pt x="21" y="1428"/>
                    </a:lnTo>
                    <a:lnTo>
                      <a:pt x="15" y="1399"/>
                    </a:lnTo>
                    <a:lnTo>
                      <a:pt x="11" y="1368"/>
                    </a:lnTo>
                    <a:lnTo>
                      <a:pt x="7" y="1338"/>
                    </a:lnTo>
                    <a:lnTo>
                      <a:pt x="4" y="1306"/>
                    </a:lnTo>
                    <a:lnTo>
                      <a:pt x="2" y="1276"/>
                    </a:lnTo>
                    <a:lnTo>
                      <a:pt x="0" y="1244"/>
                    </a:lnTo>
                    <a:lnTo>
                      <a:pt x="0" y="1213"/>
                    </a:lnTo>
                    <a:lnTo>
                      <a:pt x="1" y="1167"/>
                    </a:lnTo>
                    <a:lnTo>
                      <a:pt x="4" y="1121"/>
                    </a:lnTo>
                    <a:lnTo>
                      <a:pt x="10" y="1076"/>
                    </a:lnTo>
                    <a:lnTo>
                      <a:pt x="16" y="1029"/>
                    </a:lnTo>
                    <a:lnTo>
                      <a:pt x="26" y="983"/>
                    </a:lnTo>
                    <a:lnTo>
                      <a:pt x="37" y="938"/>
                    </a:lnTo>
                    <a:lnTo>
                      <a:pt x="50" y="892"/>
                    </a:lnTo>
                    <a:lnTo>
                      <a:pt x="64" y="847"/>
                    </a:lnTo>
                    <a:lnTo>
                      <a:pt x="81" y="803"/>
                    </a:lnTo>
                    <a:lnTo>
                      <a:pt x="98" y="758"/>
                    </a:lnTo>
                    <a:lnTo>
                      <a:pt x="119" y="715"/>
                    </a:lnTo>
                    <a:lnTo>
                      <a:pt x="139" y="672"/>
                    </a:lnTo>
                    <a:lnTo>
                      <a:pt x="162" y="631"/>
                    </a:lnTo>
                    <a:lnTo>
                      <a:pt x="187" y="591"/>
                    </a:lnTo>
                    <a:lnTo>
                      <a:pt x="213" y="551"/>
                    </a:lnTo>
                    <a:lnTo>
                      <a:pt x="242" y="514"/>
                    </a:lnTo>
                    <a:lnTo>
                      <a:pt x="271" y="477"/>
                    </a:lnTo>
                    <a:lnTo>
                      <a:pt x="302" y="443"/>
                    </a:lnTo>
                    <a:lnTo>
                      <a:pt x="334" y="409"/>
                    </a:lnTo>
                    <a:lnTo>
                      <a:pt x="368" y="379"/>
                    </a:lnTo>
                    <a:lnTo>
                      <a:pt x="404" y="348"/>
                    </a:lnTo>
                    <a:lnTo>
                      <a:pt x="441" y="321"/>
                    </a:lnTo>
                    <a:lnTo>
                      <a:pt x="479" y="296"/>
                    </a:lnTo>
                    <a:lnTo>
                      <a:pt x="518" y="272"/>
                    </a:lnTo>
                    <a:lnTo>
                      <a:pt x="559" y="251"/>
                    </a:lnTo>
                    <a:lnTo>
                      <a:pt x="601" y="233"/>
                    </a:lnTo>
                    <a:lnTo>
                      <a:pt x="645" y="216"/>
                    </a:lnTo>
                    <a:lnTo>
                      <a:pt x="689" y="203"/>
                    </a:lnTo>
                    <a:lnTo>
                      <a:pt x="735" y="193"/>
                    </a:lnTo>
                    <a:lnTo>
                      <a:pt x="782" y="185"/>
                    </a:lnTo>
                    <a:lnTo>
                      <a:pt x="830" y="181"/>
                    </a:lnTo>
                    <a:lnTo>
                      <a:pt x="879" y="178"/>
                    </a:lnTo>
                    <a:lnTo>
                      <a:pt x="912" y="179"/>
                    </a:lnTo>
                    <a:lnTo>
                      <a:pt x="945" y="182"/>
                    </a:lnTo>
                    <a:lnTo>
                      <a:pt x="978" y="185"/>
                    </a:lnTo>
                    <a:lnTo>
                      <a:pt x="1010" y="189"/>
                    </a:lnTo>
                    <a:lnTo>
                      <a:pt x="1042" y="195"/>
                    </a:lnTo>
                    <a:lnTo>
                      <a:pt x="1072" y="202"/>
                    </a:lnTo>
                    <a:lnTo>
                      <a:pt x="1103" y="210"/>
                    </a:lnTo>
                    <a:lnTo>
                      <a:pt x="1132" y="220"/>
                    </a:lnTo>
                    <a:lnTo>
                      <a:pt x="1161" y="231"/>
                    </a:lnTo>
                    <a:lnTo>
                      <a:pt x="1189" y="241"/>
                    </a:lnTo>
                    <a:lnTo>
                      <a:pt x="1216" y="255"/>
                    </a:lnTo>
                    <a:lnTo>
                      <a:pt x="1242" y="269"/>
                    </a:lnTo>
                    <a:lnTo>
                      <a:pt x="1268" y="283"/>
                    </a:lnTo>
                    <a:lnTo>
                      <a:pt x="1292" y="298"/>
                    </a:lnTo>
                    <a:lnTo>
                      <a:pt x="1316" y="315"/>
                    </a:lnTo>
                    <a:lnTo>
                      <a:pt x="1339" y="333"/>
                    </a:lnTo>
                    <a:lnTo>
                      <a:pt x="1361" y="350"/>
                    </a:lnTo>
                    <a:lnTo>
                      <a:pt x="1381" y="370"/>
                    </a:lnTo>
                    <a:lnTo>
                      <a:pt x="1400" y="389"/>
                    </a:lnTo>
                    <a:lnTo>
                      <a:pt x="1419" y="410"/>
                    </a:lnTo>
                    <a:lnTo>
                      <a:pt x="1435" y="432"/>
                    </a:lnTo>
                    <a:lnTo>
                      <a:pt x="1451" y="455"/>
                    </a:lnTo>
                    <a:lnTo>
                      <a:pt x="1465" y="477"/>
                    </a:lnTo>
                    <a:lnTo>
                      <a:pt x="1479" y="500"/>
                    </a:lnTo>
                    <a:lnTo>
                      <a:pt x="1491" y="524"/>
                    </a:lnTo>
                    <a:lnTo>
                      <a:pt x="1500" y="549"/>
                    </a:lnTo>
                    <a:lnTo>
                      <a:pt x="1509" y="574"/>
                    </a:lnTo>
                    <a:lnTo>
                      <a:pt x="1517" y="600"/>
                    </a:lnTo>
                    <a:lnTo>
                      <a:pt x="1522" y="626"/>
                    </a:lnTo>
                    <a:lnTo>
                      <a:pt x="1526" y="654"/>
                    </a:lnTo>
                    <a:lnTo>
                      <a:pt x="1529" y="681"/>
                    </a:lnTo>
                    <a:lnTo>
                      <a:pt x="1530" y="708"/>
                    </a:lnTo>
                    <a:lnTo>
                      <a:pt x="1530" y="727"/>
                    </a:lnTo>
                    <a:lnTo>
                      <a:pt x="1529" y="745"/>
                    </a:lnTo>
                    <a:lnTo>
                      <a:pt x="1526" y="764"/>
                    </a:lnTo>
                    <a:lnTo>
                      <a:pt x="1524" y="782"/>
                    </a:lnTo>
                    <a:lnTo>
                      <a:pt x="1520" y="799"/>
                    </a:lnTo>
                    <a:lnTo>
                      <a:pt x="1517" y="817"/>
                    </a:lnTo>
                    <a:lnTo>
                      <a:pt x="1511" y="834"/>
                    </a:lnTo>
                    <a:lnTo>
                      <a:pt x="1506" y="852"/>
                    </a:lnTo>
                    <a:lnTo>
                      <a:pt x="1500" y="869"/>
                    </a:lnTo>
                    <a:lnTo>
                      <a:pt x="1493" y="885"/>
                    </a:lnTo>
                    <a:lnTo>
                      <a:pt x="1485" y="902"/>
                    </a:lnTo>
                    <a:lnTo>
                      <a:pt x="1477" y="918"/>
                    </a:lnTo>
                    <a:lnTo>
                      <a:pt x="1469" y="934"/>
                    </a:lnTo>
                    <a:lnTo>
                      <a:pt x="1459" y="950"/>
                    </a:lnTo>
                    <a:lnTo>
                      <a:pt x="1449" y="965"/>
                    </a:lnTo>
                    <a:lnTo>
                      <a:pt x="1438" y="980"/>
                    </a:lnTo>
                    <a:lnTo>
                      <a:pt x="1427" y="995"/>
                    </a:lnTo>
                    <a:lnTo>
                      <a:pt x="1415" y="1009"/>
                    </a:lnTo>
                    <a:lnTo>
                      <a:pt x="1403" y="1022"/>
                    </a:lnTo>
                    <a:lnTo>
                      <a:pt x="1390" y="1037"/>
                    </a:lnTo>
                    <a:lnTo>
                      <a:pt x="1377" y="1050"/>
                    </a:lnTo>
                    <a:lnTo>
                      <a:pt x="1363" y="1063"/>
                    </a:lnTo>
                    <a:lnTo>
                      <a:pt x="1349" y="1075"/>
                    </a:lnTo>
                    <a:lnTo>
                      <a:pt x="1335" y="1087"/>
                    </a:lnTo>
                    <a:lnTo>
                      <a:pt x="1318" y="1097"/>
                    </a:lnTo>
                    <a:lnTo>
                      <a:pt x="1303" y="1109"/>
                    </a:lnTo>
                    <a:lnTo>
                      <a:pt x="1287" y="1119"/>
                    </a:lnTo>
                    <a:lnTo>
                      <a:pt x="1271" y="1130"/>
                    </a:lnTo>
                    <a:lnTo>
                      <a:pt x="1253" y="1139"/>
                    </a:lnTo>
                    <a:lnTo>
                      <a:pt x="1236" y="1149"/>
                    </a:lnTo>
                    <a:lnTo>
                      <a:pt x="1217" y="1157"/>
                    </a:lnTo>
                    <a:lnTo>
                      <a:pt x="1199" y="1165"/>
                    </a:lnTo>
                    <a:lnTo>
                      <a:pt x="1178" y="1175"/>
                    </a:lnTo>
                    <a:lnTo>
                      <a:pt x="1157" y="1184"/>
                    </a:lnTo>
                    <a:lnTo>
                      <a:pt x="1137" y="1194"/>
                    </a:lnTo>
                    <a:lnTo>
                      <a:pt x="1117" y="1205"/>
                    </a:lnTo>
                    <a:lnTo>
                      <a:pt x="1097" y="1217"/>
                    </a:lnTo>
                    <a:lnTo>
                      <a:pt x="1078" y="1229"/>
                    </a:lnTo>
                    <a:lnTo>
                      <a:pt x="1059" y="1241"/>
                    </a:lnTo>
                    <a:lnTo>
                      <a:pt x="1042" y="1254"/>
                    </a:lnTo>
                    <a:lnTo>
                      <a:pt x="1023" y="1267"/>
                    </a:lnTo>
                    <a:lnTo>
                      <a:pt x="1007" y="1281"/>
                    </a:lnTo>
                    <a:lnTo>
                      <a:pt x="990" y="1295"/>
                    </a:lnTo>
                    <a:lnTo>
                      <a:pt x="973" y="1310"/>
                    </a:lnTo>
                    <a:lnTo>
                      <a:pt x="958" y="1325"/>
                    </a:lnTo>
                    <a:lnTo>
                      <a:pt x="943" y="1341"/>
                    </a:lnTo>
                    <a:lnTo>
                      <a:pt x="929" y="1356"/>
                    </a:lnTo>
                    <a:lnTo>
                      <a:pt x="916" y="1374"/>
                    </a:lnTo>
                    <a:lnTo>
                      <a:pt x="903" y="1390"/>
                    </a:lnTo>
                    <a:lnTo>
                      <a:pt x="891" y="1407"/>
                    </a:lnTo>
                    <a:lnTo>
                      <a:pt x="879" y="1425"/>
                    </a:lnTo>
                    <a:lnTo>
                      <a:pt x="868" y="1443"/>
                    </a:lnTo>
                    <a:lnTo>
                      <a:pt x="858" y="1462"/>
                    </a:lnTo>
                    <a:lnTo>
                      <a:pt x="848" y="1481"/>
                    </a:lnTo>
                    <a:lnTo>
                      <a:pt x="839" y="1501"/>
                    </a:lnTo>
                    <a:lnTo>
                      <a:pt x="832" y="1521"/>
                    </a:lnTo>
                    <a:lnTo>
                      <a:pt x="825" y="1540"/>
                    </a:lnTo>
                    <a:lnTo>
                      <a:pt x="819" y="1561"/>
                    </a:lnTo>
                    <a:lnTo>
                      <a:pt x="813" y="1583"/>
                    </a:lnTo>
                    <a:lnTo>
                      <a:pt x="809" y="1603"/>
                    </a:lnTo>
                    <a:lnTo>
                      <a:pt x="806" y="1625"/>
                    </a:lnTo>
                    <a:lnTo>
                      <a:pt x="804" y="1648"/>
                    </a:lnTo>
                    <a:lnTo>
                      <a:pt x="802" y="1670"/>
                    </a:lnTo>
                    <a:lnTo>
                      <a:pt x="801" y="1692"/>
                    </a:lnTo>
                    <a:lnTo>
                      <a:pt x="804" y="1741"/>
                    </a:lnTo>
                    <a:lnTo>
                      <a:pt x="809" y="1788"/>
                    </a:lnTo>
                    <a:lnTo>
                      <a:pt x="818" y="1833"/>
                    </a:lnTo>
                    <a:lnTo>
                      <a:pt x="831" y="1875"/>
                    </a:lnTo>
                    <a:lnTo>
                      <a:pt x="846" y="1915"/>
                    </a:lnTo>
                    <a:lnTo>
                      <a:pt x="866" y="1953"/>
                    </a:lnTo>
                    <a:lnTo>
                      <a:pt x="886" y="1990"/>
                    </a:lnTo>
                    <a:lnTo>
                      <a:pt x="911" y="2024"/>
                    </a:lnTo>
                    <a:lnTo>
                      <a:pt x="937" y="2056"/>
                    </a:lnTo>
                    <a:lnTo>
                      <a:pt x="967" y="2086"/>
                    </a:lnTo>
                    <a:lnTo>
                      <a:pt x="998" y="2114"/>
                    </a:lnTo>
                    <a:lnTo>
                      <a:pt x="1032" y="2139"/>
                    </a:lnTo>
                    <a:lnTo>
                      <a:pt x="1067" y="2163"/>
                    </a:lnTo>
                    <a:lnTo>
                      <a:pt x="1104" y="2185"/>
                    </a:lnTo>
                    <a:lnTo>
                      <a:pt x="1143" y="2205"/>
                    </a:lnTo>
                    <a:lnTo>
                      <a:pt x="1182" y="2222"/>
                    </a:lnTo>
                    <a:lnTo>
                      <a:pt x="1224" y="2237"/>
                    </a:lnTo>
                    <a:lnTo>
                      <a:pt x="1265" y="2250"/>
                    </a:lnTo>
                    <a:lnTo>
                      <a:pt x="1309" y="2261"/>
                    </a:lnTo>
                    <a:lnTo>
                      <a:pt x="1352" y="2270"/>
                    </a:lnTo>
                    <a:lnTo>
                      <a:pt x="1396" y="2276"/>
                    </a:lnTo>
                    <a:lnTo>
                      <a:pt x="1440" y="2281"/>
                    </a:lnTo>
                    <a:lnTo>
                      <a:pt x="1485" y="2284"/>
                    </a:lnTo>
                    <a:lnTo>
                      <a:pt x="1530" y="2284"/>
                    </a:lnTo>
                    <a:lnTo>
                      <a:pt x="1574" y="2282"/>
                    </a:lnTo>
                    <a:lnTo>
                      <a:pt x="1619" y="2278"/>
                    </a:lnTo>
                    <a:lnTo>
                      <a:pt x="1663" y="2272"/>
                    </a:lnTo>
                    <a:lnTo>
                      <a:pt x="1705" y="2263"/>
                    </a:lnTo>
                    <a:lnTo>
                      <a:pt x="1747" y="2254"/>
                    </a:lnTo>
                    <a:lnTo>
                      <a:pt x="1789" y="2241"/>
                    </a:lnTo>
                    <a:lnTo>
                      <a:pt x="1829" y="2225"/>
                    </a:lnTo>
                    <a:lnTo>
                      <a:pt x="1867" y="2209"/>
                    </a:lnTo>
                    <a:lnTo>
                      <a:pt x="1831" y="2231"/>
                    </a:lnTo>
                    <a:lnTo>
                      <a:pt x="1795" y="2253"/>
                    </a:lnTo>
                    <a:lnTo>
                      <a:pt x="1758" y="2272"/>
                    </a:lnTo>
                    <a:lnTo>
                      <a:pt x="1720" y="2292"/>
                    </a:lnTo>
                    <a:lnTo>
                      <a:pt x="1681" y="2309"/>
                    </a:lnTo>
                    <a:lnTo>
                      <a:pt x="1642" y="2325"/>
                    </a:lnTo>
                    <a:lnTo>
                      <a:pt x="1602" y="2340"/>
                    </a:lnTo>
                    <a:lnTo>
                      <a:pt x="1561" y="2354"/>
                    </a:lnTo>
                    <a:lnTo>
                      <a:pt x="1520" y="2365"/>
                    </a:lnTo>
                    <a:lnTo>
                      <a:pt x="1479" y="2375"/>
                    </a:lnTo>
                    <a:lnTo>
                      <a:pt x="1436" y="2384"/>
                    </a:lnTo>
                    <a:lnTo>
                      <a:pt x="1394" y="2392"/>
                    </a:lnTo>
                    <a:lnTo>
                      <a:pt x="1351" y="2398"/>
                    </a:lnTo>
                    <a:lnTo>
                      <a:pt x="1309" y="2403"/>
                    </a:lnTo>
                    <a:lnTo>
                      <a:pt x="1266" y="2406"/>
                    </a:lnTo>
                    <a:lnTo>
                      <a:pt x="1224" y="2407"/>
                    </a:lnTo>
                    <a:lnTo>
                      <a:pt x="1204" y="2407"/>
                    </a:lnTo>
                    <a:lnTo>
                      <a:pt x="1198" y="2407"/>
                    </a:lnTo>
                    <a:lnTo>
                      <a:pt x="1143" y="2405"/>
                    </a:lnTo>
                    <a:lnTo>
                      <a:pt x="1092" y="2399"/>
                    </a:lnTo>
                    <a:lnTo>
                      <a:pt x="1042" y="2391"/>
                    </a:lnTo>
                    <a:lnTo>
                      <a:pt x="993" y="2380"/>
                    </a:lnTo>
                    <a:lnTo>
                      <a:pt x="947" y="2365"/>
                    </a:lnTo>
                    <a:lnTo>
                      <a:pt x="903" y="2348"/>
                    </a:lnTo>
                    <a:lnTo>
                      <a:pt x="859" y="2329"/>
                    </a:lnTo>
                    <a:lnTo>
                      <a:pt x="819" y="2307"/>
                    </a:lnTo>
                    <a:lnTo>
                      <a:pt x="780" y="2283"/>
                    </a:lnTo>
                    <a:lnTo>
                      <a:pt x="743" y="2257"/>
                    </a:lnTo>
                    <a:lnTo>
                      <a:pt x="708" y="2229"/>
                    </a:lnTo>
                    <a:lnTo>
                      <a:pt x="674" y="2198"/>
                    </a:lnTo>
                    <a:lnTo>
                      <a:pt x="643" y="2167"/>
                    </a:lnTo>
                    <a:lnTo>
                      <a:pt x="614" y="2134"/>
                    </a:lnTo>
                    <a:lnTo>
                      <a:pt x="587" y="2099"/>
                    </a:lnTo>
                    <a:lnTo>
                      <a:pt x="562" y="2063"/>
                    </a:lnTo>
                    <a:lnTo>
                      <a:pt x="539" y="2026"/>
                    </a:lnTo>
                    <a:lnTo>
                      <a:pt x="517" y="1989"/>
                    </a:lnTo>
                    <a:lnTo>
                      <a:pt x="499" y="1950"/>
                    </a:lnTo>
                    <a:lnTo>
                      <a:pt x="482" y="1911"/>
                    </a:lnTo>
                    <a:lnTo>
                      <a:pt x="467" y="1872"/>
                    </a:lnTo>
                    <a:lnTo>
                      <a:pt x="455" y="1832"/>
                    </a:lnTo>
                    <a:lnTo>
                      <a:pt x="444" y="1791"/>
                    </a:lnTo>
                    <a:lnTo>
                      <a:pt x="437" y="1751"/>
                    </a:lnTo>
                    <a:lnTo>
                      <a:pt x="430" y="1711"/>
                    </a:lnTo>
                    <a:lnTo>
                      <a:pt x="427" y="1671"/>
                    </a:lnTo>
                    <a:lnTo>
                      <a:pt x="426" y="1631"/>
                    </a:lnTo>
                    <a:lnTo>
                      <a:pt x="426" y="1592"/>
                    </a:lnTo>
                    <a:lnTo>
                      <a:pt x="429" y="1553"/>
                    </a:lnTo>
                    <a:lnTo>
                      <a:pt x="434" y="1516"/>
                    </a:lnTo>
                    <a:lnTo>
                      <a:pt x="442" y="1479"/>
                    </a:lnTo>
                    <a:lnTo>
                      <a:pt x="452" y="1443"/>
                    </a:lnTo>
                    <a:lnTo>
                      <a:pt x="467" y="1399"/>
                    </a:lnTo>
                    <a:lnTo>
                      <a:pt x="482" y="1358"/>
                    </a:lnTo>
                    <a:lnTo>
                      <a:pt x="498" y="1319"/>
                    </a:lnTo>
                    <a:lnTo>
                      <a:pt x="515" y="1283"/>
                    </a:lnTo>
                    <a:lnTo>
                      <a:pt x="532" y="1250"/>
                    </a:lnTo>
                    <a:lnTo>
                      <a:pt x="552" y="1218"/>
                    </a:lnTo>
                    <a:lnTo>
                      <a:pt x="562" y="1203"/>
                    </a:lnTo>
                    <a:lnTo>
                      <a:pt x="573" y="1188"/>
                    </a:lnTo>
                    <a:lnTo>
                      <a:pt x="584" y="1174"/>
                    </a:lnTo>
                    <a:lnTo>
                      <a:pt x="594" y="1159"/>
                    </a:lnTo>
                    <a:lnTo>
                      <a:pt x="606" y="1145"/>
                    </a:lnTo>
                    <a:lnTo>
                      <a:pt x="618" y="1132"/>
                    </a:lnTo>
                    <a:lnTo>
                      <a:pt x="631" y="1119"/>
                    </a:lnTo>
                    <a:lnTo>
                      <a:pt x="645" y="1106"/>
                    </a:lnTo>
                    <a:lnTo>
                      <a:pt x="673" y="1081"/>
                    </a:lnTo>
                    <a:lnTo>
                      <a:pt x="703" y="1056"/>
                    </a:lnTo>
                    <a:lnTo>
                      <a:pt x="736" y="1032"/>
                    </a:lnTo>
                    <a:lnTo>
                      <a:pt x="771" y="1009"/>
                    </a:lnTo>
                    <a:lnTo>
                      <a:pt x="809" y="985"/>
                    </a:lnTo>
                    <a:lnTo>
                      <a:pt x="850" y="963"/>
                    </a:lnTo>
                    <a:lnTo>
                      <a:pt x="900" y="938"/>
                    </a:lnTo>
                    <a:lnTo>
                      <a:pt x="948" y="915"/>
                    </a:lnTo>
                    <a:lnTo>
                      <a:pt x="972" y="904"/>
                    </a:lnTo>
                    <a:lnTo>
                      <a:pt x="994" y="893"/>
                    </a:lnTo>
                    <a:lnTo>
                      <a:pt x="1016" y="880"/>
                    </a:lnTo>
                    <a:lnTo>
                      <a:pt x="1035" y="867"/>
                    </a:lnTo>
                    <a:lnTo>
                      <a:pt x="1044" y="860"/>
                    </a:lnTo>
                    <a:lnTo>
                      <a:pt x="1053" y="853"/>
                    </a:lnTo>
                    <a:lnTo>
                      <a:pt x="1062" y="844"/>
                    </a:lnTo>
                    <a:lnTo>
                      <a:pt x="1069" y="835"/>
                    </a:lnTo>
                    <a:lnTo>
                      <a:pt x="1077" y="827"/>
                    </a:lnTo>
                    <a:lnTo>
                      <a:pt x="1083" y="817"/>
                    </a:lnTo>
                    <a:lnTo>
                      <a:pt x="1090" y="807"/>
                    </a:lnTo>
                    <a:lnTo>
                      <a:pt x="1095" y="796"/>
                    </a:lnTo>
                    <a:lnTo>
                      <a:pt x="1101" y="785"/>
                    </a:lnTo>
                    <a:lnTo>
                      <a:pt x="1105" y="772"/>
                    </a:lnTo>
                    <a:lnTo>
                      <a:pt x="1108" y="759"/>
                    </a:lnTo>
                    <a:lnTo>
                      <a:pt x="1112" y="746"/>
                    </a:lnTo>
                    <a:lnTo>
                      <a:pt x="1114" y="731"/>
                    </a:lnTo>
                    <a:lnTo>
                      <a:pt x="1115" y="716"/>
                    </a:lnTo>
                    <a:lnTo>
                      <a:pt x="1116" y="699"/>
                    </a:lnTo>
                    <a:lnTo>
                      <a:pt x="1116" y="682"/>
                    </a:lnTo>
                    <a:lnTo>
                      <a:pt x="1115" y="669"/>
                    </a:lnTo>
                    <a:lnTo>
                      <a:pt x="1114" y="656"/>
                    </a:lnTo>
                    <a:lnTo>
                      <a:pt x="1112" y="644"/>
                    </a:lnTo>
                    <a:lnTo>
                      <a:pt x="1109" y="631"/>
                    </a:lnTo>
                    <a:lnTo>
                      <a:pt x="1106" y="619"/>
                    </a:lnTo>
                    <a:lnTo>
                      <a:pt x="1102" y="608"/>
                    </a:lnTo>
                    <a:lnTo>
                      <a:pt x="1099" y="596"/>
                    </a:lnTo>
                    <a:lnTo>
                      <a:pt x="1093" y="585"/>
                    </a:lnTo>
                    <a:lnTo>
                      <a:pt x="1088" y="574"/>
                    </a:lnTo>
                    <a:lnTo>
                      <a:pt x="1082" y="564"/>
                    </a:lnTo>
                    <a:lnTo>
                      <a:pt x="1076" y="555"/>
                    </a:lnTo>
                    <a:lnTo>
                      <a:pt x="1069" y="545"/>
                    </a:lnTo>
                    <a:lnTo>
                      <a:pt x="1062" y="536"/>
                    </a:lnTo>
                    <a:lnTo>
                      <a:pt x="1054" y="528"/>
                    </a:lnTo>
                    <a:lnTo>
                      <a:pt x="1046" y="519"/>
                    </a:lnTo>
                    <a:lnTo>
                      <a:pt x="1038" y="511"/>
                    </a:lnTo>
                    <a:lnTo>
                      <a:pt x="1029" y="504"/>
                    </a:lnTo>
                    <a:lnTo>
                      <a:pt x="1019" y="496"/>
                    </a:lnTo>
                    <a:lnTo>
                      <a:pt x="1009" y="489"/>
                    </a:lnTo>
                    <a:lnTo>
                      <a:pt x="999" y="484"/>
                    </a:lnTo>
                    <a:lnTo>
                      <a:pt x="990" y="477"/>
                    </a:lnTo>
                    <a:lnTo>
                      <a:pt x="979" y="472"/>
                    </a:lnTo>
                    <a:lnTo>
                      <a:pt x="968" y="468"/>
                    </a:lnTo>
                    <a:lnTo>
                      <a:pt x="957" y="463"/>
                    </a:lnTo>
                    <a:lnTo>
                      <a:pt x="933" y="456"/>
                    </a:lnTo>
                    <a:lnTo>
                      <a:pt x="909" y="451"/>
                    </a:lnTo>
                    <a:lnTo>
                      <a:pt x="884" y="448"/>
                    </a:lnTo>
                    <a:lnTo>
                      <a:pt x="859" y="447"/>
                    </a:lnTo>
                    <a:lnTo>
                      <a:pt x="817" y="448"/>
                    </a:lnTo>
                    <a:lnTo>
                      <a:pt x="775" y="452"/>
                    </a:lnTo>
                    <a:lnTo>
                      <a:pt x="735" y="461"/>
                    </a:lnTo>
                    <a:lnTo>
                      <a:pt x="697" y="471"/>
                    </a:lnTo>
                    <a:lnTo>
                      <a:pt x="661" y="485"/>
                    </a:lnTo>
                    <a:lnTo>
                      <a:pt x="625" y="500"/>
                    </a:lnTo>
                    <a:lnTo>
                      <a:pt x="591" y="519"/>
                    </a:lnTo>
                    <a:lnTo>
                      <a:pt x="559" y="539"/>
                    </a:lnTo>
                    <a:lnTo>
                      <a:pt x="527" y="562"/>
                    </a:lnTo>
                    <a:lnTo>
                      <a:pt x="498" y="587"/>
                    </a:lnTo>
                    <a:lnTo>
                      <a:pt x="469" y="615"/>
                    </a:lnTo>
                    <a:lnTo>
                      <a:pt x="442" y="643"/>
                    </a:lnTo>
                    <a:lnTo>
                      <a:pt x="417" y="672"/>
                    </a:lnTo>
                    <a:lnTo>
                      <a:pt x="392" y="704"/>
                    </a:lnTo>
                    <a:lnTo>
                      <a:pt x="369" y="736"/>
                    </a:lnTo>
                    <a:lnTo>
                      <a:pt x="348" y="771"/>
                    </a:lnTo>
                    <a:lnTo>
                      <a:pt x="328" y="806"/>
                    </a:lnTo>
                    <a:lnTo>
                      <a:pt x="309" y="842"/>
                    </a:lnTo>
                    <a:lnTo>
                      <a:pt x="292" y="878"/>
                    </a:lnTo>
                    <a:lnTo>
                      <a:pt x="275" y="915"/>
                    </a:lnTo>
                    <a:lnTo>
                      <a:pt x="260" y="953"/>
                    </a:lnTo>
                    <a:lnTo>
                      <a:pt x="247" y="991"/>
                    </a:lnTo>
                    <a:lnTo>
                      <a:pt x="235" y="1029"/>
                    </a:lnTo>
                    <a:lnTo>
                      <a:pt x="224" y="1067"/>
                    </a:lnTo>
                    <a:lnTo>
                      <a:pt x="214" y="1104"/>
                    </a:lnTo>
                    <a:lnTo>
                      <a:pt x="206" y="1142"/>
                    </a:lnTo>
                    <a:lnTo>
                      <a:pt x="199" y="1179"/>
                    </a:lnTo>
                    <a:lnTo>
                      <a:pt x="193" y="1216"/>
                    </a:lnTo>
                    <a:lnTo>
                      <a:pt x="188" y="1252"/>
                    </a:lnTo>
                    <a:lnTo>
                      <a:pt x="186" y="1287"/>
                    </a:lnTo>
                    <a:lnTo>
                      <a:pt x="184" y="1320"/>
                    </a:lnTo>
                    <a:lnTo>
                      <a:pt x="183" y="1354"/>
                    </a:lnTo>
                    <a:lnTo>
                      <a:pt x="184" y="1387"/>
                    </a:lnTo>
                    <a:lnTo>
                      <a:pt x="184" y="1418"/>
                    </a:lnTo>
                    <a:lnTo>
                      <a:pt x="186" y="1451"/>
                    </a:lnTo>
                    <a:lnTo>
                      <a:pt x="188" y="1482"/>
                    </a:lnTo>
                    <a:lnTo>
                      <a:pt x="192" y="1513"/>
                    </a:lnTo>
                    <a:lnTo>
                      <a:pt x="196" y="1544"/>
                    </a:lnTo>
                    <a:lnTo>
                      <a:pt x="200" y="1575"/>
                    </a:lnTo>
                    <a:lnTo>
                      <a:pt x="205" y="1604"/>
                    </a:lnTo>
                    <a:lnTo>
                      <a:pt x="211" y="1634"/>
                    </a:lnTo>
                    <a:lnTo>
                      <a:pt x="217" y="1663"/>
                    </a:lnTo>
                    <a:lnTo>
                      <a:pt x="224" y="1692"/>
                    </a:lnTo>
                    <a:lnTo>
                      <a:pt x="232" y="1721"/>
                    </a:lnTo>
                    <a:lnTo>
                      <a:pt x="240" y="1748"/>
                    </a:lnTo>
                    <a:lnTo>
                      <a:pt x="248" y="1775"/>
                    </a:lnTo>
                    <a:lnTo>
                      <a:pt x="257" y="1802"/>
                    </a:lnTo>
                    <a:lnTo>
                      <a:pt x="267" y="1828"/>
                    </a:lnTo>
                    <a:lnTo>
                      <a:pt x="278" y="1854"/>
                    </a:lnTo>
                    <a:lnTo>
                      <a:pt x="287" y="1879"/>
                    </a:lnTo>
                    <a:lnTo>
                      <a:pt x="299" y="1903"/>
                    </a:lnTo>
                    <a:lnTo>
                      <a:pt x="310" y="1928"/>
                    </a:lnTo>
                    <a:lnTo>
                      <a:pt x="323" y="1951"/>
                    </a:lnTo>
                    <a:lnTo>
                      <a:pt x="335" y="1974"/>
                    </a:lnTo>
                    <a:lnTo>
                      <a:pt x="348" y="1997"/>
                    </a:lnTo>
                    <a:lnTo>
                      <a:pt x="363" y="2019"/>
                    </a:lnTo>
                    <a:lnTo>
                      <a:pt x="377" y="2039"/>
                    </a:lnTo>
                    <a:lnTo>
                      <a:pt x="391" y="2060"/>
                    </a:lnTo>
                    <a:lnTo>
                      <a:pt x="405" y="2080"/>
                    </a:lnTo>
                    <a:lnTo>
                      <a:pt x="420" y="2098"/>
                    </a:lnTo>
                    <a:lnTo>
                      <a:pt x="437" y="2117"/>
                    </a:lnTo>
                    <a:lnTo>
                      <a:pt x="452" y="2134"/>
                    </a:lnTo>
                    <a:lnTo>
                      <a:pt x="468" y="2151"/>
                    </a:lnTo>
                    <a:lnTo>
                      <a:pt x="486" y="2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28"/>
              <p:cNvSpPr/>
              <p:nvPr/>
            </p:nvSpPr>
            <p:spPr>
              <a:xfrm>
                <a:off x="4226190" y="4809331"/>
                <a:ext cx="1790738" cy="664558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193" extrusionOk="0">
                    <a:moveTo>
                      <a:pt x="2155" y="149"/>
                    </a:moveTo>
                    <a:lnTo>
                      <a:pt x="2150" y="160"/>
                    </a:lnTo>
                    <a:lnTo>
                      <a:pt x="2146" y="170"/>
                    </a:lnTo>
                    <a:lnTo>
                      <a:pt x="2140" y="179"/>
                    </a:lnTo>
                    <a:lnTo>
                      <a:pt x="2134" y="189"/>
                    </a:lnTo>
                    <a:lnTo>
                      <a:pt x="2127" y="198"/>
                    </a:lnTo>
                    <a:lnTo>
                      <a:pt x="2120" y="206"/>
                    </a:lnTo>
                    <a:lnTo>
                      <a:pt x="2111" y="214"/>
                    </a:lnTo>
                    <a:lnTo>
                      <a:pt x="2102" y="221"/>
                    </a:lnTo>
                    <a:lnTo>
                      <a:pt x="2094" y="227"/>
                    </a:lnTo>
                    <a:lnTo>
                      <a:pt x="2084" y="233"/>
                    </a:lnTo>
                    <a:lnTo>
                      <a:pt x="2073" y="238"/>
                    </a:lnTo>
                    <a:lnTo>
                      <a:pt x="2062" y="242"/>
                    </a:lnTo>
                    <a:lnTo>
                      <a:pt x="2051" y="246"/>
                    </a:lnTo>
                    <a:lnTo>
                      <a:pt x="2040" y="248"/>
                    </a:lnTo>
                    <a:lnTo>
                      <a:pt x="2028" y="249"/>
                    </a:lnTo>
                    <a:lnTo>
                      <a:pt x="2016" y="250"/>
                    </a:lnTo>
                    <a:lnTo>
                      <a:pt x="2007" y="249"/>
                    </a:lnTo>
                    <a:lnTo>
                      <a:pt x="1998" y="248"/>
                    </a:lnTo>
                    <a:lnTo>
                      <a:pt x="1989" y="247"/>
                    </a:lnTo>
                    <a:lnTo>
                      <a:pt x="1980" y="246"/>
                    </a:lnTo>
                    <a:lnTo>
                      <a:pt x="1980" y="246"/>
                    </a:lnTo>
                    <a:lnTo>
                      <a:pt x="1961" y="240"/>
                    </a:lnTo>
                    <a:lnTo>
                      <a:pt x="1940" y="237"/>
                    </a:lnTo>
                    <a:lnTo>
                      <a:pt x="1921" y="234"/>
                    </a:lnTo>
                    <a:lnTo>
                      <a:pt x="1901" y="232"/>
                    </a:lnTo>
                    <a:lnTo>
                      <a:pt x="1861" y="228"/>
                    </a:lnTo>
                    <a:lnTo>
                      <a:pt x="1820" y="227"/>
                    </a:lnTo>
                    <a:lnTo>
                      <a:pt x="1792" y="228"/>
                    </a:lnTo>
                    <a:lnTo>
                      <a:pt x="1765" y="230"/>
                    </a:lnTo>
                    <a:lnTo>
                      <a:pt x="1739" y="234"/>
                    </a:lnTo>
                    <a:lnTo>
                      <a:pt x="1713" y="237"/>
                    </a:lnTo>
                    <a:lnTo>
                      <a:pt x="1689" y="242"/>
                    </a:lnTo>
                    <a:lnTo>
                      <a:pt x="1666" y="249"/>
                    </a:lnTo>
                    <a:lnTo>
                      <a:pt x="1643" y="257"/>
                    </a:lnTo>
                    <a:lnTo>
                      <a:pt x="1622" y="265"/>
                    </a:lnTo>
                    <a:lnTo>
                      <a:pt x="1602" y="275"/>
                    </a:lnTo>
                    <a:lnTo>
                      <a:pt x="1583" y="285"/>
                    </a:lnTo>
                    <a:lnTo>
                      <a:pt x="1565" y="296"/>
                    </a:lnTo>
                    <a:lnTo>
                      <a:pt x="1547" y="309"/>
                    </a:lnTo>
                    <a:lnTo>
                      <a:pt x="1531" y="321"/>
                    </a:lnTo>
                    <a:lnTo>
                      <a:pt x="1516" y="335"/>
                    </a:lnTo>
                    <a:lnTo>
                      <a:pt x="1501" y="349"/>
                    </a:lnTo>
                    <a:lnTo>
                      <a:pt x="1487" y="364"/>
                    </a:lnTo>
                    <a:lnTo>
                      <a:pt x="1475" y="379"/>
                    </a:lnTo>
                    <a:lnTo>
                      <a:pt x="1463" y="396"/>
                    </a:lnTo>
                    <a:lnTo>
                      <a:pt x="1452" y="413"/>
                    </a:lnTo>
                    <a:lnTo>
                      <a:pt x="1443" y="431"/>
                    </a:lnTo>
                    <a:lnTo>
                      <a:pt x="1434" y="448"/>
                    </a:lnTo>
                    <a:lnTo>
                      <a:pt x="1425" y="466"/>
                    </a:lnTo>
                    <a:lnTo>
                      <a:pt x="1418" y="485"/>
                    </a:lnTo>
                    <a:lnTo>
                      <a:pt x="1411" y="503"/>
                    </a:lnTo>
                    <a:lnTo>
                      <a:pt x="1406" y="523"/>
                    </a:lnTo>
                    <a:lnTo>
                      <a:pt x="1400" y="543"/>
                    </a:lnTo>
                    <a:lnTo>
                      <a:pt x="1396" y="563"/>
                    </a:lnTo>
                    <a:lnTo>
                      <a:pt x="1393" y="583"/>
                    </a:lnTo>
                    <a:lnTo>
                      <a:pt x="1390" y="603"/>
                    </a:lnTo>
                    <a:lnTo>
                      <a:pt x="1388" y="623"/>
                    </a:lnTo>
                    <a:lnTo>
                      <a:pt x="1387" y="644"/>
                    </a:lnTo>
                    <a:lnTo>
                      <a:pt x="1387" y="664"/>
                    </a:lnTo>
                    <a:lnTo>
                      <a:pt x="1387" y="683"/>
                    </a:lnTo>
                    <a:lnTo>
                      <a:pt x="1388" y="701"/>
                    </a:lnTo>
                    <a:lnTo>
                      <a:pt x="1390" y="719"/>
                    </a:lnTo>
                    <a:lnTo>
                      <a:pt x="1393" y="736"/>
                    </a:lnTo>
                    <a:lnTo>
                      <a:pt x="1396" y="753"/>
                    </a:lnTo>
                    <a:lnTo>
                      <a:pt x="1400" y="768"/>
                    </a:lnTo>
                    <a:lnTo>
                      <a:pt x="1404" y="783"/>
                    </a:lnTo>
                    <a:lnTo>
                      <a:pt x="1410" y="797"/>
                    </a:lnTo>
                    <a:lnTo>
                      <a:pt x="1416" y="811"/>
                    </a:lnTo>
                    <a:lnTo>
                      <a:pt x="1423" y="824"/>
                    </a:lnTo>
                    <a:lnTo>
                      <a:pt x="1431" y="837"/>
                    </a:lnTo>
                    <a:lnTo>
                      <a:pt x="1438" y="849"/>
                    </a:lnTo>
                    <a:lnTo>
                      <a:pt x="1447" y="860"/>
                    </a:lnTo>
                    <a:lnTo>
                      <a:pt x="1456" y="871"/>
                    </a:lnTo>
                    <a:lnTo>
                      <a:pt x="1465" y="882"/>
                    </a:lnTo>
                    <a:lnTo>
                      <a:pt x="1475" y="892"/>
                    </a:lnTo>
                    <a:lnTo>
                      <a:pt x="1486" y="900"/>
                    </a:lnTo>
                    <a:lnTo>
                      <a:pt x="1497" y="909"/>
                    </a:lnTo>
                    <a:lnTo>
                      <a:pt x="1509" y="917"/>
                    </a:lnTo>
                    <a:lnTo>
                      <a:pt x="1521" y="923"/>
                    </a:lnTo>
                    <a:lnTo>
                      <a:pt x="1534" y="930"/>
                    </a:lnTo>
                    <a:lnTo>
                      <a:pt x="1547" y="936"/>
                    </a:lnTo>
                    <a:lnTo>
                      <a:pt x="1561" y="942"/>
                    </a:lnTo>
                    <a:lnTo>
                      <a:pt x="1575" y="946"/>
                    </a:lnTo>
                    <a:lnTo>
                      <a:pt x="1590" y="950"/>
                    </a:lnTo>
                    <a:lnTo>
                      <a:pt x="1605" y="955"/>
                    </a:lnTo>
                    <a:lnTo>
                      <a:pt x="1620" y="958"/>
                    </a:lnTo>
                    <a:lnTo>
                      <a:pt x="1636" y="960"/>
                    </a:lnTo>
                    <a:lnTo>
                      <a:pt x="1653" y="962"/>
                    </a:lnTo>
                    <a:lnTo>
                      <a:pt x="1669" y="964"/>
                    </a:lnTo>
                    <a:lnTo>
                      <a:pt x="1685" y="965"/>
                    </a:lnTo>
                    <a:lnTo>
                      <a:pt x="1703" y="965"/>
                    </a:lnTo>
                    <a:lnTo>
                      <a:pt x="1744" y="964"/>
                    </a:lnTo>
                    <a:lnTo>
                      <a:pt x="1784" y="960"/>
                    </a:lnTo>
                    <a:lnTo>
                      <a:pt x="1823" y="955"/>
                    </a:lnTo>
                    <a:lnTo>
                      <a:pt x="1861" y="948"/>
                    </a:lnTo>
                    <a:lnTo>
                      <a:pt x="1879" y="944"/>
                    </a:lnTo>
                    <a:lnTo>
                      <a:pt x="1897" y="938"/>
                    </a:lnTo>
                    <a:lnTo>
                      <a:pt x="1914" y="933"/>
                    </a:lnTo>
                    <a:lnTo>
                      <a:pt x="1931" y="928"/>
                    </a:lnTo>
                    <a:lnTo>
                      <a:pt x="1948" y="921"/>
                    </a:lnTo>
                    <a:lnTo>
                      <a:pt x="1964" y="915"/>
                    </a:lnTo>
                    <a:lnTo>
                      <a:pt x="1980" y="908"/>
                    </a:lnTo>
                    <a:lnTo>
                      <a:pt x="1996" y="900"/>
                    </a:lnTo>
                    <a:lnTo>
                      <a:pt x="1963" y="1148"/>
                    </a:lnTo>
                    <a:lnTo>
                      <a:pt x="1933" y="1157"/>
                    </a:lnTo>
                    <a:lnTo>
                      <a:pt x="1898" y="1166"/>
                    </a:lnTo>
                    <a:lnTo>
                      <a:pt x="1860" y="1173"/>
                    </a:lnTo>
                    <a:lnTo>
                      <a:pt x="1820" y="1180"/>
                    </a:lnTo>
                    <a:lnTo>
                      <a:pt x="1778" y="1185"/>
                    </a:lnTo>
                    <a:lnTo>
                      <a:pt x="1737" y="1190"/>
                    </a:lnTo>
                    <a:lnTo>
                      <a:pt x="1695" y="1192"/>
                    </a:lnTo>
                    <a:lnTo>
                      <a:pt x="1655" y="1193"/>
                    </a:lnTo>
                    <a:lnTo>
                      <a:pt x="1621" y="1192"/>
                    </a:lnTo>
                    <a:lnTo>
                      <a:pt x="1587" y="1191"/>
                    </a:lnTo>
                    <a:lnTo>
                      <a:pt x="1555" y="1188"/>
                    </a:lnTo>
                    <a:lnTo>
                      <a:pt x="1523" y="1183"/>
                    </a:lnTo>
                    <a:lnTo>
                      <a:pt x="1493" y="1178"/>
                    </a:lnTo>
                    <a:lnTo>
                      <a:pt x="1463" y="1170"/>
                    </a:lnTo>
                    <a:lnTo>
                      <a:pt x="1434" y="1163"/>
                    </a:lnTo>
                    <a:lnTo>
                      <a:pt x="1407" y="1154"/>
                    </a:lnTo>
                    <a:lnTo>
                      <a:pt x="1379" y="1144"/>
                    </a:lnTo>
                    <a:lnTo>
                      <a:pt x="1354" y="1132"/>
                    </a:lnTo>
                    <a:lnTo>
                      <a:pt x="1329" y="1120"/>
                    </a:lnTo>
                    <a:lnTo>
                      <a:pt x="1307" y="1107"/>
                    </a:lnTo>
                    <a:lnTo>
                      <a:pt x="1284" y="1092"/>
                    </a:lnTo>
                    <a:lnTo>
                      <a:pt x="1262" y="1077"/>
                    </a:lnTo>
                    <a:lnTo>
                      <a:pt x="1242" y="1060"/>
                    </a:lnTo>
                    <a:lnTo>
                      <a:pt x="1223" y="1043"/>
                    </a:lnTo>
                    <a:lnTo>
                      <a:pt x="1204" y="1026"/>
                    </a:lnTo>
                    <a:lnTo>
                      <a:pt x="1187" y="1006"/>
                    </a:lnTo>
                    <a:lnTo>
                      <a:pt x="1171" y="986"/>
                    </a:lnTo>
                    <a:lnTo>
                      <a:pt x="1156" y="966"/>
                    </a:lnTo>
                    <a:lnTo>
                      <a:pt x="1143" y="944"/>
                    </a:lnTo>
                    <a:lnTo>
                      <a:pt x="1130" y="921"/>
                    </a:lnTo>
                    <a:lnTo>
                      <a:pt x="1119" y="898"/>
                    </a:lnTo>
                    <a:lnTo>
                      <a:pt x="1108" y="873"/>
                    </a:lnTo>
                    <a:lnTo>
                      <a:pt x="1100" y="849"/>
                    </a:lnTo>
                    <a:lnTo>
                      <a:pt x="1091" y="823"/>
                    </a:lnTo>
                    <a:lnTo>
                      <a:pt x="1084" y="797"/>
                    </a:lnTo>
                    <a:lnTo>
                      <a:pt x="1079" y="770"/>
                    </a:lnTo>
                    <a:lnTo>
                      <a:pt x="1075" y="743"/>
                    </a:lnTo>
                    <a:lnTo>
                      <a:pt x="1071" y="714"/>
                    </a:lnTo>
                    <a:lnTo>
                      <a:pt x="1070" y="685"/>
                    </a:lnTo>
                    <a:lnTo>
                      <a:pt x="1069" y="656"/>
                    </a:lnTo>
                    <a:lnTo>
                      <a:pt x="1070" y="620"/>
                    </a:lnTo>
                    <a:lnTo>
                      <a:pt x="1072" y="585"/>
                    </a:lnTo>
                    <a:lnTo>
                      <a:pt x="1077" y="551"/>
                    </a:lnTo>
                    <a:lnTo>
                      <a:pt x="1082" y="518"/>
                    </a:lnTo>
                    <a:lnTo>
                      <a:pt x="1089" y="485"/>
                    </a:lnTo>
                    <a:lnTo>
                      <a:pt x="1097" y="452"/>
                    </a:lnTo>
                    <a:lnTo>
                      <a:pt x="1107" y="422"/>
                    </a:lnTo>
                    <a:lnTo>
                      <a:pt x="1118" y="391"/>
                    </a:lnTo>
                    <a:lnTo>
                      <a:pt x="1131" y="362"/>
                    </a:lnTo>
                    <a:lnTo>
                      <a:pt x="1145" y="334"/>
                    </a:lnTo>
                    <a:lnTo>
                      <a:pt x="1161" y="307"/>
                    </a:lnTo>
                    <a:lnTo>
                      <a:pt x="1178" y="279"/>
                    </a:lnTo>
                    <a:lnTo>
                      <a:pt x="1195" y="254"/>
                    </a:lnTo>
                    <a:lnTo>
                      <a:pt x="1215" y="229"/>
                    </a:lnTo>
                    <a:lnTo>
                      <a:pt x="1236" y="206"/>
                    </a:lnTo>
                    <a:lnTo>
                      <a:pt x="1259" y="184"/>
                    </a:lnTo>
                    <a:lnTo>
                      <a:pt x="1281" y="163"/>
                    </a:lnTo>
                    <a:lnTo>
                      <a:pt x="1307" y="142"/>
                    </a:lnTo>
                    <a:lnTo>
                      <a:pt x="1333" y="124"/>
                    </a:lnTo>
                    <a:lnTo>
                      <a:pt x="1360" y="106"/>
                    </a:lnTo>
                    <a:lnTo>
                      <a:pt x="1388" y="90"/>
                    </a:lnTo>
                    <a:lnTo>
                      <a:pt x="1418" y="75"/>
                    </a:lnTo>
                    <a:lnTo>
                      <a:pt x="1448" y="61"/>
                    </a:lnTo>
                    <a:lnTo>
                      <a:pt x="1480" y="48"/>
                    </a:lnTo>
                    <a:lnTo>
                      <a:pt x="1512" y="37"/>
                    </a:lnTo>
                    <a:lnTo>
                      <a:pt x="1547" y="27"/>
                    </a:lnTo>
                    <a:lnTo>
                      <a:pt x="1582" y="18"/>
                    </a:lnTo>
                    <a:lnTo>
                      <a:pt x="1618" y="12"/>
                    </a:lnTo>
                    <a:lnTo>
                      <a:pt x="1655" y="6"/>
                    </a:lnTo>
                    <a:lnTo>
                      <a:pt x="1693" y="3"/>
                    </a:lnTo>
                    <a:lnTo>
                      <a:pt x="1732" y="0"/>
                    </a:lnTo>
                    <a:lnTo>
                      <a:pt x="1772" y="0"/>
                    </a:lnTo>
                    <a:lnTo>
                      <a:pt x="1813" y="0"/>
                    </a:lnTo>
                    <a:lnTo>
                      <a:pt x="1851" y="1"/>
                    </a:lnTo>
                    <a:lnTo>
                      <a:pt x="1887" y="3"/>
                    </a:lnTo>
                    <a:lnTo>
                      <a:pt x="1921" y="6"/>
                    </a:lnTo>
                    <a:lnTo>
                      <a:pt x="1953" y="9"/>
                    </a:lnTo>
                    <a:lnTo>
                      <a:pt x="1983" y="13"/>
                    </a:lnTo>
                    <a:lnTo>
                      <a:pt x="2011" y="17"/>
                    </a:lnTo>
                    <a:lnTo>
                      <a:pt x="2036" y="22"/>
                    </a:lnTo>
                    <a:lnTo>
                      <a:pt x="2083" y="31"/>
                    </a:lnTo>
                    <a:lnTo>
                      <a:pt x="2122" y="41"/>
                    </a:lnTo>
                    <a:lnTo>
                      <a:pt x="2155" y="52"/>
                    </a:lnTo>
                    <a:lnTo>
                      <a:pt x="2181" y="61"/>
                    </a:lnTo>
                    <a:lnTo>
                      <a:pt x="2155" y="149"/>
                    </a:lnTo>
                    <a:close/>
                    <a:moveTo>
                      <a:pt x="2672" y="494"/>
                    </a:moveTo>
                    <a:lnTo>
                      <a:pt x="2569" y="494"/>
                    </a:lnTo>
                    <a:lnTo>
                      <a:pt x="2622" y="235"/>
                    </a:lnTo>
                    <a:lnTo>
                      <a:pt x="2768" y="235"/>
                    </a:lnTo>
                    <a:lnTo>
                      <a:pt x="2784" y="236"/>
                    </a:lnTo>
                    <a:lnTo>
                      <a:pt x="2799" y="237"/>
                    </a:lnTo>
                    <a:lnTo>
                      <a:pt x="2814" y="240"/>
                    </a:lnTo>
                    <a:lnTo>
                      <a:pt x="2827" y="242"/>
                    </a:lnTo>
                    <a:lnTo>
                      <a:pt x="2841" y="247"/>
                    </a:lnTo>
                    <a:lnTo>
                      <a:pt x="2853" y="252"/>
                    </a:lnTo>
                    <a:lnTo>
                      <a:pt x="2862" y="258"/>
                    </a:lnTo>
                    <a:lnTo>
                      <a:pt x="2872" y="264"/>
                    </a:lnTo>
                    <a:lnTo>
                      <a:pt x="2881" y="272"/>
                    </a:lnTo>
                    <a:lnTo>
                      <a:pt x="2887" y="280"/>
                    </a:lnTo>
                    <a:lnTo>
                      <a:pt x="2894" y="290"/>
                    </a:lnTo>
                    <a:lnTo>
                      <a:pt x="2899" y="300"/>
                    </a:lnTo>
                    <a:lnTo>
                      <a:pt x="2903" y="312"/>
                    </a:lnTo>
                    <a:lnTo>
                      <a:pt x="2906" y="325"/>
                    </a:lnTo>
                    <a:lnTo>
                      <a:pt x="2908" y="338"/>
                    </a:lnTo>
                    <a:lnTo>
                      <a:pt x="2908" y="353"/>
                    </a:lnTo>
                    <a:lnTo>
                      <a:pt x="2908" y="363"/>
                    </a:lnTo>
                    <a:lnTo>
                      <a:pt x="2907" y="373"/>
                    </a:lnTo>
                    <a:lnTo>
                      <a:pt x="2906" y="382"/>
                    </a:lnTo>
                    <a:lnTo>
                      <a:pt x="2904" y="390"/>
                    </a:lnTo>
                    <a:lnTo>
                      <a:pt x="2900" y="398"/>
                    </a:lnTo>
                    <a:lnTo>
                      <a:pt x="2898" y="407"/>
                    </a:lnTo>
                    <a:lnTo>
                      <a:pt x="2894" y="413"/>
                    </a:lnTo>
                    <a:lnTo>
                      <a:pt x="2890" y="421"/>
                    </a:lnTo>
                    <a:lnTo>
                      <a:pt x="2885" y="427"/>
                    </a:lnTo>
                    <a:lnTo>
                      <a:pt x="2880" y="434"/>
                    </a:lnTo>
                    <a:lnTo>
                      <a:pt x="2874" y="439"/>
                    </a:lnTo>
                    <a:lnTo>
                      <a:pt x="2869" y="445"/>
                    </a:lnTo>
                    <a:lnTo>
                      <a:pt x="2855" y="456"/>
                    </a:lnTo>
                    <a:lnTo>
                      <a:pt x="2839" y="464"/>
                    </a:lnTo>
                    <a:lnTo>
                      <a:pt x="2823" y="472"/>
                    </a:lnTo>
                    <a:lnTo>
                      <a:pt x="2805" y="477"/>
                    </a:lnTo>
                    <a:lnTo>
                      <a:pt x="2786" y="483"/>
                    </a:lnTo>
                    <a:lnTo>
                      <a:pt x="2765" y="487"/>
                    </a:lnTo>
                    <a:lnTo>
                      <a:pt x="2744" y="490"/>
                    </a:lnTo>
                    <a:lnTo>
                      <a:pt x="2721" y="493"/>
                    </a:lnTo>
                    <a:lnTo>
                      <a:pt x="2697" y="494"/>
                    </a:lnTo>
                    <a:lnTo>
                      <a:pt x="2672" y="494"/>
                    </a:lnTo>
                    <a:close/>
                    <a:moveTo>
                      <a:pt x="3213" y="311"/>
                    </a:moveTo>
                    <a:lnTo>
                      <a:pt x="3212" y="285"/>
                    </a:lnTo>
                    <a:lnTo>
                      <a:pt x="3210" y="261"/>
                    </a:lnTo>
                    <a:lnTo>
                      <a:pt x="3205" y="238"/>
                    </a:lnTo>
                    <a:lnTo>
                      <a:pt x="3201" y="217"/>
                    </a:lnTo>
                    <a:lnTo>
                      <a:pt x="3194" y="197"/>
                    </a:lnTo>
                    <a:lnTo>
                      <a:pt x="3187" y="179"/>
                    </a:lnTo>
                    <a:lnTo>
                      <a:pt x="3178" y="162"/>
                    </a:lnTo>
                    <a:lnTo>
                      <a:pt x="3168" y="146"/>
                    </a:lnTo>
                    <a:lnTo>
                      <a:pt x="3157" y="131"/>
                    </a:lnTo>
                    <a:lnTo>
                      <a:pt x="3145" y="118"/>
                    </a:lnTo>
                    <a:lnTo>
                      <a:pt x="3132" y="105"/>
                    </a:lnTo>
                    <a:lnTo>
                      <a:pt x="3118" y="94"/>
                    </a:lnTo>
                    <a:lnTo>
                      <a:pt x="3103" y="85"/>
                    </a:lnTo>
                    <a:lnTo>
                      <a:pt x="3088" y="75"/>
                    </a:lnTo>
                    <a:lnTo>
                      <a:pt x="3071" y="67"/>
                    </a:lnTo>
                    <a:lnTo>
                      <a:pt x="3054" y="60"/>
                    </a:lnTo>
                    <a:lnTo>
                      <a:pt x="3037" y="53"/>
                    </a:lnTo>
                    <a:lnTo>
                      <a:pt x="3018" y="47"/>
                    </a:lnTo>
                    <a:lnTo>
                      <a:pt x="3000" y="42"/>
                    </a:lnTo>
                    <a:lnTo>
                      <a:pt x="2980" y="38"/>
                    </a:lnTo>
                    <a:lnTo>
                      <a:pt x="2960" y="34"/>
                    </a:lnTo>
                    <a:lnTo>
                      <a:pt x="2941" y="30"/>
                    </a:lnTo>
                    <a:lnTo>
                      <a:pt x="2920" y="28"/>
                    </a:lnTo>
                    <a:lnTo>
                      <a:pt x="2899" y="26"/>
                    </a:lnTo>
                    <a:lnTo>
                      <a:pt x="2858" y="23"/>
                    </a:lnTo>
                    <a:lnTo>
                      <a:pt x="2816" y="21"/>
                    </a:lnTo>
                    <a:lnTo>
                      <a:pt x="2774" y="19"/>
                    </a:lnTo>
                    <a:lnTo>
                      <a:pt x="2733" y="19"/>
                    </a:lnTo>
                    <a:lnTo>
                      <a:pt x="2483" y="19"/>
                    </a:lnTo>
                    <a:lnTo>
                      <a:pt x="2470" y="19"/>
                    </a:lnTo>
                    <a:lnTo>
                      <a:pt x="2458" y="22"/>
                    </a:lnTo>
                    <a:lnTo>
                      <a:pt x="2446" y="24"/>
                    </a:lnTo>
                    <a:lnTo>
                      <a:pt x="2434" y="28"/>
                    </a:lnTo>
                    <a:lnTo>
                      <a:pt x="2424" y="32"/>
                    </a:lnTo>
                    <a:lnTo>
                      <a:pt x="2413" y="38"/>
                    </a:lnTo>
                    <a:lnTo>
                      <a:pt x="2403" y="44"/>
                    </a:lnTo>
                    <a:lnTo>
                      <a:pt x="2393" y="52"/>
                    </a:lnTo>
                    <a:lnTo>
                      <a:pt x="2384" y="60"/>
                    </a:lnTo>
                    <a:lnTo>
                      <a:pt x="2376" y="68"/>
                    </a:lnTo>
                    <a:lnTo>
                      <a:pt x="2368" y="77"/>
                    </a:lnTo>
                    <a:lnTo>
                      <a:pt x="2361" y="88"/>
                    </a:lnTo>
                    <a:lnTo>
                      <a:pt x="2356" y="98"/>
                    </a:lnTo>
                    <a:lnTo>
                      <a:pt x="2351" y="109"/>
                    </a:lnTo>
                    <a:lnTo>
                      <a:pt x="2347" y="121"/>
                    </a:lnTo>
                    <a:lnTo>
                      <a:pt x="2344" y="133"/>
                    </a:lnTo>
                    <a:lnTo>
                      <a:pt x="2127" y="1161"/>
                    </a:lnTo>
                    <a:lnTo>
                      <a:pt x="2433" y="1161"/>
                    </a:lnTo>
                    <a:lnTo>
                      <a:pt x="2525" y="710"/>
                    </a:lnTo>
                    <a:lnTo>
                      <a:pt x="2557" y="710"/>
                    </a:lnTo>
                    <a:lnTo>
                      <a:pt x="2581" y="710"/>
                    </a:lnTo>
                    <a:lnTo>
                      <a:pt x="2603" y="710"/>
                    </a:lnTo>
                    <a:lnTo>
                      <a:pt x="2623" y="712"/>
                    </a:lnTo>
                    <a:lnTo>
                      <a:pt x="2639" y="713"/>
                    </a:lnTo>
                    <a:lnTo>
                      <a:pt x="2653" y="717"/>
                    </a:lnTo>
                    <a:lnTo>
                      <a:pt x="2666" y="721"/>
                    </a:lnTo>
                    <a:lnTo>
                      <a:pt x="2677" y="726"/>
                    </a:lnTo>
                    <a:lnTo>
                      <a:pt x="2686" y="734"/>
                    </a:lnTo>
                    <a:lnTo>
                      <a:pt x="2695" y="743"/>
                    </a:lnTo>
                    <a:lnTo>
                      <a:pt x="2702" y="754"/>
                    </a:lnTo>
                    <a:lnTo>
                      <a:pt x="2708" y="767"/>
                    </a:lnTo>
                    <a:lnTo>
                      <a:pt x="2713" y="782"/>
                    </a:lnTo>
                    <a:lnTo>
                      <a:pt x="2719" y="800"/>
                    </a:lnTo>
                    <a:lnTo>
                      <a:pt x="2724" y="820"/>
                    </a:lnTo>
                    <a:lnTo>
                      <a:pt x="2729" y="844"/>
                    </a:lnTo>
                    <a:lnTo>
                      <a:pt x="2734" y="870"/>
                    </a:lnTo>
                    <a:lnTo>
                      <a:pt x="2770" y="1046"/>
                    </a:lnTo>
                    <a:lnTo>
                      <a:pt x="2773" y="1058"/>
                    </a:lnTo>
                    <a:lnTo>
                      <a:pt x="2777" y="1070"/>
                    </a:lnTo>
                    <a:lnTo>
                      <a:pt x="2782" y="1081"/>
                    </a:lnTo>
                    <a:lnTo>
                      <a:pt x="2787" y="1092"/>
                    </a:lnTo>
                    <a:lnTo>
                      <a:pt x="2795" y="1102"/>
                    </a:lnTo>
                    <a:lnTo>
                      <a:pt x="2801" y="1111"/>
                    </a:lnTo>
                    <a:lnTo>
                      <a:pt x="2810" y="1120"/>
                    </a:lnTo>
                    <a:lnTo>
                      <a:pt x="2819" y="1128"/>
                    </a:lnTo>
                    <a:lnTo>
                      <a:pt x="2829" y="1135"/>
                    </a:lnTo>
                    <a:lnTo>
                      <a:pt x="2838" y="1142"/>
                    </a:lnTo>
                    <a:lnTo>
                      <a:pt x="2849" y="1147"/>
                    </a:lnTo>
                    <a:lnTo>
                      <a:pt x="2861" y="1153"/>
                    </a:lnTo>
                    <a:lnTo>
                      <a:pt x="2873" y="1156"/>
                    </a:lnTo>
                    <a:lnTo>
                      <a:pt x="2885" y="1159"/>
                    </a:lnTo>
                    <a:lnTo>
                      <a:pt x="2897" y="1160"/>
                    </a:lnTo>
                    <a:lnTo>
                      <a:pt x="2910" y="1161"/>
                    </a:lnTo>
                    <a:lnTo>
                      <a:pt x="3097" y="1161"/>
                    </a:lnTo>
                    <a:lnTo>
                      <a:pt x="3016" y="809"/>
                    </a:lnTo>
                    <a:lnTo>
                      <a:pt x="3009" y="780"/>
                    </a:lnTo>
                    <a:lnTo>
                      <a:pt x="3001" y="748"/>
                    </a:lnTo>
                    <a:lnTo>
                      <a:pt x="2995" y="732"/>
                    </a:lnTo>
                    <a:lnTo>
                      <a:pt x="2990" y="716"/>
                    </a:lnTo>
                    <a:lnTo>
                      <a:pt x="2983" y="699"/>
                    </a:lnTo>
                    <a:lnTo>
                      <a:pt x="2976" y="684"/>
                    </a:lnTo>
                    <a:lnTo>
                      <a:pt x="2968" y="669"/>
                    </a:lnTo>
                    <a:lnTo>
                      <a:pt x="2958" y="655"/>
                    </a:lnTo>
                    <a:lnTo>
                      <a:pt x="2948" y="643"/>
                    </a:lnTo>
                    <a:lnTo>
                      <a:pt x="2937" y="632"/>
                    </a:lnTo>
                    <a:lnTo>
                      <a:pt x="2931" y="626"/>
                    </a:lnTo>
                    <a:lnTo>
                      <a:pt x="2924" y="622"/>
                    </a:lnTo>
                    <a:lnTo>
                      <a:pt x="2918" y="618"/>
                    </a:lnTo>
                    <a:lnTo>
                      <a:pt x="2911" y="614"/>
                    </a:lnTo>
                    <a:lnTo>
                      <a:pt x="2904" y="612"/>
                    </a:lnTo>
                    <a:lnTo>
                      <a:pt x="2896" y="609"/>
                    </a:lnTo>
                    <a:lnTo>
                      <a:pt x="2888" y="608"/>
                    </a:lnTo>
                    <a:lnTo>
                      <a:pt x="2880" y="607"/>
                    </a:lnTo>
                    <a:lnTo>
                      <a:pt x="2880" y="603"/>
                    </a:lnTo>
                    <a:lnTo>
                      <a:pt x="2912" y="599"/>
                    </a:lnTo>
                    <a:lnTo>
                      <a:pt x="2945" y="593"/>
                    </a:lnTo>
                    <a:lnTo>
                      <a:pt x="2976" y="586"/>
                    </a:lnTo>
                    <a:lnTo>
                      <a:pt x="3006" y="577"/>
                    </a:lnTo>
                    <a:lnTo>
                      <a:pt x="3035" y="567"/>
                    </a:lnTo>
                    <a:lnTo>
                      <a:pt x="3063" y="555"/>
                    </a:lnTo>
                    <a:lnTo>
                      <a:pt x="3076" y="548"/>
                    </a:lnTo>
                    <a:lnTo>
                      <a:pt x="3088" y="540"/>
                    </a:lnTo>
                    <a:lnTo>
                      <a:pt x="3101" y="533"/>
                    </a:lnTo>
                    <a:lnTo>
                      <a:pt x="3112" y="524"/>
                    </a:lnTo>
                    <a:lnTo>
                      <a:pt x="3124" y="515"/>
                    </a:lnTo>
                    <a:lnTo>
                      <a:pt x="3133" y="507"/>
                    </a:lnTo>
                    <a:lnTo>
                      <a:pt x="3144" y="497"/>
                    </a:lnTo>
                    <a:lnTo>
                      <a:pt x="3153" y="486"/>
                    </a:lnTo>
                    <a:lnTo>
                      <a:pt x="3163" y="475"/>
                    </a:lnTo>
                    <a:lnTo>
                      <a:pt x="3170" y="463"/>
                    </a:lnTo>
                    <a:lnTo>
                      <a:pt x="3178" y="451"/>
                    </a:lnTo>
                    <a:lnTo>
                      <a:pt x="3185" y="438"/>
                    </a:lnTo>
                    <a:lnTo>
                      <a:pt x="3191" y="425"/>
                    </a:lnTo>
                    <a:lnTo>
                      <a:pt x="3197" y="411"/>
                    </a:lnTo>
                    <a:lnTo>
                      <a:pt x="3201" y="396"/>
                    </a:lnTo>
                    <a:lnTo>
                      <a:pt x="3205" y="381"/>
                    </a:lnTo>
                    <a:lnTo>
                      <a:pt x="3209" y="364"/>
                    </a:lnTo>
                    <a:lnTo>
                      <a:pt x="3211" y="347"/>
                    </a:lnTo>
                    <a:lnTo>
                      <a:pt x="3212" y="329"/>
                    </a:lnTo>
                    <a:lnTo>
                      <a:pt x="3213" y="311"/>
                    </a:lnTo>
                    <a:close/>
                    <a:moveTo>
                      <a:pt x="1084" y="149"/>
                    </a:moveTo>
                    <a:lnTo>
                      <a:pt x="1081" y="160"/>
                    </a:lnTo>
                    <a:lnTo>
                      <a:pt x="1076" y="170"/>
                    </a:lnTo>
                    <a:lnTo>
                      <a:pt x="1070" y="179"/>
                    </a:lnTo>
                    <a:lnTo>
                      <a:pt x="1065" y="189"/>
                    </a:lnTo>
                    <a:lnTo>
                      <a:pt x="1057" y="198"/>
                    </a:lnTo>
                    <a:lnTo>
                      <a:pt x="1051" y="206"/>
                    </a:lnTo>
                    <a:lnTo>
                      <a:pt x="1042" y="214"/>
                    </a:lnTo>
                    <a:lnTo>
                      <a:pt x="1033" y="221"/>
                    </a:lnTo>
                    <a:lnTo>
                      <a:pt x="1025" y="227"/>
                    </a:lnTo>
                    <a:lnTo>
                      <a:pt x="1015" y="233"/>
                    </a:lnTo>
                    <a:lnTo>
                      <a:pt x="1004" y="238"/>
                    </a:lnTo>
                    <a:lnTo>
                      <a:pt x="993" y="242"/>
                    </a:lnTo>
                    <a:lnTo>
                      <a:pt x="982" y="246"/>
                    </a:lnTo>
                    <a:lnTo>
                      <a:pt x="971" y="248"/>
                    </a:lnTo>
                    <a:lnTo>
                      <a:pt x="959" y="249"/>
                    </a:lnTo>
                    <a:lnTo>
                      <a:pt x="947" y="250"/>
                    </a:lnTo>
                    <a:lnTo>
                      <a:pt x="937" y="249"/>
                    </a:lnTo>
                    <a:lnTo>
                      <a:pt x="929" y="248"/>
                    </a:lnTo>
                    <a:lnTo>
                      <a:pt x="920" y="247"/>
                    </a:lnTo>
                    <a:lnTo>
                      <a:pt x="911" y="246"/>
                    </a:lnTo>
                    <a:lnTo>
                      <a:pt x="911" y="246"/>
                    </a:lnTo>
                    <a:lnTo>
                      <a:pt x="892" y="240"/>
                    </a:lnTo>
                    <a:lnTo>
                      <a:pt x="871" y="237"/>
                    </a:lnTo>
                    <a:lnTo>
                      <a:pt x="851" y="234"/>
                    </a:lnTo>
                    <a:lnTo>
                      <a:pt x="832" y="232"/>
                    </a:lnTo>
                    <a:lnTo>
                      <a:pt x="792" y="228"/>
                    </a:lnTo>
                    <a:lnTo>
                      <a:pt x="751" y="227"/>
                    </a:lnTo>
                    <a:lnTo>
                      <a:pt x="723" y="228"/>
                    </a:lnTo>
                    <a:lnTo>
                      <a:pt x="696" y="230"/>
                    </a:lnTo>
                    <a:lnTo>
                      <a:pt x="668" y="234"/>
                    </a:lnTo>
                    <a:lnTo>
                      <a:pt x="643" y="237"/>
                    </a:lnTo>
                    <a:lnTo>
                      <a:pt x="619" y="242"/>
                    </a:lnTo>
                    <a:lnTo>
                      <a:pt x="597" y="249"/>
                    </a:lnTo>
                    <a:lnTo>
                      <a:pt x="574" y="257"/>
                    </a:lnTo>
                    <a:lnTo>
                      <a:pt x="553" y="265"/>
                    </a:lnTo>
                    <a:lnTo>
                      <a:pt x="532" y="275"/>
                    </a:lnTo>
                    <a:lnTo>
                      <a:pt x="514" y="285"/>
                    </a:lnTo>
                    <a:lnTo>
                      <a:pt x="495" y="296"/>
                    </a:lnTo>
                    <a:lnTo>
                      <a:pt x="478" y="309"/>
                    </a:lnTo>
                    <a:lnTo>
                      <a:pt x="462" y="321"/>
                    </a:lnTo>
                    <a:lnTo>
                      <a:pt x="446" y="335"/>
                    </a:lnTo>
                    <a:lnTo>
                      <a:pt x="432" y="349"/>
                    </a:lnTo>
                    <a:lnTo>
                      <a:pt x="418" y="364"/>
                    </a:lnTo>
                    <a:lnTo>
                      <a:pt x="406" y="379"/>
                    </a:lnTo>
                    <a:lnTo>
                      <a:pt x="394" y="396"/>
                    </a:lnTo>
                    <a:lnTo>
                      <a:pt x="383" y="413"/>
                    </a:lnTo>
                    <a:lnTo>
                      <a:pt x="373" y="431"/>
                    </a:lnTo>
                    <a:lnTo>
                      <a:pt x="365" y="448"/>
                    </a:lnTo>
                    <a:lnTo>
                      <a:pt x="356" y="466"/>
                    </a:lnTo>
                    <a:lnTo>
                      <a:pt x="348" y="485"/>
                    </a:lnTo>
                    <a:lnTo>
                      <a:pt x="342" y="503"/>
                    </a:lnTo>
                    <a:lnTo>
                      <a:pt x="336" y="523"/>
                    </a:lnTo>
                    <a:lnTo>
                      <a:pt x="331" y="543"/>
                    </a:lnTo>
                    <a:lnTo>
                      <a:pt x="327" y="563"/>
                    </a:lnTo>
                    <a:lnTo>
                      <a:pt x="323" y="583"/>
                    </a:lnTo>
                    <a:lnTo>
                      <a:pt x="321" y="603"/>
                    </a:lnTo>
                    <a:lnTo>
                      <a:pt x="319" y="623"/>
                    </a:lnTo>
                    <a:lnTo>
                      <a:pt x="318" y="644"/>
                    </a:lnTo>
                    <a:lnTo>
                      <a:pt x="318" y="664"/>
                    </a:lnTo>
                    <a:lnTo>
                      <a:pt x="318" y="683"/>
                    </a:lnTo>
                    <a:lnTo>
                      <a:pt x="319" y="701"/>
                    </a:lnTo>
                    <a:lnTo>
                      <a:pt x="321" y="719"/>
                    </a:lnTo>
                    <a:lnTo>
                      <a:pt x="323" y="736"/>
                    </a:lnTo>
                    <a:lnTo>
                      <a:pt x="327" y="753"/>
                    </a:lnTo>
                    <a:lnTo>
                      <a:pt x="331" y="768"/>
                    </a:lnTo>
                    <a:lnTo>
                      <a:pt x="335" y="783"/>
                    </a:lnTo>
                    <a:lnTo>
                      <a:pt x="341" y="797"/>
                    </a:lnTo>
                    <a:lnTo>
                      <a:pt x="347" y="811"/>
                    </a:lnTo>
                    <a:lnTo>
                      <a:pt x="354" y="824"/>
                    </a:lnTo>
                    <a:lnTo>
                      <a:pt x="361" y="837"/>
                    </a:lnTo>
                    <a:lnTo>
                      <a:pt x="369" y="849"/>
                    </a:lnTo>
                    <a:lnTo>
                      <a:pt x="378" y="860"/>
                    </a:lnTo>
                    <a:lnTo>
                      <a:pt x="387" y="871"/>
                    </a:lnTo>
                    <a:lnTo>
                      <a:pt x="396" y="882"/>
                    </a:lnTo>
                    <a:lnTo>
                      <a:pt x="406" y="892"/>
                    </a:lnTo>
                    <a:lnTo>
                      <a:pt x="417" y="900"/>
                    </a:lnTo>
                    <a:lnTo>
                      <a:pt x="428" y="909"/>
                    </a:lnTo>
                    <a:lnTo>
                      <a:pt x="440" y="917"/>
                    </a:lnTo>
                    <a:lnTo>
                      <a:pt x="452" y="923"/>
                    </a:lnTo>
                    <a:lnTo>
                      <a:pt x="465" y="930"/>
                    </a:lnTo>
                    <a:lnTo>
                      <a:pt x="478" y="936"/>
                    </a:lnTo>
                    <a:lnTo>
                      <a:pt x="492" y="942"/>
                    </a:lnTo>
                    <a:lnTo>
                      <a:pt x="506" y="946"/>
                    </a:lnTo>
                    <a:lnTo>
                      <a:pt x="520" y="950"/>
                    </a:lnTo>
                    <a:lnTo>
                      <a:pt x="536" y="955"/>
                    </a:lnTo>
                    <a:lnTo>
                      <a:pt x="551" y="958"/>
                    </a:lnTo>
                    <a:lnTo>
                      <a:pt x="567" y="960"/>
                    </a:lnTo>
                    <a:lnTo>
                      <a:pt x="584" y="962"/>
                    </a:lnTo>
                    <a:lnTo>
                      <a:pt x="600" y="964"/>
                    </a:lnTo>
                    <a:lnTo>
                      <a:pt x="616" y="965"/>
                    </a:lnTo>
                    <a:lnTo>
                      <a:pt x="634" y="965"/>
                    </a:lnTo>
                    <a:lnTo>
                      <a:pt x="675" y="964"/>
                    </a:lnTo>
                    <a:lnTo>
                      <a:pt x="715" y="960"/>
                    </a:lnTo>
                    <a:lnTo>
                      <a:pt x="753" y="955"/>
                    </a:lnTo>
                    <a:lnTo>
                      <a:pt x="792" y="948"/>
                    </a:lnTo>
                    <a:lnTo>
                      <a:pt x="810" y="944"/>
                    </a:lnTo>
                    <a:lnTo>
                      <a:pt x="827" y="938"/>
                    </a:lnTo>
                    <a:lnTo>
                      <a:pt x="845" y="933"/>
                    </a:lnTo>
                    <a:lnTo>
                      <a:pt x="862" y="928"/>
                    </a:lnTo>
                    <a:lnTo>
                      <a:pt x="879" y="921"/>
                    </a:lnTo>
                    <a:lnTo>
                      <a:pt x="895" y="915"/>
                    </a:lnTo>
                    <a:lnTo>
                      <a:pt x="911" y="908"/>
                    </a:lnTo>
                    <a:lnTo>
                      <a:pt x="927" y="900"/>
                    </a:lnTo>
                    <a:lnTo>
                      <a:pt x="894" y="1148"/>
                    </a:lnTo>
                    <a:lnTo>
                      <a:pt x="863" y="1157"/>
                    </a:lnTo>
                    <a:lnTo>
                      <a:pt x="829" y="1166"/>
                    </a:lnTo>
                    <a:lnTo>
                      <a:pt x="790" y="1173"/>
                    </a:lnTo>
                    <a:lnTo>
                      <a:pt x="751" y="1180"/>
                    </a:lnTo>
                    <a:lnTo>
                      <a:pt x="709" y="1185"/>
                    </a:lnTo>
                    <a:lnTo>
                      <a:pt x="667" y="1190"/>
                    </a:lnTo>
                    <a:lnTo>
                      <a:pt x="626" y="1192"/>
                    </a:lnTo>
                    <a:lnTo>
                      <a:pt x="586" y="1193"/>
                    </a:lnTo>
                    <a:lnTo>
                      <a:pt x="551" y="1192"/>
                    </a:lnTo>
                    <a:lnTo>
                      <a:pt x="518" y="1191"/>
                    </a:lnTo>
                    <a:lnTo>
                      <a:pt x="486" y="1188"/>
                    </a:lnTo>
                    <a:lnTo>
                      <a:pt x="454" y="1183"/>
                    </a:lnTo>
                    <a:lnTo>
                      <a:pt x="424" y="1178"/>
                    </a:lnTo>
                    <a:lnTo>
                      <a:pt x="393" y="1170"/>
                    </a:lnTo>
                    <a:lnTo>
                      <a:pt x="365" y="1163"/>
                    </a:lnTo>
                    <a:lnTo>
                      <a:pt x="338" y="1154"/>
                    </a:lnTo>
                    <a:lnTo>
                      <a:pt x="310" y="1144"/>
                    </a:lnTo>
                    <a:lnTo>
                      <a:pt x="285" y="1132"/>
                    </a:lnTo>
                    <a:lnTo>
                      <a:pt x="260" y="1120"/>
                    </a:lnTo>
                    <a:lnTo>
                      <a:pt x="236" y="1107"/>
                    </a:lnTo>
                    <a:lnTo>
                      <a:pt x="214" y="1092"/>
                    </a:lnTo>
                    <a:lnTo>
                      <a:pt x="193" y="1077"/>
                    </a:lnTo>
                    <a:lnTo>
                      <a:pt x="172" y="1060"/>
                    </a:lnTo>
                    <a:lnTo>
                      <a:pt x="154" y="1043"/>
                    </a:lnTo>
                    <a:lnTo>
                      <a:pt x="135" y="1026"/>
                    </a:lnTo>
                    <a:lnTo>
                      <a:pt x="118" y="1006"/>
                    </a:lnTo>
                    <a:lnTo>
                      <a:pt x="102" y="986"/>
                    </a:lnTo>
                    <a:lnTo>
                      <a:pt x="87" y="966"/>
                    </a:lnTo>
                    <a:lnTo>
                      <a:pt x="73" y="944"/>
                    </a:lnTo>
                    <a:lnTo>
                      <a:pt x="61" y="921"/>
                    </a:lnTo>
                    <a:lnTo>
                      <a:pt x="49" y="898"/>
                    </a:lnTo>
                    <a:lnTo>
                      <a:pt x="39" y="873"/>
                    </a:lnTo>
                    <a:lnTo>
                      <a:pt x="30" y="849"/>
                    </a:lnTo>
                    <a:lnTo>
                      <a:pt x="22" y="823"/>
                    </a:lnTo>
                    <a:lnTo>
                      <a:pt x="15" y="797"/>
                    </a:lnTo>
                    <a:lnTo>
                      <a:pt x="10" y="770"/>
                    </a:lnTo>
                    <a:lnTo>
                      <a:pt x="5" y="743"/>
                    </a:lnTo>
                    <a:lnTo>
                      <a:pt x="2" y="714"/>
                    </a:lnTo>
                    <a:lnTo>
                      <a:pt x="1" y="685"/>
                    </a:lnTo>
                    <a:lnTo>
                      <a:pt x="0" y="656"/>
                    </a:lnTo>
                    <a:lnTo>
                      <a:pt x="1" y="620"/>
                    </a:lnTo>
                    <a:lnTo>
                      <a:pt x="3" y="585"/>
                    </a:lnTo>
                    <a:lnTo>
                      <a:pt x="7" y="551"/>
                    </a:lnTo>
                    <a:lnTo>
                      <a:pt x="12" y="518"/>
                    </a:lnTo>
                    <a:lnTo>
                      <a:pt x="20" y="485"/>
                    </a:lnTo>
                    <a:lnTo>
                      <a:pt x="27" y="452"/>
                    </a:lnTo>
                    <a:lnTo>
                      <a:pt x="38" y="422"/>
                    </a:lnTo>
                    <a:lnTo>
                      <a:pt x="49" y="391"/>
                    </a:lnTo>
                    <a:lnTo>
                      <a:pt x="62" y="362"/>
                    </a:lnTo>
                    <a:lnTo>
                      <a:pt x="76" y="334"/>
                    </a:lnTo>
                    <a:lnTo>
                      <a:pt x="91" y="307"/>
                    </a:lnTo>
                    <a:lnTo>
                      <a:pt x="108" y="279"/>
                    </a:lnTo>
                    <a:lnTo>
                      <a:pt x="126" y="254"/>
                    </a:lnTo>
                    <a:lnTo>
                      <a:pt x="146" y="229"/>
                    </a:lnTo>
                    <a:lnTo>
                      <a:pt x="167" y="206"/>
                    </a:lnTo>
                    <a:lnTo>
                      <a:pt x="189" y="184"/>
                    </a:lnTo>
                    <a:lnTo>
                      <a:pt x="212" y="163"/>
                    </a:lnTo>
                    <a:lnTo>
                      <a:pt x="237" y="142"/>
                    </a:lnTo>
                    <a:lnTo>
                      <a:pt x="263" y="124"/>
                    </a:lnTo>
                    <a:lnTo>
                      <a:pt x="291" y="106"/>
                    </a:lnTo>
                    <a:lnTo>
                      <a:pt x="319" y="90"/>
                    </a:lnTo>
                    <a:lnTo>
                      <a:pt x="348" y="75"/>
                    </a:lnTo>
                    <a:lnTo>
                      <a:pt x="379" y="61"/>
                    </a:lnTo>
                    <a:lnTo>
                      <a:pt x="410" y="48"/>
                    </a:lnTo>
                    <a:lnTo>
                      <a:pt x="443" y="37"/>
                    </a:lnTo>
                    <a:lnTo>
                      <a:pt x="477" y="27"/>
                    </a:lnTo>
                    <a:lnTo>
                      <a:pt x="513" y="18"/>
                    </a:lnTo>
                    <a:lnTo>
                      <a:pt x="549" y="12"/>
                    </a:lnTo>
                    <a:lnTo>
                      <a:pt x="586" y="6"/>
                    </a:lnTo>
                    <a:lnTo>
                      <a:pt x="624" y="3"/>
                    </a:lnTo>
                    <a:lnTo>
                      <a:pt x="663" y="0"/>
                    </a:lnTo>
                    <a:lnTo>
                      <a:pt x="703" y="0"/>
                    </a:lnTo>
                    <a:lnTo>
                      <a:pt x="744" y="0"/>
                    </a:lnTo>
                    <a:lnTo>
                      <a:pt x="782" y="1"/>
                    </a:lnTo>
                    <a:lnTo>
                      <a:pt x="818" y="3"/>
                    </a:lnTo>
                    <a:lnTo>
                      <a:pt x="851" y="6"/>
                    </a:lnTo>
                    <a:lnTo>
                      <a:pt x="884" y="9"/>
                    </a:lnTo>
                    <a:lnTo>
                      <a:pt x="913" y="13"/>
                    </a:lnTo>
                    <a:lnTo>
                      <a:pt x="942" y="17"/>
                    </a:lnTo>
                    <a:lnTo>
                      <a:pt x="967" y="22"/>
                    </a:lnTo>
                    <a:lnTo>
                      <a:pt x="1014" y="31"/>
                    </a:lnTo>
                    <a:lnTo>
                      <a:pt x="1053" y="41"/>
                    </a:lnTo>
                    <a:lnTo>
                      <a:pt x="1085" y="52"/>
                    </a:lnTo>
                    <a:lnTo>
                      <a:pt x="1112" y="61"/>
                    </a:lnTo>
                    <a:lnTo>
                      <a:pt x="108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8" name="Google Shape;888;p28"/>
            <p:cNvSpPr/>
            <p:nvPr/>
          </p:nvSpPr>
          <p:spPr>
            <a:xfrm>
              <a:off x="9674169" y="8899356"/>
              <a:ext cx="560906" cy="275582"/>
            </a:xfrm>
            <a:custGeom>
              <a:avLst/>
              <a:gdLst/>
              <a:ahLst/>
              <a:cxnLst/>
              <a:rect l="l" t="t" r="r" b="b"/>
              <a:pathLst>
                <a:path w="2764" h="1357" extrusionOk="0">
                  <a:moveTo>
                    <a:pt x="2628" y="741"/>
                  </a:moveTo>
                  <a:lnTo>
                    <a:pt x="2576" y="741"/>
                  </a:lnTo>
                  <a:lnTo>
                    <a:pt x="2523" y="741"/>
                  </a:lnTo>
                  <a:lnTo>
                    <a:pt x="2469" y="741"/>
                  </a:lnTo>
                  <a:lnTo>
                    <a:pt x="2417" y="741"/>
                  </a:lnTo>
                  <a:lnTo>
                    <a:pt x="2364" y="741"/>
                  </a:lnTo>
                  <a:lnTo>
                    <a:pt x="2311" y="741"/>
                  </a:lnTo>
                  <a:lnTo>
                    <a:pt x="2258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189" y="704"/>
                  </a:lnTo>
                  <a:lnTo>
                    <a:pt x="2172" y="668"/>
                  </a:lnTo>
                  <a:lnTo>
                    <a:pt x="2155" y="632"/>
                  </a:lnTo>
                  <a:lnTo>
                    <a:pt x="2138" y="596"/>
                  </a:lnTo>
                  <a:lnTo>
                    <a:pt x="2098" y="596"/>
                  </a:lnTo>
                  <a:lnTo>
                    <a:pt x="2057" y="596"/>
                  </a:lnTo>
                  <a:lnTo>
                    <a:pt x="2016" y="596"/>
                  </a:lnTo>
                  <a:lnTo>
                    <a:pt x="1976" y="596"/>
                  </a:lnTo>
                  <a:lnTo>
                    <a:pt x="1935" y="596"/>
                  </a:lnTo>
                  <a:lnTo>
                    <a:pt x="1894" y="596"/>
                  </a:lnTo>
                  <a:lnTo>
                    <a:pt x="1853" y="596"/>
                  </a:lnTo>
                  <a:lnTo>
                    <a:pt x="1813" y="596"/>
                  </a:lnTo>
                  <a:lnTo>
                    <a:pt x="1803" y="596"/>
                  </a:lnTo>
                  <a:lnTo>
                    <a:pt x="1795" y="595"/>
                  </a:lnTo>
                  <a:lnTo>
                    <a:pt x="1786" y="592"/>
                  </a:lnTo>
                  <a:lnTo>
                    <a:pt x="1779" y="589"/>
                  </a:lnTo>
                  <a:lnTo>
                    <a:pt x="1772" y="585"/>
                  </a:lnTo>
                  <a:lnTo>
                    <a:pt x="1766" y="581"/>
                  </a:lnTo>
                  <a:lnTo>
                    <a:pt x="1759" y="575"/>
                  </a:lnTo>
                  <a:lnTo>
                    <a:pt x="1755" y="569"/>
                  </a:lnTo>
                  <a:lnTo>
                    <a:pt x="1749" y="564"/>
                  </a:lnTo>
                  <a:lnTo>
                    <a:pt x="1745" y="557"/>
                  </a:lnTo>
                  <a:lnTo>
                    <a:pt x="1742" y="549"/>
                  </a:lnTo>
                  <a:lnTo>
                    <a:pt x="1739" y="542"/>
                  </a:lnTo>
                  <a:lnTo>
                    <a:pt x="1735" y="527"/>
                  </a:lnTo>
                  <a:lnTo>
                    <a:pt x="1734" y="510"/>
                  </a:lnTo>
                  <a:lnTo>
                    <a:pt x="1734" y="496"/>
                  </a:lnTo>
                  <a:lnTo>
                    <a:pt x="1734" y="484"/>
                  </a:lnTo>
                  <a:lnTo>
                    <a:pt x="1737" y="479"/>
                  </a:lnTo>
                  <a:lnTo>
                    <a:pt x="1739" y="476"/>
                  </a:lnTo>
                  <a:lnTo>
                    <a:pt x="1745" y="473"/>
                  </a:lnTo>
                  <a:lnTo>
                    <a:pt x="1754" y="472"/>
                  </a:lnTo>
                  <a:lnTo>
                    <a:pt x="1762" y="472"/>
                  </a:lnTo>
                  <a:lnTo>
                    <a:pt x="1772" y="472"/>
                  </a:lnTo>
                  <a:lnTo>
                    <a:pt x="1810" y="472"/>
                  </a:lnTo>
                  <a:lnTo>
                    <a:pt x="1850" y="472"/>
                  </a:lnTo>
                  <a:lnTo>
                    <a:pt x="1888" y="472"/>
                  </a:lnTo>
                  <a:lnTo>
                    <a:pt x="1927" y="472"/>
                  </a:lnTo>
                  <a:lnTo>
                    <a:pt x="1965" y="472"/>
                  </a:lnTo>
                  <a:lnTo>
                    <a:pt x="2003" y="472"/>
                  </a:lnTo>
                  <a:lnTo>
                    <a:pt x="204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64" y="428"/>
                  </a:lnTo>
                  <a:lnTo>
                    <a:pt x="2047" y="384"/>
                  </a:lnTo>
                  <a:lnTo>
                    <a:pt x="2030" y="341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0" y="293"/>
                  </a:lnTo>
                  <a:lnTo>
                    <a:pt x="2007" y="289"/>
                  </a:lnTo>
                  <a:lnTo>
                    <a:pt x="2003" y="286"/>
                  </a:lnTo>
                  <a:lnTo>
                    <a:pt x="1999" y="283"/>
                  </a:lnTo>
                  <a:lnTo>
                    <a:pt x="1987" y="280"/>
                  </a:lnTo>
                  <a:lnTo>
                    <a:pt x="1975" y="279"/>
                  </a:lnTo>
                  <a:lnTo>
                    <a:pt x="1962" y="279"/>
                  </a:lnTo>
                  <a:lnTo>
                    <a:pt x="1951" y="279"/>
                  </a:lnTo>
                  <a:lnTo>
                    <a:pt x="1938" y="279"/>
                  </a:lnTo>
                  <a:lnTo>
                    <a:pt x="1927" y="279"/>
                  </a:lnTo>
                  <a:lnTo>
                    <a:pt x="1914" y="245"/>
                  </a:lnTo>
                  <a:lnTo>
                    <a:pt x="1900" y="211"/>
                  </a:lnTo>
                  <a:lnTo>
                    <a:pt x="1887" y="177"/>
                  </a:lnTo>
                  <a:lnTo>
                    <a:pt x="1874" y="144"/>
                  </a:lnTo>
                  <a:lnTo>
                    <a:pt x="1860" y="110"/>
                  </a:lnTo>
                  <a:lnTo>
                    <a:pt x="1847" y="76"/>
                  </a:lnTo>
                  <a:lnTo>
                    <a:pt x="1834" y="42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4"/>
                  </a:lnTo>
                  <a:lnTo>
                    <a:pt x="1820" y="0"/>
                  </a:lnTo>
                  <a:lnTo>
                    <a:pt x="1810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796" y="0"/>
                  </a:lnTo>
                  <a:lnTo>
                    <a:pt x="1792" y="0"/>
                  </a:lnTo>
                  <a:lnTo>
                    <a:pt x="1792" y="4"/>
                  </a:lnTo>
                  <a:lnTo>
                    <a:pt x="1792" y="8"/>
                  </a:lnTo>
                  <a:lnTo>
                    <a:pt x="1792" y="42"/>
                  </a:lnTo>
                  <a:lnTo>
                    <a:pt x="1792" y="76"/>
                  </a:lnTo>
                  <a:lnTo>
                    <a:pt x="1792" y="110"/>
                  </a:lnTo>
                  <a:lnTo>
                    <a:pt x="1792" y="144"/>
                  </a:lnTo>
                  <a:lnTo>
                    <a:pt x="1792" y="177"/>
                  </a:lnTo>
                  <a:lnTo>
                    <a:pt x="1792" y="211"/>
                  </a:lnTo>
                  <a:lnTo>
                    <a:pt x="1792" y="245"/>
                  </a:lnTo>
                  <a:lnTo>
                    <a:pt x="1792" y="279"/>
                  </a:lnTo>
                  <a:lnTo>
                    <a:pt x="1677" y="279"/>
                  </a:lnTo>
                  <a:lnTo>
                    <a:pt x="1562" y="279"/>
                  </a:lnTo>
                  <a:lnTo>
                    <a:pt x="1449" y="279"/>
                  </a:lnTo>
                  <a:lnTo>
                    <a:pt x="1334" y="279"/>
                  </a:lnTo>
                  <a:lnTo>
                    <a:pt x="1219" y="279"/>
                  </a:lnTo>
                  <a:lnTo>
                    <a:pt x="1106" y="279"/>
                  </a:lnTo>
                  <a:lnTo>
                    <a:pt x="991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65" y="279"/>
                  </a:lnTo>
                  <a:lnTo>
                    <a:pt x="854" y="280"/>
                  </a:lnTo>
                  <a:lnTo>
                    <a:pt x="849" y="283"/>
                  </a:lnTo>
                  <a:lnTo>
                    <a:pt x="845" y="286"/>
                  </a:lnTo>
                  <a:lnTo>
                    <a:pt x="841" y="290"/>
                  </a:lnTo>
                  <a:lnTo>
                    <a:pt x="838" y="297"/>
                  </a:lnTo>
                  <a:lnTo>
                    <a:pt x="821" y="341"/>
                  </a:lnTo>
                  <a:lnTo>
                    <a:pt x="804" y="384"/>
                  </a:lnTo>
                  <a:lnTo>
                    <a:pt x="788" y="428"/>
                  </a:lnTo>
                  <a:lnTo>
                    <a:pt x="771" y="472"/>
                  </a:lnTo>
                  <a:lnTo>
                    <a:pt x="737" y="472"/>
                  </a:lnTo>
                  <a:lnTo>
                    <a:pt x="703" y="472"/>
                  </a:lnTo>
                  <a:lnTo>
                    <a:pt x="669" y="472"/>
                  </a:lnTo>
                  <a:lnTo>
                    <a:pt x="635" y="472"/>
                  </a:lnTo>
                  <a:lnTo>
                    <a:pt x="601" y="472"/>
                  </a:lnTo>
                  <a:lnTo>
                    <a:pt x="569" y="472"/>
                  </a:lnTo>
                  <a:lnTo>
                    <a:pt x="535" y="472"/>
                  </a:lnTo>
                  <a:lnTo>
                    <a:pt x="501" y="472"/>
                  </a:lnTo>
                  <a:lnTo>
                    <a:pt x="489" y="470"/>
                  </a:lnTo>
                  <a:lnTo>
                    <a:pt x="478" y="472"/>
                  </a:lnTo>
                  <a:lnTo>
                    <a:pt x="471" y="473"/>
                  </a:lnTo>
                  <a:lnTo>
                    <a:pt x="465" y="476"/>
                  </a:lnTo>
                  <a:lnTo>
                    <a:pt x="461" y="479"/>
                  </a:lnTo>
                  <a:lnTo>
                    <a:pt x="457" y="483"/>
                  </a:lnTo>
                  <a:lnTo>
                    <a:pt x="451" y="494"/>
                  </a:lnTo>
                  <a:lnTo>
                    <a:pt x="444" y="508"/>
                  </a:lnTo>
                  <a:lnTo>
                    <a:pt x="431" y="535"/>
                  </a:lnTo>
                  <a:lnTo>
                    <a:pt x="418" y="564"/>
                  </a:lnTo>
                  <a:lnTo>
                    <a:pt x="404" y="592"/>
                  </a:lnTo>
                  <a:lnTo>
                    <a:pt x="392" y="619"/>
                  </a:lnTo>
                  <a:lnTo>
                    <a:pt x="377" y="647"/>
                  </a:lnTo>
                  <a:lnTo>
                    <a:pt x="365" y="676"/>
                  </a:lnTo>
                  <a:lnTo>
                    <a:pt x="350" y="703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5"/>
                  </a:lnTo>
                  <a:lnTo>
                    <a:pt x="338" y="741"/>
                  </a:lnTo>
                  <a:lnTo>
                    <a:pt x="304" y="741"/>
                  </a:lnTo>
                  <a:lnTo>
                    <a:pt x="270" y="741"/>
                  </a:lnTo>
                  <a:lnTo>
                    <a:pt x="237" y="741"/>
                  </a:lnTo>
                  <a:lnTo>
                    <a:pt x="203" y="741"/>
                  </a:lnTo>
                  <a:lnTo>
                    <a:pt x="169" y="741"/>
                  </a:lnTo>
                  <a:lnTo>
                    <a:pt x="135" y="741"/>
                  </a:lnTo>
                  <a:lnTo>
                    <a:pt x="102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56" y="741"/>
                  </a:lnTo>
                  <a:lnTo>
                    <a:pt x="46" y="742"/>
                  </a:lnTo>
                  <a:lnTo>
                    <a:pt x="36" y="745"/>
                  </a:lnTo>
                  <a:lnTo>
                    <a:pt x="27" y="748"/>
                  </a:lnTo>
                  <a:lnTo>
                    <a:pt x="20" y="752"/>
                  </a:lnTo>
                  <a:lnTo>
                    <a:pt x="14" y="758"/>
                  </a:lnTo>
                  <a:lnTo>
                    <a:pt x="10" y="763"/>
                  </a:lnTo>
                  <a:lnTo>
                    <a:pt x="6" y="769"/>
                  </a:lnTo>
                  <a:lnTo>
                    <a:pt x="3" y="776"/>
                  </a:lnTo>
                  <a:lnTo>
                    <a:pt x="2" y="785"/>
                  </a:lnTo>
                  <a:lnTo>
                    <a:pt x="0" y="792"/>
                  </a:lnTo>
                  <a:lnTo>
                    <a:pt x="0" y="800"/>
                  </a:lnTo>
                  <a:lnTo>
                    <a:pt x="2" y="819"/>
                  </a:lnTo>
                  <a:lnTo>
                    <a:pt x="6" y="839"/>
                  </a:lnTo>
                  <a:lnTo>
                    <a:pt x="27" y="905"/>
                  </a:lnTo>
                  <a:lnTo>
                    <a:pt x="47" y="967"/>
                  </a:lnTo>
                  <a:lnTo>
                    <a:pt x="67" y="1026"/>
                  </a:lnTo>
                  <a:lnTo>
                    <a:pt x="87" y="1081"/>
                  </a:lnTo>
                  <a:lnTo>
                    <a:pt x="109" y="1136"/>
                  </a:lnTo>
                  <a:lnTo>
                    <a:pt x="134" y="1194"/>
                  </a:lnTo>
                  <a:lnTo>
                    <a:pt x="162" y="1254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9" y="1329"/>
                  </a:lnTo>
                  <a:lnTo>
                    <a:pt x="204" y="1337"/>
                  </a:lnTo>
                  <a:lnTo>
                    <a:pt x="209" y="1344"/>
                  </a:lnTo>
                  <a:lnTo>
                    <a:pt x="214" y="1349"/>
                  </a:lnTo>
                  <a:lnTo>
                    <a:pt x="221" y="1353"/>
                  </a:lnTo>
                  <a:lnTo>
                    <a:pt x="230" y="1354"/>
                  </a:lnTo>
                  <a:lnTo>
                    <a:pt x="240" y="1356"/>
                  </a:lnTo>
                  <a:lnTo>
                    <a:pt x="251" y="1357"/>
                  </a:lnTo>
                  <a:lnTo>
                    <a:pt x="383" y="1357"/>
                  </a:lnTo>
                  <a:lnTo>
                    <a:pt x="515" y="1357"/>
                  </a:lnTo>
                  <a:lnTo>
                    <a:pt x="648" y="1357"/>
                  </a:lnTo>
                  <a:lnTo>
                    <a:pt x="780" y="1357"/>
                  </a:lnTo>
                  <a:lnTo>
                    <a:pt x="912" y="1357"/>
                  </a:lnTo>
                  <a:lnTo>
                    <a:pt x="1043" y="1357"/>
                  </a:lnTo>
                  <a:lnTo>
                    <a:pt x="1175" y="1357"/>
                  </a:lnTo>
                  <a:lnTo>
                    <a:pt x="1309" y="1357"/>
                  </a:lnTo>
                  <a:lnTo>
                    <a:pt x="1440" y="1357"/>
                  </a:lnTo>
                  <a:lnTo>
                    <a:pt x="1572" y="1357"/>
                  </a:lnTo>
                  <a:lnTo>
                    <a:pt x="1704" y="1357"/>
                  </a:lnTo>
                  <a:lnTo>
                    <a:pt x="1836" y="1357"/>
                  </a:lnTo>
                  <a:lnTo>
                    <a:pt x="1968" y="1357"/>
                  </a:lnTo>
                  <a:lnTo>
                    <a:pt x="2101" y="1357"/>
                  </a:lnTo>
                  <a:lnTo>
                    <a:pt x="2233" y="1357"/>
                  </a:lnTo>
                  <a:lnTo>
                    <a:pt x="2364" y="1357"/>
                  </a:lnTo>
                  <a:lnTo>
                    <a:pt x="2374" y="1356"/>
                  </a:lnTo>
                  <a:lnTo>
                    <a:pt x="2383" y="1354"/>
                  </a:lnTo>
                  <a:lnTo>
                    <a:pt x="2391" y="1353"/>
                  </a:lnTo>
                  <a:lnTo>
                    <a:pt x="2399" y="1350"/>
                  </a:lnTo>
                  <a:lnTo>
                    <a:pt x="2406" y="1347"/>
                  </a:lnTo>
                  <a:lnTo>
                    <a:pt x="2411" y="1343"/>
                  </a:lnTo>
                  <a:lnTo>
                    <a:pt x="2417" y="1339"/>
                  </a:lnTo>
                  <a:lnTo>
                    <a:pt x="2423" y="1333"/>
                  </a:lnTo>
                  <a:lnTo>
                    <a:pt x="2433" y="1322"/>
                  </a:lnTo>
                  <a:lnTo>
                    <a:pt x="2441" y="1309"/>
                  </a:lnTo>
                  <a:lnTo>
                    <a:pt x="2450" y="1295"/>
                  </a:lnTo>
                  <a:lnTo>
                    <a:pt x="2458" y="1281"/>
                  </a:lnTo>
                  <a:lnTo>
                    <a:pt x="2489" y="1227"/>
                  </a:lnTo>
                  <a:lnTo>
                    <a:pt x="2522" y="1174"/>
                  </a:lnTo>
                  <a:lnTo>
                    <a:pt x="2554" y="1122"/>
                  </a:lnTo>
                  <a:lnTo>
                    <a:pt x="2587" y="1071"/>
                  </a:lnTo>
                  <a:lnTo>
                    <a:pt x="2621" y="1021"/>
                  </a:lnTo>
                  <a:lnTo>
                    <a:pt x="2655" y="972"/>
                  </a:lnTo>
                  <a:lnTo>
                    <a:pt x="2690" y="921"/>
                  </a:lnTo>
                  <a:lnTo>
                    <a:pt x="2727" y="871"/>
                  </a:lnTo>
                  <a:lnTo>
                    <a:pt x="2742" y="850"/>
                  </a:lnTo>
                  <a:lnTo>
                    <a:pt x="2753" y="830"/>
                  </a:lnTo>
                  <a:lnTo>
                    <a:pt x="2760" y="814"/>
                  </a:lnTo>
                  <a:lnTo>
                    <a:pt x="2763" y="799"/>
                  </a:lnTo>
                  <a:lnTo>
                    <a:pt x="2764" y="793"/>
                  </a:lnTo>
                  <a:lnTo>
                    <a:pt x="2764" y="788"/>
                  </a:lnTo>
                  <a:lnTo>
                    <a:pt x="2764" y="782"/>
                  </a:lnTo>
                  <a:lnTo>
                    <a:pt x="2763" y="776"/>
                  </a:lnTo>
                  <a:lnTo>
                    <a:pt x="2760" y="772"/>
                  </a:lnTo>
                  <a:lnTo>
                    <a:pt x="2757" y="768"/>
                  </a:lnTo>
                  <a:lnTo>
                    <a:pt x="2754" y="763"/>
                  </a:lnTo>
                  <a:lnTo>
                    <a:pt x="2750" y="761"/>
                  </a:lnTo>
                  <a:lnTo>
                    <a:pt x="2740" y="755"/>
                  </a:lnTo>
                  <a:lnTo>
                    <a:pt x="2729" y="749"/>
                  </a:lnTo>
                  <a:lnTo>
                    <a:pt x="2716" y="746"/>
                  </a:lnTo>
                  <a:lnTo>
                    <a:pt x="2700" y="744"/>
                  </a:lnTo>
                  <a:lnTo>
                    <a:pt x="2666" y="741"/>
                  </a:lnTo>
                  <a:lnTo>
                    <a:pt x="2628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9056410" y="8797131"/>
              <a:ext cx="543833" cy="488481"/>
            </a:xfrm>
            <a:custGeom>
              <a:avLst/>
              <a:gdLst/>
              <a:ahLst/>
              <a:cxnLst/>
              <a:rect l="l" t="t" r="r" b="b"/>
              <a:pathLst>
                <a:path w="2359" h="2118" extrusionOk="0">
                  <a:moveTo>
                    <a:pt x="1050" y="225"/>
                  </a:moveTo>
                  <a:lnTo>
                    <a:pt x="1239" y="225"/>
                  </a:lnTo>
                  <a:lnTo>
                    <a:pt x="1247" y="225"/>
                  </a:lnTo>
                  <a:lnTo>
                    <a:pt x="1256" y="227"/>
                  </a:lnTo>
                  <a:lnTo>
                    <a:pt x="1263" y="229"/>
                  </a:lnTo>
                  <a:lnTo>
                    <a:pt x="1271" y="232"/>
                  </a:lnTo>
                  <a:lnTo>
                    <a:pt x="1278" y="235"/>
                  </a:lnTo>
                  <a:lnTo>
                    <a:pt x="1286" y="239"/>
                  </a:lnTo>
                  <a:lnTo>
                    <a:pt x="1291" y="244"/>
                  </a:lnTo>
                  <a:lnTo>
                    <a:pt x="1297" y="249"/>
                  </a:lnTo>
                  <a:lnTo>
                    <a:pt x="1303" y="255"/>
                  </a:lnTo>
                  <a:lnTo>
                    <a:pt x="1308" y="262"/>
                  </a:lnTo>
                  <a:lnTo>
                    <a:pt x="1312" y="269"/>
                  </a:lnTo>
                  <a:lnTo>
                    <a:pt x="1315" y="276"/>
                  </a:lnTo>
                  <a:lnTo>
                    <a:pt x="1318" y="283"/>
                  </a:lnTo>
                  <a:lnTo>
                    <a:pt x="1320" y="292"/>
                  </a:lnTo>
                  <a:lnTo>
                    <a:pt x="1321" y="300"/>
                  </a:lnTo>
                  <a:lnTo>
                    <a:pt x="1322" y="309"/>
                  </a:lnTo>
                  <a:lnTo>
                    <a:pt x="1322" y="309"/>
                  </a:lnTo>
                  <a:lnTo>
                    <a:pt x="1321" y="317"/>
                  </a:lnTo>
                  <a:lnTo>
                    <a:pt x="1320" y="324"/>
                  </a:lnTo>
                  <a:lnTo>
                    <a:pt x="1318" y="333"/>
                  </a:lnTo>
                  <a:lnTo>
                    <a:pt x="1315" y="340"/>
                  </a:lnTo>
                  <a:lnTo>
                    <a:pt x="1312" y="347"/>
                  </a:lnTo>
                  <a:lnTo>
                    <a:pt x="1308" y="354"/>
                  </a:lnTo>
                  <a:lnTo>
                    <a:pt x="1303" y="361"/>
                  </a:lnTo>
                  <a:lnTo>
                    <a:pt x="1297" y="367"/>
                  </a:lnTo>
                  <a:lnTo>
                    <a:pt x="1291" y="373"/>
                  </a:lnTo>
                  <a:lnTo>
                    <a:pt x="1286" y="377"/>
                  </a:lnTo>
                  <a:lnTo>
                    <a:pt x="1278" y="381"/>
                  </a:lnTo>
                  <a:lnTo>
                    <a:pt x="1271" y="385"/>
                  </a:lnTo>
                  <a:lnTo>
                    <a:pt x="1263" y="388"/>
                  </a:lnTo>
                  <a:lnTo>
                    <a:pt x="1256" y="390"/>
                  </a:lnTo>
                  <a:lnTo>
                    <a:pt x="1247" y="391"/>
                  </a:lnTo>
                  <a:lnTo>
                    <a:pt x="1239" y="391"/>
                  </a:lnTo>
                  <a:lnTo>
                    <a:pt x="1169" y="391"/>
                  </a:lnTo>
                  <a:lnTo>
                    <a:pt x="1195" y="426"/>
                  </a:lnTo>
                  <a:lnTo>
                    <a:pt x="1219" y="460"/>
                  </a:lnTo>
                  <a:lnTo>
                    <a:pt x="1243" y="494"/>
                  </a:lnTo>
                  <a:lnTo>
                    <a:pt x="1266" y="527"/>
                  </a:lnTo>
                  <a:lnTo>
                    <a:pt x="1454" y="527"/>
                  </a:lnTo>
                  <a:lnTo>
                    <a:pt x="1463" y="527"/>
                  </a:lnTo>
                  <a:lnTo>
                    <a:pt x="1471" y="528"/>
                  </a:lnTo>
                  <a:lnTo>
                    <a:pt x="1480" y="531"/>
                  </a:lnTo>
                  <a:lnTo>
                    <a:pt x="1487" y="534"/>
                  </a:lnTo>
                  <a:lnTo>
                    <a:pt x="1494" y="537"/>
                  </a:lnTo>
                  <a:lnTo>
                    <a:pt x="1501" y="541"/>
                  </a:lnTo>
                  <a:lnTo>
                    <a:pt x="1508" y="545"/>
                  </a:lnTo>
                  <a:lnTo>
                    <a:pt x="1514" y="551"/>
                  </a:lnTo>
                  <a:lnTo>
                    <a:pt x="1519" y="557"/>
                  </a:lnTo>
                  <a:lnTo>
                    <a:pt x="1524" y="564"/>
                  </a:lnTo>
                  <a:lnTo>
                    <a:pt x="1528" y="571"/>
                  </a:lnTo>
                  <a:lnTo>
                    <a:pt x="1531" y="578"/>
                  </a:lnTo>
                  <a:lnTo>
                    <a:pt x="1534" y="585"/>
                  </a:lnTo>
                  <a:lnTo>
                    <a:pt x="1536" y="594"/>
                  </a:lnTo>
                  <a:lnTo>
                    <a:pt x="1538" y="602"/>
                  </a:lnTo>
                  <a:lnTo>
                    <a:pt x="1538" y="611"/>
                  </a:lnTo>
                  <a:lnTo>
                    <a:pt x="1538" y="611"/>
                  </a:lnTo>
                  <a:lnTo>
                    <a:pt x="1538" y="619"/>
                  </a:lnTo>
                  <a:lnTo>
                    <a:pt x="1536" y="626"/>
                  </a:lnTo>
                  <a:lnTo>
                    <a:pt x="1534" y="635"/>
                  </a:lnTo>
                  <a:lnTo>
                    <a:pt x="1531" y="642"/>
                  </a:lnTo>
                  <a:lnTo>
                    <a:pt x="1528" y="649"/>
                  </a:lnTo>
                  <a:lnTo>
                    <a:pt x="1524" y="656"/>
                  </a:lnTo>
                  <a:lnTo>
                    <a:pt x="1519" y="663"/>
                  </a:lnTo>
                  <a:lnTo>
                    <a:pt x="1514" y="669"/>
                  </a:lnTo>
                  <a:lnTo>
                    <a:pt x="1508" y="674"/>
                  </a:lnTo>
                  <a:lnTo>
                    <a:pt x="1501" y="679"/>
                  </a:lnTo>
                  <a:lnTo>
                    <a:pt x="1494" y="683"/>
                  </a:lnTo>
                  <a:lnTo>
                    <a:pt x="1487" y="687"/>
                  </a:lnTo>
                  <a:lnTo>
                    <a:pt x="1480" y="689"/>
                  </a:lnTo>
                  <a:lnTo>
                    <a:pt x="1471" y="691"/>
                  </a:lnTo>
                  <a:lnTo>
                    <a:pt x="1463" y="693"/>
                  </a:lnTo>
                  <a:lnTo>
                    <a:pt x="1454" y="693"/>
                  </a:lnTo>
                  <a:lnTo>
                    <a:pt x="1383" y="693"/>
                  </a:lnTo>
                  <a:lnTo>
                    <a:pt x="1430" y="759"/>
                  </a:lnTo>
                  <a:lnTo>
                    <a:pt x="1470" y="816"/>
                  </a:lnTo>
                  <a:lnTo>
                    <a:pt x="1501" y="859"/>
                  </a:lnTo>
                  <a:lnTo>
                    <a:pt x="1521" y="886"/>
                  </a:lnTo>
                  <a:lnTo>
                    <a:pt x="2127" y="925"/>
                  </a:lnTo>
                  <a:lnTo>
                    <a:pt x="2127" y="925"/>
                  </a:lnTo>
                  <a:lnTo>
                    <a:pt x="2167" y="931"/>
                  </a:lnTo>
                  <a:lnTo>
                    <a:pt x="2203" y="938"/>
                  </a:lnTo>
                  <a:lnTo>
                    <a:pt x="2220" y="942"/>
                  </a:lnTo>
                  <a:lnTo>
                    <a:pt x="2235" y="946"/>
                  </a:lnTo>
                  <a:lnTo>
                    <a:pt x="2251" y="952"/>
                  </a:lnTo>
                  <a:lnTo>
                    <a:pt x="2265" y="958"/>
                  </a:lnTo>
                  <a:lnTo>
                    <a:pt x="2279" y="966"/>
                  </a:lnTo>
                  <a:lnTo>
                    <a:pt x="2292" y="975"/>
                  </a:lnTo>
                  <a:lnTo>
                    <a:pt x="2303" y="985"/>
                  </a:lnTo>
                  <a:lnTo>
                    <a:pt x="2316" y="996"/>
                  </a:lnTo>
                  <a:lnTo>
                    <a:pt x="2327" y="1009"/>
                  </a:lnTo>
                  <a:lnTo>
                    <a:pt x="2339" y="1024"/>
                  </a:lnTo>
                  <a:lnTo>
                    <a:pt x="2349" y="1040"/>
                  </a:lnTo>
                  <a:lnTo>
                    <a:pt x="2359" y="1060"/>
                  </a:lnTo>
                  <a:lnTo>
                    <a:pt x="2359" y="1060"/>
                  </a:lnTo>
                  <a:lnTo>
                    <a:pt x="2349" y="1078"/>
                  </a:lnTo>
                  <a:lnTo>
                    <a:pt x="2339" y="1095"/>
                  </a:lnTo>
                  <a:lnTo>
                    <a:pt x="2327" y="1109"/>
                  </a:lnTo>
                  <a:lnTo>
                    <a:pt x="2316" y="1124"/>
                  </a:lnTo>
                  <a:lnTo>
                    <a:pt x="2305" y="1135"/>
                  </a:lnTo>
                  <a:lnTo>
                    <a:pt x="2292" y="1145"/>
                  </a:lnTo>
                  <a:lnTo>
                    <a:pt x="2279" y="1153"/>
                  </a:lnTo>
                  <a:lnTo>
                    <a:pt x="2265" y="1160"/>
                  </a:lnTo>
                  <a:lnTo>
                    <a:pt x="2251" y="1168"/>
                  </a:lnTo>
                  <a:lnTo>
                    <a:pt x="2235" y="1173"/>
                  </a:lnTo>
                  <a:lnTo>
                    <a:pt x="2220" y="1177"/>
                  </a:lnTo>
                  <a:lnTo>
                    <a:pt x="2203" y="1182"/>
                  </a:lnTo>
                  <a:lnTo>
                    <a:pt x="2167" y="1189"/>
                  </a:lnTo>
                  <a:lnTo>
                    <a:pt x="2127" y="1194"/>
                  </a:lnTo>
                  <a:lnTo>
                    <a:pt x="2127" y="1194"/>
                  </a:lnTo>
                  <a:lnTo>
                    <a:pt x="1521" y="1233"/>
                  </a:lnTo>
                  <a:lnTo>
                    <a:pt x="1521" y="1233"/>
                  </a:lnTo>
                  <a:lnTo>
                    <a:pt x="1481" y="1288"/>
                  </a:lnTo>
                  <a:lnTo>
                    <a:pt x="1446" y="1339"/>
                  </a:lnTo>
                  <a:lnTo>
                    <a:pt x="1413" y="1384"/>
                  </a:lnTo>
                  <a:lnTo>
                    <a:pt x="1383" y="1425"/>
                  </a:lnTo>
                  <a:lnTo>
                    <a:pt x="1454" y="1425"/>
                  </a:lnTo>
                  <a:lnTo>
                    <a:pt x="1463" y="1427"/>
                  </a:lnTo>
                  <a:lnTo>
                    <a:pt x="1471" y="1428"/>
                  </a:lnTo>
                  <a:lnTo>
                    <a:pt x="1480" y="1430"/>
                  </a:lnTo>
                  <a:lnTo>
                    <a:pt x="1487" y="1433"/>
                  </a:lnTo>
                  <a:lnTo>
                    <a:pt x="1494" y="1435"/>
                  </a:lnTo>
                  <a:lnTo>
                    <a:pt x="1501" y="1440"/>
                  </a:lnTo>
                  <a:lnTo>
                    <a:pt x="1508" y="1445"/>
                  </a:lnTo>
                  <a:lnTo>
                    <a:pt x="1514" y="1451"/>
                  </a:lnTo>
                  <a:lnTo>
                    <a:pt x="1519" y="1457"/>
                  </a:lnTo>
                  <a:lnTo>
                    <a:pt x="1524" y="1462"/>
                  </a:lnTo>
                  <a:lnTo>
                    <a:pt x="1528" y="1469"/>
                  </a:lnTo>
                  <a:lnTo>
                    <a:pt x="1531" y="1476"/>
                  </a:lnTo>
                  <a:lnTo>
                    <a:pt x="1534" y="1485"/>
                  </a:lnTo>
                  <a:lnTo>
                    <a:pt x="1536" y="1492"/>
                  </a:lnTo>
                  <a:lnTo>
                    <a:pt x="1538" y="1501"/>
                  </a:lnTo>
                  <a:lnTo>
                    <a:pt x="1538" y="1509"/>
                  </a:lnTo>
                  <a:lnTo>
                    <a:pt x="1538" y="1509"/>
                  </a:lnTo>
                  <a:lnTo>
                    <a:pt x="1538" y="1518"/>
                  </a:lnTo>
                  <a:lnTo>
                    <a:pt x="1536" y="1526"/>
                  </a:lnTo>
                  <a:lnTo>
                    <a:pt x="1534" y="1533"/>
                  </a:lnTo>
                  <a:lnTo>
                    <a:pt x="1531" y="1542"/>
                  </a:lnTo>
                  <a:lnTo>
                    <a:pt x="1528" y="1549"/>
                  </a:lnTo>
                  <a:lnTo>
                    <a:pt x="1524" y="1556"/>
                  </a:lnTo>
                  <a:lnTo>
                    <a:pt x="1519" y="1561"/>
                  </a:lnTo>
                  <a:lnTo>
                    <a:pt x="1514" y="1567"/>
                  </a:lnTo>
                  <a:lnTo>
                    <a:pt x="1508" y="1573"/>
                  </a:lnTo>
                  <a:lnTo>
                    <a:pt x="1501" y="1577"/>
                  </a:lnTo>
                  <a:lnTo>
                    <a:pt x="1494" y="1581"/>
                  </a:lnTo>
                  <a:lnTo>
                    <a:pt x="1487" y="1586"/>
                  </a:lnTo>
                  <a:lnTo>
                    <a:pt x="1480" y="1588"/>
                  </a:lnTo>
                  <a:lnTo>
                    <a:pt x="1471" y="1590"/>
                  </a:lnTo>
                  <a:lnTo>
                    <a:pt x="1463" y="1591"/>
                  </a:lnTo>
                  <a:lnTo>
                    <a:pt x="1454" y="1593"/>
                  </a:lnTo>
                  <a:lnTo>
                    <a:pt x="1267" y="1593"/>
                  </a:lnTo>
                  <a:lnTo>
                    <a:pt x="1225" y="1654"/>
                  </a:lnTo>
                  <a:lnTo>
                    <a:pt x="1203" y="1686"/>
                  </a:lnTo>
                  <a:lnTo>
                    <a:pt x="1192" y="1706"/>
                  </a:lnTo>
                  <a:lnTo>
                    <a:pt x="1176" y="1727"/>
                  </a:lnTo>
                  <a:lnTo>
                    <a:pt x="1239" y="1727"/>
                  </a:lnTo>
                  <a:lnTo>
                    <a:pt x="1247" y="1729"/>
                  </a:lnTo>
                  <a:lnTo>
                    <a:pt x="1256" y="1730"/>
                  </a:lnTo>
                  <a:lnTo>
                    <a:pt x="1263" y="1732"/>
                  </a:lnTo>
                  <a:lnTo>
                    <a:pt x="1271" y="1734"/>
                  </a:lnTo>
                  <a:lnTo>
                    <a:pt x="1278" y="1737"/>
                  </a:lnTo>
                  <a:lnTo>
                    <a:pt x="1286" y="1741"/>
                  </a:lnTo>
                  <a:lnTo>
                    <a:pt x="1291" y="1747"/>
                  </a:lnTo>
                  <a:lnTo>
                    <a:pt x="1297" y="1753"/>
                  </a:lnTo>
                  <a:lnTo>
                    <a:pt x="1303" y="1758"/>
                  </a:lnTo>
                  <a:lnTo>
                    <a:pt x="1308" y="1764"/>
                  </a:lnTo>
                  <a:lnTo>
                    <a:pt x="1312" y="1771"/>
                  </a:lnTo>
                  <a:lnTo>
                    <a:pt x="1315" y="1778"/>
                  </a:lnTo>
                  <a:lnTo>
                    <a:pt x="1318" y="1787"/>
                  </a:lnTo>
                  <a:lnTo>
                    <a:pt x="1320" y="1794"/>
                  </a:lnTo>
                  <a:lnTo>
                    <a:pt x="1321" y="1802"/>
                  </a:lnTo>
                  <a:lnTo>
                    <a:pt x="1322" y="1811"/>
                  </a:lnTo>
                  <a:lnTo>
                    <a:pt x="1322" y="1811"/>
                  </a:lnTo>
                  <a:lnTo>
                    <a:pt x="1321" y="1819"/>
                  </a:lnTo>
                  <a:lnTo>
                    <a:pt x="1320" y="1828"/>
                  </a:lnTo>
                  <a:lnTo>
                    <a:pt x="1318" y="1835"/>
                  </a:lnTo>
                  <a:lnTo>
                    <a:pt x="1315" y="1843"/>
                  </a:lnTo>
                  <a:lnTo>
                    <a:pt x="1312" y="1851"/>
                  </a:lnTo>
                  <a:lnTo>
                    <a:pt x="1308" y="1858"/>
                  </a:lnTo>
                  <a:lnTo>
                    <a:pt x="1303" y="1863"/>
                  </a:lnTo>
                  <a:lnTo>
                    <a:pt x="1297" y="1869"/>
                  </a:lnTo>
                  <a:lnTo>
                    <a:pt x="1291" y="1875"/>
                  </a:lnTo>
                  <a:lnTo>
                    <a:pt x="1286" y="1879"/>
                  </a:lnTo>
                  <a:lnTo>
                    <a:pt x="1278" y="1883"/>
                  </a:lnTo>
                  <a:lnTo>
                    <a:pt x="1271" y="1887"/>
                  </a:lnTo>
                  <a:lnTo>
                    <a:pt x="1263" y="1890"/>
                  </a:lnTo>
                  <a:lnTo>
                    <a:pt x="1256" y="1892"/>
                  </a:lnTo>
                  <a:lnTo>
                    <a:pt x="1247" y="1893"/>
                  </a:lnTo>
                  <a:lnTo>
                    <a:pt x="1239" y="1894"/>
                  </a:lnTo>
                  <a:lnTo>
                    <a:pt x="1055" y="1894"/>
                  </a:lnTo>
                  <a:lnTo>
                    <a:pt x="943" y="2042"/>
                  </a:lnTo>
                  <a:lnTo>
                    <a:pt x="914" y="2080"/>
                  </a:lnTo>
                  <a:lnTo>
                    <a:pt x="876" y="2108"/>
                  </a:lnTo>
                  <a:lnTo>
                    <a:pt x="828" y="2118"/>
                  </a:lnTo>
                  <a:lnTo>
                    <a:pt x="828" y="2118"/>
                  </a:lnTo>
                  <a:lnTo>
                    <a:pt x="780" y="2118"/>
                  </a:lnTo>
                  <a:lnTo>
                    <a:pt x="741" y="2108"/>
                  </a:lnTo>
                  <a:lnTo>
                    <a:pt x="731" y="2099"/>
                  </a:lnTo>
                  <a:lnTo>
                    <a:pt x="721" y="2090"/>
                  </a:lnTo>
                  <a:lnTo>
                    <a:pt x="721" y="2032"/>
                  </a:lnTo>
                  <a:lnTo>
                    <a:pt x="721" y="2032"/>
                  </a:lnTo>
                  <a:lnTo>
                    <a:pt x="982" y="1243"/>
                  </a:lnTo>
                  <a:lnTo>
                    <a:pt x="712" y="1223"/>
                  </a:lnTo>
                  <a:lnTo>
                    <a:pt x="289" y="1175"/>
                  </a:lnTo>
                  <a:lnTo>
                    <a:pt x="289" y="1175"/>
                  </a:lnTo>
                  <a:lnTo>
                    <a:pt x="67" y="1425"/>
                  </a:lnTo>
                  <a:lnTo>
                    <a:pt x="0" y="1387"/>
                  </a:lnTo>
                  <a:lnTo>
                    <a:pt x="67" y="1060"/>
                  </a:lnTo>
                  <a:lnTo>
                    <a:pt x="0" y="732"/>
                  </a:lnTo>
                  <a:lnTo>
                    <a:pt x="67" y="694"/>
                  </a:lnTo>
                  <a:lnTo>
                    <a:pt x="289" y="944"/>
                  </a:lnTo>
                  <a:lnTo>
                    <a:pt x="712" y="895"/>
                  </a:lnTo>
                  <a:lnTo>
                    <a:pt x="982" y="877"/>
                  </a:lnTo>
                  <a:lnTo>
                    <a:pt x="982" y="877"/>
                  </a:lnTo>
                  <a:lnTo>
                    <a:pt x="721" y="88"/>
                  </a:lnTo>
                  <a:lnTo>
                    <a:pt x="721" y="30"/>
                  </a:lnTo>
                  <a:lnTo>
                    <a:pt x="731" y="20"/>
                  </a:lnTo>
                  <a:lnTo>
                    <a:pt x="741" y="10"/>
                  </a:lnTo>
                  <a:lnTo>
                    <a:pt x="780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76" y="10"/>
                  </a:lnTo>
                  <a:lnTo>
                    <a:pt x="914" y="40"/>
                  </a:lnTo>
                  <a:lnTo>
                    <a:pt x="943" y="78"/>
                  </a:lnTo>
                  <a:lnTo>
                    <a:pt x="943" y="78"/>
                  </a:lnTo>
                  <a:lnTo>
                    <a:pt x="969" y="113"/>
                  </a:lnTo>
                  <a:lnTo>
                    <a:pt x="996" y="150"/>
                  </a:lnTo>
                  <a:lnTo>
                    <a:pt x="1023" y="187"/>
                  </a:lnTo>
                  <a:lnTo>
                    <a:pt x="1050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0998889" y="8950998"/>
              <a:ext cx="737096" cy="189871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5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4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2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1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0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1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2" y="159"/>
                  </a:lnTo>
                  <a:lnTo>
                    <a:pt x="662" y="170"/>
                  </a:lnTo>
                  <a:lnTo>
                    <a:pt x="662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2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1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1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1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1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0" y="510"/>
                  </a:lnTo>
                  <a:lnTo>
                    <a:pt x="723" y="510"/>
                  </a:lnTo>
                  <a:lnTo>
                    <a:pt x="733" y="510"/>
                  </a:lnTo>
                  <a:lnTo>
                    <a:pt x="743" y="512"/>
                  </a:lnTo>
                  <a:lnTo>
                    <a:pt x="753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3" y="612"/>
                  </a:lnTo>
                  <a:lnTo>
                    <a:pt x="743" y="615"/>
                  </a:lnTo>
                  <a:lnTo>
                    <a:pt x="733" y="617"/>
                  </a:lnTo>
                  <a:lnTo>
                    <a:pt x="682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89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1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5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2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7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0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6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1443" y="434"/>
                  </a:moveTo>
                  <a:lnTo>
                    <a:pt x="1126" y="434"/>
                  </a:lnTo>
                  <a:lnTo>
                    <a:pt x="1126" y="279"/>
                  </a:lnTo>
                  <a:lnTo>
                    <a:pt x="1443" y="279"/>
                  </a:lnTo>
                  <a:lnTo>
                    <a:pt x="1443" y="434"/>
                  </a:lnTo>
                  <a:close/>
                  <a:moveTo>
                    <a:pt x="1790" y="713"/>
                  </a:moveTo>
                  <a:lnTo>
                    <a:pt x="1559" y="713"/>
                  </a:lnTo>
                  <a:lnTo>
                    <a:pt x="1559" y="279"/>
                  </a:lnTo>
                  <a:lnTo>
                    <a:pt x="1790" y="279"/>
                  </a:lnTo>
                  <a:lnTo>
                    <a:pt x="1790" y="713"/>
                  </a:lnTo>
                  <a:close/>
                  <a:moveTo>
                    <a:pt x="2070" y="713"/>
                  </a:moveTo>
                  <a:lnTo>
                    <a:pt x="1839" y="713"/>
                  </a:lnTo>
                  <a:lnTo>
                    <a:pt x="1839" y="279"/>
                  </a:lnTo>
                  <a:lnTo>
                    <a:pt x="2070" y="279"/>
                  </a:lnTo>
                  <a:lnTo>
                    <a:pt x="2070" y="713"/>
                  </a:lnTo>
                  <a:close/>
                  <a:moveTo>
                    <a:pt x="250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02" y="279"/>
                  </a:lnTo>
                  <a:lnTo>
                    <a:pt x="2502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7583609" y="8890960"/>
              <a:ext cx="522684" cy="306430"/>
            </a:xfrm>
            <a:custGeom>
              <a:avLst/>
              <a:gdLst/>
              <a:ahLst/>
              <a:cxnLst/>
              <a:rect l="l" t="t" r="r" b="b"/>
              <a:pathLst>
                <a:path w="2503" h="1467" extrusionOk="0">
                  <a:moveTo>
                    <a:pt x="2455" y="972"/>
                  </a:moveTo>
                  <a:lnTo>
                    <a:pt x="2455" y="943"/>
                  </a:lnTo>
                  <a:lnTo>
                    <a:pt x="2455" y="913"/>
                  </a:lnTo>
                  <a:lnTo>
                    <a:pt x="2455" y="883"/>
                  </a:lnTo>
                  <a:lnTo>
                    <a:pt x="2455" y="853"/>
                  </a:lnTo>
                  <a:lnTo>
                    <a:pt x="2455" y="824"/>
                  </a:lnTo>
                  <a:lnTo>
                    <a:pt x="2455" y="794"/>
                  </a:lnTo>
                  <a:lnTo>
                    <a:pt x="2455" y="764"/>
                  </a:lnTo>
                  <a:lnTo>
                    <a:pt x="2455" y="734"/>
                  </a:lnTo>
                  <a:lnTo>
                    <a:pt x="2455" y="719"/>
                  </a:lnTo>
                  <a:lnTo>
                    <a:pt x="2455" y="706"/>
                  </a:lnTo>
                  <a:lnTo>
                    <a:pt x="2453" y="696"/>
                  </a:lnTo>
                  <a:lnTo>
                    <a:pt x="2450" y="686"/>
                  </a:lnTo>
                  <a:lnTo>
                    <a:pt x="2446" y="678"/>
                  </a:lnTo>
                  <a:lnTo>
                    <a:pt x="2439" y="668"/>
                  </a:lnTo>
                  <a:lnTo>
                    <a:pt x="2432" y="656"/>
                  </a:lnTo>
                  <a:lnTo>
                    <a:pt x="2421" y="642"/>
                  </a:lnTo>
                  <a:lnTo>
                    <a:pt x="2382" y="591"/>
                  </a:lnTo>
                  <a:lnTo>
                    <a:pt x="2343" y="542"/>
                  </a:lnTo>
                  <a:lnTo>
                    <a:pt x="2304" y="491"/>
                  </a:lnTo>
                  <a:lnTo>
                    <a:pt x="2265" y="440"/>
                  </a:lnTo>
                  <a:lnTo>
                    <a:pt x="2256" y="428"/>
                  </a:lnTo>
                  <a:lnTo>
                    <a:pt x="2248" y="418"/>
                  </a:lnTo>
                  <a:lnTo>
                    <a:pt x="2241" y="410"/>
                  </a:lnTo>
                  <a:lnTo>
                    <a:pt x="2232" y="404"/>
                  </a:lnTo>
                  <a:lnTo>
                    <a:pt x="2224" y="400"/>
                  </a:lnTo>
                  <a:lnTo>
                    <a:pt x="2212" y="397"/>
                  </a:lnTo>
                  <a:lnTo>
                    <a:pt x="2198" y="396"/>
                  </a:lnTo>
                  <a:lnTo>
                    <a:pt x="2181" y="396"/>
                  </a:lnTo>
                  <a:lnTo>
                    <a:pt x="2130" y="396"/>
                  </a:lnTo>
                  <a:lnTo>
                    <a:pt x="2079" y="396"/>
                  </a:lnTo>
                  <a:lnTo>
                    <a:pt x="2027" y="396"/>
                  </a:lnTo>
                  <a:lnTo>
                    <a:pt x="1976" y="396"/>
                  </a:lnTo>
                  <a:lnTo>
                    <a:pt x="1925" y="396"/>
                  </a:lnTo>
                  <a:lnTo>
                    <a:pt x="1873" y="396"/>
                  </a:lnTo>
                  <a:lnTo>
                    <a:pt x="1822" y="396"/>
                  </a:lnTo>
                  <a:lnTo>
                    <a:pt x="1771" y="396"/>
                  </a:lnTo>
                  <a:lnTo>
                    <a:pt x="1771" y="353"/>
                  </a:lnTo>
                  <a:lnTo>
                    <a:pt x="1771" y="311"/>
                  </a:lnTo>
                  <a:lnTo>
                    <a:pt x="1771" y="268"/>
                  </a:lnTo>
                  <a:lnTo>
                    <a:pt x="1771" y="226"/>
                  </a:lnTo>
                  <a:lnTo>
                    <a:pt x="1771" y="183"/>
                  </a:lnTo>
                  <a:lnTo>
                    <a:pt x="1771" y="141"/>
                  </a:lnTo>
                  <a:lnTo>
                    <a:pt x="1771" y="98"/>
                  </a:lnTo>
                  <a:lnTo>
                    <a:pt x="1771" y="56"/>
                  </a:lnTo>
                  <a:lnTo>
                    <a:pt x="1771" y="44"/>
                  </a:lnTo>
                  <a:lnTo>
                    <a:pt x="1771" y="33"/>
                  </a:lnTo>
                  <a:lnTo>
                    <a:pt x="1770" y="24"/>
                  </a:lnTo>
                  <a:lnTo>
                    <a:pt x="1769" y="16"/>
                  </a:lnTo>
                  <a:lnTo>
                    <a:pt x="1766" y="10"/>
                  </a:lnTo>
                  <a:lnTo>
                    <a:pt x="1760" y="5"/>
                  </a:lnTo>
                  <a:lnTo>
                    <a:pt x="1753" y="2"/>
                  </a:lnTo>
                  <a:lnTo>
                    <a:pt x="1742" y="0"/>
                  </a:lnTo>
                  <a:lnTo>
                    <a:pt x="1642" y="0"/>
                  </a:lnTo>
                  <a:lnTo>
                    <a:pt x="1543" y="0"/>
                  </a:lnTo>
                  <a:lnTo>
                    <a:pt x="1444" y="0"/>
                  </a:lnTo>
                  <a:lnTo>
                    <a:pt x="1345" y="0"/>
                  </a:lnTo>
                  <a:lnTo>
                    <a:pt x="1246" y="0"/>
                  </a:lnTo>
                  <a:lnTo>
                    <a:pt x="1146" y="0"/>
                  </a:lnTo>
                  <a:lnTo>
                    <a:pt x="1047" y="0"/>
                  </a:lnTo>
                  <a:lnTo>
                    <a:pt x="948" y="0"/>
                  </a:lnTo>
                  <a:lnTo>
                    <a:pt x="849" y="0"/>
                  </a:lnTo>
                  <a:lnTo>
                    <a:pt x="749" y="0"/>
                  </a:lnTo>
                  <a:lnTo>
                    <a:pt x="650" y="0"/>
                  </a:lnTo>
                  <a:lnTo>
                    <a:pt x="551" y="0"/>
                  </a:lnTo>
                  <a:lnTo>
                    <a:pt x="452" y="0"/>
                  </a:lnTo>
                  <a:lnTo>
                    <a:pt x="353" y="0"/>
                  </a:lnTo>
                  <a:lnTo>
                    <a:pt x="253" y="0"/>
                  </a:lnTo>
                  <a:lnTo>
                    <a:pt x="154" y="0"/>
                  </a:lnTo>
                  <a:lnTo>
                    <a:pt x="147" y="0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2" y="7"/>
                  </a:lnTo>
                  <a:lnTo>
                    <a:pt x="129" y="12"/>
                  </a:lnTo>
                  <a:lnTo>
                    <a:pt x="127" y="16"/>
                  </a:lnTo>
                  <a:lnTo>
                    <a:pt x="126" y="23"/>
                  </a:lnTo>
                  <a:lnTo>
                    <a:pt x="124" y="29"/>
                  </a:lnTo>
                  <a:lnTo>
                    <a:pt x="124" y="148"/>
                  </a:lnTo>
                  <a:lnTo>
                    <a:pt x="124" y="265"/>
                  </a:lnTo>
                  <a:lnTo>
                    <a:pt x="124" y="383"/>
                  </a:lnTo>
                  <a:lnTo>
                    <a:pt x="124" y="501"/>
                  </a:lnTo>
                  <a:lnTo>
                    <a:pt x="124" y="618"/>
                  </a:lnTo>
                  <a:lnTo>
                    <a:pt x="124" y="737"/>
                  </a:lnTo>
                  <a:lnTo>
                    <a:pt x="124" y="855"/>
                  </a:lnTo>
                  <a:lnTo>
                    <a:pt x="124" y="972"/>
                  </a:lnTo>
                  <a:lnTo>
                    <a:pt x="93" y="972"/>
                  </a:lnTo>
                  <a:lnTo>
                    <a:pt x="62" y="972"/>
                  </a:lnTo>
                  <a:lnTo>
                    <a:pt x="31" y="972"/>
                  </a:lnTo>
                  <a:lnTo>
                    <a:pt x="0" y="972"/>
                  </a:lnTo>
                  <a:lnTo>
                    <a:pt x="0" y="1026"/>
                  </a:lnTo>
                  <a:lnTo>
                    <a:pt x="0" y="1079"/>
                  </a:lnTo>
                  <a:lnTo>
                    <a:pt x="0" y="1131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10" y="1203"/>
                  </a:lnTo>
                  <a:lnTo>
                    <a:pt x="18" y="1203"/>
                  </a:lnTo>
                  <a:lnTo>
                    <a:pt x="65" y="1203"/>
                  </a:lnTo>
                  <a:lnTo>
                    <a:pt x="110" y="1203"/>
                  </a:lnTo>
                  <a:lnTo>
                    <a:pt x="157" y="1203"/>
                  </a:lnTo>
                  <a:lnTo>
                    <a:pt x="202" y="1203"/>
                  </a:lnTo>
                  <a:lnTo>
                    <a:pt x="202" y="1208"/>
                  </a:lnTo>
                  <a:lnTo>
                    <a:pt x="202" y="1211"/>
                  </a:lnTo>
                  <a:lnTo>
                    <a:pt x="204" y="1236"/>
                  </a:lnTo>
                  <a:lnTo>
                    <a:pt x="208" y="1262"/>
                  </a:lnTo>
                  <a:lnTo>
                    <a:pt x="214" y="1287"/>
                  </a:lnTo>
                  <a:lnTo>
                    <a:pt x="222" y="1310"/>
                  </a:lnTo>
                  <a:lnTo>
                    <a:pt x="234" y="1332"/>
                  </a:lnTo>
                  <a:lnTo>
                    <a:pt x="246" y="1354"/>
                  </a:lnTo>
                  <a:lnTo>
                    <a:pt x="261" y="1374"/>
                  </a:lnTo>
                  <a:lnTo>
                    <a:pt x="278" y="1392"/>
                  </a:lnTo>
                  <a:lnTo>
                    <a:pt x="296" y="1409"/>
                  </a:lnTo>
                  <a:lnTo>
                    <a:pt x="316" y="1423"/>
                  </a:lnTo>
                  <a:lnTo>
                    <a:pt x="337" y="1436"/>
                  </a:lnTo>
                  <a:lnTo>
                    <a:pt x="360" y="1447"/>
                  </a:lnTo>
                  <a:lnTo>
                    <a:pt x="382" y="1456"/>
                  </a:lnTo>
                  <a:lnTo>
                    <a:pt x="408" y="1463"/>
                  </a:lnTo>
                  <a:lnTo>
                    <a:pt x="433" y="1466"/>
                  </a:lnTo>
                  <a:lnTo>
                    <a:pt x="459" y="1467"/>
                  </a:lnTo>
                  <a:lnTo>
                    <a:pt x="475" y="1467"/>
                  </a:lnTo>
                  <a:lnTo>
                    <a:pt x="490" y="1466"/>
                  </a:lnTo>
                  <a:lnTo>
                    <a:pt x="504" y="1463"/>
                  </a:lnTo>
                  <a:lnTo>
                    <a:pt x="520" y="1460"/>
                  </a:lnTo>
                  <a:lnTo>
                    <a:pt x="534" y="1457"/>
                  </a:lnTo>
                  <a:lnTo>
                    <a:pt x="547" y="1451"/>
                  </a:lnTo>
                  <a:lnTo>
                    <a:pt x="561" y="1447"/>
                  </a:lnTo>
                  <a:lnTo>
                    <a:pt x="574" y="1440"/>
                  </a:lnTo>
                  <a:lnTo>
                    <a:pt x="587" y="1433"/>
                  </a:lnTo>
                  <a:lnTo>
                    <a:pt x="599" y="1426"/>
                  </a:lnTo>
                  <a:lnTo>
                    <a:pt x="611" y="1417"/>
                  </a:lnTo>
                  <a:lnTo>
                    <a:pt x="622" y="1409"/>
                  </a:lnTo>
                  <a:lnTo>
                    <a:pt x="633" y="1400"/>
                  </a:lnTo>
                  <a:lnTo>
                    <a:pt x="643" y="1389"/>
                  </a:lnTo>
                  <a:lnTo>
                    <a:pt x="653" y="1379"/>
                  </a:lnTo>
                  <a:lnTo>
                    <a:pt x="663" y="1368"/>
                  </a:lnTo>
                  <a:lnTo>
                    <a:pt x="672" y="1379"/>
                  </a:lnTo>
                  <a:lnTo>
                    <a:pt x="681" y="1389"/>
                  </a:lnTo>
                  <a:lnTo>
                    <a:pt x="691" y="1400"/>
                  </a:lnTo>
                  <a:lnTo>
                    <a:pt x="703" y="1409"/>
                  </a:lnTo>
                  <a:lnTo>
                    <a:pt x="714" y="1417"/>
                  </a:lnTo>
                  <a:lnTo>
                    <a:pt x="725" y="1426"/>
                  </a:lnTo>
                  <a:lnTo>
                    <a:pt x="738" y="1433"/>
                  </a:lnTo>
                  <a:lnTo>
                    <a:pt x="751" y="1440"/>
                  </a:lnTo>
                  <a:lnTo>
                    <a:pt x="764" y="1447"/>
                  </a:lnTo>
                  <a:lnTo>
                    <a:pt x="778" y="1451"/>
                  </a:lnTo>
                  <a:lnTo>
                    <a:pt x="791" y="1457"/>
                  </a:lnTo>
                  <a:lnTo>
                    <a:pt x="805" y="1460"/>
                  </a:lnTo>
                  <a:lnTo>
                    <a:pt x="820" y="1463"/>
                  </a:lnTo>
                  <a:lnTo>
                    <a:pt x="835" y="1466"/>
                  </a:lnTo>
                  <a:lnTo>
                    <a:pt x="850" y="1467"/>
                  </a:lnTo>
                  <a:lnTo>
                    <a:pt x="866" y="1467"/>
                  </a:lnTo>
                  <a:lnTo>
                    <a:pt x="891" y="1466"/>
                  </a:lnTo>
                  <a:lnTo>
                    <a:pt x="917" y="1463"/>
                  </a:lnTo>
                  <a:lnTo>
                    <a:pt x="942" y="1456"/>
                  </a:lnTo>
                  <a:lnTo>
                    <a:pt x="965" y="1447"/>
                  </a:lnTo>
                  <a:lnTo>
                    <a:pt x="988" y="1436"/>
                  </a:lnTo>
                  <a:lnTo>
                    <a:pt x="1009" y="1423"/>
                  </a:lnTo>
                  <a:lnTo>
                    <a:pt x="1029" y="1409"/>
                  </a:lnTo>
                  <a:lnTo>
                    <a:pt x="1047" y="1392"/>
                  </a:lnTo>
                  <a:lnTo>
                    <a:pt x="1064" y="1374"/>
                  </a:lnTo>
                  <a:lnTo>
                    <a:pt x="1078" y="1354"/>
                  </a:lnTo>
                  <a:lnTo>
                    <a:pt x="1091" y="1332"/>
                  </a:lnTo>
                  <a:lnTo>
                    <a:pt x="1102" y="1310"/>
                  </a:lnTo>
                  <a:lnTo>
                    <a:pt x="1111" y="1287"/>
                  </a:lnTo>
                  <a:lnTo>
                    <a:pt x="1117" y="1262"/>
                  </a:lnTo>
                  <a:lnTo>
                    <a:pt x="1121" y="1236"/>
                  </a:lnTo>
                  <a:lnTo>
                    <a:pt x="1122" y="1211"/>
                  </a:lnTo>
                  <a:lnTo>
                    <a:pt x="1122" y="1208"/>
                  </a:lnTo>
                  <a:lnTo>
                    <a:pt x="1122" y="1203"/>
                  </a:lnTo>
                  <a:lnTo>
                    <a:pt x="1210" y="1203"/>
                  </a:lnTo>
                  <a:lnTo>
                    <a:pt x="1297" y="1203"/>
                  </a:lnTo>
                  <a:lnTo>
                    <a:pt x="1384" y="1203"/>
                  </a:lnTo>
                  <a:lnTo>
                    <a:pt x="1472" y="1203"/>
                  </a:lnTo>
                  <a:lnTo>
                    <a:pt x="1559" y="1203"/>
                  </a:lnTo>
                  <a:lnTo>
                    <a:pt x="1647" y="1203"/>
                  </a:lnTo>
                  <a:lnTo>
                    <a:pt x="1735" y="1203"/>
                  </a:lnTo>
                  <a:lnTo>
                    <a:pt x="1821" y="1203"/>
                  </a:lnTo>
                  <a:lnTo>
                    <a:pt x="1821" y="1208"/>
                  </a:lnTo>
                  <a:lnTo>
                    <a:pt x="1821" y="1211"/>
                  </a:lnTo>
                  <a:lnTo>
                    <a:pt x="1822" y="1236"/>
                  </a:lnTo>
                  <a:lnTo>
                    <a:pt x="1827" y="1262"/>
                  </a:lnTo>
                  <a:lnTo>
                    <a:pt x="1832" y="1287"/>
                  </a:lnTo>
                  <a:lnTo>
                    <a:pt x="1842" y="1310"/>
                  </a:lnTo>
                  <a:lnTo>
                    <a:pt x="1852" y="1332"/>
                  </a:lnTo>
                  <a:lnTo>
                    <a:pt x="1865" y="1354"/>
                  </a:lnTo>
                  <a:lnTo>
                    <a:pt x="1881" y="1374"/>
                  </a:lnTo>
                  <a:lnTo>
                    <a:pt x="1896" y="1392"/>
                  </a:lnTo>
                  <a:lnTo>
                    <a:pt x="1915" y="1409"/>
                  </a:lnTo>
                  <a:lnTo>
                    <a:pt x="1934" y="1423"/>
                  </a:lnTo>
                  <a:lnTo>
                    <a:pt x="1956" y="1436"/>
                  </a:lnTo>
                  <a:lnTo>
                    <a:pt x="1978" y="1447"/>
                  </a:lnTo>
                  <a:lnTo>
                    <a:pt x="2002" y="1456"/>
                  </a:lnTo>
                  <a:lnTo>
                    <a:pt x="2027" y="1463"/>
                  </a:lnTo>
                  <a:lnTo>
                    <a:pt x="2052" y="1466"/>
                  </a:lnTo>
                  <a:lnTo>
                    <a:pt x="2079" y="1467"/>
                  </a:lnTo>
                  <a:lnTo>
                    <a:pt x="2105" y="1466"/>
                  </a:lnTo>
                  <a:lnTo>
                    <a:pt x="2130" y="1463"/>
                  </a:lnTo>
                  <a:lnTo>
                    <a:pt x="2156" y="1456"/>
                  </a:lnTo>
                  <a:lnTo>
                    <a:pt x="2178" y="1447"/>
                  </a:lnTo>
                  <a:lnTo>
                    <a:pt x="2201" y="1436"/>
                  </a:lnTo>
                  <a:lnTo>
                    <a:pt x="2222" y="1423"/>
                  </a:lnTo>
                  <a:lnTo>
                    <a:pt x="2242" y="1409"/>
                  </a:lnTo>
                  <a:lnTo>
                    <a:pt x="2260" y="1392"/>
                  </a:lnTo>
                  <a:lnTo>
                    <a:pt x="2277" y="1374"/>
                  </a:lnTo>
                  <a:lnTo>
                    <a:pt x="2292" y="1354"/>
                  </a:lnTo>
                  <a:lnTo>
                    <a:pt x="2304" y="1332"/>
                  </a:lnTo>
                  <a:lnTo>
                    <a:pt x="2316" y="1310"/>
                  </a:lnTo>
                  <a:lnTo>
                    <a:pt x="2324" y="1287"/>
                  </a:lnTo>
                  <a:lnTo>
                    <a:pt x="2330" y="1262"/>
                  </a:lnTo>
                  <a:lnTo>
                    <a:pt x="2334" y="1236"/>
                  </a:lnTo>
                  <a:lnTo>
                    <a:pt x="2336" y="1211"/>
                  </a:lnTo>
                  <a:lnTo>
                    <a:pt x="2336" y="1208"/>
                  </a:lnTo>
                  <a:lnTo>
                    <a:pt x="2336" y="1203"/>
                  </a:lnTo>
                  <a:lnTo>
                    <a:pt x="2370" y="1203"/>
                  </a:lnTo>
                  <a:lnTo>
                    <a:pt x="2405" y="1203"/>
                  </a:lnTo>
                  <a:lnTo>
                    <a:pt x="2439" y="1203"/>
                  </a:lnTo>
                  <a:lnTo>
                    <a:pt x="2474" y="1203"/>
                  </a:lnTo>
                  <a:lnTo>
                    <a:pt x="2483" y="1203"/>
                  </a:lnTo>
                  <a:lnTo>
                    <a:pt x="2493" y="1201"/>
                  </a:lnTo>
                  <a:lnTo>
                    <a:pt x="2496" y="1199"/>
                  </a:lnTo>
                  <a:lnTo>
                    <a:pt x="2500" y="1195"/>
                  </a:lnTo>
                  <a:lnTo>
                    <a:pt x="2501" y="1191"/>
                  </a:lnTo>
                  <a:lnTo>
                    <a:pt x="2503" y="1185"/>
                  </a:lnTo>
                  <a:lnTo>
                    <a:pt x="2503" y="1131"/>
                  </a:lnTo>
                  <a:lnTo>
                    <a:pt x="2503" y="1079"/>
                  </a:lnTo>
                  <a:lnTo>
                    <a:pt x="2503" y="1026"/>
                  </a:lnTo>
                  <a:lnTo>
                    <a:pt x="2503" y="972"/>
                  </a:lnTo>
                  <a:lnTo>
                    <a:pt x="2491" y="972"/>
                  </a:lnTo>
                  <a:lnTo>
                    <a:pt x="2479" y="972"/>
                  </a:lnTo>
                  <a:lnTo>
                    <a:pt x="2467" y="972"/>
                  </a:lnTo>
                  <a:lnTo>
                    <a:pt x="2455" y="972"/>
                  </a:lnTo>
                  <a:close/>
                  <a:moveTo>
                    <a:pt x="2002" y="780"/>
                  </a:moveTo>
                  <a:lnTo>
                    <a:pt x="2002" y="753"/>
                  </a:lnTo>
                  <a:lnTo>
                    <a:pt x="2002" y="724"/>
                  </a:lnTo>
                  <a:lnTo>
                    <a:pt x="2002" y="698"/>
                  </a:lnTo>
                  <a:lnTo>
                    <a:pt x="2002" y="669"/>
                  </a:lnTo>
                  <a:lnTo>
                    <a:pt x="2002" y="642"/>
                  </a:lnTo>
                  <a:lnTo>
                    <a:pt x="2002" y="614"/>
                  </a:lnTo>
                  <a:lnTo>
                    <a:pt x="2002" y="587"/>
                  </a:lnTo>
                  <a:lnTo>
                    <a:pt x="2002" y="559"/>
                  </a:lnTo>
                  <a:lnTo>
                    <a:pt x="2038" y="559"/>
                  </a:lnTo>
                  <a:lnTo>
                    <a:pt x="2075" y="559"/>
                  </a:lnTo>
                  <a:lnTo>
                    <a:pt x="2110" y="559"/>
                  </a:lnTo>
                  <a:lnTo>
                    <a:pt x="2147" y="559"/>
                  </a:lnTo>
                  <a:lnTo>
                    <a:pt x="2167" y="587"/>
                  </a:lnTo>
                  <a:lnTo>
                    <a:pt x="2188" y="614"/>
                  </a:lnTo>
                  <a:lnTo>
                    <a:pt x="2208" y="642"/>
                  </a:lnTo>
                  <a:lnTo>
                    <a:pt x="2229" y="669"/>
                  </a:lnTo>
                  <a:lnTo>
                    <a:pt x="2249" y="698"/>
                  </a:lnTo>
                  <a:lnTo>
                    <a:pt x="2269" y="724"/>
                  </a:lnTo>
                  <a:lnTo>
                    <a:pt x="2290" y="753"/>
                  </a:lnTo>
                  <a:lnTo>
                    <a:pt x="2310" y="780"/>
                  </a:lnTo>
                  <a:lnTo>
                    <a:pt x="2272" y="780"/>
                  </a:lnTo>
                  <a:lnTo>
                    <a:pt x="2233" y="780"/>
                  </a:lnTo>
                  <a:lnTo>
                    <a:pt x="2195" y="780"/>
                  </a:lnTo>
                  <a:lnTo>
                    <a:pt x="2157" y="780"/>
                  </a:lnTo>
                  <a:lnTo>
                    <a:pt x="2117" y="780"/>
                  </a:lnTo>
                  <a:lnTo>
                    <a:pt x="2079" y="780"/>
                  </a:lnTo>
                  <a:lnTo>
                    <a:pt x="2041" y="780"/>
                  </a:lnTo>
                  <a:lnTo>
                    <a:pt x="2002" y="780"/>
                  </a:lnTo>
                  <a:close/>
                  <a:moveTo>
                    <a:pt x="2079" y="1133"/>
                  </a:moveTo>
                  <a:lnTo>
                    <a:pt x="2086" y="1133"/>
                  </a:lnTo>
                  <a:lnTo>
                    <a:pt x="2095" y="1134"/>
                  </a:lnTo>
                  <a:lnTo>
                    <a:pt x="2102" y="1135"/>
                  </a:lnTo>
                  <a:lnTo>
                    <a:pt x="2109" y="1138"/>
                  </a:lnTo>
                  <a:lnTo>
                    <a:pt x="2116" y="1141"/>
                  </a:lnTo>
                  <a:lnTo>
                    <a:pt x="2123" y="1145"/>
                  </a:lnTo>
                  <a:lnTo>
                    <a:pt x="2129" y="1150"/>
                  </a:lnTo>
                  <a:lnTo>
                    <a:pt x="2134" y="1155"/>
                  </a:lnTo>
                  <a:lnTo>
                    <a:pt x="2139" y="1161"/>
                  </a:lnTo>
                  <a:lnTo>
                    <a:pt x="2143" y="1167"/>
                  </a:lnTo>
                  <a:lnTo>
                    <a:pt x="2147" y="1174"/>
                  </a:lnTo>
                  <a:lnTo>
                    <a:pt x="2151" y="1179"/>
                  </a:lnTo>
                  <a:lnTo>
                    <a:pt x="2153" y="1186"/>
                  </a:lnTo>
                  <a:lnTo>
                    <a:pt x="2156" y="1195"/>
                  </a:lnTo>
                  <a:lnTo>
                    <a:pt x="2157" y="1202"/>
                  </a:lnTo>
                  <a:lnTo>
                    <a:pt x="2157" y="1211"/>
                  </a:lnTo>
                  <a:lnTo>
                    <a:pt x="2157" y="1218"/>
                  </a:lnTo>
                  <a:lnTo>
                    <a:pt x="2156" y="1226"/>
                  </a:lnTo>
                  <a:lnTo>
                    <a:pt x="2153" y="1233"/>
                  </a:lnTo>
                  <a:lnTo>
                    <a:pt x="2151" y="1240"/>
                  </a:lnTo>
                  <a:lnTo>
                    <a:pt x="2147" y="1247"/>
                  </a:lnTo>
                  <a:lnTo>
                    <a:pt x="2143" y="1254"/>
                  </a:lnTo>
                  <a:lnTo>
                    <a:pt x="2139" y="1260"/>
                  </a:lnTo>
                  <a:lnTo>
                    <a:pt x="2134" y="1266"/>
                  </a:lnTo>
                  <a:lnTo>
                    <a:pt x="2129" y="1270"/>
                  </a:lnTo>
                  <a:lnTo>
                    <a:pt x="2123" y="1276"/>
                  </a:lnTo>
                  <a:lnTo>
                    <a:pt x="2116" y="1279"/>
                  </a:lnTo>
                  <a:lnTo>
                    <a:pt x="2109" y="1283"/>
                  </a:lnTo>
                  <a:lnTo>
                    <a:pt x="2102" y="1286"/>
                  </a:lnTo>
                  <a:lnTo>
                    <a:pt x="2095" y="1287"/>
                  </a:lnTo>
                  <a:lnTo>
                    <a:pt x="2086" y="1288"/>
                  </a:lnTo>
                  <a:lnTo>
                    <a:pt x="2079" y="1288"/>
                  </a:lnTo>
                  <a:lnTo>
                    <a:pt x="2070" y="1288"/>
                  </a:lnTo>
                  <a:lnTo>
                    <a:pt x="2063" y="1287"/>
                  </a:lnTo>
                  <a:lnTo>
                    <a:pt x="2055" y="1286"/>
                  </a:lnTo>
                  <a:lnTo>
                    <a:pt x="2048" y="1283"/>
                  </a:lnTo>
                  <a:lnTo>
                    <a:pt x="2041" y="1279"/>
                  </a:lnTo>
                  <a:lnTo>
                    <a:pt x="2035" y="1276"/>
                  </a:lnTo>
                  <a:lnTo>
                    <a:pt x="2029" y="1270"/>
                  </a:lnTo>
                  <a:lnTo>
                    <a:pt x="2024" y="1266"/>
                  </a:lnTo>
                  <a:lnTo>
                    <a:pt x="2018" y="1260"/>
                  </a:lnTo>
                  <a:lnTo>
                    <a:pt x="2014" y="1254"/>
                  </a:lnTo>
                  <a:lnTo>
                    <a:pt x="2010" y="1247"/>
                  </a:lnTo>
                  <a:lnTo>
                    <a:pt x="2007" y="1240"/>
                  </a:lnTo>
                  <a:lnTo>
                    <a:pt x="2004" y="1233"/>
                  </a:lnTo>
                  <a:lnTo>
                    <a:pt x="2002" y="1226"/>
                  </a:lnTo>
                  <a:lnTo>
                    <a:pt x="2001" y="1218"/>
                  </a:lnTo>
                  <a:lnTo>
                    <a:pt x="2000" y="1211"/>
                  </a:lnTo>
                  <a:lnTo>
                    <a:pt x="2001" y="1202"/>
                  </a:lnTo>
                  <a:lnTo>
                    <a:pt x="2002" y="1195"/>
                  </a:lnTo>
                  <a:lnTo>
                    <a:pt x="2004" y="1186"/>
                  </a:lnTo>
                  <a:lnTo>
                    <a:pt x="2007" y="1179"/>
                  </a:lnTo>
                  <a:lnTo>
                    <a:pt x="2010" y="1174"/>
                  </a:lnTo>
                  <a:lnTo>
                    <a:pt x="2014" y="1167"/>
                  </a:lnTo>
                  <a:lnTo>
                    <a:pt x="2018" y="1161"/>
                  </a:lnTo>
                  <a:lnTo>
                    <a:pt x="2024" y="1155"/>
                  </a:lnTo>
                  <a:lnTo>
                    <a:pt x="2029" y="1150"/>
                  </a:lnTo>
                  <a:lnTo>
                    <a:pt x="2035" y="1145"/>
                  </a:lnTo>
                  <a:lnTo>
                    <a:pt x="2041" y="1141"/>
                  </a:lnTo>
                  <a:lnTo>
                    <a:pt x="2048" y="1138"/>
                  </a:lnTo>
                  <a:lnTo>
                    <a:pt x="2055" y="1135"/>
                  </a:lnTo>
                  <a:lnTo>
                    <a:pt x="2063" y="1134"/>
                  </a:lnTo>
                  <a:lnTo>
                    <a:pt x="2070" y="1133"/>
                  </a:lnTo>
                  <a:lnTo>
                    <a:pt x="2079" y="1133"/>
                  </a:lnTo>
                  <a:close/>
                  <a:moveTo>
                    <a:pt x="459" y="1133"/>
                  </a:moveTo>
                  <a:lnTo>
                    <a:pt x="467" y="1133"/>
                  </a:lnTo>
                  <a:lnTo>
                    <a:pt x="475" y="1134"/>
                  </a:lnTo>
                  <a:lnTo>
                    <a:pt x="483" y="1135"/>
                  </a:lnTo>
                  <a:lnTo>
                    <a:pt x="490" y="1138"/>
                  </a:lnTo>
                  <a:lnTo>
                    <a:pt x="497" y="1141"/>
                  </a:lnTo>
                  <a:lnTo>
                    <a:pt x="503" y="1145"/>
                  </a:lnTo>
                  <a:lnTo>
                    <a:pt x="509" y="1150"/>
                  </a:lnTo>
                  <a:lnTo>
                    <a:pt x="514" y="1155"/>
                  </a:lnTo>
                  <a:lnTo>
                    <a:pt x="520" y="1161"/>
                  </a:lnTo>
                  <a:lnTo>
                    <a:pt x="524" y="1167"/>
                  </a:lnTo>
                  <a:lnTo>
                    <a:pt x="528" y="1174"/>
                  </a:lnTo>
                  <a:lnTo>
                    <a:pt x="531" y="1179"/>
                  </a:lnTo>
                  <a:lnTo>
                    <a:pt x="534" y="1186"/>
                  </a:lnTo>
                  <a:lnTo>
                    <a:pt x="535" y="1195"/>
                  </a:lnTo>
                  <a:lnTo>
                    <a:pt x="537" y="1202"/>
                  </a:lnTo>
                  <a:lnTo>
                    <a:pt x="538" y="1211"/>
                  </a:lnTo>
                  <a:lnTo>
                    <a:pt x="537" y="1218"/>
                  </a:lnTo>
                  <a:lnTo>
                    <a:pt x="535" y="1226"/>
                  </a:lnTo>
                  <a:lnTo>
                    <a:pt x="534" y="1233"/>
                  </a:lnTo>
                  <a:lnTo>
                    <a:pt x="531" y="1240"/>
                  </a:lnTo>
                  <a:lnTo>
                    <a:pt x="528" y="1247"/>
                  </a:lnTo>
                  <a:lnTo>
                    <a:pt x="524" y="1254"/>
                  </a:lnTo>
                  <a:lnTo>
                    <a:pt x="520" y="1260"/>
                  </a:lnTo>
                  <a:lnTo>
                    <a:pt x="514" y="1266"/>
                  </a:lnTo>
                  <a:lnTo>
                    <a:pt x="509" y="1270"/>
                  </a:lnTo>
                  <a:lnTo>
                    <a:pt x="503" y="1276"/>
                  </a:lnTo>
                  <a:lnTo>
                    <a:pt x="497" y="1279"/>
                  </a:lnTo>
                  <a:lnTo>
                    <a:pt x="490" y="1283"/>
                  </a:lnTo>
                  <a:lnTo>
                    <a:pt x="483" y="1286"/>
                  </a:lnTo>
                  <a:lnTo>
                    <a:pt x="475" y="1287"/>
                  </a:lnTo>
                  <a:lnTo>
                    <a:pt x="467" y="1288"/>
                  </a:lnTo>
                  <a:lnTo>
                    <a:pt x="459" y="1288"/>
                  </a:lnTo>
                  <a:lnTo>
                    <a:pt x="452" y="1288"/>
                  </a:lnTo>
                  <a:lnTo>
                    <a:pt x="443" y="1287"/>
                  </a:lnTo>
                  <a:lnTo>
                    <a:pt x="436" y="1286"/>
                  </a:lnTo>
                  <a:lnTo>
                    <a:pt x="429" y="1283"/>
                  </a:lnTo>
                  <a:lnTo>
                    <a:pt x="422" y="1279"/>
                  </a:lnTo>
                  <a:lnTo>
                    <a:pt x="415" y="1276"/>
                  </a:lnTo>
                  <a:lnTo>
                    <a:pt x="409" y="1270"/>
                  </a:lnTo>
                  <a:lnTo>
                    <a:pt x="404" y="1266"/>
                  </a:lnTo>
                  <a:lnTo>
                    <a:pt x="399" y="1260"/>
                  </a:lnTo>
                  <a:lnTo>
                    <a:pt x="395" y="1254"/>
                  </a:lnTo>
                  <a:lnTo>
                    <a:pt x="391" y="1247"/>
                  </a:lnTo>
                  <a:lnTo>
                    <a:pt x="387" y="1240"/>
                  </a:lnTo>
                  <a:lnTo>
                    <a:pt x="385" y="1233"/>
                  </a:lnTo>
                  <a:lnTo>
                    <a:pt x="382" y="1226"/>
                  </a:lnTo>
                  <a:lnTo>
                    <a:pt x="381" y="1218"/>
                  </a:lnTo>
                  <a:lnTo>
                    <a:pt x="381" y="1211"/>
                  </a:lnTo>
                  <a:lnTo>
                    <a:pt x="381" y="1202"/>
                  </a:lnTo>
                  <a:lnTo>
                    <a:pt x="382" y="1195"/>
                  </a:lnTo>
                  <a:lnTo>
                    <a:pt x="385" y="1186"/>
                  </a:lnTo>
                  <a:lnTo>
                    <a:pt x="387" y="1179"/>
                  </a:lnTo>
                  <a:lnTo>
                    <a:pt x="391" y="1174"/>
                  </a:lnTo>
                  <a:lnTo>
                    <a:pt x="395" y="1167"/>
                  </a:lnTo>
                  <a:lnTo>
                    <a:pt x="399" y="1161"/>
                  </a:lnTo>
                  <a:lnTo>
                    <a:pt x="404" y="1155"/>
                  </a:lnTo>
                  <a:lnTo>
                    <a:pt x="409" y="1150"/>
                  </a:lnTo>
                  <a:lnTo>
                    <a:pt x="415" y="1145"/>
                  </a:lnTo>
                  <a:lnTo>
                    <a:pt x="422" y="1141"/>
                  </a:lnTo>
                  <a:lnTo>
                    <a:pt x="429" y="1138"/>
                  </a:lnTo>
                  <a:lnTo>
                    <a:pt x="436" y="1135"/>
                  </a:lnTo>
                  <a:lnTo>
                    <a:pt x="443" y="1134"/>
                  </a:lnTo>
                  <a:lnTo>
                    <a:pt x="452" y="1133"/>
                  </a:lnTo>
                  <a:lnTo>
                    <a:pt x="459" y="1133"/>
                  </a:lnTo>
                  <a:close/>
                  <a:moveTo>
                    <a:pt x="866" y="1133"/>
                  </a:moveTo>
                  <a:lnTo>
                    <a:pt x="873" y="1133"/>
                  </a:lnTo>
                  <a:lnTo>
                    <a:pt x="881" y="1134"/>
                  </a:lnTo>
                  <a:lnTo>
                    <a:pt x="888" y="1135"/>
                  </a:lnTo>
                  <a:lnTo>
                    <a:pt x="895" y="1138"/>
                  </a:lnTo>
                  <a:lnTo>
                    <a:pt x="903" y="1141"/>
                  </a:lnTo>
                  <a:lnTo>
                    <a:pt x="910" y="1145"/>
                  </a:lnTo>
                  <a:lnTo>
                    <a:pt x="915" y="1150"/>
                  </a:lnTo>
                  <a:lnTo>
                    <a:pt x="921" y="1155"/>
                  </a:lnTo>
                  <a:lnTo>
                    <a:pt x="925" y="1161"/>
                  </a:lnTo>
                  <a:lnTo>
                    <a:pt x="930" y="1167"/>
                  </a:lnTo>
                  <a:lnTo>
                    <a:pt x="934" y="1174"/>
                  </a:lnTo>
                  <a:lnTo>
                    <a:pt x="938" y="1179"/>
                  </a:lnTo>
                  <a:lnTo>
                    <a:pt x="939" y="1186"/>
                  </a:lnTo>
                  <a:lnTo>
                    <a:pt x="942" y="1195"/>
                  </a:lnTo>
                  <a:lnTo>
                    <a:pt x="944" y="1202"/>
                  </a:lnTo>
                  <a:lnTo>
                    <a:pt x="944" y="1211"/>
                  </a:lnTo>
                  <a:lnTo>
                    <a:pt x="944" y="1218"/>
                  </a:lnTo>
                  <a:lnTo>
                    <a:pt x="942" y="1226"/>
                  </a:lnTo>
                  <a:lnTo>
                    <a:pt x="939" y="1233"/>
                  </a:lnTo>
                  <a:lnTo>
                    <a:pt x="938" y="1240"/>
                  </a:lnTo>
                  <a:lnTo>
                    <a:pt x="934" y="1247"/>
                  </a:lnTo>
                  <a:lnTo>
                    <a:pt x="930" y="1254"/>
                  </a:lnTo>
                  <a:lnTo>
                    <a:pt x="925" y="1260"/>
                  </a:lnTo>
                  <a:lnTo>
                    <a:pt x="921" y="1266"/>
                  </a:lnTo>
                  <a:lnTo>
                    <a:pt x="915" y="1270"/>
                  </a:lnTo>
                  <a:lnTo>
                    <a:pt x="910" y="1276"/>
                  </a:lnTo>
                  <a:lnTo>
                    <a:pt x="903" y="1279"/>
                  </a:lnTo>
                  <a:lnTo>
                    <a:pt x="895" y="1283"/>
                  </a:lnTo>
                  <a:lnTo>
                    <a:pt x="888" y="1286"/>
                  </a:lnTo>
                  <a:lnTo>
                    <a:pt x="881" y="1287"/>
                  </a:lnTo>
                  <a:lnTo>
                    <a:pt x="873" y="1288"/>
                  </a:lnTo>
                  <a:lnTo>
                    <a:pt x="866" y="1288"/>
                  </a:lnTo>
                  <a:lnTo>
                    <a:pt x="857" y="1288"/>
                  </a:lnTo>
                  <a:lnTo>
                    <a:pt x="850" y="1287"/>
                  </a:lnTo>
                  <a:lnTo>
                    <a:pt x="842" y="1286"/>
                  </a:lnTo>
                  <a:lnTo>
                    <a:pt x="835" y="1283"/>
                  </a:lnTo>
                  <a:lnTo>
                    <a:pt x="827" y="1279"/>
                  </a:lnTo>
                  <a:lnTo>
                    <a:pt x="822" y="1276"/>
                  </a:lnTo>
                  <a:lnTo>
                    <a:pt x="816" y="1270"/>
                  </a:lnTo>
                  <a:lnTo>
                    <a:pt x="810" y="1266"/>
                  </a:lnTo>
                  <a:lnTo>
                    <a:pt x="805" y="1260"/>
                  </a:lnTo>
                  <a:lnTo>
                    <a:pt x="801" y="1254"/>
                  </a:lnTo>
                  <a:lnTo>
                    <a:pt x="796" y="1247"/>
                  </a:lnTo>
                  <a:lnTo>
                    <a:pt x="793" y="1240"/>
                  </a:lnTo>
                  <a:lnTo>
                    <a:pt x="791" y="1233"/>
                  </a:lnTo>
                  <a:lnTo>
                    <a:pt x="789" y="1226"/>
                  </a:lnTo>
                  <a:lnTo>
                    <a:pt x="788" y="1218"/>
                  </a:lnTo>
                  <a:lnTo>
                    <a:pt x="788" y="1211"/>
                  </a:lnTo>
                  <a:lnTo>
                    <a:pt x="788" y="1202"/>
                  </a:lnTo>
                  <a:lnTo>
                    <a:pt x="789" y="1195"/>
                  </a:lnTo>
                  <a:lnTo>
                    <a:pt x="791" y="1186"/>
                  </a:lnTo>
                  <a:lnTo>
                    <a:pt x="793" y="1179"/>
                  </a:lnTo>
                  <a:lnTo>
                    <a:pt x="796" y="1174"/>
                  </a:lnTo>
                  <a:lnTo>
                    <a:pt x="801" y="1167"/>
                  </a:lnTo>
                  <a:lnTo>
                    <a:pt x="805" y="1161"/>
                  </a:lnTo>
                  <a:lnTo>
                    <a:pt x="810" y="1155"/>
                  </a:lnTo>
                  <a:lnTo>
                    <a:pt x="816" y="1150"/>
                  </a:lnTo>
                  <a:lnTo>
                    <a:pt x="822" y="1145"/>
                  </a:lnTo>
                  <a:lnTo>
                    <a:pt x="827" y="1141"/>
                  </a:lnTo>
                  <a:lnTo>
                    <a:pt x="835" y="1138"/>
                  </a:lnTo>
                  <a:lnTo>
                    <a:pt x="842" y="1135"/>
                  </a:lnTo>
                  <a:lnTo>
                    <a:pt x="850" y="1134"/>
                  </a:lnTo>
                  <a:lnTo>
                    <a:pt x="857" y="1133"/>
                  </a:lnTo>
                  <a:lnTo>
                    <a:pt x="866" y="1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0401410" y="8921282"/>
              <a:ext cx="541790" cy="250245"/>
            </a:xfrm>
            <a:custGeom>
              <a:avLst/>
              <a:gdLst/>
              <a:ahLst/>
              <a:cxnLst/>
              <a:rect l="l" t="t" r="r" b="b"/>
              <a:pathLst>
                <a:path w="2650" h="1224" extrusionOk="0">
                  <a:moveTo>
                    <a:pt x="2602" y="694"/>
                  </a:moveTo>
                  <a:lnTo>
                    <a:pt x="2588" y="694"/>
                  </a:lnTo>
                  <a:lnTo>
                    <a:pt x="2573" y="694"/>
                  </a:lnTo>
                  <a:lnTo>
                    <a:pt x="2573" y="661"/>
                  </a:lnTo>
                  <a:lnTo>
                    <a:pt x="2573" y="630"/>
                  </a:lnTo>
                  <a:lnTo>
                    <a:pt x="2573" y="599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49"/>
                  </a:lnTo>
                  <a:lnTo>
                    <a:pt x="2570" y="534"/>
                  </a:lnTo>
                  <a:lnTo>
                    <a:pt x="2568" y="525"/>
                  </a:lnTo>
                  <a:lnTo>
                    <a:pt x="2565" y="520"/>
                  </a:lnTo>
                  <a:lnTo>
                    <a:pt x="2563" y="513"/>
                  </a:lnTo>
                  <a:lnTo>
                    <a:pt x="2558" y="507"/>
                  </a:lnTo>
                  <a:lnTo>
                    <a:pt x="2553" y="501"/>
                  </a:lnTo>
                  <a:lnTo>
                    <a:pt x="2548" y="496"/>
                  </a:lnTo>
                  <a:lnTo>
                    <a:pt x="2541" y="490"/>
                  </a:lnTo>
                  <a:lnTo>
                    <a:pt x="2534" y="486"/>
                  </a:lnTo>
                  <a:lnTo>
                    <a:pt x="2517" y="477"/>
                  </a:lnTo>
                  <a:lnTo>
                    <a:pt x="2496" y="472"/>
                  </a:lnTo>
                  <a:lnTo>
                    <a:pt x="2429" y="457"/>
                  </a:lnTo>
                  <a:lnTo>
                    <a:pt x="2363" y="445"/>
                  </a:lnTo>
                  <a:lnTo>
                    <a:pt x="2298" y="432"/>
                  </a:lnTo>
                  <a:lnTo>
                    <a:pt x="2231" y="419"/>
                  </a:lnTo>
                  <a:lnTo>
                    <a:pt x="2164" y="405"/>
                  </a:lnTo>
                  <a:lnTo>
                    <a:pt x="2099" y="392"/>
                  </a:lnTo>
                  <a:lnTo>
                    <a:pt x="2033" y="379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22" y="326"/>
                  </a:lnTo>
                  <a:lnTo>
                    <a:pt x="1877" y="284"/>
                  </a:lnTo>
                  <a:lnTo>
                    <a:pt x="1833" y="243"/>
                  </a:lnTo>
                  <a:lnTo>
                    <a:pt x="1787" y="202"/>
                  </a:lnTo>
                  <a:lnTo>
                    <a:pt x="1743" y="163"/>
                  </a:lnTo>
                  <a:lnTo>
                    <a:pt x="1697" y="123"/>
                  </a:lnTo>
                  <a:lnTo>
                    <a:pt x="1651" y="83"/>
                  </a:lnTo>
                  <a:lnTo>
                    <a:pt x="1604" y="45"/>
                  </a:lnTo>
                  <a:lnTo>
                    <a:pt x="1589" y="32"/>
                  </a:lnTo>
                  <a:lnTo>
                    <a:pt x="1576" y="24"/>
                  </a:lnTo>
                  <a:lnTo>
                    <a:pt x="1566" y="17"/>
                  </a:lnTo>
                  <a:lnTo>
                    <a:pt x="1556" y="12"/>
                  </a:lnTo>
                  <a:lnTo>
                    <a:pt x="1536" y="5"/>
                  </a:lnTo>
                  <a:lnTo>
                    <a:pt x="1522" y="3"/>
                  </a:lnTo>
                  <a:lnTo>
                    <a:pt x="1507" y="1"/>
                  </a:lnTo>
                  <a:lnTo>
                    <a:pt x="148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67" y="3"/>
                  </a:lnTo>
                  <a:lnTo>
                    <a:pt x="360" y="4"/>
                  </a:lnTo>
                  <a:lnTo>
                    <a:pt x="354" y="8"/>
                  </a:lnTo>
                  <a:lnTo>
                    <a:pt x="347" y="12"/>
                  </a:lnTo>
                  <a:lnTo>
                    <a:pt x="340" y="18"/>
                  </a:lnTo>
                  <a:lnTo>
                    <a:pt x="327" y="32"/>
                  </a:lnTo>
                  <a:lnTo>
                    <a:pt x="315" y="48"/>
                  </a:lnTo>
                  <a:lnTo>
                    <a:pt x="302" y="65"/>
                  </a:lnTo>
                  <a:lnTo>
                    <a:pt x="289" y="83"/>
                  </a:lnTo>
                  <a:lnTo>
                    <a:pt x="265" y="120"/>
                  </a:lnTo>
                  <a:lnTo>
                    <a:pt x="242" y="154"/>
                  </a:lnTo>
                  <a:lnTo>
                    <a:pt x="278" y="154"/>
                  </a:lnTo>
                  <a:lnTo>
                    <a:pt x="313" y="154"/>
                  </a:lnTo>
                  <a:lnTo>
                    <a:pt x="347" y="154"/>
                  </a:lnTo>
                  <a:lnTo>
                    <a:pt x="383" y="154"/>
                  </a:lnTo>
                  <a:lnTo>
                    <a:pt x="418" y="154"/>
                  </a:lnTo>
                  <a:lnTo>
                    <a:pt x="452" y="154"/>
                  </a:lnTo>
                  <a:lnTo>
                    <a:pt x="488" y="154"/>
                  </a:lnTo>
                  <a:lnTo>
                    <a:pt x="522" y="154"/>
                  </a:lnTo>
                  <a:lnTo>
                    <a:pt x="498" y="205"/>
                  </a:lnTo>
                  <a:lnTo>
                    <a:pt x="473" y="255"/>
                  </a:lnTo>
                  <a:lnTo>
                    <a:pt x="449" y="306"/>
                  </a:lnTo>
                  <a:lnTo>
                    <a:pt x="425" y="357"/>
                  </a:lnTo>
                  <a:lnTo>
                    <a:pt x="388" y="357"/>
                  </a:lnTo>
                  <a:lnTo>
                    <a:pt x="352" y="357"/>
                  </a:lnTo>
                  <a:lnTo>
                    <a:pt x="315" y="357"/>
                  </a:lnTo>
                  <a:lnTo>
                    <a:pt x="276" y="357"/>
                  </a:lnTo>
                  <a:lnTo>
                    <a:pt x="240" y="357"/>
                  </a:lnTo>
                  <a:lnTo>
                    <a:pt x="203" y="357"/>
                  </a:lnTo>
                  <a:lnTo>
                    <a:pt x="164" y="357"/>
                  </a:lnTo>
                  <a:lnTo>
                    <a:pt x="128" y="357"/>
                  </a:lnTo>
                  <a:lnTo>
                    <a:pt x="103" y="392"/>
                  </a:lnTo>
                  <a:lnTo>
                    <a:pt x="86" y="423"/>
                  </a:lnTo>
                  <a:lnTo>
                    <a:pt x="79" y="439"/>
                  </a:lnTo>
                  <a:lnTo>
                    <a:pt x="75" y="457"/>
                  </a:lnTo>
                  <a:lnTo>
                    <a:pt x="71" y="477"/>
                  </a:lnTo>
                  <a:lnTo>
                    <a:pt x="69" y="501"/>
                  </a:lnTo>
                  <a:lnTo>
                    <a:pt x="69" y="549"/>
                  </a:lnTo>
                  <a:lnTo>
                    <a:pt x="69" y="598"/>
                  </a:lnTo>
                  <a:lnTo>
                    <a:pt x="69" y="646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51" y="693"/>
                  </a:lnTo>
                  <a:lnTo>
                    <a:pt x="31" y="693"/>
                  </a:lnTo>
                  <a:lnTo>
                    <a:pt x="21" y="694"/>
                  </a:lnTo>
                  <a:lnTo>
                    <a:pt x="14" y="695"/>
                  </a:lnTo>
                  <a:lnTo>
                    <a:pt x="9" y="698"/>
                  </a:lnTo>
                  <a:lnTo>
                    <a:pt x="4" y="703"/>
                  </a:lnTo>
                  <a:lnTo>
                    <a:pt x="1" y="708"/>
                  </a:lnTo>
                  <a:lnTo>
                    <a:pt x="0" y="714"/>
                  </a:lnTo>
                  <a:lnTo>
                    <a:pt x="0" y="722"/>
                  </a:lnTo>
                  <a:lnTo>
                    <a:pt x="3" y="732"/>
                  </a:lnTo>
                  <a:lnTo>
                    <a:pt x="11" y="782"/>
                  </a:lnTo>
                  <a:lnTo>
                    <a:pt x="21" y="833"/>
                  </a:lnTo>
                  <a:lnTo>
                    <a:pt x="31" y="88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52" y="952"/>
                  </a:lnTo>
                  <a:lnTo>
                    <a:pt x="62" y="963"/>
                  </a:lnTo>
                  <a:lnTo>
                    <a:pt x="68" y="968"/>
                  </a:lnTo>
                  <a:lnTo>
                    <a:pt x="75" y="970"/>
                  </a:lnTo>
                  <a:lnTo>
                    <a:pt x="84" y="972"/>
                  </a:lnTo>
                  <a:lnTo>
                    <a:pt x="95" y="972"/>
                  </a:lnTo>
                  <a:lnTo>
                    <a:pt x="142" y="972"/>
                  </a:lnTo>
                  <a:lnTo>
                    <a:pt x="190" y="972"/>
                  </a:lnTo>
                  <a:lnTo>
                    <a:pt x="237" y="972"/>
                  </a:lnTo>
                  <a:lnTo>
                    <a:pt x="283" y="972"/>
                  </a:lnTo>
                  <a:lnTo>
                    <a:pt x="291" y="999"/>
                  </a:lnTo>
                  <a:lnTo>
                    <a:pt x="300" y="1024"/>
                  </a:lnTo>
                  <a:lnTo>
                    <a:pt x="312" y="1048"/>
                  </a:lnTo>
                  <a:lnTo>
                    <a:pt x="325" y="1072"/>
                  </a:lnTo>
                  <a:lnTo>
                    <a:pt x="340" y="1094"/>
                  </a:lnTo>
                  <a:lnTo>
                    <a:pt x="357" y="1115"/>
                  </a:lnTo>
                  <a:lnTo>
                    <a:pt x="376" y="1133"/>
                  </a:lnTo>
                  <a:lnTo>
                    <a:pt x="395" y="1152"/>
                  </a:lnTo>
                  <a:lnTo>
                    <a:pt x="417" y="1167"/>
                  </a:lnTo>
                  <a:lnTo>
                    <a:pt x="439" y="1181"/>
                  </a:lnTo>
                  <a:lnTo>
                    <a:pt x="463" y="1194"/>
                  </a:lnTo>
                  <a:lnTo>
                    <a:pt x="488" y="1204"/>
                  </a:lnTo>
                  <a:lnTo>
                    <a:pt x="515" y="1213"/>
                  </a:lnTo>
                  <a:lnTo>
                    <a:pt x="541" y="1218"/>
                  </a:lnTo>
                  <a:lnTo>
                    <a:pt x="568" y="1223"/>
                  </a:lnTo>
                  <a:lnTo>
                    <a:pt x="597" y="1224"/>
                  </a:lnTo>
                  <a:lnTo>
                    <a:pt x="625" y="1223"/>
                  </a:lnTo>
                  <a:lnTo>
                    <a:pt x="653" y="1218"/>
                  </a:lnTo>
                  <a:lnTo>
                    <a:pt x="680" y="1213"/>
                  </a:lnTo>
                  <a:lnTo>
                    <a:pt x="706" y="1204"/>
                  </a:lnTo>
                  <a:lnTo>
                    <a:pt x="731" y="1194"/>
                  </a:lnTo>
                  <a:lnTo>
                    <a:pt x="755" y="1181"/>
                  </a:lnTo>
                  <a:lnTo>
                    <a:pt x="778" y="1167"/>
                  </a:lnTo>
                  <a:lnTo>
                    <a:pt x="799" y="1152"/>
                  </a:lnTo>
                  <a:lnTo>
                    <a:pt x="819" y="1133"/>
                  </a:lnTo>
                  <a:lnTo>
                    <a:pt x="838" y="1115"/>
                  </a:lnTo>
                  <a:lnTo>
                    <a:pt x="855" y="1094"/>
                  </a:lnTo>
                  <a:lnTo>
                    <a:pt x="869" y="1072"/>
                  </a:lnTo>
                  <a:lnTo>
                    <a:pt x="882" y="1048"/>
                  </a:lnTo>
                  <a:lnTo>
                    <a:pt x="893" y="1024"/>
                  </a:lnTo>
                  <a:lnTo>
                    <a:pt x="903" y="999"/>
                  </a:lnTo>
                  <a:lnTo>
                    <a:pt x="910" y="972"/>
                  </a:lnTo>
                  <a:lnTo>
                    <a:pt x="1028" y="972"/>
                  </a:lnTo>
                  <a:lnTo>
                    <a:pt x="1144" y="972"/>
                  </a:lnTo>
                  <a:lnTo>
                    <a:pt x="1261" y="972"/>
                  </a:lnTo>
                  <a:lnTo>
                    <a:pt x="1379" y="972"/>
                  </a:lnTo>
                  <a:lnTo>
                    <a:pt x="1497" y="972"/>
                  </a:lnTo>
                  <a:lnTo>
                    <a:pt x="1614" y="972"/>
                  </a:lnTo>
                  <a:lnTo>
                    <a:pt x="1731" y="972"/>
                  </a:lnTo>
                  <a:lnTo>
                    <a:pt x="1848" y="972"/>
                  </a:lnTo>
                  <a:lnTo>
                    <a:pt x="1855" y="999"/>
                  </a:lnTo>
                  <a:lnTo>
                    <a:pt x="1865" y="1024"/>
                  </a:lnTo>
                  <a:lnTo>
                    <a:pt x="1875" y="1048"/>
                  </a:lnTo>
                  <a:lnTo>
                    <a:pt x="1889" y="1072"/>
                  </a:lnTo>
                  <a:lnTo>
                    <a:pt x="1904" y="1094"/>
                  </a:lnTo>
                  <a:lnTo>
                    <a:pt x="1921" y="1115"/>
                  </a:lnTo>
                  <a:lnTo>
                    <a:pt x="1939" y="1133"/>
                  </a:lnTo>
                  <a:lnTo>
                    <a:pt x="1959" y="1152"/>
                  </a:lnTo>
                  <a:lnTo>
                    <a:pt x="1980" y="1167"/>
                  </a:lnTo>
                  <a:lnTo>
                    <a:pt x="2003" y="1181"/>
                  </a:lnTo>
                  <a:lnTo>
                    <a:pt x="2027" y="1194"/>
                  </a:lnTo>
                  <a:lnTo>
                    <a:pt x="2052" y="1204"/>
                  </a:lnTo>
                  <a:lnTo>
                    <a:pt x="2078" y="1213"/>
                  </a:lnTo>
                  <a:lnTo>
                    <a:pt x="2105" y="1218"/>
                  </a:lnTo>
                  <a:lnTo>
                    <a:pt x="2133" y="1223"/>
                  </a:lnTo>
                  <a:lnTo>
                    <a:pt x="2162" y="1224"/>
                  </a:lnTo>
                  <a:lnTo>
                    <a:pt x="2190" y="1223"/>
                  </a:lnTo>
                  <a:lnTo>
                    <a:pt x="2217" y="1218"/>
                  </a:lnTo>
                  <a:lnTo>
                    <a:pt x="2244" y="1213"/>
                  </a:lnTo>
                  <a:lnTo>
                    <a:pt x="2271" y="1204"/>
                  </a:lnTo>
                  <a:lnTo>
                    <a:pt x="2295" y="1194"/>
                  </a:lnTo>
                  <a:lnTo>
                    <a:pt x="2319" y="1181"/>
                  </a:lnTo>
                  <a:lnTo>
                    <a:pt x="2342" y="1167"/>
                  </a:lnTo>
                  <a:lnTo>
                    <a:pt x="2363" y="1152"/>
                  </a:lnTo>
                  <a:lnTo>
                    <a:pt x="2383" y="1133"/>
                  </a:lnTo>
                  <a:lnTo>
                    <a:pt x="2401" y="1115"/>
                  </a:lnTo>
                  <a:lnTo>
                    <a:pt x="2418" y="1094"/>
                  </a:lnTo>
                  <a:lnTo>
                    <a:pt x="2434" y="1072"/>
                  </a:lnTo>
                  <a:lnTo>
                    <a:pt x="2446" y="1048"/>
                  </a:lnTo>
                  <a:lnTo>
                    <a:pt x="2458" y="1024"/>
                  </a:lnTo>
                  <a:lnTo>
                    <a:pt x="2468" y="999"/>
                  </a:lnTo>
                  <a:lnTo>
                    <a:pt x="2473" y="972"/>
                  </a:lnTo>
                  <a:lnTo>
                    <a:pt x="2506" y="972"/>
                  </a:lnTo>
                  <a:lnTo>
                    <a:pt x="2539" y="972"/>
                  </a:lnTo>
                  <a:lnTo>
                    <a:pt x="2571" y="972"/>
                  </a:lnTo>
                  <a:lnTo>
                    <a:pt x="2602" y="972"/>
                  </a:lnTo>
                  <a:lnTo>
                    <a:pt x="2615" y="972"/>
                  </a:lnTo>
                  <a:lnTo>
                    <a:pt x="2626" y="970"/>
                  </a:lnTo>
                  <a:lnTo>
                    <a:pt x="2633" y="966"/>
                  </a:lnTo>
                  <a:lnTo>
                    <a:pt x="2641" y="962"/>
                  </a:lnTo>
                  <a:lnTo>
                    <a:pt x="2645" y="955"/>
                  </a:lnTo>
                  <a:lnTo>
                    <a:pt x="2648" y="946"/>
                  </a:lnTo>
                  <a:lnTo>
                    <a:pt x="2649" y="936"/>
                  </a:lnTo>
                  <a:lnTo>
                    <a:pt x="2650" y="925"/>
                  </a:lnTo>
                  <a:lnTo>
                    <a:pt x="2650" y="884"/>
                  </a:lnTo>
                  <a:lnTo>
                    <a:pt x="2650" y="843"/>
                  </a:lnTo>
                  <a:lnTo>
                    <a:pt x="2650" y="802"/>
                  </a:lnTo>
                  <a:lnTo>
                    <a:pt x="2650" y="761"/>
                  </a:lnTo>
                  <a:lnTo>
                    <a:pt x="2649" y="749"/>
                  </a:lnTo>
                  <a:lnTo>
                    <a:pt x="2648" y="738"/>
                  </a:lnTo>
                  <a:lnTo>
                    <a:pt x="2645" y="727"/>
                  </a:lnTo>
                  <a:lnTo>
                    <a:pt x="2641" y="715"/>
                  </a:lnTo>
                  <a:lnTo>
                    <a:pt x="2633" y="707"/>
                  </a:lnTo>
                  <a:lnTo>
                    <a:pt x="2625" y="700"/>
                  </a:lnTo>
                  <a:lnTo>
                    <a:pt x="2621" y="697"/>
                  </a:lnTo>
                  <a:lnTo>
                    <a:pt x="2615" y="695"/>
                  </a:lnTo>
                  <a:lnTo>
                    <a:pt x="2609" y="694"/>
                  </a:lnTo>
                  <a:lnTo>
                    <a:pt x="2602" y="694"/>
                  </a:lnTo>
                  <a:lnTo>
                    <a:pt x="2602" y="694"/>
                  </a:lnTo>
                  <a:lnTo>
                    <a:pt x="2602" y="694"/>
                  </a:lnTo>
                  <a:close/>
                  <a:moveTo>
                    <a:pt x="1176" y="357"/>
                  </a:moveTo>
                  <a:lnTo>
                    <a:pt x="1128" y="357"/>
                  </a:lnTo>
                  <a:lnTo>
                    <a:pt x="1079" y="357"/>
                  </a:lnTo>
                  <a:lnTo>
                    <a:pt x="1029" y="357"/>
                  </a:lnTo>
                  <a:lnTo>
                    <a:pt x="979" y="357"/>
                  </a:lnTo>
                  <a:lnTo>
                    <a:pt x="930" y="357"/>
                  </a:lnTo>
                  <a:lnTo>
                    <a:pt x="880" y="357"/>
                  </a:lnTo>
                  <a:lnTo>
                    <a:pt x="83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77" y="357"/>
                  </a:lnTo>
                  <a:lnTo>
                    <a:pt x="774" y="355"/>
                  </a:lnTo>
                  <a:lnTo>
                    <a:pt x="770" y="354"/>
                  </a:lnTo>
                  <a:lnTo>
                    <a:pt x="767" y="353"/>
                  </a:lnTo>
                  <a:lnTo>
                    <a:pt x="765" y="350"/>
                  </a:lnTo>
                  <a:lnTo>
                    <a:pt x="764" y="345"/>
                  </a:lnTo>
                  <a:lnTo>
                    <a:pt x="763" y="343"/>
                  </a:lnTo>
                  <a:lnTo>
                    <a:pt x="763" y="337"/>
                  </a:lnTo>
                  <a:lnTo>
                    <a:pt x="763" y="327"/>
                  </a:lnTo>
                  <a:lnTo>
                    <a:pt x="763" y="319"/>
                  </a:lnTo>
                  <a:lnTo>
                    <a:pt x="781" y="282"/>
                  </a:lnTo>
                  <a:lnTo>
                    <a:pt x="799" y="245"/>
                  </a:lnTo>
                  <a:lnTo>
                    <a:pt x="818" y="208"/>
                  </a:lnTo>
                  <a:lnTo>
                    <a:pt x="836" y="171"/>
                  </a:lnTo>
                  <a:lnTo>
                    <a:pt x="841" y="164"/>
                  </a:lnTo>
                  <a:lnTo>
                    <a:pt x="843" y="158"/>
                  </a:lnTo>
                  <a:lnTo>
                    <a:pt x="846" y="157"/>
                  </a:lnTo>
                  <a:lnTo>
                    <a:pt x="850" y="156"/>
                  </a:lnTo>
                  <a:lnTo>
                    <a:pt x="855" y="154"/>
                  </a:lnTo>
                  <a:lnTo>
                    <a:pt x="859" y="154"/>
                  </a:lnTo>
                  <a:lnTo>
                    <a:pt x="899" y="154"/>
                  </a:lnTo>
                  <a:lnTo>
                    <a:pt x="938" y="154"/>
                  </a:lnTo>
                  <a:lnTo>
                    <a:pt x="978" y="154"/>
                  </a:lnTo>
                  <a:lnTo>
                    <a:pt x="1018" y="154"/>
                  </a:lnTo>
                  <a:lnTo>
                    <a:pt x="1057" y="154"/>
                  </a:lnTo>
                  <a:lnTo>
                    <a:pt x="1097" y="154"/>
                  </a:lnTo>
                  <a:lnTo>
                    <a:pt x="1137" y="154"/>
                  </a:lnTo>
                  <a:lnTo>
                    <a:pt x="1176" y="154"/>
                  </a:lnTo>
                  <a:lnTo>
                    <a:pt x="1176" y="205"/>
                  </a:lnTo>
                  <a:lnTo>
                    <a:pt x="1176" y="255"/>
                  </a:lnTo>
                  <a:lnTo>
                    <a:pt x="1176" y="306"/>
                  </a:lnTo>
                  <a:lnTo>
                    <a:pt x="1176" y="357"/>
                  </a:lnTo>
                  <a:close/>
                  <a:moveTo>
                    <a:pt x="1303" y="357"/>
                  </a:moveTo>
                  <a:lnTo>
                    <a:pt x="1303" y="306"/>
                  </a:lnTo>
                  <a:lnTo>
                    <a:pt x="1303" y="255"/>
                  </a:lnTo>
                  <a:lnTo>
                    <a:pt x="1303" y="205"/>
                  </a:lnTo>
                  <a:lnTo>
                    <a:pt x="1303" y="154"/>
                  </a:lnTo>
                  <a:lnTo>
                    <a:pt x="1338" y="154"/>
                  </a:lnTo>
                  <a:lnTo>
                    <a:pt x="1375" y="154"/>
                  </a:lnTo>
                  <a:lnTo>
                    <a:pt x="1410" y="154"/>
                  </a:lnTo>
                  <a:lnTo>
                    <a:pt x="1447" y="154"/>
                  </a:lnTo>
                  <a:lnTo>
                    <a:pt x="1474" y="180"/>
                  </a:lnTo>
                  <a:lnTo>
                    <a:pt x="1502" y="205"/>
                  </a:lnTo>
                  <a:lnTo>
                    <a:pt x="1529" y="231"/>
                  </a:lnTo>
                  <a:lnTo>
                    <a:pt x="1558" y="255"/>
                  </a:lnTo>
                  <a:lnTo>
                    <a:pt x="1585" y="280"/>
                  </a:lnTo>
                  <a:lnTo>
                    <a:pt x="1613" y="306"/>
                  </a:lnTo>
                  <a:lnTo>
                    <a:pt x="1640" y="331"/>
                  </a:lnTo>
                  <a:lnTo>
                    <a:pt x="1668" y="357"/>
                  </a:lnTo>
                  <a:lnTo>
                    <a:pt x="1623" y="357"/>
                  </a:lnTo>
                  <a:lnTo>
                    <a:pt x="1576" y="357"/>
                  </a:lnTo>
                  <a:lnTo>
                    <a:pt x="1531" y="357"/>
                  </a:lnTo>
                  <a:lnTo>
                    <a:pt x="1485" y="357"/>
                  </a:lnTo>
                  <a:lnTo>
                    <a:pt x="1440" y="357"/>
                  </a:lnTo>
                  <a:lnTo>
                    <a:pt x="1393" y="357"/>
                  </a:lnTo>
                  <a:lnTo>
                    <a:pt x="1348" y="357"/>
                  </a:lnTo>
                  <a:lnTo>
                    <a:pt x="1303" y="357"/>
                  </a:lnTo>
                  <a:close/>
                  <a:moveTo>
                    <a:pt x="597" y="766"/>
                  </a:moveTo>
                  <a:lnTo>
                    <a:pt x="611" y="766"/>
                  </a:lnTo>
                  <a:lnTo>
                    <a:pt x="625" y="769"/>
                  </a:lnTo>
                  <a:lnTo>
                    <a:pt x="638" y="772"/>
                  </a:lnTo>
                  <a:lnTo>
                    <a:pt x="651" y="778"/>
                  </a:lnTo>
                  <a:lnTo>
                    <a:pt x="662" y="783"/>
                  </a:lnTo>
                  <a:lnTo>
                    <a:pt x="673" y="789"/>
                  </a:lnTo>
                  <a:lnTo>
                    <a:pt x="685" y="797"/>
                  </a:lnTo>
                  <a:lnTo>
                    <a:pt x="693" y="806"/>
                  </a:lnTo>
                  <a:lnTo>
                    <a:pt x="703" y="816"/>
                  </a:lnTo>
                  <a:lnTo>
                    <a:pt x="710" y="827"/>
                  </a:lnTo>
                  <a:lnTo>
                    <a:pt x="717" y="837"/>
                  </a:lnTo>
                  <a:lnTo>
                    <a:pt x="723" y="850"/>
                  </a:lnTo>
                  <a:lnTo>
                    <a:pt x="727" y="863"/>
                  </a:lnTo>
                  <a:lnTo>
                    <a:pt x="731" y="875"/>
                  </a:lnTo>
                  <a:lnTo>
                    <a:pt x="733" y="890"/>
                  </a:lnTo>
                  <a:lnTo>
                    <a:pt x="734" y="904"/>
                  </a:lnTo>
                  <a:lnTo>
                    <a:pt x="733" y="917"/>
                  </a:lnTo>
                  <a:lnTo>
                    <a:pt x="731" y="931"/>
                  </a:lnTo>
                  <a:lnTo>
                    <a:pt x="727" y="943"/>
                  </a:lnTo>
                  <a:lnTo>
                    <a:pt x="723" y="956"/>
                  </a:lnTo>
                  <a:lnTo>
                    <a:pt x="717" y="969"/>
                  </a:lnTo>
                  <a:lnTo>
                    <a:pt x="710" y="980"/>
                  </a:lnTo>
                  <a:lnTo>
                    <a:pt x="703" y="990"/>
                  </a:lnTo>
                  <a:lnTo>
                    <a:pt x="693" y="1000"/>
                  </a:lnTo>
                  <a:lnTo>
                    <a:pt x="685" y="1009"/>
                  </a:lnTo>
                  <a:lnTo>
                    <a:pt x="673" y="1017"/>
                  </a:lnTo>
                  <a:lnTo>
                    <a:pt x="662" y="1023"/>
                  </a:lnTo>
                  <a:lnTo>
                    <a:pt x="651" y="1028"/>
                  </a:lnTo>
                  <a:lnTo>
                    <a:pt x="638" y="1034"/>
                  </a:lnTo>
                  <a:lnTo>
                    <a:pt x="625" y="1037"/>
                  </a:lnTo>
                  <a:lnTo>
                    <a:pt x="611" y="1040"/>
                  </a:lnTo>
                  <a:lnTo>
                    <a:pt x="597" y="1040"/>
                  </a:lnTo>
                  <a:lnTo>
                    <a:pt x="583" y="1040"/>
                  </a:lnTo>
                  <a:lnTo>
                    <a:pt x="570" y="1037"/>
                  </a:lnTo>
                  <a:lnTo>
                    <a:pt x="556" y="1034"/>
                  </a:lnTo>
                  <a:lnTo>
                    <a:pt x="544" y="1028"/>
                  </a:lnTo>
                  <a:lnTo>
                    <a:pt x="532" y="1023"/>
                  </a:lnTo>
                  <a:lnTo>
                    <a:pt x="520" y="1017"/>
                  </a:lnTo>
                  <a:lnTo>
                    <a:pt x="510" y="1009"/>
                  </a:lnTo>
                  <a:lnTo>
                    <a:pt x="500" y="1000"/>
                  </a:lnTo>
                  <a:lnTo>
                    <a:pt x="492" y="990"/>
                  </a:lnTo>
                  <a:lnTo>
                    <a:pt x="483" y="980"/>
                  </a:lnTo>
                  <a:lnTo>
                    <a:pt x="476" y="969"/>
                  </a:lnTo>
                  <a:lnTo>
                    <a:pt x="471" y="956"/>
                  </a:lnTo>
                  <a:lnTo>
                    <a:pt x="466" y="943"/>
                  </a:lnTo>
                  <a:lnTo>
                    <a:pt x="463" y="931"/>
                  </a:lnTo>
                  <a:lnTo>
                    <a:pt x="461" y="917"/>
                  </a:lnTo>
                  <a:lnTo>
                    <a:pt x="461" y="904"/>
                  </a:lnTo>
                  <a:lnTo>
                    <a:pt x="461" y="890"/>
                  </a:lnTo>
                  <a:lnTo>
                    <a:pt x="463" y="875"/>
                  </a:lnTo>
                  <a:lnTo>
                    <a:pt x="466" y="863"/>
                  </a:lnTo>
                  <a:lnTo>
                    <a:pt x="471" y="850"/>
                  </a:lnTo>
                  <a:lnTo>
                    <a:pt x="476" y="837"/>
                  </a:lnTo>
                  <a:lnTo>
                    <a:pt x="483" y="827"/>
                  </a:lnTo>
                  <a:lnTo>
                    <a:pt x="492" y="816"/>
                  </a:lnTo>
                  <a:lnTo>
                    <a:pt x="500" y="806"/>
                  </a:lnTo>
                  <a:lnTo>
                    <a:pt x="510" y="797"/>
                  </a:lnTo>
                  <a:lnTo>
                    <a:pt x="520" y="789"/>
                  </a:lnTo>
                  <a:lnTo>
                    <a:pt x="532" y="783"/>
                  </a:lnTo>
                  <a:lnTo>
                    <a:pt x="544" y="778"/>
                  </a:lnTo>
                  <a:lnTo>
                    <a:pt x="556" y="772"/>
                  </a:lnTo>
                  <a:lnTo>
                    <a:pt x="570" y="769"/>
                  </a:lnTo>
                  <a:lnTo>
                    <a:pt x="583" y="766"/>
                  </a:lnTo>
                  <a:lnTo>
                    <a:pt x="597" y="766"/>
                  </a:lnTo>
                  <a:close/>
                  <a:moveTo>
                    <a:pt x="2162" y="766"/>
                  </a:moveTo>
                  <a:lnTo>
                    <a:pt x="2176" y="766"/>
                  </a:lnTo>
                  <a:lnTo>
                    <a:pt x="2188" y="769"/>
                  </a:lnTo>
                  <a:lnTo>
                    <a:pt x="2201" y="772"/>
                  </a:lnTo>
                  <a:lnTo>
                    <a:pt x="2214" y="778"/>
                  </a:lnTo>
                  <a:lnTo>
                    <a:pt x="2227" y="783"/>
                  </a:lnTo>
                  <a:lnTo>
                    <a:pt x="2238" y="789"/>
                  </a:lnTo>
                  <a:lnTo>
                    <a:pt x="2248" y="797"/>
                  </a:lnTo>
                  <a:lnTo>
                    <a:pt x="2258" y="806"/>
                  </a:lnTo>
                  <a:lnTo>
                    <a:pt x="2266" y="816"/>
                  </a:lnTo>
                  <a:lnTo>
                    <a:pt x="2275" y="827"/>
                  </a:lnTo>
                  <a:lnTo>
                    <a:pt x="2282" y="837"/>
                  </a:lnTo>
                  <a:lnTo>
                    <a:pt x="2288" y="850"/>
                  </a:lnTo>
                  <a:lnTo>
                    <a:pt x="2292" y="863"/>
                  </a:lnTo>
                  <a:lnTo>
                    <a:pt x="2295" y="875"/>
                  </a:lnTo>
                  <a:lnTo>
                    <a:pt x="2298" y="890"/>
                  </a:lnTo>
                  <a:lnTo>
                    <a:pt x="2298" y="904"/>
                  </a:lnTo>
                  <a:lnTo>
                    <a:pt x="2298" y="917"/>
                  </a:lnTo>
                  <a:lnTo>
                    <a:pt x="2295" y="931"/>
                  </a:lnTo>
                  <a:lnTo>
                    <a:pt x="2292" y="943"/>
                  </a:lnTo>
                  <a:lnTo>
                    <a:pt x="2288" y="956"/>
                  </a:lnTo>
                  <a:lnTo>
                    <a:pt x="2282" y="969"/>
                  </a:lnTo>
                  <a:lnTo>
                    <a:pt x="2275" y="980"/>
                  </a:lnTo>
                  <a:lnTo>
                    <a:pt x="2266" y="990"/>
                  </a:lnTo>
                  <a:lnTo>
                    <a:pt x="2258" y="1000"/>
                  </a:lnTo>
                  <a:lnTo>
                    <a:pt x="2248" y="1009"/>
                  </a:lnTo>
                  <a:lnTo>
                    <a:pt x="2238" y="1017"/>
                  </a:lnTo>
                  <a:lnTo>
                    <a:pt x="2227" y="1023"/>
                  </a:lnTo>
                  <a:lnTo>
                    <a:pt x="2214" y="1028"/>
                  </a:lnTo>
                  <a:lnTo>
                    <a:pt x="2201" y="1034"/>
                  </a:lnTo>
                  <a:lnTo>
                    <a:pt x="2188" y="1037"/>
                  </a:lnTo>
                  <a:lnTo>
                    <a:pt x="2176" y="1040"/>
                  </a:lnTo>
                  <a:lnTo>
                    <a:pt x="2162" y="1040"/>
                  </a:lnTo>
                  <a:lnTo>
                    <a:pt x="2147" y="1040"/>
                  </a:lnTo>
                  <a:lnTo>
                    <a:pt x="2133" y="1037"/>
                  </a:lnTo>
                  <a:lnTo>
                    <a:pt x="2120" y="1034"/>
                  </a:lnTo>
                  <a:lnTo>
                    <a:pt x="2108" y="1028"/>
                  </a:lnTo>
                  <a:lnTo>
                    <a:pt x="2096" y="1023"/>
                  </a:lnTo>
                  <a:lnTo>
                    <a:pt x="2085" y="1017"/>
                  </a:lnTo>
                  <a:lnTo>
                    <a:pt x="2074" y="1009"/>
                  </a:lnTo>
                  <a:lnTo>
                    <a:pt x="2064" y="1000"/>
                  </a:lnTo>
                  <a:lnTo>
                    <a:pt x="2055" y="990"/>
                  </a:lnTo>
                  <a:lnTo>
                    <a:pt x="2048" y="980"/>
                  </a:lnTo>
                  <a:lnTo>
                    <a:pt x="2041" y="969"/>
                  </a:lnTo>
                  <a:lnTo>
                    <a:pt x="2035" y="956"/>
                  </a:lnTo>
                  <a:lnTo>
                    <a:pt x="2031" y="943"/>
                  </a:lnTo>
                  <a:lnTo>
                    <a:pt x="2027" y="931"/>
                  </a:lnTo>
                  <a:lnTo>
                    <a:pt x="2025" y="917"/>
                  </a:lnTo>
                  <a:lnTo>
                    <a:pt x="2024" y="904"/>
                  </a:lnTo>
                  <a:lnTo>
                    <a:pt x="2025" y="890"/>
                  </a:lnTo>
                  <a:lnTo>
                    <a:pt x="2027" y="875"/>
                  </a:lnTo>
                  <a:lnTo>
                    <a:pt x="2031" y="863"/>
                  </a:lnTo>
                  <a:lnTo>
                    <a:pt x="2035" y="850"/>
                  </a:lnTo>
                  <a:lnTo>
                    <a:pt x="2041" y="837"/>
                  </a:lnTo>
                  <a:lnTo>
                    <a:pt x="2048" y="827"/>
                  </a:lnTo>
                  <a:lnTo>
                    <a:pt x="2055" y="816"/>
                  </a:lnTo>
                  <a:lnTo>
                    <a:pt x="2064" y="806"/>
                  </a:lnTo>
                  <a:lnTo>
                    <a:pt x="2074" y="797"/>
                  </a:lnTo>
                  <a:lnTo>
                    <a:pt x="2085" y="789"/>
                  </a:lnTo>
                  <a:lnTo>
                    <a:pt x="2096" y="783"/>
                  </a:lnTo>
                  <a:lnTo>
                    <a:pt x="2108" y="778"/>
                  </a:lnTo>
                  <a:lnTo>
                    <a:pt x="2120" y="772"/>
                  </a:lnTo>
                  <a:lnTo>
                    <a:pt x="2133" y="769"/>
                  </a:lnTo>
                  <a:lnTo>
                    <a:pt x="2147" y="766"/>
                  </a:lnTo>
                  <a:lnTo>
                    <a:pt x="2162" y="7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8210525" y="8957729"/>
              <a:ext cx="710531" cy="183140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6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5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3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3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2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2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4" y="158"/>
                  </a:lnTo>
                  <a:lnTo>
                    <a:pt x="662" y="170"/>
                  </a:lnTo>
                  <a:lnTo>
                    <a:pt x="664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3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3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2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3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3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2" y="510"/>
                  </a:lnTo>
                  <a:lnTo>
                    <a:pt x="724" y="510"/>
                  </a:lnTo>
                  <a:lnTo>
                    <a:pt x="733" y="510"/>
                  </a:lnTo>
                  <a:lnTo>
                    <a:pt x="744" y="512"/>
                  </a:lnTo>
                  <a:lnTo>
                    <a:pt x="754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4" y="612"/>
                  </a:lnTo>
                  <a:lnTo>
                    <a:pt x="744" y="615"/>
                  </a:lnTo>
                  <a:lnTo>
                    <a:pt x="733" y="617"/>
                  </a:lnTo>
                  <a:lnTo>
                    <a:pt x="683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91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2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7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3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9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1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8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251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12" y="279"/>
                  </a:lnTo>
                  <a:lnTo>
                    <a:pt x="2512" y="434"/>
                  </a:lnTo>
                  <a:close/>
                  <a:moveTo>
                    <a:pt x="2031" y="434"/>
                  </a:moveTo>
                  <a:lnTo>
                    <a:pt x="1712" y="434"/>
                  </a:lnTo>
                  <a:lnTo>
                    <a:pt x="1712" y="279"/>
                  </a:lnTo>
                  <a:lnTo>
                    <a:pt x="2031" y="279"/>
                  </a:lnTo>
                  <a:lnTo>
                    <a:pt x="2031" y="434"/>
                  </a:lnTo>
                  <a:close/>
                  <a:moveTo>
                    <a:pt x="1559" y="434"/>
                  </a:moveTo>
                  <a:lnTo>
                    <a:pt x="1232" y="434"/>
                  </a:lnTo>
                  <a:lnTo>
                    <a:pt x="1232" y="279"/>
                  </a:lnTo>
                  <a:lnTo>
                    <a:pt x="1559" y="279"/>
                  </a:lnTo>
                  <a:lnTo>
                    <a:pt x="1559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4" name="Google Shape;894;p28"/>
            <p:cNvGrpSpPr/>
            <p:nvPr/>
          </p:nvGrpSpPr>
          <p:grpSpPr>
            <a:xfrm>
              <a:off x="14129934" y="5532248"/>
              <a:ext cx="3968750" cy="111125"/>
              <a:chOff x="-4763" y="8334555"/>
              <a:chExt cx="3968750" cy="111125"/>
            </a:xfrm>
          </p:grpSpPr>
          <p:sp>
            <p:nvSpPr>
              <p:cNvPr id="895" name="Google Shape;895;p28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8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28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28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28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5" name="Google Shape;905;p28"/>
            <p:cNvGrpSpPr/>
            <p:nvPr/>
          </p:nvGrpSpPr>
          <p:grpSpPr>
            <a:xfrm>
              <a:off x="9111" y="3585973"/>
              <a:ext cx="3967163" cy="111125"/>
              <a:chOff x="2497137" y="8334555"/>
              <a:chExt cx="3967163" cy="111125"/>
            </a:xfrm>
          </p:grpSpPr>
          <p:sp>
            <p:nvSpPr>
              <p:cNvPr id="906" name="Google Shape;906;p28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28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28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28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28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28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28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28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28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28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28"/>
            <p:cNvGrpSpPr/>
            <p:nvPr/>
          </p:nvGrpSpPr>
          <p:grpSpPr>
            <a:xfrm>
              <a:off x="-4763" y="8983218"/>
              <a:ext cx="7312139" cy="111125"/>
              <a:chOff x="-4763" y="8334555"/>
              <a:chExt cx="7312139" cy="111125"/>
            </a:xfrm>
          </p:grpSpPr>
          <p:sp>
            <p:nvSpPr>
              <p:cNvPr id="917" name="Google Shape;917;p28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28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28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28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28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8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8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8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8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8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8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8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8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8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8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8"/>
              <p:cNvSpPr/>
              <p:nvPr/>
            </p:nvSpPr>
            <p:spPr>
              <a:xfrm>
                <a:off x="7091476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8"/>
              <p:cNvSpPr/>
              <p:nvPr/>
            </p:nvSpPr>
            <p:spPr>
              <a:xfrm>
                <a:off x="66739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5" name="Google Shape;935;p28"/>
            <p:cNvGrpSpPr/>
            <p:nvPr/>
          </p:nvGrpSpPr>
          <p:grpSpPr>
            <a:xfrm>
              <a:off x="11520084" y="1066006"/>
              <a:ext cx="6469063" cy="111125"/>
              <a:chOff x="-4763" y="8334555"/>
              <a:chExt cx="6469063" cy="111125"/>
            </a:xfrm>
          </p:grpSpPr>
          <p:sp>
            <p:nvSpPr>
              <p:cNvPr id="936" name="Google Shape;936;p28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28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28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8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8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8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28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28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28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28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28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28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28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28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28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28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2" name="Google Shape;952;p28"/>
            <p:cNvSpPr/>
            <p:nvPr/>
          </p:nvSpPr>
          <p:spPr>
            <a:xfrm>
              <a:off x="6589294" y="5139531"/>
              <a:ext cx="280988" cy="561974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7421108" y="5139537"/>
              <a:ext cx="6456023" cy="561974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28"/>
          <p:cNvSpPr txBox="1">
            <a:spLocks noGrp="1"/>
          </p:cNvSpPr>
          <p:nvPr>
            <p:ph type="ctrTitle"/>
          </p:nvPr>
        </p:nvSpPr>
        <p:spPr>
          <a:xfrm>
            <a:off x="5009872" y="4267017"/>
            <a:ext cx="6892618" cy="9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5" name="Google Shape;955;p28"/>
          <p:cNvSpPr txBox="1">
            <a:spLocks noGrp="1"/>
          </p:cNvSpPr>
          <p:nvPr>
            <p:ph type="body" idx="1"/>
          </p:nvPr>
        </p:nvSpPr>
        <p:spPr>
          <a:xfrm>
            <a:off x="5009275" y="5341691"/>
            <a:ext cx="6893229" cy="2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itucional 3">
  <p:cSld name="Institucional 3">
    <p:bg>
      <p:bgPr>
        <a:solidFill>
          <a:srgbClr val="D9D9D9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29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nstitucional 3">
  <p:cSld name="2_Institucional 3">
    <p:bg>
      <p:bgPr>
        <a:solidFill>
          <a:srgbClr val="D9D9D9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nstitucional 3">
  <p:cSld name="3_Institucional 3">
    <p:bg>
      <p:bgPr>
        <a:solidFill>
          <a:srgbClr val="D9D9D9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3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stitucional 3">
  <p:cSld name="1_Institucional 3">
    <p:bg>
      <p:bgPr>
        <a:solidFill>
          <a:srgbClr val="D9D9D9"/>
        </a:solidFill>
        <a:effectLst/>
      </p:bgPr>
    </p:bg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2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itucional - Como Vc Vai">
  <p:cSld name="Institucional - Como Vc Vai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05E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5"/>
          <p:cNvSpPr>
            <a:spLocks noGrp="1"/>
          </p:cNvSpPr>
          <p:nvPr>
            <p:ph type="pic" idx="2"/>
          </p:nvPr>
        </p:nvSpPr>
        <p:spPr>
          <a:xfrm>
            <a:off x="5657088" y="369000"/>
            <a:ext cx="6229266" cy="6120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6" name="Google Shape;46;p15"/>
          <p:cNvGrpSpPr/>
          <p:nvPr/>
        </p:nvGrpSpPr>
        <p:grpSpPr>
          <a:xfrm>
            <a:off x="306388" y="1905000"/>
            <a:ext cx="11885612" cy="3521558"/>
            <a:chOff x="306388" y="1905000"/>
            <a:chExt cx="11885612" cy="3521558"/>
          </a:xfrm>
        </p:grpSpPr>
        <p:grpSp>
          <p:nvGrpSpPr>
            <p:cNvPr id="47" name="Google Shape;47;p15"/>
            <p:cNvGrpSpPr/>
            <p:nvPr/>
          </p:nvGrpSpPr>
          <p:grpSpPr>
            <a:xfrm>
              <a:off x="306388" y="1905000"/>
              <a:ext cx="6332537" cy="3521558"/>
              <a:chOff x="306388" y="1920875"/>
              <a:chExt cx="6332537" cy="3521558"/>
            </a:xfrm>
          </p:grpSpPr>
          <p:sp>
            <p:nvSpPr>
              <p:cNvPr id="48" name="Google Shape;48;p15"/>
              <p:cNvSpPr/>
              <p:nvPr/>
            </p:nvSpPr>
            <p:spPr>
              <a:xfrm>
                <a:off x="306388" y="1920875"/>
                <a:ext cx="584200" cy="1001713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3154" extrusionOk="0">
                    <a:moveTo>
                      <a:pt x="1804" y="3154"/>
                    </a:moveTo>
                    <a:lnTo>
                      <a:pt x="985" y="3154"/>
                    </a:lnTo>
                    <a:lnTo>
                      <a:pt x="974" y="3154"/>
                    </a:lnTo>
                    <a:lnTo>
                      <a:pt x="964" y="3151"/>
                    </a:lnTo>
                    <a:lnTo>
                      <a:pt x="955" y="3147"/>
                    </a:lnTo>
                    <a:lnTo>
                      <a:pt x="947" y="3142"/>
                    </a:lnTo>
                    <a:lnTo>
                      <a:pt x="941" y="3136"/>
                    </a:lnTo>
                    <a:lnTo>
                      <a:pt x="935" y="3129"/>
                    </a:lnTo>
                    <a:lnTo>
                      <a:pt x="930" y="3120"/>
                    </a:lnTo>
                    <a:lnTo>
                      <a:pt x="926" y="3109"/>
                    </a:lnTo>
                    <a:lnTo>
                      <a:pt x="2" y="45"/>
                    </a:lnTo>
                    <a:lnTo>
                      <a:pt x="1" y="35"/>
                    </a:lnTo>
                    <a:lnTo>
                      <a:pt x="0" y="25"/>
                    </a:lnTo>
                    <a:lnTo>
                      <a:pt x="1" y="17"/>
                    </a:lnTo>
                    <a:lnTo>
                      <a:pt x="4" y="11"/>
                    </a:lnTo>
                    <a:lnTo>
                      <a:pt x="9" y="6"/>
                    </a:lnTo>
                    <a:lnTo>
                      <a:pt x="16" y="2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854" y="0"/>
                    </a:lnTo>
                    <a:lnTo>
                      <a:pt x="865" y="1"/>
                    </a:lnTo>
                    <a:lnTo>
                      <a:pt x="875" y="2"/>
                    </a:lnTo>
                    <a:lnTo>
                      <a:pt x="884" y="6"/>
                    </a:lnTo>
                    <a:lnTo>
                      <a:pt x="891" y="11"/>
                    </a:lnTo>
                    <a:lnTo>
                      <a:pt x="898" y="17"/>
                    </a:lnTo>
                    <a:lnTo>
                      <a:pt x="904" y="25"/>
                    </a:lnTo>
                    <a:lnTo>
                      <a:pt x="909" y="35"/>
                    </a:lnTo>
                    <a:lnTo>
                      <a:pt x="912" y="45"/>
                    </a:lnTo>
                    <a:lnTo>
                      <a:pt x="1836" y="3109"/>
                    </a:lnTo>
                    <a:lnTo>
                      <a:pt x="1837" y="3120"/>
                    </a:lnTo>
                    <a:lnTo>
                      <a:pt x="1839" y="3129"/>
                    </a:lnTo>
                    <a:lnTo>
                      <a:pt x="1837" y="3136"/>
                    </a:lnTo>
                    <a:lnTo>
                      <a:pt x="1835" y="3142"/>
                    </a:lnTo>
                    <a:lnTo>
                      <a:pt x="1830" y="3147"/>
                    </a:lnTo>
                    <a:lnTo>
                      <a:pt x="1822" y="3151"/>
                    </a:lnTo>
                    <a:lnTo>
                      <a:pt x="1815" y="3154"/>
                    </a:lnTo>
                    <a:lnTo>
                      <a:pt x="1804" y="31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15"/>
              <p:cNvSpPr/>
              <p:nvPr/>
            </p:nvSpPr>
            <p:spPr>
              <a:xfrm>
                <a:off x="1649413" y="1920875"/>
                <a:ext cx="3627437" cy="1001713"/>
              </a:xfrm>
              <a:custGeom>
                <a:avLst/>
                <a:gdLst/>
                <a:ahLst/>
                <a:cxnLst/>
                <a:rect l="l" t="t" r="r" b="b"/>
                <a:pathLst>
                  <a:path w="11425" h="3154" extrusionOk="0">
                    <a:moveTo>
                      <a:pt x="93" y="2401"/>
                    </a:moveTo>
                    <a:lnTo>
                      <a:pt x="82" y="2365"/>
                    </a:lnTo>
                    <a:lnTo>
                      <a:pt x="72" y="2327"/>
                    </a:lnTo>
                    <a:lnTo>
                      <a:pt x="62" y="2286"/>
                    </a:lnTo>
                    <a:lnTo>
                      <a:pt x="52" y="2244"/>
                    </a:lnTo>
                    <a:lnTo>
                      <a:pt x="43" y="2200"/>
                    </a:lnTo>
                    <a:lnTo>
                      <a:pt x="36" y="2153"/>
                    </a:lnTo>
                    <a:lnTo>
                      <a:pt x="30" y="2104"/>
                    </a:lnTo>
                    <a:lnTo>
                      <a:pt x="24" y="2054"/>
                    </a:lnTo>
                    <a:lnTo>
                      <a:pt x="17" y="2002"/>
                    </a:lnTo>
                    <a:lnTo>
                      <a:pt x="12" y="1947"/>
                    </a:lnTo>
                    <a:lnTo>
                      <a:pt x="9" y="1891"/>
                    </a:lnTo>
                    <a:lnTo>
                      <a:pt x="5" y="1832"/>
                    </a:lnTo>
                    <a:lnTo>
                      <a:pt x="2" y="1771"/>
                    </a:lnTo>
                    <a:lnTo>
                      <a:pt x="1" y="1709"/>
                    </a:lnTo>
                    <a:lnTo>
                      <a:pt x="0" y="1644"/>
                    </a:lnTo>
                    <a:lnTo>
                      <a:pt x="0" y="1577"/>
                    </a:lnTo>
                    <a:lnTo>
                      <a:pt x="0" y="1511"/>
                    </a:lnTo>
                    <a:lnTo>
                      <a:pt x="1" y="1446"/>
                    </a:lnTo>
                    <a:lnTo>
                      <a:pt x="2" y="1382"/>
                    </a:lnTo>
                    <a:lnTo>
                      <a:pt x="5" y="1323"/>
                    </a:lnTo>
                    <a:lnTo>
                      <a:pt x="9" y="1264"/>
                    </a:lnTo>
                    <a:lnTo>
                      <a:pt x="12" y="1207"/>
                    </a:lnTo>
                    <a:lnTo>
                      <a:pt x="17" y="1153"/>
                    </a:lnTo>
                    <a:lnTo>
                      <a:pt x="24" y="1099"/>
                    </a:lnTo>
                    <a:lnTo>
                      <a:pt x="30" y="1050"/>
                    </a:lnTo>
                    <a:lnTo>
                      <a:pt x="36" y="1001"/>
                    </a:lnTo>
                    <a:lnTo>
                      <a:pt x="43" y="955"/>
                    </a:lnTo>
                    <a:lnTo>
                      <a:pt x="52" y="910"/>
                    </a:lnTo>
                    <a:lnTo>
                      <a:pt x="62" y="868"/>
                    </a:lnTo>
                    <a:lnTo>
                      <a:pt x="72" y="828"/>
                    </a:lnTo>
                    <a:lnTo>
                      <a:pt x="82" y="789"/>
                    </a:lnTo>
                    <a:lnTo>
                      <a:pt x="93" y="753"/>
                    </a:lnTo>
                    <a:lnTo>
                      <a:pt x="110" y="707"/>
                    </a:lnTo>
                    <a:lnTo>
                      <a:pt x="127" y="663"/>
                    </a:lnTo>
                    <a:lnTo>
                      <a:pt x="144" y="620"/>
                    </a:lnTo>
                    <a:lnTo>
                      <a:pt x="164" y="578"/>
                    </a:lnTo>
                    <a:lnTo>
                      <a:pt x="186" y="538"/>
                    </a:lnTo>
                    <a:lnTo>
                      <a:pt x="208" y="500"/>
                    </a:lnTo>
                    <a:lnTo>
                      <a:pt x="232" y="462"/>
                    </a:lnTo>
                    <a:lnTo>
                      <a:pt x="257" y="426"/>
                    </a:lnTo>
                    <a:lnTo>
                      <a:pt x="284" y="391"/>
                    </a:lnTo>
                    <a:lnTo>
                      <a:pt x="311" y="359"/>
                    </a:lnTo>
                    <a:lnTo>
                      <a:pt x="340" y="327"/>
                    </a:lnTo>
                    <a:lnTo>
                      <a:pt x="371" y="297"/>
                    </a:lnTo>
                    <a:lnTo>
                      <a:pt x="402" y="268"/>
                    </a:lnTo>
                    <a:lnTo>
                      <a:pt x="436" y="241"/>
                    </a:lnTo>
                    <a:lnTo>
                      <a:pt x="470" y="214"/>
                    </a:lnTo>
                    <a:lnTo>
                      <a:pt x="506" y="191"/>
                    </a:lnTo>
                    <a:lnTo>
                      <a:pt x="543" y="167"/>
                    </a:lnTo>
                    <a:lnTo>
                      <a:pt x="581" y="146"/>
                    </a:lnTo>
                    <a:lnTo>
                      <a:pt x="619" y="126"/>
                    </a:lnTo>
                    <a:lnTo>
                      <a:pt x="659" y="107"/>
                    </a:lnTo>
                    <a:lnTo>
                      <a:pt x="700" y="90"/>
                    </a:lnTo>
                    <a:lnTo>
                      <a:pt x="743" y="75"/>
                    </a:lnTo>
                    <a:lnTo>
                      <a:pt x="786" y="60"/>
                    </a:lnTo>
                    <a:lnTo>
                      <a:pt x="830" y="47"/>
                    </a:lnTo>
                    <a:lnTo>
                      <a:pt x="876" y="36"/>
                    </a:lnTo>
                    <a:lnTo>
                      <a:pt x="922" y="26"/>
                    </a:lnTo>
                    <a:lnTo>
                      <a:pt x="970" y="19"/>
                    </a:lnTo>
                    <a:lnTo>
                      <a:pt x="1018" y="12"/>
                    </a:lnTo>
                    <a:lnTo>
                      <a:pt x="1068" y="6"/>
                    </a:lnTo>
                    <a:lnTo>
                      <a:pt x="1118" y="2"/>
                    </a:lnTo>
                    <a:lnTo>
                      <a:pt x="1170" y="1"/>
                    </a:lnTo>
                    <a:lnTo>
                      <a:pt x="1223" y="0"/>
                    </a:lnTo>
                    <a:lnTo>
                      <a:pt x="1275" y="1"/>
                    </a:lnTo>
                    <a:lnTo>
                      <a:pt x="1327" y="2"/>
                    </a:lnTo>
                    <a:lnTo>
                      <a:pt x="1377" y="6"/>
                    </a:lnTo>
                    <a:lnTo>
                      <a:pt x="1427" y="11"/>
                    </a:lnTo>
                    <a:lnTo>
                      <a:pt x="1476" y="19"/>
                    </a:lnTo>
                    <a:lnTo>
                      <a:pt x="1523" y="26"/>
                    </a:lnTo>
                    <a:lnTo>
                      <a:pt x="1569" y="36"/>
                    </a:lnTo>
                    <a:lnTo>
                      <a:pt x="1614" y="46"/>
                    </a:lnTo>
                    <a:lnTo>
                      <a:pt x="1659" y="59"/>
                    </a:lnTo>
                    <a:lnTo>
                      <a:pt x="1703" y="72"/>
                    </a:lnTo>
                    <a:lnTo>
                      <a:pt x="1744" y="87"/>
                    </a:lnTo>
                    <a:lnTo>
                      <a:pt x="1785" y="105"/>
                    </a:lnTo>
                    <a:lnTo>
                      <a:pt x="1826" y="122"/>
                    </a:lnTo>
                    <a:lnTo>
                      <a:pt x="1865" y="142"/>
                    </a:lnTo>
                    <a:lnTo>
                      <a:pt x="1902" y="163"/>
                    </a:lnTo>
                    <a:lnTo>
                      <a:pt x="1939" y="186"/>
                    </a:lnTo>
                    <a:lnTo>
                      <a:pt x="1976" y="209"/>
                    </a:lnTo>
                    <a:lnTo>
                      <a:pt x="2009" y="234"/>
                    </a:lnTo>
                    <a:lnTo>
                      <a:pt x="2043" y="262"/>
                    </a:lnTo>
                    <a:lnTo>
                      <a:pt x="2075" y="289"/>
                    </a:lnTo>
                    <a:lnTo>
                      <a:pt x="2105" y="318"/>
                    </a:lnTo>
                    <a:lnTo>
                      <a:pt x="2135" y="348"/>
                    </a:lnTo>
                    <a:lnTo>
                      <a:pt x="2163" y="379"/>
                    </a:lnTo>
                    <a:lnTo>
                      <a:pt x="2189" y="411"/>
                    </a:lnTo>
                    <a:lnTo>
                      <a:pt x="2215" y="445"/>
                    </a:lnTo>
                    <a:lnTo>
                      <a:pt x="2239" y="480"/>
                    </a:lnTo>
                    <a:lnTo>
                      <a:pt x="2261" y="517"/>
                    </a:lnTo>
                    <a:lnTo>
                      <a:pt x="2284" y="555"/>
                    </a:lnTo>
                    <a:lnTo>
                      <a:pt x="2303" y="593"/>
                    </a:lnTo>
                    <a:lnTo>
                      <a:pt x="2322" y="633"/>
                    </a:lnTo>
                    <a:lnTo>
                      <a:pt x="2340" y="674"/>
                    </a:lnTo>
                    <a:lnTo>
                      <a:pt x="2356" y="717"/>
                    </a:lnTo>
                    <a:lnTo>
                      <a:pt x="2360" y="728"/>
                    </a:lnTo>
                    <a:lnTo>
                      <a:pt x="2362" y="738"/>
                    </a:lnTo>
                    <a:lnTo>
                      <a:pt x="2362" y="747"/>
                    </a:lnTo>
                    <a:lnTo>
                      <a:pt x="2360" y="755"/>
                    </a:lnTo>
                    <a:lnTo>
                      <a:pt x="2356" y="763"/>
                    </a:lnTo>
                    <a:lnTo>
                      <a:pt x="2351" y="769"/>
                    </a:lnTo>
                    <a:lnTo>
                      <a:pt x="2343" y="774"/>
                    </a:lnTo>
                    <a:lnTo>
                      <a:pt x="2333" y="779"/>
                    </a:lnTo>
                    <a:lnTo>
                      <a:pt x="1613" y="1088"/>
                    </a:lnTo>
                    <a:lnTo>
                      <a:pt x="1600" y="1093"/>
                    </a:lnTo>
                    <a:lnTo>
                      <a:pt x="1589" y="1096"/>
                    </a:lnTo>
                    <a:lnTo>
                      <a:pt x="1584" y="1096"/>
                    </a:lnTo>
                    <a:lnTo>
                      <a:pt x="1580" y="1094"/>
                    </a:lnTo>
                    <a:lnTo>
                      <a:pt x="1575" y="1093"/>
                    </a:lnTo>
                    <a:lnTo>
                      <a:pt x="1571" y="1092"/>
                    </a:lnTo>
                    <a:lnTo>
                      <a:pt x="1563" y="1087"/>
                    </a:lnTo>
                    <a:lnTo>
                      <a:pt x="1557" y="1079"/>
                    </a:lnTo>
                    <a:lnTo>
                      <a:pt x="1551" y="1069"/>
                    </a:lnTo>
                    <a:lnTo>
                      <a:pt x="1546" y="1057"/>
                    </a:lnTo>
                    <a:lnTo>
                      <a:pt x="1533" y="1030"/>
                    </a:lnTo>
                    <a:lnTo>
                      <a:pt x="1519" y="1005"/>
                    </a:lnTo>
                    <a:lnTo>
                      <a:pt x="1504" y="981"/>
                    </a:lnTo>
                    <a:lnTo>
                      <a:pt x="1489" y="960"/>
                    </a:lnTo>
                    <a:lnTo>
                      <a:pt x="1473" y="939"/>
                    </a:lnTo>
                    <a:lnTo>
                      <a:pt x="1457" y="921"/>
                    </a:lnTo>
                    <a:lnTo>
                      <a:pt x="1440" y="904"/>
                    </a:lnTo>
                    <a:lnTo>
                      <a:pt x="1421" y="889"/>
                    </a:lnTo>
                    <a:lnTo>
                      <a:pt x="1402" y="876"/>
                    </a:lnTo>
                    <a:lnTo>
                      <a:pt x="1382" y="865"/>
                    </a:lnTo>
                    <a:lnTo>
                      <a:pt x="1361" y="855"/>
                    </a:lnTo>
                    <a:lnTo>
                      <a:pt x="1340" y="848"/>
                    </a:lnTo>
                    <a:lnTo>
                      <a:pt x="1317" y="841"/>
                    </a:lnTo>
                    <a:lnTo>
                      <a:pt x="1294" y="836"/>
                    </a:lnTo>
                    <a:lnTo>
                      <a:pt x="1270" y="834"/>
                    </a:lnTo>
                    <a:lnTo>
                      <a:pt x="1245" y="834"/>
                    </a:lnTo>
                    <a:lnTo>
                      <a:pt x="1220" y="834"/>
                    </a:lnTo>
                    <a:lnTo>
                      <a:pt x="1197" y="836"/>
                    </a:lnTo>
                    <a:lnTo>
                      <a:pt x="1174" y="840"/>
                    </a:lnTo>
                    <a:lnTo>
                      <a:pt x="1153" y="845"/>
                    </a:lnTo>
                    <a:lnTo>
                      <a:pt x="1133" y="851"/>
                    </a:lnTo>
                    <a:lnTo>
                      <a:pt x="1114" y="859"/>
                    </a:lnTo>
                    <a:lnTo>
                      <a:pt x="1096" y="869"/>
                    </a:lnTo>
                    <a:lnTo>
                      <a:pt x="1079" y="879"/>
                    </a:lnTo>
                    <a:lnTo>
                      <a:pt x="1063" y="891"/>
                    </a:lnTo>
                    <a:lnTo>
                      <a:pt x="1049" y="905"/>
                    </a:lnTo>
                    <a:lnTo>
                      <a:pt x="1036" y="920"/>
                    </a:lnTo>
                    <a:lnTo>
                      <a:pt x="1023" y="936"/>
                    </a:lnTo>
                    <a:lnTo>
                      <a:pt x="1012" y="955"/>
                    </a:lnTo>
                    <a:lnTo>
                      <a:pt x="1002" y="974"/>
                    </a:lnTo>
                    <a:lnTo>
                      <a:pt x="993" y="995"/>
                    </a:lnTo>
                    <a:lnTo>
                      <a:pt x="985" y="1017"/>
                    </a:lnTo>
                    <a:lnTo>
                      <a:pt x="981" y="1033"/>
                    </a:lnTo>
                    <a:lnTo>
                      <a:pt x="977" y="1051"/>
                    </a:lnTo>
                    <a:lnTo>
                      <a:pt x="973" y="1072"/>
                    </a:lnTo>
                    <a:lnTo>
                      <a:pt x="970" y="1096"/>
                    </a:lnTo>
                    <a:lnTo>
                      <a:pt x="963" y="1151"/>
                    </a:lnTo>
                    <a:lnTo>
                      <a:pt x="958" y="1215"/>
                    </a:lnTo>
                    <a:lnTo>
                      <a:pt x="955" y="1290"/>
                    </a:lnTo>
                    <a:lnTo>
                      <a:pt x="952" y="1376"/>
                    </a:lnTo>
                    <a:lnTo>
                      <a:pt x="950" y="1471"/>
                    </a:lnTo>
                    <a:lnTo>
                      <a:pt x="950" y="1577"/>
                    </a:lnTo>
                    <a:lnTo>
                      <a:pt x="950" y="1683"/>
                    </a:lnTo>
                    <a:lnTo>
                      <a:pt x="952" y="1779"/>
                    </a:lnTo>
                    <a:lnTo>
                      <a:pt x="955" y="1864"/>
                    </a:lnTo>
                    <a:lnTo>
                      <a:pt x="958" y="1938"/>
                    </a:lnTo>
                    <a:lnTo>
                      <a:pt x="963" y="2003"/>
                    </a:lnTo>
                    <a:lnTo>
                      <a:pt x="970" y="2058"/>
                    </a:lnTo>
                    <a:lnTo>
                      <a:pt x="973" y="2082"/>
                    </a:lnTo>
                    <a:lnTo>
                      <a:pt x="977" y="2103"/>
                    </a:lnTo>
                    <a:lnTo>
                      <a:pt x="981" y="2122"/>
                    </a:lnTo>
                    <a:lnTo>
                      <a:pt x="985" y="2136"/>
                    </a:lnTo>
                    <a:lnTo>
                      <a:pt x="993" y="2159"/>
                    </a:lnTo>
                    <a:lnTo>
                      <a:pt x="1002" y="2180"/>
                    </a:lnTo>
                    <a:lnTo>
                      <a:pt x="1012" y="2199"/>
                    </a:lnTo>
                    <a:lnTo>
                      <a:pt x="1023" y="2218"/>
                    </a:lnTo>
                    <a:lnTo>
                      <a:pt x="1036" y="2234"/>
                    </a:lnTo>
                    <a:lnTo>
                      <a:pt x="1049" y="2249"/>
                    </a:lnTo>
                    <a:lnTo>
                      <a:pt x="1063" y="2262"/>
                    </a:lnTo>
                    <a:lnTo>
                      <a:pt x="1079" y="2275"/>
                    </a:lnTo>
                    <a:lnTo>
                      <a:pt x="1096" y="2286"/>
                    </a:lnTo>
                    <a:lnTo>
                      <a:pt x="1114" y="2295"/>
                    </a:lnTo>
                    <a:lnTo>
                      <a:pt x="1133" y="2302"/>
                    </a:lnTo>
                    <a:lnTo>
                      <a:pt x="1153" y="2310"/>
                    </a:lnTo>
                    <a:lnTo>
                      <a:pt x="1174" y="2315"/>
                    </a:lnTo>
                    <a:lnTo>
                      <a:pt x="1197" y="2317"/>
                    </a:lnTo>
                    <a:lnTo>
                      <a:pt x="1220" y="2320"/>
                    </a:lnTo>
                    <a:lnTo>
                      <a:pt x="1245" y="2321"/>
                    </a:lnTo>
                    <a:lnTo>
                      <a:pt x="1270" y="2320"/>
                    </a:lnTo>
                    <a:lnTo>
                      <a:pt x="1294" y="2317"/>
                    </a:lnTo>
                    <a:lnTo>
                      <a:pt x="1317" y="2312"/>
                    </a:lnTo>
                    <a:lnTo>
                      <a:pt x="1340" y="2307"/>
                    </a:lnTo>
                    <a:lnTo>
                      <a:pt x="1361" y="2299"/>
                    </a:lnTo>
                    <a:lnTo>
                      <a:pt x="1382" y="2289"/>
                    </a:lnTo>
                    <a:lnTo>
                      <a:pt x="1402" y="2277"/>
                    </a:lnTo>
                    <a:lnTo>
                      <a:pt x="1421" y="2265"/>
                    </a:lnTo>
                    <a:lnTo>
                      <a:pt x="1440" y="2250"/>
                    </a:lnTo>
                    <a:lnTo>
                      <a:pt x="1457" y="2234"/>
                    </a:lnTo>
                    <a:lnTo>
                      <a:pt x="1473" y="2215"/>
                    </a:lnTo>
                    <a:lnTo>
                      <a:pt x="1489" y="2195"/>
                    </a:lnTo>
                    <a:lnTo>
                      <a:pt x="1504" y="2173"/>
                    </a:lnTo>
                    <a:lnTo>
                      <a:pt x="1519" y="2149"/>
                    </a:lnTo>
                    <a:lnTo>
                      <a:pt x="1533" y="2124"/>
                    </a:lnTo>
                    <a:lnTo>
                      <a:pt x="1546" y="2097"/>
                    </a:lnTo>
                    <a:lnTo>
                      <a:pt x="1551" y="2084"/>
                    </a:lnTo>
                    <a:lnTo>
                      <a:pt x="1557" y="2074"/>
                    </a:lnTo>
                    <a:lnTo>
                      <a:pt x="1563" y="2067"/>
                    </a:lnTo>
                    <a:lnTo>
                      <a:pt x="1571" y="2062"/>
                    </a:lnTo>
                    <a:lnTo>
                      <a:pt x="1575" y="2060"/>
                    </a:lnTo>
                    <a:lnTo>
                      <a:pt x="1580" y="2059"/>
                    </a:lnTo>
                    <a:lnTo>
                      <a:pt x="1584" y="2059"/>
                    </a:lnTo>
                    <a:lnTo>
                      <a:pt x="1589" y="2059"/>
                    </a:lnTo>
                    <a:lnTo>
                      <a:pt x="1600" y="2060"/>
                    </a:lnTo>
                    <a:lnTo>
                      <a:pt x="1613" y="2065"/>
                    </a:lnTo>
                    <a:lnTo>
                      <a:pt x="2333" y="2375"/>
                    </a:lnTo>
                    <a:lnTo>
                      <a:pt x="2343" y="2380"/>
                    </a:lnTo>
                    <a:lnTo>
                      <a:pt x="2351" y="2385"/>
                    </a:lnTo>
                    <a:lnTo>
                      <a:pt x="2356" y="2392"/>
                    </a:lnTo>
                    <a:lnTo>
                      <a:pt x="2360" y="2399"/>
                    </a:lnTo>
                    <a:lnTo>
                      <a:pt x="2362" y="2407"/>
                    </a:lnTo>
                    <a:lnTo>
                      <a:pt x="2362" y="2417"/>
                    </a:lnTo>
                    <a:lnTo>
                      <a:pt x="2360" y="2427"/>
                    </a:lnTo>
                    <a:lnTo>
                      <a:pt x="2356" y="2437"/>
                    </a:lnTo>
                    <a:lnTo>
                      <a:pt x="2340" y="2479"/>
                    </a:lnTo>
                    <a:lnTo>
                      <a:pt x="2322" y="2520"/>
                    </a:lnTo>
                    <a:lnTo>
                      <a:pt x="2303" y="2562"/>
                    </a:lnTo>
                    <a:lnTo>
                      <a:pt x="2284" y="2600"/>
                    </a:lnTo>
                    <a:lnTo>
                      <a:pt x="2261" y="2638"/>
                    </a:lnTo>
                    <a:lnTo>
                      <a:pt x="2239" y="2674"/>
                    </a:lnTo>
                    <a:lnTo>
                      <a:pt x="2215" y="2709"/>
                    </a:lnTo>
                    <a:lnTo>
                      <a:pt x="2189" y="2742"/>
                    </a:lnTo>
                    <a:lnTo>
                      <a:pt x="2163" y="2775"/>
                    </a:lnTo>
                    <a:lnTo>
                      <a:pt x="2135" y="2806"/>
                    </a:lnTo>
                    <a:lnTo>
                      <a:pt x="2105" y="2836"/>
                    </a:lnTo>
                    <a:lnTo>
                      <a:pt x="2075" y="2866"/>
                    </a:lnTo>
                    <a:lnTo>
                      <a:pt x="2043" y="2893"/>
                    </a:lnTo>
                    <a:lnTo>
                      <a:pt x="2009" y="2919"/>
                    </a:lnTo>
                    <a:lnTo>
                      <a:pt x="1976" y="2944"/>
                    </a:lnTo>
                    <a:lnTo>
                      <a:pt x="1939" y="2968"/>
                    </a:lnTo>
                    <a:lnTo>
                      <a:pt x="1902" y="2990"/>
                    </a:lnTo>
                    <a:lnTo>
                      <a:pt x="1865" y="3012"/>
                    </a:lnTo>
                    <a:lnTo>
                      <a:pt x="1826" y="3031"/>
                    </a:lnTo>
                    <a:lnTo>
                      <a:pt x="1785" y="3049"/>
                    </a:lnTo>
                    <a:lnTo>
                      <a:pt x="1744" y="3066"/>
                    </a:lnTo>
                    <a:lnTo>
                      <a:pt x="1703" y="3081"/>
                    </a:lnTo>
                    <a:lnTo>
                      <a:pt x="1659" y="3095"/>
                    </a:lnTo>
                    <a:lnTo>
                      <a:pt x="1614" y="3108"/>
                    </a:lnTo>
                    <a:lnTo>
                      <a:pt x="1569" y="3119"/>
                    </a:lnTo>
                    <a:lnTo>
                      <a:pt x="1523" y="3127"/>
                    </a:lnTo>
                    <a:lnTo>
                      <a:pt x="1476" y="3136"/>
                    </a:lnTo>
                    <a:lnTo>
                      <a:pt x="1427" y="3142"/>
                    </a:lnTo>
                    <a:lnTo>
                      <a:pt x="1377" y="3147"/>
                    </a:lnTo>
                    <a:lnTo>
                      <a:pt x="1327" y="3151"/>
                    </a:lnTo>
                    <a:lnTo>
                      <a:pt x="1275" y="3154"/>
                    </a:lnTo>
                    <a:lnTo>
                      <a:pt x="1223" y="3154"/>
                    </a:lnTo>
                    <a:lnTo>
                      <a:pt x="1170" y="3154"/>
                    </a:lnTo>
                    <a:lnTo>
                      <a:pt x="1118" y="3151"/>
                    </a:lnTo>
                    <a:lnTo>
                      <a:pt x="1068" y="3147"/>
                    </a:lnTo>
                    <a:lnTo>
                      <a:pt x="1018" y="3142"/>
                    </a:lnTo>
                    <a:lnTo>
                      <a:pt x="970" y="3135"/>
                    </a:lnTo>
                    <a:lnTo>
                      <a:pt x="922" y="3127"/>
                    </a:lnTo>
                    <a:lnTo>
                      <a:pt x="876" y="3117"/>
                    </a:lnTo>
                    <a:lnTo>
                      <a:pt x="830" y="3106"/>
                    </a:lnTo>
                    <a:lnTo>
                      <a:pt x="786" y="3094"/>
                    </a:lnTo>
                    <a:lnTo>
                      <a:pt x="743" y="3080"/>
                    </a:lnTo>
                    <a:lnTo>
                      <a:pt x="700" y="3064"/>
                    </a:lnTo>
                    <a:lnTo>
                      <a:pt x="659" y="3046"/>
                    </a:lnTo>
                    <a:lnTo>
                      <a:pt x="619" y="3028"/>
                    </a:lnTo>
                    <a:lnTo>
                      <a:pt x="581" y="3008"/>
                    </a:lnTo>
                    <a:lnTo>
                      <a:pt x="543" y="2987"/>
                    </a:lnTo>
                    <a:lnTo>
                      <a:pt x="506" y="2964"/>
                    </a:lnTo>
                    <a:lnTo>
                      <a:pt x="470" y="2939"/>
                    </a:lnTo>
                    <a:lnTo>
                      <a:pt x="436" y="2913"/>
                    </a:lnTo>
                    <a:lnTo>
                      <a:pt x="402" y="2886"/>
                    </a:lnTo>
                    <a:lnTo>
                      <a:pt x="371" y="2857"/>
                    </a:lnTo>
                    <a:lnTo>
                      <a:pt x="340" y="2827"/>
                    </a:lnTo>
                    <a:lnTo>
                      <a:pt x="311" y="2795"/>
                    </a:lnTo>
                    <a:lnTo>
                      <a:pt x="284" y="2762"/>
                    </a:lnTo>
                    <a:lnTo>
                      <a:pt x="257" y="2727"/>
                    </a:lnTo>
                    <a:lnTo>
                      <a:pt x="232" y="2692"/>
                    </a:lnTo>
                    <a:lnTo>
                      <a:pt x="208" y="2655"/>
                    </a:lnTo>
                    <a:lnTo>
                      <a:pt x="186" y="2616"/>
                    </a:lnTo>
                    <a:lnTo>
                      <a:pt x="164" y="2577"/>
                    </a:lnTo>
                    <a:lnTo>
                      <a:pt x="144" y="2534"/>
                    </a:lnTo>
                    <a:lnTo>
                      <a:pt x="127" y="2492"/>
                    </a:lnTo>
                    <a:lnTo>
                      <a:pt x="110" y="2447"/>
                    </a:lnTo>
                    <a:lnTo>
                      <a:pt x="93" y="2401"/>
                    </a:lnTo>
                    <a:close/>
                    <a:moveTo>
                      <a:pt x="4576" y="2962"/>
                    </a:moveTo>
                    <a:lnTo>
                      <a:pt x="4536" y="2984"/>
                    </a:lnTo>
                    <a:lnTo>
                      <a:pt x="4496" y="3007"/>
                    </a:lnTo>
                    <a:lnTo>
                      <a:pt x="4454" y="3026"/>
                    </a:lnTo>
                    <a:lnTo>
                      <a:pt x="4411" y="3045"/>
                    </a:lnTo>
                    <a:lnTo>
                      <a:pt x="4368" y="3063"/>
                    </a:lnTo>
                    <a:lnTo>
                      <a:pt x="4324" y="3079"/>
                    </a:lnTo>
                    <a:lnTo>
                      <a:pt x="4279" y="3093"/>
                    </a:lnTo>
                    <a:lnTo>
                      <a:pt x="4233" y="3106"/>
                    </a:lnTo>
                    <a:lnTo>
                      <a:pt x="4186" y="3117"/>
                    </a:lnTo>
                    <a:lnTo>
                      <a:pt x="4138" y="3127"/>
                    </a:lnTo>
                    <a:lnTo>
                      <a:pt x="4090" y="3135"/>
                    </a:lnTo>
                    <a:lnTo>
                      <a:pt x="4041" y="3142"/>
                    </a:lnTo>
                    <a:lnTo>
                      <a:pt x="3990" y="3147"/>
                    </a:lnTo>
                    <a:lnTo>
                      <a:pt x="3939" y="3151"/>
                    </a:lnTo>
                    <a:lnTo>
                      <a:pt x="3888" y="3154"/>
                    </a:lnTo>
                    <a:lnTo>
                      <a:pt x="3834" y="3154"/>
                    </a:lnTo>
                    <a:lnTo>
                      <a:pt x="3782" y="3154"/>
                    </a:lnTo>
                    <a:lnTo>
                      <a:pt x="3730" y="3151"/>
                    </a:lnTo>
                    <a:lnTo>
                      <a:pt x="3678" y="3147"/>
                    </a:lnTo>
                    <a:lnTo>
                      <a:pt x="3629" y="3142"/>
                    </a:lnTo>
                    <a:lnTo>
                      <a:pt x="3580" y="3135"/>
                    </a:lnTo>
                    <a:lnTo>
                      <a:pt x="3531" y="3127"/>
                    </a:lnTo>
                    <a:lnTo>
                      <a:pt x="3483" y="3117"/>
                    </a:lnTo>
                    <a:lnTo>
                      <a:pt x="3437" y="3106"/>
                    </a:lnTo>
                    <a:lnTo>
                      <a:pt x="3390" y="3093"/>
                    </a:lnTo>
                    <a:lnTo>
                      <a:pt x="3346" y="3079"/>
                    </a:lnTo>
                    <a:lnTo>
                      <a:pt x="3302" y="3063"/>
                    </a:lnTo>
                    <a:lnTo>
                      <a:pt x="3258" y="3045"/>
                    </a:lnTo>
                    <a:lnTo>
                      <a:pt x="3216" y="3026"/>
                    </a:lnTo>
                    <a:lnTo>
                      <a:pt x="3174" y="3007"/>
                    </a:lnTo>
                    <a:lnTo>
                      <a:pt x="3134" y="2984"/>
                    </a:lnTo>
                    <a:lnTo>
                      <a:pt x="3094" y="2962"/>
                    </a:lnTo>
                    <a:lnTo>
                      <a:pt x="3054" y="2937"/>
                    </a:lnTo>
                    <a:lnTo>
                      <a:pt x="3018" y="2911"/>
                    </a:lnTo>
                    <a:lnTo>
                      <a:pt x="2982" y="2883"/>
                    </a:lnTo>
                    <a:lnTo>
                      <a:pt x="2948" y="2853"/>
                    </a:lnTo>
                    <a:lnTo>
                      <a:pt x="2914" y="2823"/>
                    </a:lnTo>
                    <a:lnTo>
                      <a:pt x="2883" y="2792"/>
                    </a:lnTo>
                    <a:lnTo>
                      <a:pt x="2854" y="2758"/>
                    </a:lnTo>
                    <a:lnTo>
                      <a:pt x="2826" y="2724"/>
                    </a:lnTo>
                    <a:lnTo>
                      <a:pt x="2800" y="2687"/>
                    </a:lnTo>
                    <a:lnTo>
                      <a:pt x="2775" y="2650"/>
                    </a:lnTo>
                    <a:lnTo>
                      <a:pt x="2751" y="2611"/>
                    </a:lnTo>
                    <a:lnTo>
                      <a:pt x="2729" y="2572"/>
                    </a:lnTo>
                    <a:lnTo>
                      <a:pt x="2709" y="2530"/>
                    </a:lnTo>
                    <a:lnTo>
                      <a:pt x="2690" y="2487"/>
                    </a:lnTo>
                    <a:lnTo>
                      <a:pt x="2672" y="2443"/>
                    </a:lnTo>
                    <a:lnTo>
                      <a:pt x="2656" y="2397"/>
                    </a:lnTo>
                    <a:lnTo>
                      <a:pt x="2645" y="2358"/>
                    </a:lnTo>
                    <a:lnTo>
                      <a:pt x="2634" y="2320"/>
                    </a:lnTo>
                    <a:lnTo>
                      <a:pt x="2624" y="2277"/>
                    </a:lnTo>
                    <a:lnTo>
                      <a:pt x="2615" y="2235"/>
                    </a:lnTo>
                    <a:lnTo>
                      <a:pt x="2606" y="2190"/>
                    </a:lnTo>
                    <a:lnTo>
                      <a:pt x="2599" y="2143"/>
                    </a:lnTo>
                    <a:lnTo>
                      <a:pt x="2593" y="2094"/>
                    </a:lnTo>
                    <a:lnTo>
                      <a:pt x="2586" y="2044"/>
                    </a:lnTo>
                    <a:lnTo>
                      <a:pt x="2580" y="1992"/>
                    </a:lnTo>
                    <a:lnTo>
                      <a:pt x="2575" y="1938"/>
                    </a:lnTo>
                    <a:lnTo>
                      <a:pt x="2571" y="1882"/>
                    </a:lnTo>
                    <a:lnTo>
                      <a:pt x="2568" y="1825"/>
                    </a:lnTo>
                    <a:lnTo>
                      <a:pt x="2565" y="1765"/>
                    </a:lnTo>
                    <a:lnTo>
                      <a:pt x="2564" y="1704"/>
                    </a:lnTo>
                    <a:lnTo>
                      <a:pt x="2563" y="1642"/>
                    </a:lnTo>
                    <a:lnTo>
                      <a:pt x="2563" y="1577"/>
                    </a:lnTo>
                    <a:lnTo>
                      <a:pt x="2563" y="1512"/>
                    </a:lnTo>
                    <a:lnTo>
                      <a:pt x="2564" y="1450"/>
                    </a:lnTo>
                    <a:lnTo>
                      <a:pt x="2565" y="1389"/>
                    </a:lnTo>
                    <a:lnTo>
                      <a:pt x="2568" y="1329"/>
                    </a:lnTo>
                    <a:lnTo>
                      <a:pt x="2571" y="1271"/>
                    </a:lnTo>
                    <a:lnTo>
                      <a:pt x="2575" y="1217"/>
                    </a:lnTo>
                    <a:lnTo>
                      <a:pt x="2580" y="1162"/>
                    </a:lnTo>
                    <a:lnTo>
                      <a:pt x="2586" y="1109"/>
                    </a:lnTo>
                    <a:lnTo>
                      <a:pt x="2593" y="1060"/>
                    </a:lnTo>
                    <a:lnTo>
                      <a:pt x="2599" y="1011"/>
                    </a:lnTo>
                    <a:lnTo>
                      <a:pt x="2606" y="965"/>
                    </a:lnTo>
                    <a:lnTo>
                      <a:pt x="2615" y="919"/>
                    </a:lnTo>
                    <a:lnTo>
                      <a:pt x="2624" y="876"/>
                    </a:lnTo>
                    <a:lnTo>
                      <a:pt x="2634" y="835"/>
                    </a:lnTo>
                    <a:lnTo>
                      <a:pt x="2645" y="795"/>
                    </a:lnTo>
                    <a:lnTo>
                      <a:pt x="2656" y="757"/>
                    </a:lnTo>
                    <a:lnTo>
                      <a:pt x="2672" y="712"/>
                    </a:lnTo>
                    <a:lnTo>
                      <a:pt x="2690" y="667"/>
                    </a:lnTo>
                    <a:lnTo>
                      <a:pt x="2709" y="624"/>
                    </a:lnTo>
                    <a:lnTo>
                      <a:pt x="2729" y="582"/>
                    </a:lnTo>
                    <a:lnTo>
                      <a:pt x="2751" y="542"/>
                    </a:lnTo>
                    <a:lnTo>
                      <a:pt x="2775" y="504"/>
                    </a:lnTo>
                    <a:lnTo>
                      <a:pt x="2800" y="466"/>
                    </a:lnTo>
                    <a:lnTo>
                      <a:pt x="2826" y="430"/>
                    </a:lnTo>
                    <a:lnTo>
                      <a:pt x="2854" y="395"/>
                    </a:lnTo>
                    <a:lnTo>
                      <a:pt x="2883" y="363"/>
                    </a:lnTo>
                    <a:lnTo>
                      <a:pt x="2914" y="330"/>
                    </a:lnTo>
                    <a:lnTo>
                      <a:pt x="2948" y="300"/>
                    </a:lnTo>
                    <a:lnTo>
                      <a:pt x="2982" y="272"/>
                    </a:lnTo>
                    <a:lnTo>
                      <a:pt x="3018" y="243"/>
                    </a:lnTo>
                    <a:lnTo>
                      <a:pt x="3054" y="217"/>
                    </a:lnTo>
                    <a:lnTo>
                      <a:pt x="3094" y="193"/>
                    </a:lnTo>
                    <a:lnTo>
                      <a:pt x="3134" y="170"/>
                    </a:lnTo>
                    <a:lnTo>
                      <a:pt x="3174" y="147"/>
                    </a:lnTo>
                    <a:lnTo>
                      <a:pt x="3216" y="127"/>
                    </a:lnTo>
                    <a:lnTo>
                      <a:pt x="3258" y="108"/>
                    </a:lnTo>
                    <a:lnTo>
                      <a:pt x="3302" y="91"/>
                    </a:lnTo>
                    <a:lnTo>
                      <a:pt x="3346" y="75"/>
                    </a:lnTo>
                    <a:lnTo>
                      <a:pt x="3390" y="61"/>
                    </a:lnTo>
                    <a:lnTo>
                      <a:pt x="3437" y="49"/>
                    </a:lnTo>
                    <a:lnTo>
                      <a:pt x="3483" y="37"/>
                    </a:lnTo>
                    <a:lnTo>
                      <a:pt x="3531" y="27"/>
                    </a:lnTo>
                    <a:lnTo>
                      <a:pt x="3580" y="19"/>
                    </a:lnTo>
                    <a:lnTo>
                      <a:pt x="3629" y="12"/>
                    </a:lnTo>
                    <a:lnTo>
                      <a:pt x="3678" y="6"/>
                    </a:lnTo>
                    <a:lnTo>
                      <a:pt x="3730" y="2"/>
                    </a:lnTo>
                    <a:lnTo>
                      <a:pt x="3782" y="1"/>
                    </a:lnTo>
                    <a:lnTo>
                      <a:pt x="3834" y="0"/>
                    </a:lnTo>
                    <a:lnTo>
                      <a:pt x="3888" y="1"/>
                    </a:lnTo>
                    <a:lnTo>
                      <a:pt x="3939" y="2"/>
                    </a:lnTo>
                    <a:lnTo>
                      <a:pt x="3990" y="6"/>
                    </a:lnTo>
                    <a:lnTo>
                      <a:pt x="4041" y="12"/>
                    </a:lnTo>
                    <a:lnTo>
                      <a:pt x="4090" y="19"/>
                    </a:lnTo>
                    <a:lnTo>
                      <a:pt x="4138" y="27"/>
                    </a:lnTo>
                    <a:lnTo>
                      <a:pt x="4186" y="37"/>
                    </a:lnTo>
                    <a:lnTo>
                      <a:pt x="4233" y="49"/>
                    </a:lnTo>
                    <a:lnTo>
                      <a:pt x="4279" y="61"/>
                    </a:lnTo>
                    <a:lnTo>
                      <a:pt x="4324" y="75"/>
                    </a:lnTo>
                    <a:lnTo>
                      <a:pt x="4368" y="91"/>
                    </a:lnTo>
                    <a:lnTo>
                      <a:pt x="4411" y="108"/>
                    </a:lnTo>
                    <a:lnTo>
                      <a:pt x="4454" y="127"/>
                    </a:lnTo>
                    <a:lnTo>
                      <a:pt x="4496" y="147"/>
                    </a:lnTo>
                    <a:lnTo>
                      <a:pt x="4536" y="170"/>
                    </a:lnTo>
                    <a:lnTo>
                      <a:pt x="4576" y="193"/>
                    </a:lnTo>
                    <a:lnTo>
                      <a:pt x="4615" y="217"/>
                    </a:lnTo>
                    <a:lnTo>
                      <a:pt x="4652" y="243"/>
                    </a:lnTo>
                    <a:lnTo>
                      <a:pt x="4688" y="272"/>
                    </a:lnTo>
                    <a:lnTo>
                      <a:pt x="4722" y="300"/>
                    </a:lnTo>
                    <a:lnTo>
                      <a:pt x="4754" y="330"/>
                    </a:lnTo>
                    <a:lnTo>
                      <a:pt x="4785" y="363"/>
                    </a:lnTo>
                    <a:lnTo>
                      <a:pt x="4815" y="395"/>
                    </a:lnTo>
                    <a:lnTo>
                      <a:pt x="4844" y="430"/>
                    </a:lnTo>
                    <a:lnTo>
                      <a:pt x="4870" y="466"/>
                    </a:lnTo>
                    <a:lnTo>
                      <a:pt x="4895" y="504"/>
                    </a:lnTo>
                    <a:lnTo>
                      <a:pt x="4919" y="542"/>
                    </a:lnTo>
                    <a:lnTo>
                      <a:pt x="4940" y="582"/>
                    </a:lnTo>
                    <a:lnTo>
                      <a:pt x="4961" y="624"/>
                    </a:lnTo>
                    <a:lnTo>
                      <a:pt x="4980" y="667"/>
                    </a:lnTo>
                    <a:lnTo>
                      <a:pt x="4997" y="712"/>
                    </a:lnTo>
                    <a:lnTo>
                      <a:pt x="5014" y="757"/>
                    </a:lnTo>
                    <a:lnTo>
                      <a:pt x="5025" y="795"/>
                    </a:lnTo>
                    <a:lnTo>
                      <a:pt x="5035" y="835"/>
                    </a:lnTo>
                    <a:lnTo>
                      <a:pt x="5045" y="878"/>
                    </a:lnTo>
                    <a:lnTo>
                      <a:pt x="5055" y="921"/>
                    </a:lnTo>
                    <a:lnTo>
                      <a:pt x="5062" y="966"/>
                    </a:lnTo>
                    <a:lnTo>
                      <a:pt x="5071" y="1013"/>
                    </a:lnTo>
                    <a:lnTo>
                      <a:pt x="5077" y="1062"/>
                    </a:lnTo>
                    <a:lnTo>
                      <a:pt x="5083" y="1112"/>
                    </a:lnTo>
                    <a:lnTo>
                      <a:pt x="5090" y="1164"/>
                    </a:lnTo>
                    <a:lnTo>
                      <a:pt x="5095" y="1218"/>
                    </a:lnTo>
                    <a:lnTo>
                      <a:pt x="5098" y="1274"/>
                    </a:lnTo>
                    <a:lnTo>
                      <a:pt x="5101" y="1331"/>
                    </a:lnTo>
                    <a:lnTo>
                      <a:pt x="5105" y="1390"/>
                    </a:lnTo>
                    <a:lnTo>
                      <a:pt x="5106" y="1451"/>
                    </a:lnTo>
                    <a:lnTo>
                      <a:pt x="5107" y="1513"/>
                    </a:lnTo>
                    <a:lnTo>
                      <a:pt x="5107" y="1577"/>
                    </a:lnTo>
                    <a:lnTo>
                      <a:pt x="5107" y="1642"/>
                    </a:lnTo>
                    <a:lnTo>
                      <a:pt x="5106" y="1704"/>
                    </a:lnTo>
                    <a:lnTo>
                      <a:pt x="5105" y="1765"/>
                    </a:lnTo>
                    <a:lnTo>
                      <a:pt x="5101" y="1825"/>
                    </a:lnTo>
                    <a:lnTo>
                      <a:pt x="5098" y="1882"/>
                    </a:lnTo>
                    <a:lnTo>
                      <a:pt x="5095" y="1938"/>
                    </a:lnTo>
                    <a:lnTo>
                      <a:pt x="5090" y="1992"/>
                    </a:lnTo>
                    <a:lnTo>
                      <a:pt x="5083" y="2044"/>
                    </a:lnTo>
                    <a:lnTo>
                      <a:pt x="5077" y="2094"/>
                    </a:lnTo>
                    <a:lnTo>
                      <a:pt x="5071" y="2143"/>
                    </a:lnTo>
                    <a:lnTo>
                      <a:pt x="5062" y="2190"/>
                    </a:lnTo>
                    <a:lnTo>
                      <a:pt x="5055" y="2235"/>
                    </a:lnTo>
                    <a:lnTo>
                      <a:pt x="5045" y="2277"/>
                    </a:lnTo>
                    <a:lnTo>
                      <a:pt x="5035" y="2320"/>
                    </a:lnTo>
                    <a:lnTo>
                      <a:pt x="5025" y="2358"/>
                    </a:lnTo>
                    <a:lnTo>
                      <a:pt x="5014" y="2397"/>
                    </a:lnTo>
                    <a:lnTo>
                      <a:pt x="4997" y="2443"/>
                    </a:lnTo>
                    <a:lnTo>
                      <a:pt x="4980" y="2487"/>
                    </a:lnTo>
                    <a:lnTo>
                      <a:pt x="4961" y="2530"/>
                    </a:lnTo>
                    <a:lnTo>
                      <a:pt x="4940" y="2572"/>
                    </a:lnTo>
                    <a:lnTo>
                      <a:pt x="4919" y="2611"/>
                    </a:lnTo>
                    <a:lnTo>
                      <a:pt x="4895" y="2650"/>
                    </a:lnTo>
                    <a:lnTo>
                      <a:pt x="4870" y="2687"/>
                    </a:lnTo>
                    <a:lnTo>
                      <a:pt x="4844" y="2724"/>
                    </a:lnTo>
                    <a:lnTo>
                      <a:pt x="4815" y="2758"/>
                    </a:lnTo>
                    <a:lnTo>
                      <a:pt x="4785" y="2792"/>
                    </a:lnTo>
                    <a:lnTo>
                      <a:pt x="4754" y="2823"/>
                    </a:lnTo>
                    <a:lnTo>
                      <a:pt x="4722" y="2853"/>
                    </a:lnTo>
                    <a:lnTo>
                      <a:pt x="4688" y="2883"/>
                    </a:lnTo>
                    <a:lnTo>
                      <a:pt x="4652" y="2911"/>
                    </a:lnTo>
                    <a:lnTo>
                      <a:pt x="4615" y="2937"/>
                    </a:lnTo>
                    <a:lnTo>
                      <a:pt x="4576" y="2962"/>
                    </a:lnTo>
                    <a:close/>
                    <a:moveTo>
                      <a:pt x="3548" y="2128"/>
                    </a:moveTo>
                    <a:lnTo>
                      <a:pt x="3556" y="2151"/>
                    </a:lnTo>
                    <a:lnTo>
                      <a:pt x="3566" y="2173"/>
                    </a:lnTo>
                    <a:lnTo>
                      <a:pt x="3577" y="2194"/>
                    </a:lnTo>
                    <a:lnTo>
                      <a:pt x="3590" y="2213"/>
                    </a:lnTo>
                    <a:lnTo>
                      <a:pt x="3602" y="2230"/>
                    </a:lnTo>
                    <a:lnTo>
                      <a:pt x="3617" y="2245"/>
                    </a:lnTo>
                    <a:lnTo>
                      <a:pt x="3634" y="2260"/>
                    </a:lnTo>
                    <a:lnTo>
                      <a:pt x="3651" y="2272"/>
                    </a:lnTo>
                    <a:lnTo>
                      <a:pt x="3670" y="2284"/>
                    </a:lnTo>
                    <a:lnTo>
                      <a:pt x="3690" y="2294"/>
                    </a:lnTo>
                    <a:lnTo>
                      <a:pt x="3711" y="2302"/>
                    </a:lnTo>
                    <a:lnTo>
                      <a:pt x="3733" y="2309"/>
                    </a:lnTo>
                    <a:lnTo>
                      <a:pt x="3757" y="2313"/>
                    </a:lnTo>
                    <a:lnTo>
                      <a:pt x="3781" y="2317"/>
                    </a:lnTo>
                    <a:lnTo>
                      <a:pt x="3807" y="2320"/>
                    </a:lnTo>
                    <a:lnTo>
                      <a:pt x="3834" y="2321"/>
                    </a:lnTo>
                    <a:lnTo>
                      <a:pt x="3862" y="2320"/>
                    </a:lnTo>
                    <a:lnTo>
                      <a:pt x="3888" y="2317"/>
                    </a:lnTo>
                    <a:lnTo>
                      <a:pt x="3913" y="2313"/>
                    </a:lnTo>
                    <a:lnTo>
                      <a:pt x="3936" y="2309"/>
                    </a:lnTo>
                    <a:lnTo>
                      <a:pt x="3959" y="2302"/>
                    </a:lnTo>
                    <a:lnTo>
                      <a:pt x="3980" y="2294"/>
                    </a:lnTo>
                    <a:lnTo>
                      <a:pt x="4000" y="2284"/>
                    </a:lnTo>
                    <a:lnTo>
                      <a:pt x="4019" y="2272"/>
                    </a:lnTo>
                    <a:lnTo>
                      <a:pt x="4036" y="2260"/>
                    </a:lnTo>
                    <a:lnTo>
                      <a:pt x="4051" y="2245"/>
                    </a:lnTo>
                    <a:lnTo>
                      <a:pt x="4066" y="2230"/>
                    </a:lnTo>
                    <a:lnTo>
                      <a:pt x="4080" y="2213"/>
                    </a:lnTo>
                    <a:lnTo>
                      <a:pt x="4092" y="2194"/>
                    </a:lnTo>
                    <a:lnTo>
                      <a:pt x="4104" y="2173"/>
                    </a:lnTo>
                    <a:lnTo>
                      <a:pt x="4113" y="2151"/>
                    </a:lnTo>
                    <a:lnTo>
                      <a:pt x="4121" y="2128"/>
                    </a:lnTo>
                    <a:lnTo>
                      <a:pt x="4126" y="2113"/>
                    </a:lnTo>
                    <a:lnTo>
                      <a:pt x="4130" y="2095"/>
                    </a:lnTo>
                    <a:lnTo>
                      <a:pt x="4133" y="2074"/>
                    </a:lnTo>
                    <a:lnTo>
                      <a:pt x="4137" y="2052"/>
                    </a:lnTo>
                    <a:lnTo>
                      <a:pt x="4143" y="1998"/>
                    </a:lnTo>
                    <a:lnTo>
                      <a:pt x="4148" y="1935"/>
                    </a:lnTo>
                    <a:lnTo>
                      <a:pt x="4152" y="1860"/>
                    </a:lnTo>
                    <a:lnTo>
                      <a:pt x="4155" y="1776"/>
                    </a:lnTo>
                    <a:lnTo>
                      <a:pt x="4157" y="1682"/>
                    </a:lnTo>
                    <a:lnTo>
                      <a:pt x="4157" y="1577"/>
                    </a:lnTo>
                    <a:lnTo>
                      <a:pt x="4157" y="1472"/>
                    </a:lnTo>
                    <a:lnTo>
                      <a:pt x="4155" y="1377"/>
                    </a:lnTo>
                    <a:lnTo>
                      <a:pt x="4152" y="1294"/>
                    </a:lnTo>
                    <a:lnTo>
                      <a:pt x="4148" y="1220"/>
                    </a:lnTo>
                    <a:lnTo>
                      <a:pt x="4143" y="1155"/>
                    </a:lnTo>
                    <a:lnTo>
                      <a:pt x="4137" y="1102"/>
                    </a:lnTo>
                    <a:lnTo>
                      <a:pt x="4133" y="1079"/>
                    </a:lnTo>
                    <a:lnTo>
                      <a:pt x="4130" y="1060"/>
                    </a:lnTo>
                    <a:lnTo>
                      <a:pt x="4126" y="1041"/>
                    </a:lnTo>
                    <a:lnTo>
                      <a:pt x="4121" y="1026"/>
                    </a:lnTo>
                    <a:lnTo>
                      <a:pt x="4113" y="1002"/>
                    </a:lnTo>
                    <a:lnTo>
                      <a:pt x="4104" y="981"/>
                    </a:lnTo>
                    <a:lnTo>
                      <a:pt x="4092" y="961"/>
                    </a:lnTo>
                    <a:lnTo>
                      <a:pt x="4080" y="941"/>
                    </a:lnTo>
                    <a:lnTo>
                      <a:pt x="4066" y="925"/>
                    </a:lnTo>
                    <a:lnTo>
                      <a:pt x="4051" y="909"/>
                    </a:lnTo>
                    <a:lnTo>
                      <a:pt x="4036" y="894"/>
                    </a:lnTo>
                    <a:lnTo>
                      <a:pt x="4019" y="881"/>
                    </a:lnTo>
                    <a:lnTo>
                      <a:pt x="4000" y="870"/>
                    </a:lnTo>
                    <a:lnTo>
                      <a:pt x="3980" y="860"/>
                    </a:lnTo>
                    <a:lnTo>
                      <a:pt x="3959" y="853"/>
                    </a:lnTo>
                    <a:lnTo>
                      <a:pt x="3936" y="845"/>
                    </a:lnTo>
                    <a:lnTo>
                      <a:pt x="3913" y="840"/>
                    </a:lnTo>
                    <a:lnTo>
                      <a:pt x="3888" y="836"/>
                    </a:lnTo>
                    <a:lnTo>
                      <a:pt x="3862" y="834"/>
                    </a:lnTo>
                    <a:lnTo>
                      <a:pt x="3834" y="834"/>
                    </a:lnTo>
                    <a:lnTo>
                      <a:pt x="3807" y="834"/>
                    </a:lnTo>
                    <a:lnTo>
                      <a:pt x="3781" y="836"/>
                    </a:lnTo>
                    <a:lnTo>
                      <a:pt x="3757" y="840"/>
                    </a:lnTo>
                    <a:lnTo>
                      <a:pt x="3733" y="845"/>
                    </a:lnTo>
                    <a:lnTo>
                      <a:pt x="3711" y="853"/>
                    </a:lnTo>
                    <a:lnTo>
                      <a:pt x="3690" y="860"/>
                    </a:lnTo>
                    <a:lnTo>
                      <a:pt x="3670" y="870"/>
                    </a:lnTo>
                    <a:lnTo>
                      <a:pt x="3651" y="881"/>
                    </a:lnTo>
                    <a:lnTo>
                      <a:pt x="3634" y="894"/>
                    </a:lnTo>
                    <a:lnTo>
                      <a:pt x="3617" y="909"/>
                    </a:lnTo>
                    <a:lnTo>
                      <a:pt x="3602" y="925"/>
                    </a:lnTo>
                    <a:lnTo>
                      <a:pt x="3590" y="941"/>
                    </a:lnTo>
                    <a:lnTo>
                      <a:pt x="3577" y="961"/>
                    </a:lnTo>
                    <a:lnTo>
                      <a:pt x="3566" y="981"/>
                    </a:lnTo>
                    <a:lnTo>
                      <a:pt x="3556" y="1002"/>
                    </a:lnTo>
                    <a:lnTo>
                      <a:pt x="3548" y="1026"/>
                    </a:lnTo>
                    <a:lnTo>
                      <a:pt x="3544" y="1041"/>
                    </a:lnTo>
                    <a:lnTo>
                      <a:pt x="3540" y="1060"/>
                    </a:lnTo>
                    <a:lnTo>
                      <a:pt x="3536" y="1079"/>
                    </a:lnTo>
                    <a:lnTo>
                      <a:pt x="3533" y="1102"/>
                    </a:lnTo>
                    <a:lnTo>
                      <a:pt x="3526" y="1155"/>
                    </a:lnTo>
                    <a:lnTo>
                      <a:pt x="3521" y="1220"/>
                    </a:lnTo>
                    <a:lnTo>
                      <a:pt x="3518" y="1294"/>
                    </a:lnTo>
                    <a:lnTo>
                      <a:pt x="3514" y="1377"/>
                    </a:lnTo>
                    <a:lnTo>
                      <a:pt x="3513" y="1472"/>
                    </a:lnTo>
                    <a:lnTo>
                      <a:pt x="3513" y="1577"/>
                    </a:lnTo>
                    <a:lnTo>
                      <a:pt x="3513" y="1682"/>
                    </a:lnTo>
                    <a:lnTo>
                      <a:pt x="3514" y="1776"/>
                    </a:lnTo>
                    <a:lnTo>
                      <a:pt x="3518" y="1860"/>
                    </a:lnTo>
                    <a:lnTo>
                      <a:pt x="3521" y="1935"/>
                    </a:lnTo>
                    <a:lnTo>
                      <a:pt x="3526" y="1998"/>
                    </a:lnTo>
                    <a:lnTo>
                      <a:pt x="3533" y="2052"/>
                    </a:lnTo>
                    <a:lnTo>
                      <a:pt x="3536" y="2074"/>
                    </a:lnTo>
                    <a:lnTo>
                      <a:pt x="3540" y="2095"/>
                    </a:lnTo>
                    <a:lnTo>
                      <a:pt x="3544" y="2113"/>
                    </a:lnTo>
                    <a:lnTo>
                      <a:pt x="3548" y="2128"/>
                    </a:lnTo>
                    <a:close/>
                    <a:moveTo>
                      <a:pt x="5439" y="3055"/>
                    </a:moveTo>
                    <a:lnTo>
                      <a:pt x="5439" y="98"/>
                    </a:lnTo>
                    <a:lnTo>
                      <a:pt x="5440" y="89"/>
                    </a:lnTo>
                    <a:lnTo>
                      <a:pt x="5441" y="79"/>
                    </a:lnTo>
                    <a:lnTo>
                      <a:pt x="5445" y="71"/>
                    </a:lnTo>
                    <a:lnTo>
                      <a:pt x="5450" y="65"/>
                    </a:lnTo>
                    <a:lnTo>
                      <a:pt x="5456" y="60"/>
                    </a:lnTo>
                    <a:lnTo>
                      <a:pt x="5464" y="56"/>
                    </a:lnTo>
                    <a:lnTo>
                      <a:pt x="5473" y="55"/>
                    </a:lnTo>
                    <a:lnTo>
                      <a:pt x="5483" y="54"/>
                    </a:lnTo>
                    <a:lnTo>
                      <a:pt x="6295" y="54"/>
                    </a:lnTo>
                    <a:lnTo>
                      <a:pt x="6309" y="55"/>
                    </a:lnTo>
                    <a:lnTo>
                      <a:pt x="6321" y="56"/>
                    </a:lnTo>
                    <a:lnTo>
                      <a:pt x="6332" y="60"/>
                    </a:lnTo>
                    <a:lnTo>
                      <a:pt x="6342" y="65"/>
                    </a:lnTo>
                    <a:lnTo>
                      <a:pt x="6351" y="71"/>
                    </a:lnTo>
                    <a:lnTo>
                      <a:pt x="6360" y="79"/>
                    </a:lnTo>
                    <a:lnTo>
                      <a:pt x="6366" y="89"/>
                    </a:lnTo>
                    <a:lnTo>
                      <a:pt x="6371" y="98"/>
                    </a:lnTo>
                    <a:lnTo>
                      <a:pt x="6998" y="1518"/>
                    </a:lnTo>
                    <a:lnTo>
                      <a:pt x="7015" y="1518"/>
                    </a:lnTo>
                    <a:lnTo>
                      <a:pt x="7625" y="98"/>
                    </a:lnTo>
                    <a:lnTo>
                      <a:pt x="7630" y="89"/>
                    </a:lnTo>
                    <a:lnTo>
                      <a:pt x="7636" y="79"/>
                    </a:lnTo>
                    <a:lnTo>
                      <a:pt x="7644" y="71"/>
                    </a:lnTo>
                    <a:lnTo>
                      <a:pt x="7654" y="65"/>
                    </a:lnTo>
                    <a:lnTo>
                      <a:pt x="7664" y="60"/>
                    </a:lnTo>
                    <a:lnTo>
                      <a:pt x="7675" y="56"/>
                    </a:lnTo>
                    <a:lnTo>
                      <a:pt x="7687" y="55"/>
                    </a:lnTo>
                    <a:lnTo>
                      <a:pt x="7701" y="54"/>
                    </a:lnTo>
                    <a:lnTo>
                      <a:pt x="8504" y="54"/>
                    </a:lnTo>
                    <a:lnTo>
                      <a:pt x="8514" y="55"/>
                    </a:lnTo>
                    <a:lnTo>
                      <a:pt x="8523" y="56"/>
                    </a:lnTo>
                    <a:lnTo>
                      <a:pt x="8530" y="60"/>
                    </a:lnTo>
                    <a:lnTo>
                      <a:pt x="8538" y="65"/>
                    </a:lnTo>
                    <a:lnTo>
                      <a:pt x="8541" y="71"/>
                    </a:lnTo>
                    <a:lnTo>
                      <a:pt x="8545" y="79"/>
                    </a:lnTo>
                    <a:lnTo>
                      <a:pt x="8548" y="89"/>
                    </a:lnTo>
                    <a:lnTo>
                      <a:pt x="8549" y="98"/>
                    </a:lnTo>
                    <a:lnTo>
                      <a:pt x="8549" y="3055"/>
                    </a:lnTo>
                    <a:lnTo>
                      <a:pt x="8548" y="3066"/>
                    </a:lnTo>
                    <a:lnTo>
                      <a:pt x="8545" y="3075"/>
                    </a:lnTo>
                    <a:lnTo>
                      <a:pt x="8541" y="3083"/>
                    </a:lnTo>
                    <a:lnTo>
                      <a:pt x="8538" y="3089"/>
                    </a:lnTo>
                    <a:lnTo>
                      <a:pt x="8530" y="3094"/>
                    </a:lnTo>
                    <a:lnTo>
                      <a:pt x="8523" y="3098"/>
                    </a:lnTo>
                    <a:lnTo>
                      <a:pt x="8514" y="3100"/>
                    </a:lnTo>
                    <a:lnTo>
                      <a:pt x="8504" y="3100"/>
                    </a:lnTo>
                    <a:lnTo>
                      <a:pt x="7746" y="3100"/>
                    </a:lnTo>
                    <a:lnTo>
                      <a:pt x="7736" y="3100"/>
                    </a:lnTo>
                    <a:lnTo>
                      <a:pt x="7726" y="3098"/>
                    </a:lnTo>
                    <a:lnTo>
                      <a:pt x="7719" y="3094"/>
                    </a:lnTo>
                    <a:lnTo>
                      <a:pt x="7712" y="3089"/>
                    </a:lnTo>
                    <a:lnTo>
                      <a:pt x="7707" y="3083"/>
                    </a:lnTo>
                    <a:lnTo>
                      <a:pt x="7704" y="3075"/>
                    </a:lnTo>
                    <a:lnTo>
                      <a:pt x="7702" y="3066"/>
                    </a:lnTo>
                    <a:lnTo>
                      <a:pt x="7701" y="3055"/>
                    </a:lnTo>
                    <a:lnTo>
                      <a:pt x="7701" y="1658"/>
                    </a:lnTo>
                    <a:lnTo>
                      <a:pt x="7679" y="1658"/>
                    </a:lnTo>
                    <a:lnTo>
                      <a:pt x="7276" y="2625"/>
                    </a:lnTo>
                    <a:lnTo>
                      <a:pt x="7269" y="2639"/>
                    </a:lnTo>
                    <a:lnTo>
                      <a:pt x="7260" y="2651"/>
                    </a:lnTo>
                    <a:lnTo>
                      <a:pt x="7251" y="2661"/>
                    </a:lnTo>
                    <a:lnTo>
                      <a:pt x="7241" y="2669"/>
                    </a:lnTo>
                    <a:lnTo>
                      <a:pt x="7230" y="2675"/>
                    </a:lnTo>
                    <a:lnTo>
                      <a:pt x="7217" y="2680"/>
                    </a:lnTo>
                    <a:lnTo>
                      <a:pt x="7205" y="2682"/>
                    </a:lnTo>
                    <a:lnTo>
                      <a:pt x="7190" y="2684"/>
                    </a:lnTo>
                    <a:lnTo>
                      <a:pt x="6796" y="2684"/>
                    </a:lnTo>
                    <a:lnTo>
                      <a:pt x="6784" y="2682"/>
                    </a:lnTo>
                    <a:lnTo>
                      <a:pt x="6772" y="2680"/>
                    </a:lnTo>
                    <a:lnTo>
                      <a:pt x="6761" y="2675"/>
                    </a:lnTo>
                    <a:lnTo>
                      <a:pt x="6750" y="2669"/>
                    </a:lnTo>
                    <a:lnTo>
                      <a:pt x="6740" y="2661"/>
                    </a:lnTo>
                    <a:lnTo>
                      <a:pt x="6730" y="2651"/>
                    </a:lnTo>
                    <a:lnTo>
                      <a:pt x="6720" y="2639"/>
                    </a:lnTo>
                    <a:lnTo>
                      <a:pt x="6711" y="2625"/>
                    </a:lnTo>
                    <a:lnTo>
                      <a:pt x="6307" y="1658"/>
                    </a:lnTo>
                    <a:lnTo>
                      <a:pt x="6285" y="1658"/>
                    </a:lnTo>
                    <a:lnTo>
                      <a:pt x="6285" y="3055"/>
                    </a:lnTo>
                    <a:lnTo>
                      <a:pt x="6285" y="3066"/>
                    </a:lnTo>
                    <a:lnTo>
                      <a:pt x="6283" y="3075"/>
                    </a:lnTo>
                    <a:lnTo>
                      <a:pt x="6279" y="3083"/>
                    </a:lnTo>
                    <a:lnTo>
                      <a:pt x="6274" y="3089"/>
                    </a:lnTo>
                    <a:lnTo>
                      <a:pt x="6268" y="3094"/>
                    </a:lnTo>
                    <a:lnTo>
                      <a:pt x="6260" y="3098"/>
                    </a:lnTo>
                    <a:lnTo>
                      <a:pt x="6251" y="3100"/>
                    </a:lnTo>
                    <a:lnTo>
                      <a:pt x="6240" y="3100"/>
                    </a:lnTo>
                    <a:lnTo>
                      <a:pt x="5483" y="3100"/>
                    </a:lnTo>
                    <a:lnTo>
                      <a:pt x="5473" y="3100"/>
                    </a:lnTo>
                    <a:lnTo>
                      <a:pt x="5464" y="3098"/>
                    </a:lnTo>
                    <a:lnTo>
                      <a:pt x="5456" y="3094"/>
                    </a:lnTo>
                    <a:lnTo>
                      <a:pt x="5450" y="3089"/>
                    </a:lnTo>
                    <a:lnTo>
                      <a:pt x="5445" y="3083"/>
                    </a:lnTo>
                    <a:lnTo>
                      <a:pt x="5441" y="3075"/>
                    </a:lnTo>
                    <a:lnTo>
                      <a:pt x="5440" y="3066"/>
                    </a:lnTo>
                    <a:lnTo>
                      <a:pt x="5439" y="3055"/>
                    </a:lnTo>
                    <a:close/>
                    <a:moveTo>
                      <a:pt x="10894" y="2962"/>
                    </a:moveTo>
                    <a:lnTo>
                      <a:pt x="10854" y="2984"/>
                    </a:lnTo>
                    <a:lnTo>
                      <a:pt x="10813" y="3007"/>
                    </a:lnTo>
                    <a:lnTo>
                      <a:pt x="10771" y="3026"/>
                    </a:lnTo>
                    <a:lnTo>
                      <a:pt x="10729" y="3045"/>
                    </a:lnTo>
                    <a:lnTo>
                      <a:pt x="10685" y="3063"/>
                    </a:lnTo>
                    <a:lnTo>
                      <a:pt x="10642" y="3079"/>
                    </a:lnTo>
                    <a:lnTo>
                      <a:pt x="10597" y="3093"/>
                    </a:lnTo>
                    <a:lnTo>
                      <a:pt x="10551" y="3106"/>
                    </a:lnTo>
                    <a:lnTo>
                      <a:pt x="10503" y="3117"/>
                    </a:lnTo>
                    <a:lnTo>
                      <a:pt x="10456" y="3127"/>
                    </a:lnTo>
                    <a:lnTo>
                      <a:pt x="10407" y="3135"/>
                    </a:lnTo>
                    <a:lnTo>
                      <a:pt x="10358" y="3142"/>
                    </a:lnTo>
                    <a:lnTo>
                      <a:pt x="10308" y="3147"/>
                    </a:lnTo>
                    <a:lnTo>
                      <a:pt x="10257" y="3151"/>
                    </a:lnTo>
                    <a:lnTo>
                      <a:pt x="10205" y="3154"/>
                    </a:lnTo>
                    <a:lnTo>
                      <a:pt x="10152" y="3154"/>
                    </a:lnTo>
                    <a:lnTo>
                      <a:pt x="10099" y="3154"/>
                    </a:lnTo>
                    <a:lnTo>
                      <a:pt x="10047" y="3151"/>
                    </a:lnTo>
                    <a:lnTo>
                      <a:pt x="9996" y="3147"/>
                    </a:lnTo>
                    <a:lnTo>
                      <a:pt x="9946" y="3142"/>
                    </a:lnTo>
                    <a:lnTo>
                      <a:pt x="9896" y="3135"/>
                    </a:lnTo>
                    <a:lnTo>
                      <a:pt x="9849" y="3127"/>
                    </a:lnTo>
                    <a:lnTo>
                      <a:pt x="9800" y="3117"/>
                    </a:lnTo>
                    <a:lnTo>
                      <a:pt x="9754" y="3106"/>
                    </a:lnTo>
                    <a:lnTo>
                      <a:pt x="9708" y="3093"/>
                    </a:lnTo>
                    <a:lnTo>
                      <a:pt x="9663" y="3079"/>
                    </a:lnTo>
                    <a:lnTo>
                      <a:pt x="9618" y="3063"/>
                    </a:lnTo>
                    <a:lnTo>
                      <a:pt x="9576" y="3045"/>
                    </a:lnTo>
                    <a:lnTo>
                      <a:pt x="9534" y="3026"/>
                    </a:lnTo>
                    <a:lnTo>
                      <a:pt x="9491" y="3007"/>
                    </a:lnTo>
                    <a:lnTo>
                      <a:pt x="9450" y="2984"/>
                    </a:lnTo>
                    <a:lnTo>
                      <a:pt x="9410" y="2962"/>
                    </a:lnTo>
                    <a:lnTo>
                      <a:pt x="9371" y="2937"/>
                    </a:lnTo>
                    <a:lnTo>
                      <a:pt x="9334" y="2911"/>
                    </a:lnTo>
                    <a:lnTo>
                      <a:pt x="9299" y="2883"/>
                    </a:lnTo>
                    <a:lnTo>
                      <a:pt x="9264" y="2853"/>
                    </a:lnTo>
                    <a:lnTo>
                      <a:pt x="9232" y="2823"/>
                    </a:lnTo>
                    <a:lnTo>
                      <a:pt x="9201" y="2792"/>
                    </a:lnTo>
                    <a:lnTo>
                      <a:pt x="9172" y="2758"/>
                    </a:lnTo>
                    <a:lnTo>
                      <a:pt x="9143" y="2724"/>
                    </a:lnTo>
                    <a:lnTo>
                      <a:pt x="9117" y="2687"/>
                    </a:lnTo>
                    <a:lnTo>
                      <a:pt x="9092" y="2650"/>
                    </a:lnTo>
                    <a:lnTo>
                      <a:pt x="9069" y="2611"/>
                    </a:lnTo>
                    <a:lnTo>
                      <a:pt x="9046" y="2572"/>
                    </a:lnTo>
                    <a:lnTo>
                      <a:pt x="9026" y="2530"/>
                    </a:lnTo>
                    <a:lnTo>
                      <a:pt x="9007" y="2487"/>
                    </a:lnTo>
                    <a:lnTo>
                      <a:pt x="8990" y="2443"/>
                    </a:lnTo>
                    <a:lnTo>
                      <a:pt x="8974" y="2397"/>
                    </a:lnTo>
                    <a:lnTo>
                      <a:pt x="8963" y="2358"/>
                    </a:lnTo>
                    <a:lnTo>
                      <a:pt x="8951" y="2320"/>
                    </a:lnTo>
                    <a:lnTo>
                      <a:pt x="8941" y="2277"/>
                    </a:lnTo>
                    <a:lnTo>
                      <a:pt x="8933" y="2235"/>
                    </a:lnTo>
                    <a:lnTo>
                      <a:pt x="8924" y="2190"/>
                    </a:lnTo>
                    <a:lnTo>
                      <a:pt x="8916" y="2143"/>
                    </a:lnTo>
                    <a:lnTo>
                      <a:pt x="8909" y="2094"/>
                    </a:lnTo>
                    <a:lnTo>
                      <a:pt x="8903" y="2044"/>
                    </a:lnTo>
                    <a:lnTo>
                      <a:pt x="8898" y="1992"/>
                    </a:lnTo>
                    <a:lnTo>
                      <a:pt x="8893" y="1938"/>
                    </a:lnTo>
                    <a:lnTo>
                      <a:pt x="8889" y="1882"/>
                    </a:lnTo>
                    <a:lnTo>
                      <a:pt x="8885" y="1825"/>
                    </a:lnTo>
                    <a:lnTo>
                      <a:pt x="8883" y="1765"/>
                    </a:lnTo>
                    <a:lnTo>
                      <a:pt x="8882" y="1704"/>
                    </a:lnTo>
                    <a:lnTo>
                      <a:pt x="8880" y="1642"/>
                    </a:lnTo>
                    <a:lnTo>
                      <a:pt x="8879" y="1577"/>
                    </a:lnTo>
                    <a:lnTo>
                      <a:pt x="8880" y="1512"/>
                    </a:lnTo>
                    <a:lnTo>
                      <a:pt x="8882" y="1450"/>
                    </a:lnTo>
                    <a:lnTo>
                      <a:pt x="8883" y="1389"/>
                    </a:lnTo>
                    <a:lnTo>
                      <a:pt x="8885" y="1329"/>
                    </a:lnTo>
                    <a:lnTo>
                      <a:pt x="8889" y="1271"/>
                    </a:lnTo>
                    <a:lnTo>
                      <a:pt x="8893" y="1217"/>
                    </a:lnTo>
                    <a:lnTo>
                      <a:pt x="8898" y="1162"/>
                    </a:lnTo>
                    <a:lnTo>
                      <a:pt x="8903" y="1109"/>
                    </a:lnTo>
                    <a:lnTo>
                      <a:pt x="8909" y="1060"/>
                    </a:lnTo>
                    <a:lnTo>
                      <a:pt x="8916" y="1011"/>
                    </a:lnTo>
                    <a:lnTo>
                      <a:pt x="8924" y="965"/>
                    </a:lnTo>
                    <a:lnTo>
                      <a:pt x="8933" y="919"/>
                    </a:lnTo>
                    <a:lnTo>
                      <a:pt x="8941" y="876"/>
                    </a:lnTo>
                    <a:lnTo>
                      <a:pt x="8951" y="835"/>
                    </a:lnTo>
                    <a:lnTo>
                      <a:pt x="8963" y="795"/>
                    </a:lnTo>
                    <a:lnTo>
                      <a:pt x="8974" y="757"/>
                    </a:lnTo>
                    <a:lnTo>
                      <a:pt x="8990" y="712"/>
                    </a:lnTo>
                    <a:lnTo>
                      <a:pt x="9007" y="667"/>
                    </a:lnTo>
                    <a:lnTo>
                      <a:pt x="9026" y="624"/>
                    </a:lnTo>
                    <a:lnTo>
                      <a:pt x="9046" y="582"/>
                    </a:lnTo>
                    <a:lnTo>
                      <a:pt x="9069" y="542"/>
                    </a:lnTo>
                    <a:lnTo>
                      <a:pt x="9092" y="504"/>
                    </a:lnTo>
                    <a:lnTo>
                      <a:pt x="9117" y="466"/>
                    </a:lnTo>
                    <a:lnTo>
                      <a:pt x="9143" y="430"/>
                    </a:lnTo>
                    <a:lnTo>
                      <a:pt x="9172" y="395"/>
                    </a:lnTo>
                    <a:lnTo>
                      <a:pt x="9201" y="363"/>
                    </a:lnTo>
                    <a:lnTo>
                      <a:pt x="9232" y="330"/>
                    </a:lnTo>
                    <a:lnTo>
                      <a:pt x="9264" y="300"/>
                    </a:lnTo>
                    <a:lnTo>
                      <a:pt x="9299" y="272"/>
                    </a:lnTo>
                    <a:lnTo>
                      <a:pt x="9334" y="243"/>
                    </a:lnTo>
                    <a:lnTo>
                      <a:pt x="9371" y="217"/>
                    </a:lnTo>
                    <a:lnTo>
                      <a:pt x="9410" y="193"/>
                    </a:lnTo>
                    <a:lnTo>
                      <a:pt x="9450" y="170"/>
                    </a:lnTo>
                    <a:lnTo>
                      <a:pt x="9491" y="147"/>
                    </a:lnTo>
                    <a:lnTo>
                      <a:pt x="9534" y="127"/>
                    </a:lnTo>
                    <a:lnTo>
                      <a:pt x="9576" y="108"/>
                    </a:lnTo>
                    <a:lnTo>
                      <a:pt x="9618" y="91"/>
                    </a:lnTo>
                    <a:lnTo>
                      <a:pt x="9663" y="75"/>
                    </a:lnTo>
                    <a:lnTo>
                      <a:pt x="9708" y="61"/>
                    </a:lnTo>
                    <a:lnTo>
                      <a:pt x="9754" y="49"/>
                    </a:lnTo>
                    <a:lnTo>
                      <a:pt x="9800" y="37"/>
                    </a:lnTo>
                    <a:lnTo>
                      <a:pt x="9849" y="27"/>
                    </a:lnTo>
                    <a:lnTo>
                      <a:pt x="9896" y="19"/>
                    </a:lnTo>
                    <a:lnTo>
                      <a:pt x="9946" y="12"/>
                    </a:lnTo>
                    <a:lnTo>
                      <a:pt x="9996" y="6"/>
                    </a:lnTo>
                    <a:lnTo>
                      <a:pt x="10047" y="2"/>
                    </a:lnTo>
                    <a:lnTo>
                      <a:pt x="10099" y="1"/>
                    </a:lnTo>
                    <a:lnTo>
                      <a:pt x="10152" y="0"/>
                    </a:lnTo>
                    <a:lnTo>
                      <a:pt x="10205" y="1"/>
                    </a:lnTo>
                    <a:lnTo>
                      <a:pt x="10257" y="2"/>
                    </a:lnTo>
                    <a:lnTo>
                      <a:pt x="10308" y="6"/>
                    </a:lnTo>
                    <a:lnTo>
                      <a:pt x="10358" y="12"/>
                    </a:lnTo>
                    <a:lnTo>
                      <a:pt x="10407" y="19"/>
                    </a:lnTo>
                    <a:lnTo>
                      <a:pt x="10456" y="27"/>
                    </a:lnTo>
                    <a:lnTo>
                      <a:pt x="10503" y="37"/>
                    </a:lnTo>
                    <a:lnTo>
                      <a:pt x="10551" y="49"/>
                    </a:lnTo>
                    <a:lnTo>
                      <a:pt x="10597" y="61"/>
                    </a:lnTo>
                    <a:lnTo>
                      <a:pt x="10642" y="75"/>
                    </a:lnTo>
                    <a:lnTo>
                      <a:pt x="10685" y="91"/>
                    </a:lnTo>
                    <a:lnTo>
                      <a:pt x="10729" y="108"/>
                    </a:lnTo>
                    <a:lnTo>
                      <a:pt x="10771" y="127"/>
                    </a:lnTo>
                    <a:lnTo>
                      <a:pt x="10813" y="147"/>
                    </a:lnTo>
                    <a:lnTo>
                      <a:pt x="10854" y="170"/>
                    </a:lnTo>
                    <a:lnTo>
                      <a:pt x="10894" y="193"/>
                    </a:lnTo>
                    <a:lnTo>
                      <a:pt x="10932" y="217"/>
                    </a:lnTo>
                    <a:lnTo>
                      <a:pt x="10970" y="243"/>
                    </a:lnTo>
                    <a:lnTo>
                      <a:pt x="11006" y="272"/>
                    </a:lnTo>
                    <a:lnTo>
                      <a:pt x="11039" y="300"/>
                    </a:lnTo>
                    <a:lnTo>
                      <a:pt x="11072" y="330"/>
                    </a:lnTo>
                    <a:lnTo>
                      <a:pt x="11103" y="363"/>
                    </a:lnTo>
                    <a:lnTo>
                      <a:pt x="11133" y="395"/>
                    </a:lnTo>
                    <a:lnTo>
                      <a:pt x="11160" y="430"/>
                    </a:lnTo>
                    <a:lnTo>
                      <a:pt x="11188" y="466"/>
                    </a:lnTo>
                    <a:lnTo>
                      <a:pt x="11213" y="504"/>
                    </a:lnTo>
                    <a:lnTo>
                      <a:pt x="11236" y="542"/>
                    </a:lnTo>
                    <a:lnTo>
                      <a:pt x="11258" y="582"/>
                    </a:lnTo>
                    <a:lnTo>
                      <a:pt x="11279" y="624"/>
                    </a:lnTo>
                    <a:lnTo>
                      <a:pt x="11297" y="667"/>
                    </a:lnTo>
                    <a:lnTo>
                      <a:pt x="11315" y="712"/>
                    </a:lnTo>
                    <a:lnTo>
                      <a:pt x="11331" y="757"/>
                    </a:lnTo>
                    <a:lnTo>
                      <a:pt x="11342" y="795"/>
                    </a:lnTo>
                    <a:lnTo>
                      <a:pt x="11352" y="835"/>
                    </a:lnTo>
                    <a:lnTo>
                      <a:pt x="11362" y="878"/>
                    </a:lnTo>
                    <a:lnTo>
                      <a:pt x="11372" y="921"/>
                    </a:lnTo>
                    <a:lnTo>
                      <a:pt x="11380" y="966"/>
                    </a:lnTo>
                    <a:lnTo>
                      <a:pt x="11388" y="1013"/>
                    </a:lnTo>
                    <a:lnTo>
                      <a:pt x="11395" y="1062"/>
                    </a:lnTo>
                    <a:lnTo>
                      <a:pt x="11401" y="1112"/>
                    </a:lnTo>
                    <a:lnTo>
                      <a:pt x="11407" y="1164"/>
                    </a:lnTo>
                    <a:lnTo>
                      <a:pt x="11411" y="1218"/>
                    </a:lnTo>
                    <a:lnTo>
                      <a:pt x="11416" y="1274"/>
                    </a:lnTo>
                    <a:lnTo>
                      <a:pt x="11418" y="1331"/>
                    </a:lnTo>
                    <a:lnTo>
                      <a:pt x="11421" y="1390"/>
                    </a:lnTo>
                    <a:lnTo>
                      <a:pt x="11423" y="1451"/>
                    </a:lnTo>
                    <a:lnTo>
                      <a:pt x="11425" y="1513"/>
                    </a:lnTo>
                    <a:lnTo>
                      <a:pt x="11425" y="1577"/>
                    </a:lnTo>
                    <a:lnTo>
                      <a:pt x="11425" y="1642"/>
                    </a:lnTo>
                    <a:lnTo>
                      <a:pt x="11423" y="1704"/>
                    </a:lnTo>
                    <a:lnTo>
                      <a:pt x="11421" y="1765"/>
                    </a:lnTo>
                    <a:lnTo>
                      <a:pt x="11418" y="1825"/>
                    </a:lnTo>
                    <a:lnTo>
                      <a:pt x="11416" y="1882"/>
                    </a:lnTo>
                    <a:lnTo>
                      <a:pt x="11411" y="1938"/>
                    </a:lnTo>
                    <a:lnTo>
                      <a:pt x="11407" y="1992"/>
                    </a:lnTo>
                    <a:lnTo>
                      <a:pt x="11401" y="2044"/>
                    </a:lnTo>
                    <a:lnTo>
                      <a:pt x="11395" y="2094"/>
                    </a:lnTo>
                    <a:lnTo>
                      <a:pt x="11388" y="2143"/>
                    </a:lnTo>
                    <a:lnTo>
                      <a:pt x="11380" y="2190"/>
                    </a:lnTo>
                    <a:lnTo>
                      <a:pt x="11372" y="2235"/>
                    </a:lnTo>
                    <a:lnTo>
                      <a:pt x="11362" y="2277"/>
                    </a:lnTo>
                    <a:lnTo>
                      <a:pt x="11352" y="2320"/>
                    </a:lnTo>
                    <a:lnTo>
                      <a:pt x="11342" y="2358"/>
                    </a:lnTo>
                    <a:lnTo>
                      <a:pt x="11331" y="2397"/>
                    </a:lnTo>
                    <a:lnTo>
                      <a:pt x="11315" y="2443"/>
                    </a:lnTo>
                    <a:lnTo>
                      <a:pt x="11297" y="2487"/>
                    </a:lnTo>
                    <a:lnTo>
                      <a:pt x="11279" y="2530"/>
                    </a:lnTo>
                    <a:lnTo>
                      <a:pt x="11258" y="2572"/>
                    </a:lnTo>
                    <a:lnTo>
                      <a:pt x="11236" y="2611"/>
                    </a:lnTo>
                    <a:lnTo>
                      <a:pt x="11213" y="2650"/>
                    </a:lnTo>
                    <a:lnTo>
                      <a:pt x="11188" y="2687"/>
                    </a:lnTo>
                    <a:lnTo>
                      <a:pt x="11160" y="2724"/>
                    </a:lnTo>
                    <a:lnTo>
                      <a:pt x="11133" y="2758"/>
                    </a:lnTo>
                    <a:lnTo>
                      <a:pt x="11103" y="2792"/>
                    </a:lnTo>
                    <a:lnTo>
                      <a:pt x="11072" y="2823"/>
                    </a:lnTo>
                    <a:lnTo>
                      <a:pt x="11039" y="2853"/>
                    </a:lnTo>
                    <a:lnTo>
                      <a:pt x="11006" y="2883"/>
                    </a:lnTo>
                    <a:lnTo>
                      <a:pt x="10970" y="2911"/>
                    </a:lnTo>
                    <a:lnTo>
                      <a:pt x="10932" y="2937"/>
                    </a:lnTo>
                    <a:lnTo>
                      <a:pt x="10894" y="2962"/>
                    </a:lnTo>
                    <a:close/>
                    <a:moveTo>
                      <a:pt x="9865" y="2128"/>
                    </a:moveTo>
                    <a:lnTo>
                      <a:pt x="9874" y="2151"/>
                    </a:lnTo>
                    <a:lnTo>
                      <a:pt x="9884" y="2173"/>
                    </a:lnTo>
                    <a:lnTo>
                      <a:pt x="9895" y="2194"/>
                    </a:lnTo>
                    <a:lnTo>
                      <a:pt x="9906" y="2213"/>
                    </a:lnTo>
                    <a:lnTo>
                      <a:pt x="9920" y="2230"/>
                    </a:lnTo>
                    <a:lnTo>
                      <a:pt x="9935" y="2245"/>
                    </a:lnTo>
                    <a:lnTo>
                      <a:pt x="9951" y="2260"/>
                    </a:lnTo>
                    <a:lnTo>
                      <a:pt x="9969" y="2272"/>
                    </a:lnTo>
                    <a:lnTo>
                      <a:pt x="9987" y="2284"/>
                    </a:lnTo>
                    <a:lnTo>
                      <a:pt x="10007" y="2294"/>
                    </a:lnTo>
                    <a:lnTo>
                      <a:pt x="10028" y="2302"/>
                    </a:lnTo>
                    <a:lnTo>
                      <a:pt x="10050" y="2309"/>
                    </a:lnTo>
                    <a:lnTo>
                      <a:pt x="10073" y="2313"/>
                    </a:lnTo>
                    <a:lnTo>
                      <a:pt x="10098" y="2317"/>
                    </a:lnTo>
                    <a:lnTo>
                      <a:pt x="10124" y="2320"/>
                    </a:lnTo>
                    <a:lnTo>
                      <a:pt x="10152" y="2321"/>
                    </a:lnTo>
                    <a:lnTo>
                      <a:pt x="10179" y="2320"/>
                    </a:lnTo>
                    <a:lnTo>
                      <a:pt x="10205" y="2317"/>
                    </a:lnTo>
                    <a:lnTo>
                      <a:pt x="10230" y="2313"/>
                    </a:lnTo>
                    <a:lnTo>
                      <a:pt x="10254" y="2309"/>
                    </a:lnTo>
                    <a:lnTo>
                      <a:pt x="10276" y="2302"/>
                    </a:lnTo>
                    <a:lnTo>
                      <a:pt x="10298" y="2294"/>
                    </a:lnTo>
                    <a:lnTo>
                      <a:pt x="10318" y="2284"/>
                    </a:lnTo>
                    <a:lnTo>
                      <a:pt x="10336" y="2272"/>
                    </a:lnTo>
                    <a:lnTo>
                      <a:pt x="10353" y="2260"/>
                    </a:lnTo>
                    <a:lnTo>
                      <a:pt x="10369" y="2245"/>
                    </a:lnTo>
                    <a:lnTo>
                      <a:pt x="10384" y="2230"/>
                    </a:lnTo>
                    <a:lnTo>
                      <a:pt x="10397" y="2213"/>
                    </a:lnTo>
                    <a:lnTo>
                      <a:pt x="10410" y="2194"/>
                    </a:lnTo>
                    <a:lnTo>
                      <a:pt x="10421" y="2173"/>
                    </a:lnTo>
                    <a:lnTo>
                      <a:pt x="10430" y="2151"/>
                    </a:lnTo>
                    <a:lnTo>
                      <a:pt x="10439" y="2128"/>
                    </a:lnTo>
                    <a:lnTo>
                      <a:pt x="10444" y="2113"/>
                    </a:lnTo>
                    <a:lnTo>
                      <a:pt x="10447" y="2095"/>
                    </a:lnTo>
                    <a:lnTo>
                      <a:pt x="10451" y="2074"/>
                    </a:lnTo>
                    <a:lnTo>
                      <a:pt x="10455" y="2052"/>
                    </a:lnTo>
                    <a:lnTo>
                      <a:pt x="10461" y="1998"/>
                    </a:lnTo>
                    <a:lnTo>
                      <a:pt x="10466" y="1935"/>
                    </a:lnTo>
                    <a:lnTo>
                      <a:pt x="10470" y="1860"/>
                    </a:lnTo>
                    <a:lnTo>
                      <a:pt x="10472" y="1776"/>
                    </a:lnTo>
                    <a:lnTo>
                      <a:pt x="10475" y="1682"/>
                    </a:lnTo>
                    <a:lnTo>
                      <a:pt x="10475" y="1577"/>
                    </a:lnTo>
                    <a:lnTo>
                      <a:pt x="10475" y="1472"/>
                    </a:lnTo>
                    <a:lnTo>
                      <a:pt x="10472" y="1377"/>
                    </a:lnTo>
                    <a:lnTo>
                      <a:pt x="10470" y="1294"/>
                    </a:lnTo>
                    <a:lnTo>
                      <a:pt x="10466" y="1220"/>
                    </a:lnTo>
                    <a:lnTo>
                      <a:pt x="10461" y="1155"/>
                    </a:lnTo>
                    <a:lnTo>
                      <a:pt x="10455" y="1102"/>
                    </a:lnTo>
                    <a:lnTo>
                      <a:pt x="10451" y="1079"/>
                    </a:lnTo>
                    <a:lnTo>
                      <a:pt x="10447" y="1060"/>
                    </a:lnTo>
                    <a:lnTo>
                      <a:pt x="10444" y="1041"/>
                    </a:lnTo>
                    <a:lnTo>
                      <a:pt x="10439" y="1026"/>
                    </a:lnTo>
                    <a:lnTo>
                      <a:pt x="10430" y="1002"/>
                    </a:lnTo>
                    <a:lnTo>
                      <a:pt x="10421" y="981"/>
                    </a:lnTo>
                    <a:lnTo>
                      <a:pt x="10410" y="961"/>
                    </a:lnTo>
                    <a:lnTo>
                      <a:pt x="10397" y="941"/>
                    </a:lnTo>
                    <a:lnTo>
                      <a:pt x="10384" y="925"/>
                    </a:lnTo>
                    <a:lnTo>
                      <a:pt x="10369" y="909"/>
                    </a:lnTo>
                    <a:lnTo>
                      <a:pt x="10353" y="894"/>
                    </a:lnTo>
                    <a:lnTo>
                      <a:pt x="10336" y="881"/>
                    </a:lnTo>
                    <a:lnTo>
                      <a:pt x="10318" y="870"/>
                    </a:lnTo>
                    <a:lnTo>
                      <a:pt x="10298" y="860"/>
                    </a:lnTo>
                    <a:lnTo>
                      <a:pt x="10276" y="853"/>
                    </a:lnTo>
                    <a:lnTo>
                      <a:pt x="10254" y="845"/>
                    </a:lnTo>
                    <a:lnTo>
                      <a:pt x="10230" y="840"/>
                    </a:lnTo>
                    <a:lnTo>
                      <a:pt x="10205" y="836"/>
                    </a:lnTo>
                    <a:lnTo>
                      <a:pt x="10179" y="834"/>
                    </a:lnTo>
                    <a:lnTo>
                      <a:pt x="10152" y="834"/>
                    </a:lnTo>
                    <a:lnTo>
                      <a:pt x="10124" y="834"/>
                    </a:lnTo>
                    <a:lnTo>
                      <a:pt x="10098" y="836"/>
                    </a:lnTo>
                    <a:lnTo>
                      <a:pt x="10073" y="840"/>
                    </a:lnTo>
                    <a:lnTo>
                      <a:pt x="10050" y="845"/>
                    </a:lnTo>
                    <a:lnTo>
                      <a:pt x="10028" y="853"/>
                    </a:lnTo>
                    <a:lnTo>
                      <a:pt x="10007" y="860"/>
                    </a:lnTo>
                    <a:lnTo>
                      <a:pt x="9987" y="870"/>
                    </a:lnTo>
                    <a:lnTo>
                      <a:pt x="9969" y="881"/>
                    </a:lnTo>
                    <a:lnTo>
                      <a:pt x="9951" y="894"/>
                    </a:lnTo>
                    <a:lnTo>
                      <a:pt x="9935" y="909"/>
                    </a:lnTo>
                    <a:lnTo>
                      <a:pt x="9920" y="925"/>
                    </a:lnTo>
                    <a:lnTo>
                      <a:pt x="9906" y="941"/>
                    </a:lnTo>
                    <a:lnTo>
                      <a:pt x="9895" y="961"/>
                    </a:lnTo>
                    <a:lnTo>
                      <a:pt x="9884" y="981"/>
                    </a:lnTo>
                    <a:lnTo>
                      <a:pt x="9874" y="1002"/>
                    </a:lnTo>
                    <a:lnTo>
                      <a:pt x="9865" y="1026"/>
                    </a:lnTo>
                    <a:lnTo>
                      <a:pt x="9861" y="1041"/>
                    </a:lnTo>
                    <a:lnTo>
                      <a:pt x="9856" y="1060"/>
                    </a:lnTo>
                    <a:lnTo>
                      <a:pt x="9853" y="1079"/>
                    </a:lnTo>
                    <a:lnTo>
                      <a:pt x="9850" y="1102"/>
                    </a:lnTo>
                    <a:lnTo>
                      <a:pt x="9844" y="1155"/>
                    </a:lnTo>
                    <a:lnTo>
                      <a:pt x="9839" y="1220"/>
                    </a:lnTo>
                    <a:lnTo>
                      <a:pt x="9835" y="1294"/>
                    </a:lnTo>
                    <a:lnTo>
                      <a:pt x="9831" y="1377"/>
                    </a:lnTo>
                    <a:lnTo>
                      <a:pt x="9830" y="1472"/>
                    </a:lnTo>
                    <a:lnTo>
                      <a:pt x="9829" y="1577"/>
                    </a:lnTo>
                    <a:lnTo>
                      <a:pt x="9830" y="1682"/>
                    </a:lnTo>
                    <a:lnTo>
                      <a:pt x="9831" y="1776"/>
                    </a:lnTo>
                    <a:lnTo>
                      <a:pt x="9835" y="1860"/>
                    </a:lnTo>
                    <a:lnTo>
                      <a:pt x="9839" y="1935"/>
                    </a:lnTo>
                    <a:lnTo>
                      <a:pt x="9844" y="1998"/>
                    </a:lnTo>
                    <a:lnTo>
                      <a:pt x="9850" y="2052"/>
                    </a:lnTo>
                    <a:lnTo>
                      <a:pt x="9853" y="2074"/>
                    </a:lnTo>
                    <a:lnTo>
                      <a:pt x="9856" y="2095"/>
                    </a:lnTo>
                    <a:lnTo>
                      <a:pt x="9861" y="2113"/>
                    </a:lnTo>
                    <a:lnTo>
                      <a:pt x="9865" y="212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15"/>
              <p:cNvSpPr/>
              <p:nvPr/>
            </p:nvSpPr>
            <p:spPr>
              <a:xfrm>
                <a:off x="1638300" y="3268663"/>
                <a:ext cx="5000625" cy="1001713"/>
              </a:xfrm>
              <a:custGeom>
                <a:avLst/>
                <a:gdLst/>
                <a:ahLst/>
                <a:cxnLst/>
                <a:rect l="l" t="t" r="r" b="b"/>
                <a:pathLst>
                  <a:path w="15752" h="3154" extrusionOk="0">
                    <a:moveTo>
                      <a:pt x="1899" y="3100"/>
                    </a:moveTo>
                    <a:lnTo>
                      <a:pt x="1043" y="3100"/>
                    </a:lnTo>
                    <a:lnTo>
                      <a:pt x="1031" y="3099"/>
                    </a:lnTo>
                    <a:lnTo>
                      <a:pt x="1020" y="3098"/>
                    </a:lnTo>
                    <a:lnTo>
                      <a:pt x="1011" y="3094"/>
                    </a:lnTo>
                    <a:lnTo>
                      <a:pt x="1003" y="3089"/>
                    </a:lnTo>
                    <a:lnTo>
                      <a:pt x="995" y="3083"/>
                    </a:lnTo>
                    <a:lnTo>
                      <a:pt x="989" y="3075"/>
                    </a:lnTo>
                    <a:lnTo>
                      <a:pt x="984" y="3065"/>
                    </a:lnTo>
                    <a:lnTo>
                      <a:pt x="980" y="3055"/>
                    </a:lnTo>
                    <a:lnTo>
                      <a:pt x="3" y="108"/>
                    </a:lnTo>
                    <a:lnTo>
                      <a:pt x="0" y="95"/>
                    </a:lnTo>
                    <a:lnTo>
                      <a:pt x="0" y="84"/>
                    </a:lnTo>
                    <a:lnTo>
                      <a:pt x="2" y="79"/>
                    </a:lnTo>
                    <a:lnTo>
                      <a:pt x="3" y="75"/>
                    </a:lnTo>
                    <a:lnTo>
                      <a:pt x="4" y="71"/>
                    </a:lnTo>
                    <a:lnTo>
                      <a:pt x="7" y="68"/>
                    </a:lnTo>
                    <a:lnTo>
                      <a:pt x="9" y="64"/>
                    </a:lnTo>
                    <a:lnTo>
                      <a:pt x="13" y="61"/>
                    </a:lnTo>
                    <a:lnTo>
                      <a:pt x="17" y="59"/>
                    </a:lnTo>
                    <a:lnTo>
                      <a:pt x="20" y="58"/>
                    </a:lnTo>
                    <a:lnTo>
                      <a:pt x="32" y="55"/>
                    </a:lnTo>
                    <a:lnTo>
                      <a:pt x="44" y="54"/>
                    </a:lnTo>
                    <a:lnTo>
                      <a:pt x="949" y="54"/>
                    </a:lnTo>
                    <a:lnTo>
                      <a:pt x="960" y="54"/>
                    </a:lnTo>
                    <a:lnTo>
                      <a:pt x="972" y="56"/>
                    </a:lnTo>
                    <a:lnTo>
                      <a:pt x="980" y="60"/>
                    </a:lnTo>
                    <a:lnTo>
                      <a:pt x="989" y="65"/>
                    </a:lnTo>
                    <a:lnTo>
                      <a:pt x="996" y="71"/>
                    </a:lnTo>
                    <a:lnTo>
                      <a:pt x="1003" y="79"/>
                    </a:lnTo>
                    <a:lnTo>
                      <a:pt x="1008" y="88"/>
                    </a:lnTo>
                    <a:lnTo>
                      <a:pt x="1011" y="99"/>
                    </a:lnTo>
                    <a:lnTo>
                      <a:pt x="1478" y="1743"/>
                    </a:lnTo>
                    <a:lnTo>
                      <a:pt x="1491" y="1743"/>
                    </a:lnTo>
                    <a:lnTo>
                      <a:pt x="1939" y="99"/>
                    </a:lnTo>
                    <a:lnTo>
                      <a:pt x="1943" y="88"/>
                    </a:lnTo>
                    <a:lnTo>
                      <a:pt x="1948" y="79"/>
                    </a:lnTo>
                    <a:lnTo>
                      <a:pt x="1954" y="71"/>
                    </a:lnTo>
                    <a:lnTo>
                      <a:pt x="1961" y="65"/>
                    </a:lnTo>
                    <a:lnTo>
                      <a:pt x="1970" y="60"/>
                    </a:lnTo>
                    <a:lnTo>
                      <a:pt x="1979" y="56"/>
                    </a:lnTo>
                    <a:lnTo>
                      <a:pt x="1990" y="54"/>
                    </a:lnTo>
                    <a:lnTo>
                      <a:pt x="2001" y="54"/>
                    </a:lnTo>
                    <a:lnTo>
                      <a:pt x="2897" y="54"/>
                    </a:lnTo>
                    <a:lnTo>
                      <a:pt x="2910" y="55"/>
                    </a:lnTo>
                    <a:lnTo>
                      <a:pt x="2920" y="58"/>
                    </a:lnTo>
                    <a:lnTo>
                      <a:pt x="2925" y="59"/>
                    </a:lnTo>
                    <a:lnTo>
                      <a:pt x="2929" y="61"/>
                    </a:lnTo>
                    <a:lnTo>
                      <a:pt x="2932" y="64"/>
                    </a:lnTo>
                    <a:lnTo>
                      <a:pt x="2935" y="68"/>
                    </a:lnTo>
                    <a:lnTo>
                      <a:pt x="2937" y="71"/>
                    </a:lnTo>
                    <a:lnTo>
                      <a:pt x="2939" y="75"/>
                    </a:lnTo>
                    <a:lnTo>
                      <a:pt x="2940" y="79"/>
                    </a:lnTo>
                    <a:lnTo>
                      <a:pt x="2941" y="84"/>
                    </a:lnTo>
                    <a:lnTo>
                      <a:pt x="2940" y="95"/>
                    </a:lnTo>
                    <a:lnTo>
                      <a:pt x="2939" y="108"/>
                    </a:lnTo>
                    <a:lnTo>
                      <a:pt x="1961" y="3055"/>
                    </a:lnTo>
                    <a:lnTo>
                      <a:pt x="1958" y="3065"/>
                    </a:lnTo>
                    <a:lnTo>
                      <a:pt x="1953" y="3075"/>
                    </a:lnTo>
                    <a:lnTo>
                      <a:pt x="1946" y="3083"/>
                    </a:lnTo>
                    <a:lnTo>
                      <a:pt x="1939" y="3089"/>
                    </a:lnTo>
                    <a:lnTo>
                      <a:pt x="1930" y="3094"/>
                    </a:lnTo>
                    <a:lnTo>
                      <a:pt x="1921" y="3098"/>
                    </a:lnTo>
                    <a:lnTo>
                      <a:pt x="1910" y="3099"/>
                    </a:lnTo>
                    <a:lnTo>
                      <a:pt x="1899" y="3100"/>
                    </a:lnTo>
                    <a:close/>
                    <a:moveTo>
                      <a:pt x="3082" y="2401"/>
                    </a:moveTo>
                    <a:lnTo>
                      <a:pt x="3069" y="2365"/>
                    </a:lnTo>
                    <a:lnTo>
                      <a:pt x="3060" y="2326"/>
                    </a:lnTo>
                    <a:lnTo>
                      <a:pt x="3050" y="2286"/>
                    </a:lnTo>
                    <a:lnTo>
                      <a:pt x="3041" y="2244"/>
                    </a:lnTo>
                    <a:lnTo>
                      <a:pt x="3032" y="2199"/>
                    </a:lnTo>
                    <a:lnTo>
                      <a:pt x="3025" y="2153"/>
                    </a:lnTo>
                    <a:lnTo>
                      <a:pt x="3017" y="2104"/>
                    </a:lnTo>
                    <a:lnTo>
                      <a:pt x="3011" y="2055"/>
                    </a:lnTo>
                    <a:lnTo>
                      <a:pt x="3006" y="2002"/>
                    </a:lnTo>
                    <a:lnTo>
                      <a:pt x="3001" y="1947"/>
                    </a:lnTo>
                    <a:lnTo>
                      <a:pt x="2996" y="1890"/>
                    </a:lnTo>
                    <a:lnTo>
                      <a:pt x="2993" y="1831"/>
                    </a:lnTo>
                    <a:lnTo>
                      <a:pt x="2991" y="1772"/>
                    </a:lnTo>
                    <a:lnTo>
                      <a:pt x="2988" y="1708"/>
                    </a:lnTo>
                    <a:lnTo>
                      <a:pt x="2987" y="1643"/>
                    </a:lnTo>
                    <a:lnTo>
                      <a:pt x="2987" y="1577"/>
                    </a:lnTo>
                    <a:lnTo>
                      <a:pt x="2987" y="1510"/>
                    </a:lnTo>
                    <a:lnTo>
                      <a:pt x="2988" y="1445"/>
                    </a:lnTo>
                    <a:lnTo>
                      <a:pt x="2991" y="1383"/>
                    </a:lnTo>
                    <a:lnTo>
                      <a:pt x="2993" y="1322"/>
                    </a:lnTo>
                    <a:lnTo>
                      <a:pt x="2996" y="1263"/>
                    </a:lnTo>
                    <a:lnTo>
                      <a:pt x="3001" y="1207"/>
                    </a:lnTo>
                    <a:lnTo>
                      <a:pt x="3006" y="1152"/>
                    </a:lnTo>
                    <a:lnTo>
                      <a:pt x="3011" y="1100"/>
                    </a:lnTo>
                    <a:lnTo>
                      <a:pt x="3017" y="1050"/>
                    </a:lnTo>
                    <a:lnTo>
                      <a:pt x="3025" y="1001"/>
                    </a:lnTo>
                    <a:lnTo>
                      <a:pt x="3032" y="954"/>
                    </a:lnTo>
                    <a:lnTo>
                      <a:pt x="3041" y="910"/>
                    </a:lnTo>
                    <a:lnTo>
                      <a:pt x="3050" y="868"/>
                    </a:lnTo>
                    <a:lnTo>
                      <a:pt x="3060" y="827"/>
                    </a:lnTo>
                    <a:lnTo>
                      <a:pt x="3069" y="789"/>
                    </a:lnTo>
                    <a:lnTo>
                      <a:pt x="3082" y="753"/>
                    </a:lnTo>
                    <a:lnTo>
                      <a:pt x="3097" y="707"/>
                    </a:lnTo>
                    <a:lnTo>
                      <a:pt x="3114" y="662"/>
                    </a:lnTo>
                    <a:lnTo>
                      <a:pt x="3133" y="620"/>
                    </a:lnTo>
                    <a:lnTo>
                      <a:pt x="3153" y="579"/>
                    </a:lnTo>
                    <a:lnTo>
                      <a:pt x="3174" y="538"/>
                    </a:lnTo>
                    <a:lnTo>
                      <a:pt x="3197" y="499"/>
                    </a:lnTo>
                    <a:lnTo>
                      <a:pt x="3220" y="462"/>
                    </a:lnTo>
                    <a:lnTo>
                      <a:pt x="3245" y="427"/>
                    </a:lnTo>
                    <a:lnTo>
                      <a:pt x="3271" y="392"/>
                    </a:lnTo>
                    <a:lnTo>
                      <a:pt x="3299" y="359"/>
                    </a:lnTo>
                    <a:lnTo>
                      <a:pt x="3329" y="327"/>
                    </a:lnTo>
                    <a:lnTo>
                      <a:pt x="3359" y="297"/>
                    </a:lnTo>
                    <a:lnTo>
                      <a:pt x="3390" y="268"/>
                    </a:lnTo>
                    <a:lnTo>
                      <a:pt x="3423" y="241"/>
                    </a:lnTo>
                    <a:lnTo>
                      <a:pt x="3458" y="215"/>
                    </a:lnTo>
                    <a:lnTo>
                      <a:pt x="3493" y="191"/>
                    </a:lnTo>
                    <a:lnTo>
                      <a:pt x="3531" y="167"/>
                    </a:lnTo>
                    <a:lnTo>
                      <a:pt x="3568" y="146"/>
                    </a:lnTo>
                    <a:lnTo>
                      <a:pt x="3608" y="126"/>
                    </a:lnTo>
                    <a:lnTo>
                      <a:pt x="3648" y="108"/>
                    </a:lnTo>
                    <a:lnTo>
                      <a:pt x="3689" y="90"/>
                    </a:lnTo>
                    <a:lnTo>
                      <a:pt x="3731" y="74"/>
                    </a:lnTo>
                    <a:lnTo>
                      <a:pt x="3774" y="60"/>
                    </a:lnTo>
                    <a:lnTo>
                      <a:pt x="3819" y="48"/>
                    </a:lnTo>
                    <a:lnTo>
                      <a:pt x="3864" y="36"/>
                    </a:lnTo>
                    <a:lnTo>
                      <a:pt x="3910" y="26"/>
                    </a:lnTo>
                    <a:lnTo>
                      <a:pt x="3957" y="19"/>
                    </a:lnTo>
                    <a:lnTo>
                      <a:pt x="4006" y="12"/>
                    </a:lnTo>
                    <a:lnTo>
                      <a:pt x="4056" y="7"/>
                    </a:lnTo>
                    <a:lnTo>
                      <a:pt x="4107" y="3"/>
                    </a:lnTo>
                    <a:lnTo>
                      <a:pt x="4158" y="0"/>
                    </a:lnTo>
                    <a:lnTo>
                      <a:pt x="4210" y="0"/>
                    </a:lnTo>
                    <a:lnTo>
                      <a:pt x="4264" y="0"/>
                    </a:lnTo>
                    <a:lnTo>
                      <a:pt x="4315" y="3"/>
                    </a:lnTo>
                    <a:lnTo>
                      <a:pt x="4366" y="7"/>
                    </a:lnTo>
                    <a:lnTo>
                      <a:pt x="4415" y="12"/>
                    </a:lnTo>
                    <a:lnTo>
                      <a:pt x="4463" y="18"/>
                    </a:lnTo>
                    <a:lnTo>
                      <a:pt x="4510" y="26"/>
                    </a:lnTo>
                    <a:lnTo>
                      <a:pt x="4557" y="35"/>
                    </a:lnTo>
                    <a:lnTo>
                      <a:pt x="4603" y="46"/>
                    </a:lnTo>
                    <a:lnTo>
                      <a:pt x="4646" y="59"/>
                    </a:lnTo>
                    <a:lnTo>
                      <a:pt x="4690" y="73"/>
                    </a:lnTo>
                    <a:lnTo>
                      <a:pt x="4732" y="88"/>
                    </a:lnTo>
                    <a:lnTo>
                      <a:pt x="4774" y="105"/>
                    </a:lnTo>
                    <a:lnTo>
                      <a:pt x="4813" y="122"/>
                    </a:lnTo>
                    <a:lnTo>
                      <a:pt x="4852" y="142"/>
                    </a:lnTo>
                    <a:lnTo>
                      <a:pt x="4891" y="164"/>
                    </a:lnTo>
                    <a:lnTo>
                      <a:pt x="4927" y="186"/>
                    </a:lnTo>
                    <a:lnTo>
                      <a:pt x="4963" y="210"/>
                    </a:lnTo>
                    <a:lnTo>
                      <a:pt x="4998" y="235"/>
                    </a:lnTo>
                    <a:lnTo>
                      <a:pt x="5030" y="261"/>
                    </a:lnTo>
                    <a:lnTo>
                      <a:pt x="5063" y="288"/>
                    </a:lnTo>
                    <a:lnTo>
                      <a:pt x="5093" y="318"/>
                    </a:lnTo>
                    <a:lnTo>
                      <a:pt x="5123" y="348"/>
                    </a:lnTo>
                    <a:lnTo>
                      <a:pt x="5150" y="379"/>
                    </a:lnTo>
                    <a:lnTo>
                      <a:pt x="5177" y="412"/>
                    </a:lnTo>
                    <a:lnTo>
                      <a:pt x="5202" y="445"/>
                    </a:lnTo>
                    <a:lnTo>
                      <a:pt x="5226" y="480"/>
                    </a:lnTo>
                    <a:lnTo>
                      <a:pt x="5250" y="516"/>
                    </a:lnTo>
                    <a:lnTo>
                      <a:pt x="5271" y="554"/>
                    </a:lnTo>
                    <a:lnTo>
                      <a:pt x="5291" y="594"/>
                    </a:lnTo>
                    <a:lnTo>
                      <a:pt x="5310" y="634"/>
                    </a:lnTo>
                    <a:lnTo>
                      <a:pt x="5328" y="675"/>
                    </a:lnTo>
                    <a:lnTo>
                      <a:pt x="5344" y="717"/>
                    </a:lnTo>
                    <a:lnTo>
                      <a:pt x="5347" y="727"/>
                    </a:lnTo>
                    <a:lnTo>
                      <a:pt x="5349" y="737"/>
                    </a:lnTo>
                    <a:lnTo>
                      <a:pt x="5349" y="747"/>
                    </a:lnTo>
                    <a:lnTo>
                      <a:pt x="5347" y="754"/>
                    </a:lnTo>
                    <a:lnTo>
                      <a:pt x="5343" y="762"/>
                    </a:lnTo>
                    <a:lnTo>
                      <a:pt x="5338" y="769"/>
                    </a:lnTo>
                    <a:lnTo>
                      <a:pt x="5331" y="774"/>
                    </a:lnTo>
                    <a:lnTo>
                      <a:pt x="5322" y="779"/>
                    </a:lnTo>
                    <a:lnTo>
                      <a:pt x="4600" y="1088"/>
                    </a:lnTo>
                    <a:lnTo>
                      <a:pt x="4588" y="1093"/>
                    </a:lnTo>
                    <a:lnTo>
                      <a:pt x="4578" y="1095"/>
                    </a:lnTo>
                    <a:lnTo>
                      <a:pt x="4573" y="1095"/>
                    </a:lnTo>
                    <a:lnTo>
                      <a:pt x="4568" y="1095"/>
                    </a:lnTo>
                    <a:lnTo>
                      <a:pt x="4563" y="1093"/>
                    </a:lnTo>
                    <a:lnTo>
                      <a:pt x="4559" y="1092"/>
                    </a:lnTo>
                    <a:lnTo>
                      <a:pt x="4550" y="1087"/>
                    </a:lnTo>
                    <a:lnTo>
                      <a:pt x="4544" y="1080"/>
                    </a:lnTo>
                    <a:lnTo>
                      <a:pt x="4538" y="1070"/>
                    </a:lnTo>
                    <a:lnTo>
                      <a:pt x="4533" y="1057"/>
                    </a:lnTo>
                    <a:lnTo>
                      <a:pt x="4520" y="1030"/>
                    </a:lnTo>
                    <a:lnTo>
                      <a:pt x="4507" y="1005"/>
                    </a:lnTo>
                    <a:lnTo>
                      <a:pt x="4493" y="981"/>
                    </a:lnTo>
                    <a:lnTo>
                      <a:pt x="4477" y="959"/>
                    </a:lnTo>
                    <a:lnTo>
                      <a:pt x="4462" y="939"/>
                    </a:lnTo>
                    <a:lnTo>
                      <a:pt x="4444" y="920"/>
                    </a:lnTo>
                    <a:lnTo>
                      <a:pt x="4427" y="904"/>
                    </a:lnTo>
                    <a:lnTo>
                      <a:pt x="4408" y="889"/>
                    </a:lnTo>
                    <a:lnTo>
                      <a:pt x="4390" y="877"/>
                    </a:lnTo>
                    <a:lnTo>
                      <a:pt x="4370" y="865"/>
                    </a:lnTo>
                    <a:lnTo>
                      <a:pt x="4348" y="855"/>
                    </a:lnTo>
                    <a:lnTo>
                      <a:pt x="4327" y="848"/>
                    </a:lnTo>
                    <a:lnTo>
                      <a:pt x="4305" y="842"/>
                    </a:lnTo>
                    <a:lnTo>
                      <a:pt x="4281" y="837"/>
                    </a:lnTo>
                    <a:lnTo>
                      <a:pt x="4257" y="834"/>
                    </a:lnTo>
                    <a:lnTo>
                      <a:pt x="4233" y="833"/>
                    </a:lnTo>
                    <a:lnTo>
                      <a:pt x="4208" y="834"/>
                    </a:lnTo>
                    <a:lnTo>
                      <a:pt x="4185" y="837"/>
                    </a:lnTo>
                    <a:lnTo>
                      <a:pt x="4163" y="839"/>
                    </a:lnTo>
                    <a:lnTo>
                      <a:pt x="4142" y="844"/>
                    </a:lnTo>
                    <a:lnTo>
                      <a:pt x="4120" y="852"/>
                    </a:lnTo>
                    <a:lnTo>
                      <a:pt x="4102" y="859"/>
                    </a:lnTo>
                    <a:lnTo>
                      <a:pt x="4084" y="868"/>
                    </a:lnTo>
                    <a:lnTo>
                      <a:pt x="4067" y="879"/>
                    </a:lnTo>
                    <a:lnTo>
                      <a:pt x="4052" y="892"/>
                    </a:lnTo>
                    <a:lnTo>
                      <a:pt x="4037" y="905"/>
                    </a:lnTo>
                    <a:lnTo>
                      <a:pt x="4023" y="920"/>
                    </a:lnTo>
                    <a:lnTo>
                      <a:pt x="4011" y="936"/>
                    </a:lnTo>
                    <a:lnTo>
                      <a:pt x="3999" y="955"/>
                    </a:lnTo>
                    <a:lnTo>
                      <a:pt x="3989" y="974"/>
                    </a:lnTo>
                    <a:lnTo>
                      <a:pt x="3981" y="995"/>
                    </a:lnTo>
                    <a:lnTo>
                      <a:pt x="3973" y="1017"/>
                    </a:lnTo>
                    <a:lnTo>
                      <a:pt x="3968" y="1032"/>
                    </a:lnTo>
                    <a:lnTo>
                      <a:pt x="3965" y="1051"/>
                    </a:lnTo>
                    <a:lnTo>
                      <a:pt x="3961" y="1072"/>
                    </a:lnTo>
                    <a:lnTo>
                      <a:pt x="3957" y="1096"/>
                    </a:lnTo>
                    <a:lnTo>
                      <a:pt x="3951" y="1151"/>
                    </a:lnTo>
                    <a:lnTo>
                      <a:pt x="3946" y="1216"/>
                    </a:lnTo>
                    <a:lnTo>
                      <a:pt x="3942" y="1290"/>
                    </a:lnTo>
                    <a:lnTo>
                      <a:pt x="3940" y="1375"/>
                    </a:lnTo>
                    <a:lnTo>
                      <a:pt x="3937" y="1471"/>
                    </a:lnTo>
                    <a:lnTo>
                      <a:pt x="3937" y="1577"/>
                    </a:lnTo>
                    <a:lnTo>
                      <a:pt x="3937" y="1683"/>
                    </a:lnTo>
                    <a:lnTo>
                      <a:pt x="3940" y="1778"/>
                    </a:lnTo>
                    <a:lnTo>
                      <a:pt x="3942" y="1864"/>
                    </a:lnTo>
                    <a:lnTo>
                      <a:pt x="3946" y="1939"/>
                    </a:lnTo>
                    <a:lnTo>
                      <a:pt x="3951" y="2003"/>
                    </a:lnTo>
                    <a:lnTo>
                      <a:pt x="3957" y="2058"/>
                    </a:lnTo>
                    <a:lnTo>
                      <a:pt x="3961" y="2082"/>
                    </a:lnTo>
                    <a:lnTo>
                      <a:pt x="3965" y="2103"/>
                    </a:lnTo>
                    <a:lnTo>
                      <a:pt x="3968" y="2121"/>
                    </a:lnTo>
                    <a:lnTo>
                      <a:pt x="3973" y="2137"/>
                    </a:lnTo>
                    <a:lnTo>
                      <a:pt x="3981" y="2159"/>
                    </a:lnTo>
                    <a:lnTo>
                      <a:pt x="3989" y="2180"/>
                    </a:lnTo>
                    <a:lnTo>
                      <a:pt x="3999" y="2199"/>
                    </a:lnTo>
                    <a:lnTo>
                      <a:pt x="4011" y="2218"/>
                    </a:lnTo>
                    <a:lnTo>
                      <a:pt x="4023" y="2234"/>
                    </a:lnTo>
                    <a:lnTo>
                      <a:pt x="4037" y="2249"/>
                    </a:lnTo>
                    <a:lnTo>
                      <a:pt x="4052" y="2263"/>
                    </a:lnTo>
                    <a:lnTo>
                      <a:pt x="4067" y="2275"/>
                    </a:lnTo>
                    <a:lnTo>
                      <a:pt x="4084" y="2285"/>
                    </a:lnTo>
                    <a:lnTo>
                      <a:pt x="4102" y="2295"/>
                    </a:lnTo>
                    <a:lnTo>
                      <a:pt x="4120" y="2303"/>
                    </a:lnTo>
                    <a:lnTo>
                      <a:pt x="4142" y="2309"/>
                    </a:lnTo>
                    <a:lnTo>
                      <a:pt x="4163" y="2314"/>
                    </a:lnTo>
                    <a:lnTo>
                      <a:pt x="4185" y="2318"/>
                    </a:lnTo>
                    <a:lnTo>
                      <a:pt x="4208" y="2320"/>
                    </a:lnTo>
                    <a:lnTo>
                      <a:pt x="4233" y="2321"/>
                    </a:lnTo>
                    <a:lnTo>
                      <a:pt x="4257" y="2320"/>
                    </a:lnTo>
                    <a:lnTo>
                      <a:pt x="4281" y="2318"/>
                    </a:lnTo>
                    <a:lnTo>
                      <a:pt x="4305" y="2313"/>
                    </a:lnTo>
                    <a:lnTo>
                      <a:pt x="4327" y="2306"/>
                    </a:lnTo>
                    <a:lnTo>
                      <a:pt x="4348" y="2299"/>
                    </a:lnTo>
                    <a:lnTo>
                      <a:pt x="4370" y="2289"/>
                    </a:lnTo>
                    <a:lnTo>
                      <a:pt x="4390" y="2278"/>
                    </a:lnTo>
                    <a:lnTo>
                      <a:pt x="4408" y="2265"/>
                    </a:lnTo>
                    <a:lnTo>
                      <a:pt x="4427" y="2250"/>
                    </a:lnTo>
                    <a:lnTo>
                      <a:pt x="4444" y="2233"/>
                    </a:lnTo>
                    <a:lnTo>
                      <a:pt x="4462" y="2215"/>
                    </a:lnTo>
                    <a:lnTo>
                      <a:pt x="4477" y="2194"/>
                    </a:lnTo>
                    <a:lnTo>
                      <a:pt x="4493" y="2173"/>
                    </a:lnTo>
                    <a:lnTo>
                      <a:pt x="4507" y="2149"/>
                    </a:lnTo>
                    <a:lnTo>
                      <a:pt x="4520" y="2124"/>
                    </a:lnTo>
                    <a:lnTo>
                      <a:pt x="4533" y="2097"/>
                    </a:lnTo>
                    <a:lnTo>
                      <a:pt x="4538" y="2084"/>
                    </a:lnTo>
                    <a:lnTo>
                      <a:pt x="4544" y="2074"/>
                    </a:lnTo>
                    <a:lnTo>
                      <a:pt x="4550" y="2067"/>
                    </a:lnTo>
                    <a:lnTo>
                      <a:pt x="4559" y="2062"/>
                    </a:lnTo>
                    <a:lnTo>
                      <a:pt x="4563" y="2061"/>
                    </a:lnTo>
                    <a:lnTo>
                      <a:pt x="4568" y="2060"/>
                    </a:lnTo>
                    <a:lnTo>
                      <a:pt x="4573" y="2058"/>
                    </a:lnTo>
                    <a:lnTo>
                      <a:pt x="4578" y="2058"/>
                    </a:lnTo>
                    <a:lnTo>
                      <a:pt x="4588" y="2061"/>
                    </a:lnTo>
                    <a:lnTo>
                      <a:pt x="4600" y="2066"/>
                    </a:lnTo>
                    <a:lnTo>
                      <a:pt x="5322" y="2375"/>
                    </a:lnTo>
                    <a:lnTo>
                      <a:pt x="5331" y="2380"/>
                    </a:lnTo>
                    <a:lnTo>
                      <a:pt x="5338" y="2385"/>
                    </a:lnTo>
                    <a:lnTo>
                      <a:pt x="5343" y="2391"/>
                    </a:lnTo>
                    <a:lnTo>
                      <a:pt x="5347" y="2399"/>
                    </a:lnTo>
                    <a:lnTo>
                      <a:pt x="5349" y="2407"/>
                    </a:lnTo>
                    <a:lnTo>
                      <a:pt x="5349" y="2416"/>
                    </a:lnTo>
                    <a:lnTo>
                      <a:pt x="5347" y="2426"/>
                    </a:lnTo>
                    <a:lnTo>
                      <a:pt x="5344" y="2437"/>
                    </a:lnTo>
                    <a:lnTo>
                      <a:pt x="5328" y="2480"/>
                    </a:lnTo>
                    <a:lnTo>
                      <a:pt x="5310" y="2521"/>
                    </a:lnTo>
                    <a:lnTo>
                      <a:pt x="5291" y="2561"/>
                    </a:lnTo>
                    <a:lnTo>
                      <a:pt x="5271" y="2599"/>
                    </a:lnTo>
                    <a:lnTo>
                      <a:pt x="5250" y="2637"/>
                    </a:lnTo>
                    <a:lnTo>
                      <a:pt x="5226" y="2674"/>
                    </a:lnTo>
                    <a:lnTo>
                      <a:pt x="5202" y="2709"/>
                    </a:lnTo>
                    <a:lnTo>
                      <a:pt x="5177" y="2743"/>
                    </a:lnTo>
                    <a:lnTo>
                      <a:pt x="5150" y="2775"/>
                    </a:lnTo>
                    <a:lnTo>
                      <a:pt x="5123" y="2806"/>
                    </a:lnTo>
                    <a:lnTo>
                      <a:pt x="5093" y="2836"/>
                    </a:lnTo>
                    <a:lnTo>
                      <a:pt x="5063" y="2865"/>
                    </a:lnTo>
                    <a:lnTo>
                      <a:pt x="5030" y="2892"/>
                    </a:lnTo>
                    <a:lnTo>
                      <a:pt x="4998" y="2920"/>
                    </a:lnTo>
                    <a:lnTo>
                      <a:pt x="4963" y="2945"/>
                    </a:lnTo>
                    <a:lnTo>
                      <a:pt x="4927" y="2968"/>
                    </a:lnTo>
                    <a:lnTo>
                      <a:pt x="4891" y="2991"/>
                    </a:lnTo>
                    <a:lnTo>
                      <a:pt x="4852" y="3012"/>
                    </a:lnTo>
                    <a:lnTo>
                      <a:pt x="4813" y="3032"/>
                    </a:lnTo>
                    <a:lnTo>
                      <a:pt x="4774" y="3049"/>
                    </a:lnTo>
                    <a:lnTo>
                      <a:pt x="4732" y="3067"/>
                    </a:lnTo>
                    <a:lnTo>
                      <a:pt x="4690" y="3082"/>
                    </a:lnTo>
                    <a:lnTo>
                      <a:pt x="4646" y="3095"/>
                    </a:lnTo>
                    <a:lnTo>
                      <a:pt x="4603" y="3108"/>
                    </a:lnTo>
                    <a:lnTo>
                      <a:pt x="4557" y="3118"/>
                    </a:lnTo>
                    <a:lnTo>
                      <a:pt x="4510" y="3128"/>
                    </a:lnTo>
                    <a:lnTo>
                      <a:pt x="4463" y="3135"/>
                    </a:lnTo>
                    <a:lnTo>
                      <a:pt x="4415" y="3143"/>
                    </a:lnTo>
                    <a:lnTo>
                      <a:pt x="4366" y="3148"/>
                    </a:lnTo>
                    <a:lnTo>
                      <a:pt x="4315" y="3151"/>
                    </a:lnTo>
                    <a:lnTo>
                      <a:pt x="4264" y="3153"/>
                    </a:lnTo>
                    <a:lnTo>
                      <a:pt x="4210" y="3154"/>
                    </a:lnTo>
                    <a:lnTo>
                      <a:pt x="4158" y="3153"/>
                    </a:lnTo>
                    <a:lnTo>
                      <a:pt x="4107" y="3151"/>
                    </a:lnTo>
                    <a:lnTo>
                      <a:pt x="4056" y="3148"/>
                    </a:lnTo>
                    <a:lnTo>
                      <a:pt x="4006" y="3141"/>
                    </a:lnTo>
                    <a:lnTo>
                      <a:pt x="3957" y="3135"/>
                    </a:lnTo>
                    <a:lnTo>
                      <a:pt x="3910" y="3128"/>
                    </a:lnTo>
                    <a:lnTo>
                      <a:pt x="3864" y="3118"/>
                    </a:lnTo>
                    <a:lnTo>
                      <a:pt x="3819" y="3107"/>
                    </a:lnTo>
                    <a:lnTo>
                      <a:pt x="3774" y="3094"/>
                    </a:lnTo>
                    <a:lnTo>
                      <a:pt x="3731" y="3079"/>
                    </a:lnTo>
                    <a:lnTo>
                      <a:pt x="3689" y="3064"/>
                    </a:lnTo>
                    <a:lnTo>
                      <a:pt x="3648" y="3047"/>
                    </a:lnTo>
                    <a:lnTo>
                      <a:pt x="3608" y="3028"/>
                    </a:lnTo>
                    <a:lnTo>
                      <a:pt x="3568" y="3008"/>
                    </a:lnTo>
                    <a:lnTo>
                      <a:pt x="3531" y="2987"/>
                    </a:lnTo>
                    <a:lnTo>
                      <a:pt x="3493" y="2963"/>
                    </a:lnTo>
                    <a:lnTo>
                      <a:pt x="3458" y="2940"/>
                    </a:lnTo>
                    <a:lnTo>
                      <a:pt x="3423" y="2913"/>
                    </a:lnTo>
                    <a:lnTo>
                      <a:pt x="3390" y="2886"/>
                    </a:lnTo>
                    <a:lnTo>
                      <a:pt x="3359" y="2857"/>
                    </a:lnTo>
                    <a:lnTo>
                      <a:pt x="3329" y="2827"/>
                    </a:lnTo>
                    <a:lnTo>
                      <a:pt x="3299" y="2795"/>
                    </a:lnTo>
                    <a:lnTo>
                      <a:pt x="3271" y="2763"/>
                    </a:lnTo>
                    <a:lnTo>
                      <a:pt x="3245" y="2728"/>
                    </a:lnTo>
                    <a:lnTo>
                      <a:pt x="3220" y="2691"/>
                    </a:lnTo>
                    <a:lnTo>
                      <a:pt x="3197" y="2654"/>
                    </a:lnTo>
                    <a:lnTo>
                      <a:pt x="3174" y="2615"/>
                    </a:lnTo>
                    <a:lnTo>
                      <a:pt x="3153" y="2576"/>
                    </a:lnTo>
                    <a:lnTo>
                      <a:pt x="3133" y="2534"/>
                    </a:lnTo>
                    <a:lnTo>
                      <a:pt x="3114" y="2492"/>
                    </a:lnTo>
                    <a:lnTo>
                      <a:pt x="3097" y="2447"/>
                    </a:lnTo>
                    <a:lnTo>
                      <a:pt x="3082" y="2401"/>
                    </a:lnTo>
                    <a:close/>
                    <a:moveTo>
                      <a:pt x="8283" y="3100"/>
                    </a:moveTo>
                    <a:lnTo>
                      <a:pt x="7427" y="3100"/>
                    </a:lnTo>
                    <a:lnTo>
                      <a:pt x="7416" y="3099"/>
                    </a:lnTo>
                    <a:lnTo>
                      <a:pt x="7405" y="3098"/>
                    </a:lnTo>
                    <a:lnTo>
                      <a:pt x="7395" y="3094"/>
                    </a:lnTo>
                    <a:lnTo>
                      <a:pt x="7388" y="3089"/>
                    </a:lnTo>
                    <a:lnTo>
                      <a:pt x="7380" y="3083"/>
                    </a:lnTo>
                    <a:lnTo>
                      <a:pt x="7374" y="3075"/>
                    </a:lnTo>
                    <a:lnTo>
                      <a:pt x="7369" y="3065"/>
                    </a:lnTo>
                    <a:lnTo>
                      <a:pt x="7365" y="3055"/>
                    </a:lnTo>
                    <a:lnTo>
                      <a:pt x="6388" y="108"/>
                    </a:lnTo>
                    <a:lnTo>
                      <a:pt x="6385" y="95"/>
                    </a:lnTo>
                    <a:lnTo>
                      <a:pt x="6385" y="84"/>
                    </a:lnTo>
                    <a:lnTo>
                      <a:pt x="6387" y="79"/>
                    </a:lnTo>
                    <a:lnTo>
                      <a:pt x="6388" y="75"/>
                    </a:lnTo>
                    <a:lnTo>
                      <a:pt x="6389" y="71"/>
                    </a:lnTo>
                    <a:lnTo>
                      <a:pt x="6392" y="68"/>
                    </a:lnTo>
                    <a:lnTo>
                      <a:pt x="6394" y="64"/>
                    </a:lnTo>
                    <a:lnTo>
                      <a:pt x="6398" y="61"/>
                    </a:lnTo>
                    <a:lnTo>
                      <a:pt x="6402" y="59"/>
                    </a:lnTo>
                    <a:lnTo>
                      <a:pt x="6405" y="58"/>
                    </a:lnTo>
                    <a:lnTo>
                      <a:pt x="6415" y="55"/>
                    </a:lnTo>
                    <a:lnTo>
                      <a:pt x="6428" y="54"/>
                    </a:lnTo>
                    <a:lnTo>
                      <a:pt x="7333" y="54"/>
                    </a:lnTo>
                    <a:lnTo>
                      <a:pt x="7345" y="54"/>
                    </a:lnTo>
                    <a:lnTo>
                      <a:pt x="7355" y="56"/>
                    </a:lnTo>
                    <a:lnTo>
                      <a:pt x="7365" y="60"/>
                    </a:lnTo>
                    <a:lnTo>
                      <a:pt x="7374" y="65"/>
                    </a:lnTo>
                    <a:lnTo>
                      <a:pt x="7381" y="71"/>
                    </a:lnTo>
                    <a:lnTo>
                      <a:pt x="7388" y="79"/>
                    </a:lnTo>
                    <a:lnTo>
                      <a:pt x="7393" y="88"/>
                    </a:lnTo>
                    <a:lnTo>
                      <a:pt x="7396" y="99"/>
                    </a:lnTo>
                    <a:lnTo>
                      <a:pt x="7863" y="1743"/>
                    </a:lnTo>
                    <a:lnTo>
                      <a:pt x="7875" y="1743"/>
                    </a:lnTo>
                    <a:lnTo>
                      <a:pt x="8324" y="99"/>
                    </a:lnTo>
                    <a:lnTo>
                      <a:pt x="8327" y="88"/>
                    </a:lnTo>
                    <a:lnTo>
                      <a:pt x="8332" y="79"/>
                    </a:lnTo>
                    <a:lnTo>
                      <a:pt x="8339" y="71"/>
                    </a:lnTo>
                    <a:lnTo>
                      <a:pt x="8346" y="65"/>
                    </a:lnTo>
                    <a:lnTo>
                      <a:pt x="8354" y="60"/>
                    </a:lnTo>
                    <a:lnTo>
                      <a:pt x="8364" y="56"/>
                    </a:lnTo>
                    <a:lnTo>
                      <a:pt x="8375" y="54"/>
                    </a:lnTo>
                    <a:lnTo>
                      <a:pt x="8386" y="54"/>
                    </a:lnTo>
                    <a:lnTo>
                      <a:pt x="9282" y="54"/>
                    </a:lnTo>
                    <a:lnTo>
                      <a:pt x="9295" y="55"/>
                    </a:lnTo>
                    <a:lnTo>
                      <a:pt x="9305" y="58"/>
                    </a:lnTo>
                    <a:lnTo>
                      <a:pt x="9310" y="59"/>
                    </a:lnTo>
                    <a:lnTo>
                      <a:pt x="9314" y="61"/>
                    </a:lnTo>
                    <a:lnTo>
                      <a:pt x="9316" y="64"/>
                    </a:lnTo>
                    <a:lnTo>
                      <a:pt x="9320" y="68"/>
                    </a:lnTo>
                    <a:lnTo>
                      <a:pt x="9321" y="71"/>
                    </a:lnTo>
                    <a:lnTo>
                      <a:pt x="9323" y="75"/>
                    </a:lnTo>
                    <a:lnTo>
                      <a:pt x="9325" y="79"/>
                    </a:lnTo>
                    <a:lnTo>
                      <a:pt x="9325" y="84"/>
                    </a:lnTo>
                    <a:lnTo>
                      <a:pt x="9325" y="95"/>
                    </a:lnTo>
                    <a:lnTo>
                      <a:pt x="9322" y="108"/>
                    </a:lnTo>
                    <a:lnTo>
                      <a:pt x="8346" y="3055"/>
                    </a:lnTo>
                    <a:lnTo>
                      <a:pt x="8342" y="3065"/>
                    </a:lnTo>
                    <a:lnTo>
                      <a:pt x="8337" y="3075"/>
                    </a:lnTo>
                    <a:lnTo>
                      <a:pt x="8331" y="3083"/>
                    </a:lnTo>
                    <a:lnTo>
                      <a:pt x="8324" y="3089"/>
                    </a:lnTo>
                    <a:lnTo>
                      <a:pt x="8315" y="3094"/>
                    </a:lnTo>
                    <a:lnTo>
                      <a:pt x="8305" y="3098"/>
                    </a:lnTo>
                    <a:lnTo>
                      <a:pt x="8295" y="3099"/>
                    </a:lnTo>
                    <a:lnTo>
                      <a:pt x="8283" y="3100"/>
                    </a:lnTo>
                    <a:close/>
                    <a:moveTo>
                      <a:pt x="9156" y="3055"/>
                    </a:moveTo>
                    <a:lnTo>
                      <a:pt x="10215" y="99"/>
                    </a:lnTo>
                    <a:lnTo>
                      <a:pt x="10219" y="88"/>
                    </a:lnTo>
                    <a:lnTo>
                      <a:pt x="10223" y="79"/>
                    </a:lnTo>
                    <a:lnTo>
                      <a:pt x="10228" y="71"/>
                    </a:lnTo>
                    <a:lnTo>
                      <a:pt x="10236" y="65"/>
                    </a:lnTo>
                    <a:lnTo>
                      <a:pt x="10243" y="60"/>
                    </a:lnTo>
                    <a:lnTo>
                      <a:pt x="10252" y="56"/>
                    </a:lnTo>
                    <a:lnTo>
                      <a:pt x="10262" y="54"/>
                    </a:lnTo>
                    <a:lnTo>
                      <a:pt x="10272" y="54"/>
                    </a:lnTo>
                    <a:lnTo>
                      <a:pt x="11186" y="54"/>
                    </a:lnTo>
                    <a:lnTo>
                      <a:pt x="11197" y="54"/>
                    </a:lnTo>
                    <a:lnTo>
                      <a:pt x="11207" y="56"/>
                    </a:lnTo>
                    <a:lnTo>
                      <a:pt x="11216" y="60"/>
                    </a:lnTo>
                    <a:lnTo>
                      <a:pt x="11223" y="65"/>
                    </a:lnTo>
                    <a:lnTo>
                      <a:pt x="11231" y="71"/>
                    </a:lnTo>
                    <a:lnTo>
                      <a:pt x="11236" y="79"/>
                    </a:lnTo>
                    <a:lnTo>
                      <a:pt x="11241" y="88"/>
                    </a:lnTo>
                    <a:lnTo>
                      <a:pt x="11244" y="99"/>
                    </a:lnTo>
                    <a:lnTo>
                      <a:pt x="12275" y="3055"/>
                    </a:lnTo>
                    <a:lnTo>
                      <a:pt x="12278" y="3065"/>
                    </a:lnTo>
                    <a:lnTo>
                      <a:pt x="12278" y="3075"/>
                    </a:lnTo>
                    <a:lnTo>
                      <a:pt x="12277" y="3083"/>
                    </a:lnTo>
                    <a:lnTo>
                      <a:pt x="12274" y="3089"/>
                    </a:lnTo>
                    <a:lnTo>
                      <a:pt x="12269" y="3094"/>
                    </a:lnTo>
                    <a:lnTo>
                      <a:pt x="12263" y="3098"/>
                    </a:lnTo>
                    <a:lnTo>
                      <a:pt x="12254" y="3099"/>
                    </a:lnTo>
                    <a:lnTo>
                      <a:pt x="12244" y="3100"/>
                    </a:lnTo>
                    <a:lnTo>
                      <a:pt x="11334" y="3100"/>
                    </a:lnTo>
                    <a:lnTo>
                      <a:pt x="11324" y="3099"/>
                    </a:lnTo>
                    <a:lnTo>
                      <a:pt x="11314" y="3098"/>
                    </a:lnTo>
                    <a:lnTo>
                      <a:pt x="11306" y="3094"/>
                    </a:lnTo>
                    <a:lnTo>
                      <a:pt x="11297" y="3089"/>
                    </a:lnTo>
                    <a:lnTo>
                      <a:pt x="11291" y="3083"/>
                    </a:lnTo>
                    <a:lnTo>
                      <a:pt x="11284" y="3075"/>
                    </a:lnTo>
                    <a:lnTo>
                      <a:pt x="11279" y="3065"/>
                    </a:lnTo>
                    <a:lnTo>
                      <a:pt x="11276" y="3055"/>
                    </a:lnTo>
                    <a:lnTo>
                      <a:pt x="11165" y="2657"/>
                    </a:lnTo>
                    <a:lnTo>
                      <a:pt x="10268" y="2657"/>
                    </a:lnTo>
                    <a:lnTo>
                      <a:pt x="10156" y="3055"/>
                    </a:lnTo>
                    <a:lnTo>
                      <a:pt x="10152" y="3065"/>
                    </a:lnTo>
                    <a:lnTo>
                      <a:pt x="10147" y="3075"/>
                    </a:lnTo>
                    <a:lnTo>
                      <a:pt x="10141" y="3083"/>
                    </a:lnTo>
                    <a:lnTo>
                      <a:pt x="10135" y="3089"/>
                    </a:lnTo>
                    <a:lnTo>
                      <a:pt x="10128" y="3094"/>
                    </a:lnTo>
                    <a:lnTo>
                      <a:pt x="10118" y="3098"/>
                    </a:lnTo>
                    <a:lnTo>
                      <a:pt x="10109" y="3099"/>
                    </a:lnTo>
                    <a:lnTo>
                      <a:pt x="10098" y="3100"/>
                    </a:lnTo>
                    <a:lnTo>
                      <a:pt x="9188" y="3100"/>
                    </a:lnTo>
                    <a:lnTo>
                      <a:pt x="9178" y="3099"/>
                    </a:lnTo>
                    <a:lnTo>
                      <a:pt x="9169" y="3098"/>
                    </a:lnTo>
                    <a:lnTo>
                      <a:pt x="9163" y="3094"/>
                    </a:lnTo>
                    <a:lnTo>
                      <a:pt x="9158" y="3089"/>
                    </a:lnTo>
                    <a:lnTo>
                      <a:pt x="9155" y="3083"/>
                    </a:lnTo>
                    <a:lnTo>
                      <a:pt x="9154" y="3075"/>
                    </a:lnTo>
                    <a:lnTo>
                      <a:pt x="9154" y="3065"/>
                    </a:lnTo>
                    <a:lnTo>
                      <a:pt x="9156" y="3055"/>
                    </a:lnTo>
                    <a:close/>
                    <a:moveTo>
                      <a:pt x="10483" y="1890"/>
                    </a:moveTo>
                    <a:lnTo>
                      <a:pt x="10954" y="1890"/>
                    </a:lnTo>
                    <a:lnTo>
                      <a:pt x="10730" y="1080"/>
                    </a:lnTo>
                    <a:lnTo>
                      <a:pt x="10716" y="1080"/>
                    </a:lnTo>
                    <a:lnTo>
                      <a:pt x="10483" y="1890"/>
                    </a:lnTo>
                    <a:close/>
                    <a:moveTo>
                      <a:pt x="12500" y="3055"/>
                    </a:moveTo>
                    <a:lnTo>
                      <a:pt x="12500" y="99"/>
                    </a:lnTo>
                    <a:lnTo>
                      <a:pt x="12500" y="88"/>
                    </a:lnTo>
                    <a:lnTo>
                      <a:pt x="12502" y="79"/>
                    </a:lnTo>
                    <a:lnTo>
                      <a:pt x="12506" y="71"/>
                    </a:lnTo>
                    <a:lnTo>
                      <a:pt x="12511" y="65"/>
                    </a:lnTo>
                    <a:lnTo>
                      <a:pt x="12517" y="60"/>
                    </a:lnTo>
                    <a:lnTo>
                      <a:pt x="12525" y="56"/>
                    </a:lnTo>
                    <a:lnTo>
                      <a:pt x="12533" y="54"/>
                    </a:lnTo>
                    <a:lnTo>
                      <a:pt x="12545" y="54"/>
                    </a:lnTo>
                    <a:lnTo>
                      <a:pt x="13395" y="54"/>
                    </a:lnTo>
                    <a:lnTo>
                      <a:pt x="13406" y="54"/>
                    </a:lnTo>
                    <a:lnTo>
                      <a:pt x="13415" y="56"/>
                    </a:lnTo>
                    <a:lnTo>
                      <a:pt x="13422" y="60"/>
                    </a:lnTo>
                    <a:lnTo>
                      <a:pt x="13428" y="65"/>
                    </a:lnTo>
                    <a:lnTo>
                      <a:pt x="13433" y="71"/>
                    </a:lnTo>
                    <a:lnTo>
                      <a:pt x="13437" y="79"/>
                    </a:lnTo>
                    <a:lnTo>
                      <a:pt x="13440" y="88"/>
                    </a:lnTo>
                    <a:lnTo>
                      <a:pt x="13440" y="99"/>
                    </a:lnTo>
                    <a:lnTo>
                      <a:pt x="13440" y="3055"/>
                    </a:lnTo>
                    <a:lnTo>
                      <a:pt x="13440" y="3065"/>
                    </a:lnTo>
                    <a:lnTo>
                      <a:pt x="13437" y="3075"/>
                    </a:lnTo>
                    <a:lnTo>
                      <a:pt x="13433" y="3083"/>
                    </a:lnTo>
                    <a:lnTo>
                      <a:pt x="13428" y="3089"/>
                    </a:lnTo>
                    <a:lnTo>
                      <a:pt x="13422" y="3094"/>
                    </a:lnTo>
                    <a:lnTo>
                      <a:pt x="13415" y="3098"/>
                    </a:lnTo>
                    <a:lnTo>
                      <a:pt x="13406" y="3099"/>
                    </a:lnTo>
                    <a:lnTo>
                      <a:pt x="13395" y="3100"/>
                    </a:lnTo>
                    <a:lnTo>
                      <a:pt x="12545" y="3100"/>
                    </a:lnTo>
                    <a:lnTo>
                      <a:pt x="12533" y="3099"/>
                    </a:lnTo>
                    <a:lnTo>
                      <a:pt x="12525" y="3098"/>
                    </a:lnTo>
                    <a:lnTo>
                      <a:pt x="12517" y="3094"/>
                    </a:lnTo>
                    <a:lnTo>
                      <a:pt x="12511" y="3089"/>
                    </a:lnTo>
                    <a:lnTo>
                      <a:pt x="12506" y="3083"/>
                    </a:lnTo>
                    <a:lnTo>
                      <a:pt x="12502" y="3075"/>
                    </a:lnTo>
                    <a:lnTo>
                      <a:pt x="12500" y="3065"/>
                    </a:lnTo>
                    <a:lnTo>
                      <a:pt x="12500" y="3055"/>
                    </a:lnTo>
                    <a:close/>
                    <a:moveTo>
                      <a:pt x="14350" y="2106"/>
                    </a:moveTo>
                    <a:lnTo>
                      <a:pt x="14340" y="2104"/>
                    </a:lnTo>
                    <a:lnTo>
                      <a:pt x="14330" y="2103"/>
                    </a:lnTo>
                    <a:lnTo>
                      <a:pt x="14322" y="2099"/>
                    </a:lnTo>
                    <a:lnTo>
                      <a:pt x="14316" y="2094"/>
                    </a:lnTo>
                    <a:lnTo>
                      <a:pt x="14311" y="2088"/>
                    </a:lnTo>
                    <a:lnTo>
                      <a:pt x="14307" y="2081"/>
                    </a:lnTo>
                    <a:lnTo>
                      <a:pt x="14306" y="2071"/>
                    </a:lnTo>
                    <a:lnTo>
                      <a:pt x="14305" y="2061"/>
                    </a:lnTo>
                    <a:lnTo>
                      <a:pt x="14305" y="1881"/>
                    </a:lnTo>
                    <a:lnTo>
                      <a:pt x="14306" y="1854"/>
                    </a:lnTo>
                    <a:lnTo>
                      <a:pt x="14307" y="1826"/>
                    </a:lnTo>
                    <a:lnTo>
                      <a:pt x="14310" y="1800"/>
                    </a:lnTo>
                    <a:lnTo>
                      <a:pt x="14315" y="1774"/>
                    </a:lnTo>
                    <a:lnTo>
                      <a:pt x="14320" y="1749"/>
                    </a:lnTo>
                    <a:lnTo>
                      <a:pt x="14326" y="1724"/>
                    </a:lnTo>
                    <a:lnTo>
                      <a:pt x="14333" y="1699"/>
                    </a:lnTo>
                    <a:lnTo>
                      <a:pt x="14343" y="1676"/>
                    </a:lnTo>
                    <a:lnTo>
                      <a:pt x="14353" y="1652"/>
                    </a:lnTo>
                    <a:lnTo>
                      <a:pt x="14365" y="1629"/>
                    </a:lnTo>
                    <a:lnTo>
                      <a:pt x="14377" y="1607"/>
                    </a:lnTo>
                    <a:lnTo>
                      <a:pt x="14391" y="1586"/>
                    </a:lnTo>
                    <a:lnTo>
                      <a:pt x="14406" y="1565"/>
                    </a:lnTo>
                    <a:lnTo>
                      <a:pt x="14422" y="1545"/>
                    </a:lnTo>
                    <a:lnTo>
                      <a:pt x="14438" y="1525"/>
                    </a:lnTo>
                    <a:lnTo>
                      <a:pt x="14457" y="1505"/>
                    </a:lnTo>
                    <a:lnTo>
                      <a:pt x="14672" y="1290"/>
                    </a:lnTo>
                    <a:lnTo>
                      <a:pt x="14704" y="1259"/>
                    </a:lnTo>
                    <a:lnTo>
                      <a:pt x="14732" y="1231"/>
                    </a:lnTo>
                    <a:lnTo>
                      <a:pt x="14758" y="1203"/>
                    </a:lnTo>
                    <a:lnTo>
                      <a:pt x="14781" y="1177"/>
                    </a:lnTo>
                    <a:lnTo>
                      <a:pt x="14802" y="1153"/>
                    </a:lnTo>
                    <a:lnTo>
                      <a:pt x="14821" y="1130"/>
                    </a:lnTo>
                    <a:lnTo>
                      <a:pt x="14836" y="1108"/>
                    </a:lnTo>
                    <a:lnTo>
                      <a:pt x="14849" y="1088"/>
                    </a:lnTo>
                    <a:lnTo>
                      <a:pt x="14861" y="1070"/>
                    </a:lnTo>
                    <a:lnTo>
                      <a:pt x="14869" y="1051"/>
                    </a:lnTo>
                    <a:lnTo>
                      <a:pt x="14878" y="1031"/>
                    </a:lnTo>
                    <a:lnTo>
                      <a:pt x="14884" y="1012"/>
                    </a:lnTo>
                    <a:lnTo>
                      <a:pt x="14889" y="994"/>
                    </a:lnTo>
                    <a:lnTo>
                      <a:pt x="14893" y="974"/>
                    </a:lnTo>
                    <a:lnTo>
                      <a:pt x="14896" y="955"/>
                    </a:lnTo>
                    <a:lnTo>
                      <a:pt x="14897" y="936"/>
                    </a:lnTo>
                    <a:lnTo>
                      <a:pt x="14896" y="914"/>
                    </a:lnTo>
                    <a:lnTo>
                      <a:pt x="14893" y="894"/>
                    </a:lnTo>
                    <a:lnTo>
                      <a:pt x="14888" y="874"/>
                    </a:lnTo>
                    <a:lnTo>
                      <a:pt x="14883" y="855"/>
                    </a:lnTo>
                    <a:lnTo>
                      <a:pt x="14876" y="838"/>
                    </a:lnTo>
                    <a:lnTo>
                      <a:pt x="14866" y="821"/>
                    </a:lnTo>
                    <a:lnTo>
                      <a:pt x="14854" y="806"/>
                    </a:lnTo>
                    <a:lnTo>
                      <a:pt x="14842" y="791"/>
                    </a:lnTo>
                    <a:lnTo>
                      <a:pt x="14828" y="778"/>
                    </a:lnTo>
                    <a:lnTo>
                      <a:pt x="14813" y="766"/>
                    </a:lnTo>
                    <a:lnTo>
                      <a:pt x="14797" y="757"/>
                    </a:lnTo>
                    <a:lnTo>
                      <a:pt x="14780" y="748"/>
                    </a:lnTo>
                    <a:lnTo>
                      <a:pt x="14761" y="743"/>
                    </a:lnTo>
                    <a:lnTo>
                      <a:pt x="14742" y="738"/>
                    </a:lnTo>
                    <a:lnTo>
                      <a:pt x="14721" y="736"/>
                    </a:lnTo>
                    <a:lnTo>
                      <a:pt x="14699" y="734"/>
                    </a:lnTo>
                    <a:lnTo>
                      <a:pt x="14676" y="736"/>
                    </a:lnTo>
                    <a:lnTo>
                      <a:pt x="14654" y="738"/>
                    </a:lnTo>
                    <a:lnTo>
                      <a:pt x="14634" y="742"/>
                    </a:lnTo>
                    <a:lnTo>
                      <a:pt x="14614" y="748"/>
                    </a:lnTo>
                    <a:lnTo>
                      <a:pt x="14595" y="756"/>
                    </a:lnTo>
                    <a:lnTo>
                      <a:pt x="14578" y="766"/>
                    </a:lnTo>
                    <a:lnTo>
                      <a:pt x="14562" y="777"/>
                    </a:lnTo>
                    <a:lnTo>
                      <a:pt x="14545" y="789"/>
                    </a:lnTo>
                    <a:lnTo>
                      <a:pt x="14532" y="804"/>
                    </a:lnTo>
                    <a:lnTo>
                      <a:pt x="14518" y="821"/>
                    </a:lnTo>
                    <a:lnTo>
                      <a:pt x="14505" y="838"/>
                    </a:lnTo>
                    <a:lnTo>
                      <a:pt x="14495" y="858"/>
                    </a:lnTo>
                    <a:lnTo>
                      <a:pt x="14485" y="879"/>
                    </a:lnTo>
                    <a:lnTo>
                      <a:pt x="14476" y="903"/>
                    </a:lnTo>
                    <a:lnTo>
                      <a:pt x="14468" y="928"/>
                    </a:lnTo>
                    <a:lnTo>
                      <a:pt x="14462" y="954"/>
                    </a:lnTo>
                    <a:lnTo>
                      <a:pt x="14459" y="965"/>
                    </a:lnTo>
                    <a:lnTo>
                      <a:pt x="14456" y="975"/>
                    </a:lnTo>
                    <a:lnTo>
                      <a:pt x="14451" y="983"/>
                    </a:lnTo>
                    <a:lnTo>
                      <a:pt x="14444" y="989"/>
                    </a:lnTo>
                    <a:lnTo>
                      <a:pt x="14438" y="993"/>
                    </a:lnTo>
                    <a:lnTo>
                      <a:pt x="14431" y="995"/>
                    </a:lnTo>
                    <a:lnTo>
                      <a:pt x="14422" y="996"/>
                    </a:lnTo>
                    <a:lnTo>
                      <a:pt x="14412" y="995"/>
                    </a:lnTo>
                    <a:lnTo>
                      <a:pt x="13731" y="900"/>
                    </a:lnTo>
                    <a:lnTo>
                      <a:pt x="13721" y="898"/>
                    </a:lnTo>
                    <a:lnTo>
                      <a:pt x="13713" y="894"/>
                    </a:lnTo>
                    <a:lnTo>
                      <a:pt x="13705" y="889"/>
                    </a:lnTo>
                    <a:lnTo>
                      <a:pt x="13700" y="884"/>
                    </a:lnTo>
                    <a:lnTo>
                      <a:pt x="13696" y="877"/>
                    </a:lnTo>
                    <a:lnTo>
                      <a:pt x="13694" y="869"/>
                    </a:lnTo>
                    <a:lnTo>
                      <a:pt x="13694" y="860"/>
                    </a:lnTo>
                    <a:lnTo>
                      <a:pt x="13695" y="852"/>
                    </a:lnTo>
                    <a:lnTo>
                      <a:pt x="13701" y="804"/>
                    </a:lnTo>
                    <a:lnTo>
                      <a:pt x="13710" y="758"/>
                    </a:lnTo>
                    <a:lnTo>
                      <a:pt x="13720" y="713"/>
                    </a:lnTo>
                    <a:lnTo>
                      <a:pt x="13733" y="670"/>
                    </a:lnTo>
                    <a:lnTo>
                      <a:pt x="13746" y="627"/>
                    </a:lnTo>
                    <a:lnTo>
                      <a:pt x="13761" y="586"/>
                    </a:lnTo>
                    <a:lnTo>
                      <a:pt x="13779" y="546"/>
                    </a:lnTo>
                    <a:lnTo>
                      <a:pt x="13797" y="506"/>
                    </a:lnTo>
                    <a:lnTo>
                      <a:pt x="13819" y="469"/>
                    </a:lnTo>
                    <a:lnTo>
                      <a:pt x="13841" y="432"/>
                    </a:lnTo>
                    <a:lnTo>
                      <a:pt x="13865" y="397"/>
                    </a:lnTo>
                    <a:lnTo>
                      <a:pt x="13891" y="362"/>
                    </a:lnTo>
                    <a:lnTo>
                      <a:pt x="13920" y="328"/>
                    </a:lnTo>
                    <a:lnTo>
                      <a:pt x="13948" y="296"/>
                    </a:lnTo>
                    <a:lnTo>
                      <a:pt x="13981" y="266"/>
                    </a:lnTo>
                    <a:lnTo>
                      <a:pt x="14013" y="235"/>
                    </a:lnTo>
                    <a:lnTo>
                      <a:pt x="14048" y="207"/>
                    </a:lnTo>
                    <a:lnTo>
                      <a:pt x="14084" y="180"/>
                    </a:lnTo>
                    <a:lnTo>
                      <a:pt x="14121" y="155"/>
                    </a:lnTo>
                    <a:lnTo>
                      <a:pt x="14160" y="132"/>
                    </a:lnTo>
                    <a:lnTo>
                      <a:pt x="14200" y="111"/>
                    </a:lnTo>
                    <a:lnTo>
                      <a:pt x="14241" y="91"/>
                    </a:lnTo>
                    <a:lnTo>
                      <a:pt x="14282" y="74"/>
                    </a:lnTo>
                    <a:lnTo>
                      <a:pt x="14326" y="59"/>
                    </a:lnTo>
                    <a:lnTo>
                      <a:pt x="14371" y="45"/>
                    </a:lnTo>
                    <a:lnTo>
                      <a:pt x="14417" y="33"/>
                    </a:lnTo>
                    <a:lnTo>
                      <a:pt x="14463" y="23"/>
                    </a:lnTo>
                    <a:lnTo>
                      <a:pt x="14512" y="15"/>
                    </a:lnTo>
                    <a:lnTo>
                      <a:pt x="14562" y="8"/>
                    </a:lnTo>
                    <a:lnTo>
                      <a:pt x="14611" y="4"/>
                    </a:lnTo>
                    <a:lnTo>
                      <a:pt x="14664" y="2"/>
                    </a:lnTo>
                    <a:lnTo>
                      <a:pt x="14717" y="0"/>
                    </a:lnTo>
                    <a:lnTo>
                      <a:pt x="14773" y="2"/>
                    </a:lnTo>
                    <a:lnTo>
                      <a:pt x="14830" y="4"/>
                    </a:lnTo>
                    <a:lnTo>
                      <a:pt x="14884" y="9"/>
                    </a:lnTo>
                    <a:lnTo>
                      <a:pt x="14937" y="17"/>
                    </a:lnTo>
                    <a:lnTo>
                      <a:pt x="14988" y="25"/>
                    </a:lnTo>
                    <a:lnTo>
                      <a:pt x="15039" y="36"/>
                    </a:lnTo>
                    <a:lnTo>
                      <a:pt x="15088" y="49"/>
                    </a:lnTo>
                    <a:lnTo>
                      <a:pt x="15135" y="64"/>
                    </a:lnTo>
                    <a:lnTo>
                      <a:pt x="15181" y="81"/>
                    </a:lnTo>
                    <a:lnTo>
                      <a:pt x="15226" y="100"/>
                    </a:lnTo>
                    <a:lnTo>
                      <a:pt x="15270" y="121"/>
                    </a:lnTo>
                    <a:lnTo>
                      <a:pt x="15311" y="145"/>
                    </a:lnTo>
                    <a:lnTo>
                      <a:pt x="15352" y="170"/>
                    </a:lnTo>
                    <a:lnTo>
                      <a:pt x="15390" y="197"/>
                    </a:lnTo>
                    <a:lnTo>
                      <a:pt x="15429" y="226"/>
                    </a:lnTo>
                    <a:lnTo>
                      <a:pt x="15465" y="257"/>
                    </a:lnTo>
                    <a:lnTo>
                      <a:pt x="15500" y="291"/>
                    </a:lnTo>
                    <a:lnTo>
                      <a:pt x="15533" y="323"/>
                    </a:lnTo>
                    <a:lnTo>
                      <a:pt x="15563" y="358"/>
                    </a:lnTo>
                    <a:lnTo>
                      <a:pt x="15591" y="393"/>
                    </a:lnTo>
                    <a:lnTo>
                      <a:pt x="15616" y="429"/>
                    </a:lnTo>
                    <a:lnTo>
                      <a:pt x="15640" y="465"/>
                    </a:lnTo>
                    <a:lnTo>
                      <a:pt x="15661" y="503"/>
                    </a:lnTo>
                    <a:lnTo>
                      <a:pt x="15680" y="541"/>
                    </a:lnTo>
                    <a:lnTo>
                      <a:pt x="15697" y="581"/>
                    </a:lnTo>
                    <a:lnTo>
                      <a:pt x="15712" y="621"/>
                    </a:lnTo>
                    <a:lnTo>
                      <a:pt x="15725" y="662"/>
                    </a:lnTo>
                    <a:lnTo>
                      <a:pt x="15735" y="703"/>
                    </a:lnTo>
                    <a:lnTo>
                      <a:pt x="15742" y="746"/>
                    </a:lnTo>
                    <a:lnTo>
                      <a:pt x="15747" y="789"/>
                    </a:lnTo>
                    <a:lnTo>
                      <a:pt x="15751" y="833"/>
                    </a:lnTo>
                    <a:lnTo>
                      <a:pt x="15752" y="878"/>
                    </a:lnTo>
                    <a:lnTo>
                      <a:pt x="15752" y="905"/>
                    </a:lnTo>
                    <a:lnTo>
                      <a:pt x="15751" y="931"/>
                    </a:lnTo>
                    <a:lnTo>
                      <a:pt x="15748" y="958"/>
                    </a:lnTo>
                    <a:lnTo>
                      <a:pt x="15747" y="984"/>
                    </a:lnTo>
                    <a:lnTo>
                      <a:pt x="15743" y="1009"/>
                    </a:lnTo>
                    <a:lnTo>
                      <a:pt x="15740" y="1034"/>
                    </a:lnTo>
                    <a:lnTo>
                      <a:pt x="15735" y="1059"/>
                    </a:lnTo>
                    <a:lnTo>
                      <a:pt x="15730" y="1082"/>
                    </a:lnTo>
                    <a:lnTo>
                      <a:pt x="15723" y="1105"/>
                    </a:lnTo>
                    <a:lnTo>
                      <a:pt x="15717" y="1128"/>
                    </a:lnTo>
                    <a:lnTo>
                      <a:pt x="15710" y="1151"/>
                    </a:lnTo>
                    <a:lnTo>
                      <a:pt x="15702" y="1172"/>
                    </a:lnTo>
                    <a:lnTo>
                      <a:pt x="15693" y="1193"/>
                    </a:lnTo>
                    <a:lnTo>
                      <a:pt x="15683" y="1214"/>
                    </a:lnTo>
                    <a:lnTo>
                      <a:pt x="15673" y="1234"/>
                    </a:lnTo>
                    <a:lnTo>
                      <a:pt x="15662" y="1254"/>
                    </a:lnTo>
                    <a:lnTo>
                      <a:pt x="15639" y="1294"/>
                    </a:lnTo>
                    <a:lnTo>
                      <a:pt x="15611" y="1335"/>
                    </a:lnTo>
                    <a:lnTo>
                      <a:pt x="15580" y="1378"/>
                    </a:lnTo>
                    <a:lnTo>
                      <a:pt x="15546" y="1421"/>
                    </a:lnTo>
                    <a:lnTo>
                      <a:pt x="15509" y="1466"/>
                    </a:lnTo>
                    <a:lnTo>
                      <a:pt x="15468" y="1512"/>
                    </a:lnTo>
                    <a:lnTo>
                      <a:pt x="15423" y="1560"/>
                    </a:lnTo>
                    <a:lnTo>
                      <a:pt x="15376" y="1608"/>
                    </a:lnTo>
                    <a:lnTo>
                      <a:pt x="15210" y="1769"/>
                    </a:lnTo>
                    <a:lnTo>
                      <a:pt x="15199" y="1782"/>
                    </a:lnTo>
                    <a:lnTo>
                      <a:pt x="15187" y="1795"/>
                    </a:lnTo>
                    <a:lnTo>
                      <a:pt x="15176" y="1808"/>
                    </a:lnTo>
                    <a:lnTo>
                      <a:pt x="15167" y="1821"/>
                    </a:lnTo>
                    <a:lnTo>
                      <a:pt x="15157" y="1836"/>
                    </a:lnTo>
                    <a:lnTo>
                      <a:pt x="15150" y="1850"/>
                    </a:lnTo>
                    <a:lnTo>
                      <a:pt x="15142" y="1865"/>
                    </a:lnTo>
                    <a:lnTo>
                      <a:pt x="15136" y="1880"/>
                    </a:lnTo>
                    <a:lnTo>
                      <a:pt x="15130" y="1896"/>
                    </a:lnTo>
                    <a:lnTo>
                      <a:pt x="15125" y="1912"/>
                    </a:lnTo>
                    <a:lnTo>
                      <a:pt x="15121" y="1929"/>
                    </a:lnTo>
                    <a:lnTo>
                      <a:pt x="15117" y="1945"/>
                    </a:lnTo>
                    <a:lnTo>
                      <a:pt x="15115" y="1962"/>
                    </a:lnTo>
                    <a:lnTo>
                      <a:pt x="15113" y="1980"/>
                    </a:lnTo>
                    <a:lnTo>
                      <a:pt x="15111" y="1997"/>
                    </a:lnTo>
                    <a:lnTo>
                      <a:pt x="15111" y="2016"/>
                    </a:lnTo>
                    <a:lnTo>
                      <a:pt x="15111" y="2061"/>
                    </a:lnTo>
                    <a:lnTo>
                      <a:pt x="15110" y="2071"/>
                    </a:lnTo>
                    <a:lnTo>
                      <a:pt x="15109" y="2081"/>
                    </a:lnTo>
                    <a:lnTo>
                      <a:pt x="15105" y="2088"/>
                    </a:lnTo>
                    <a:lnTo>
                      <a:pt x="15100" y="2094"/>
                    </a:lnTo>
                    <a:lnTo>
                      <a:pt x="15094" y="2099"/>
                    </a:lnTo>
                    <a:lnTo>
                      <a:pt x="15086" y="2103"/>
                    </a:lnTo>
                    <a:lnTo>
                      <a:pt x="15078" y="2104"/>
                    </a:lnTo>
                    <a:lnTo>
                      <a:pt x="15066" y="2106"/>
                    </a:lnTo>
                    <a:lnTo>
                      <a:pt x="14350" y="2106"/>
                    </a:lnTo>
                    <a:close/>
                    <a:moveTo>
                      <a:pt x="14310" y="3055"/>
                    </a:moveTo>
                    <a:lnTo>
                      <a:pt x="14310" y="2428"/>
                    </a:lnTo>
                    <a:lnTo>
                      <a:pt x="14310" y="2417"/>
                    </a:lnTo>
                    <a:lnTo>
                      <a:pt x="14312" y="2409"/>
                    </a:lnTo>
                    <a:lnTo>
                      <a:pt x="14316" y="2401"/>
                    </a:lnTo>
                    <a:lnTo>
                      <a:pt x="14321" y="2395"/>
                    </a:lnTo>
                    <a:lnTo>
                      <a:pt x="14327" y="2390"/>
                    </a:lnTo>
                    <a:lnTo>
                      <a:pt x="14335" y="2386"/>
                    </a:lnTo>
                    <a:lnTo>
                      <a:pt x="14343" y="2384"/>
                    </a:lnTo>
                    <a:lnTo>
                      <a:pt x="14355" y="2384"/>
                    </a:lnTo>
                    <a:lnTo>
                      <a:pt x="15071" y="2384"/>
                    </a:lnTo>
                    <a:lnTo>
                      <a:pt x="15081" y="2384"/>
                    </a:lnTo>
                    <a:lnTo>
                      <a:pt x="15090" y="2386"/>
                    </a:lnTo>
                    <a:lnTo>
                      <a:pt x="15099" y="2390"/>
                    </a:lnTo>
                    <a:lnTo>
                      <a:pt x="15105" y="2395"/>
                    </a:lnTo>
                    <a:lnTo>
                      <a:pt x="15110" y="2401"/>
                    </a:lnTo>
                    <a:lnTo>
                      <a:pt x="15113" y="2409"/>
                    </a:lnTo>
                    <a:lnTo>
                      <a:pt x="15115" y="2417"/>
                    </a:lnTo>
                    <a:lnTo>
                      <a:pt x="15116" y="2428"/>
                    </a:lnTo>
                    <a:lnTo>
                      <a:pt x="15116" y="3055"/>
                    </a:lnTo>
                    <a:lnTo>
                      <a:pt x="15115" y="3065"/>
                    </a:lnTo>
                    <a:lnTo>
                      <a:pt x="15113" y="3075"/>
                    </a:lnTo>
                    <a:lnTo>
                      <a:pt x="15110" y="3083"/>
                    </a:lnTo>
                    <a:lnTo>
                      <a:pt x="15105" y="3089"/>
                    </a:lnTo>
                    <a:lnTo>
                      <a:pt x="15099" y="3094"/>
                    </a:lnTo>
                    <a:lnTo>
                      <a:pt x="15090" y="3098"/>
                    </a:lnTo>
                    <a:lnTo>
                      <a:pt x="15081" y="3099"/>
                    </a:lnTo>
                    <a:lnTo>
                      <a:pt x="15071" y="3100"/>
                    </a:lnTo>
                    <a:lnTo>
                      <a:pt x="14355" y="3100"/>
                    </a:lnTo>
                    <a:lnTo>
                      <a:pt x="14343" y="3099"/>
                    </a:lnTo>
                    <a:lnTo>
                      <a:pt x="14335" y="3098"/>
                    </a:lnTo>
                    <a:lnTo>
                      <a:pt x="14327" y="3094"/>
                    </a:lnTo>
                    <a:lnTo>
                      <a:pt x="14321" y="3089"/>
                    </a:lnTo>
                    <a:lnTo>
                      <a:pt x="14316" y="3083"/>
                    </a:lnTo>
                    <a:lnTo>
                      <a:pt x="14312" y="3075"/>
                    </a:lnTo>
                    <a:lnTo>
                      <a:pt x="14310" y="3065"/>
                    </a:lnTo>
                    <a:lnTo>
                      <a:pt x="14310" y="30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" name="Google Shape;51;p15"/>
              <p:cNvGrpSpPr/>
              <p:nvPr/>
            </p:nvGrpSpPr>
            <p:grpSpPr>
              <a:xfrm>
                <a:off x="1678720" y="4724400"/>
                <a:ext cx="3055895" cy="718033"/>
                <a:chOff x="1729735" y="3954404"/>
                <a:chExt cx="6536663" cy="1535897"/>
              </a:xfrm>
            </p:grpSpPr>
            <p:grpSp>
              <p:nvGrpSpPr>
                <p:cNvPr id="52" name="Google Shape;52;p15"/>
                <p:cNvGrpSpPr/>
                <p:nvPr/>
              </p:nvGrpSpPr>
              <p:grpSpPr>
                <a:xfrm>
                  <a:off x="1729735" y="3954404"/>
                  <a:ext cx="1212882" cy="1516543"/>
                  <a:chOff x="4226190" y="3234531"/>
                  <a:chExt cx="1790738" cy="2239358"/>
                </a:xfrm>
              </p:grpSpPr>
              <p:sp>
                <p:nvSpPr>
                  <p:cNvPr id="53" name="Google Shape;53;p15"/>
                  <p:cNvSpPr/>
                  <p:nvPr/>
                </p:nvSpPr>
                <p:spPr>
                  <a:xfrm>
                    <a:off x="4457435" y="3234531"/>
                    <a:ext cx="1342496" cy="13424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9" h="2407" extrusionOk="0">
                        <a:moveTo>
                          <a:pt x="1924" y="239"/>
                        </a:moveTo>
                        <a:lnTo>
                          <a:pt x="1951" y="260"/>
                        </a:lnTo>
                        <a:lnTo>
                          <a:pt x="1977" y="282"/>
                        </a:lnTo>
                        <a:lnTo>
                          <a:pt x="2003" y="303"/>
                        </a:lnTo>
                        <a:lnTo>
                          <a:pt x="2028" y="326"/>
                        </a:lnTo>
                        <a:lnTo>
                          <a:pt x="2052" y="350"/>
                        </a:lnTo>
                        <a:lnTo>
                          <a:pt x="2076" y="374"/>
                        </a:lnTo>
                        <a:lnTo>
                          <a:pt x="2099" y="399"/>
                        </a:lnTo>
                        <a:lnTo>
                          <a:pt x="2122" y="424"/>
                        </a:lnTo>
                        <a:lnTo>
                          <a:pt x="2144" y="450"/>
                        </a:lnTo>
                        <a:lnTo>
                          <a:pt x="2164" y="477"/>
                        </a:lnTo>
                        <a:lnTo>
                          <a:pt x="2185" y="505"/>
                        </a:lnTo>
                        <a:lnTo>
                          <a:pt x="2205" y="533"/>
                        </a:lnTo>
                        <a:lnTo>
                          <a:pt x="2223" y="561"/>
                        </a:lnTo>
                        <a:lnTo>
                          <a:pt x="2241" y="591"/>
                        </a:lnTo>
                        <a:lnTo>
                          <a:pt x="2258" y="620"/>
                        </a:lnTo>
                        <a:lnTo>
                          <a:pt x="2274" y="650"/>
                        </a:lnTo>
                        <a:lnTo>
                          <a:pt x="2290" y="681"/>
                        </a:lnTo>
                        <a:lnTo>
                          <a:pt x="2305" y="711"/>
                        </a:lnTo>
                        <a:lnTo>
                          <a:pt x="2318" y="744"/>
                        </a:lnTo>
                        <a:lnTo>
                          <a:pt x="2331" y="775"/>
                        </a:lnTo>
                        <a:lnTo>
                          <a:pt x="2343" y="808"/>
                        </a:lnTo>
                        <a:lnTo>
                          <a:pt x="2354" y="841"/>
                        </a:lnTo>
                        <a:lnTo>
                          <a:pt x="2364" y="874"/>
                        </a:lnTo>
                        <a:lnTo>
                          <a:pt x="2372" y="908"/>
                        </a:lnTo>
                        <a:lnTo>
                          <a:pt x="2381" y="943"/>
                        </a:lnTo>
                        <a:lnTo>
                          <a:pt x="2388" y="978"/>
                        </a:lnTo>
                        <a:lnTo>
                          <a:pt x="2394" y="1013"/>
                        </a:lnTo>
                        <a:lnTo>
                          <a:pt x="2400" y="1047"/>
                        </a:lnTo>
                        <a:lnTo>
                          <a:pt x="2403" y="1083"/>
                        </a:lnTo>
                        <a:lnTo>
                          <a:pt x="2406" y="1119"/>
                        </a:lnTo>
                        <a:lnTo>
                          <a:pt x="2408" y="1155"/>
                        </a:lnTo>
                        <a:lnTo>
                          <a:pt x="2409" y="1192"/>
                        </a:lnTo>
                        <a:lnTo>
                          <a:pt x="2407" y="1238"/>
                        </a:lnTo>
                        <a:lnTo>
                          <a:pt x="2404" y="1283"/>
                        </a:lnTo>
                        <a:lnTo>
                          <a:pt x="2399" y="1329"/>
                        </a:lnTo>
                        <a:lnTo>
                          <a:pt x="2392" y="1376"/>
                        </a:lnTo>
                        <a:lnTo>
                          <a:pt x="2382" y="1422"/>
                        </a:lnTo>
                        <a:lnTo>
                          <a:pt x="2371" y="1468"/>
                        </a:lnTo>
                        <a:lnTo>
                          <a:pt x="2358" y="1514"/>
                        </a:lnTo>
                        <a:lnTo>
                          <a:pt x="2344" y="1559"/>
                        </a:lnTo>
                        <a:lnTo>
                          <a:pt x="2328" y="1603"/>
                        </a:lnTo>
                        <a:lnTo>
                          <a:pt x="2309" y="1648"/>
                        </a:lnTo>
                        <a:lnTo>
                          <a:pt x="2289" y="1691"/>
                        </a:lnTo>
                        <a:lnTo>
                          <a:pt x="2268" y="1734"/>
                        </a:lnTo>
                        <a:lnTo>
                          <a:pt x="2244" y="1776"/>
                        </a:lnTo>
                        <a:lnTo>
                          <a:pt x="2219" y="1816"/>
                        </a:lnTo>
                        <a:lnTo>
                          <a:pt x="2193" y="1856"/>
                        </a:lnTo>
                        <a:lnTo>
                          <a:pt x="2164" y="1894"/>
                        </a:lnTo>
                        <a:lnTo>
                          <a:pt x="2135" y="1931"/>
                        </a:lnTo>
                        <a:lnTo>
                          <a:pt x="2103" y="1965"/>
                        </a:lnTo>
                        <a:lnTo>
                          <a:pt x="2071" y="1999"/>
                        </a:lnTo>
                        <a:lnTo>
                          <a:pt x="2037" y="2031"/>
                        </a:lnTo>
                        <a:lnTo>
                          <a:pt x="2001" y="2061"/>
                        </a:lnTo>
                        <a:lnTo>
                          <a:pt x="1964" y="2088"/>
                        </a:lnTo>
                        <a:lnTo>
                          <a:pt x="1926" y="2114"/>
                        </a:lnTo>
                        <a:lnTo>
                          <a:pt x="1886" y="2138"/>
                        </a:lnTo>
                        <a:lnTo>
                          <a:pt x="1845" y="2159"/>
                        </a:lnTo>
                        <a:lnTo>
                          <a:pt x="1803" y="2177"/>
                        </a:lnTo>
                        <a:lnTo>
                          <a:pt x="1759" y="2194"/>
                        </a:lnTo>
                        <a:lnTo>
                          <a:pt x="1715" y="2208"/>
                        </a:lnTo>
                        <a:lnTo>
                          <a:pt x="1669" y="2219"/>
                        </a:lnTo>
                        <a:lnTo>
                          <a:pt x="1621" y="2226"/>
                        </a:lnTo>
                        <a:lnTo>
                          <a:pt x="1573" y="2231"/>
                        </a:lnTo>
                        <a:lnTo>
                          <a:pt x="1523" y="2233"/>
                        </a:lnTo>
                        <a:lnTo>
                          <a:pt x="1491" y="2232"/>
                        </a:lnTo>
                        <a:lnTo>
                          <a:pt x="1458" y="2230"/>
                        </a:lnTo>
                        <a:lnTo>
                          <a:pt x="1425" y="2226"/>
                        </a:lnTo>
                        <a:lnTo>
                          <a:pt x="1394" y="2222"/>
                        </a:lnTo>
                        <a:lnTo>
                          <a:pt x="1362" y="2217"/>
                        </a:lnTo>
                        <a:lnTo>
                          <a:pt x="1332" y="2210"/>
                        </a:lnTo>
                        <a:lnTo>
                          <a:pt x="1302" y="2202"/>
                        </a:lnTo>
                        <a:lnTo>
                          <a:pt x="1273" y="2193"/>
                        </a:lnTo>
                        <a:lnTo>
                          <a:pt x="1244" y="2183"/>
                        </a:lnTo>
                        <a:lnTo>
                          <a:pt x="1216" y="2172"/>
                        </a:lnTo>
                        <a:lnTo>
                          <a:pt x="1190" y="2160"/>
                        </a:lnTo>
                        <a:lnTo>
                          <a:pt x="1164" y="2147"/>
                        </a:lnTo>
                        <a:lnTo>
                          <a:pt x="1139" y="2133"/>
                        </a:lnTo>
                        <a:lnTo>
                          <a:pt x="1114" y="2118"/>
                        </a:lnTo>
                        <a:lnTo>
                          <a:pt x="1091" y="2101"/>
                        </a:lnTo>
                        <a:lnTo>
                          <a:pt x="1068" y="2085"/>
                        </a:lnTo>
                        <a:lnTo>
                          <a:pt x="1047" y="2067"/>
                        </a:lnTo>
                        <a:lnTo>
                          <a:pt x="1027" y="2048"/>
                        </a:lnTo>
                        <a:lnTo>
                          <a:pt x="1008" y="2028"/>
                        </a:lnTo>
                        <a:lnTo>
                          <a:pt x="991" y="2009"/>
                        </a:lnTo>
                        <a:lnTo>
                          <a:pt x="973" y="1987"/>
                        </a:lnTo>
                        <a:lnTo>
                          <a:pt x="958" y="1965"/>
                        </a:lnTo>
                        <a:lnTo>
                          <a:pt x="944" y="1944"/>
                        </a:lnTo>
                        <a:lnTo>
                          <a:pt x="931" y="1920"/>
                        </a:lnTo>
                        <a:lnTo>
                          <a:pt x="920" y="1896"/>
                        </a:lnTo>
                        <a:lnTo>
                          <a:pt x="910" y="1872"/>
                        </a:lnTo>
                        <a:lnTo>
                          <a:pt x="901" y="1847"/>
                        </a:lnTo>
                        <a:lnTo>
                          <a:pt x="894" y="1821"/>
                        </a:lnTo>
                        <a:lnTo>
                          <a:pt x="888" y="1795"/>
                        </a:lnTo>
                        <a:lnTo>
                          <a:pt x="884" y="1769"/>
                        </a:lnTo>
                        <a:lnTo>
                          <a:pt x="882" y="1740"/>
                        </a:lnTo>
                        <a:lnTo>
                          <a:pt x="881" y="1713"/>
                        </a:lnTo>
                        <a:lnTo>
                          <a:pt x="882" y="1695"/>
                        </a:lnTo>
                        <a:lnTo>
                          <a:pt x="883" y="1675"/>
                        </a:lnTo>
                        <a:lnTo>
                          <a:pt x="885" y="1656"/>
                        </a:lnTo>
                        <a:lnTo>
                          <a:pt x="887" y="1638"/>
                        </a:lnTo>
                        <a:lnTo>
                          <a:pt x="891" y="1620"/>
                        </a:lnTo>
                        <a:lnTo>
                          <a:pt x="895" y="1601"/>
                        </a:lnTo>
                        <a:lnTo>
                          <a:pt x="900" y="1584"/>
                        </a:lnTo>
                        <a:lnTo>
                          <a:pt x="907" y="1565"/>
                        </a:lnTo>
                        <a:lnTo>
                          <a:pt x="913" y="1548"/>
                        </a:lnTo>
                        <a:lnTo>
                          <a:pt x="920" y="1529"/>
                        </a:lnTo>
                        <a:lnTo>
                          <a:pt x="928" y="1512"/>
                        </a:lnTo>
                        <a:lnTo>
                          <a:pt x="936" y="1496"/>
                        </a:lnTo>
                        <a:lnTo>
                          <a:pt x="946" y="1478"/>
                        </a:lnTo>
                        <a:lnTo>
                          <a:pt x="956" y="1462"/>
                        </a:lnTo>
                        <a:lnTo>
                          <a:pt x="966" y="1445"/>
                        </a:lnTo>
                        <a:lnTo>
                          <a:pt x="977" y="1429"/>
                        </a:lnTo>
                        <a:lnTo>
                          <a:pt x="989" y="1414"/>
                        </a:lnTo>
                        <a:lnTo>
                          <a:pt x="1001" y="1399"/>
                        </a:lnTo>
                        <a:lnTo>
                          <a:pt x="1014" y="1383"/>
                        </a:lnTo>
                        <a:lnTo>
                          <a:pt x="1027" y="1368"/>
                        </a:lnTo>
                        <a:lnTo>
                          <a:pt x="1041" y="1354"/>
                        </a:lnTo>
                        <a:lnTo>
                          <a:pt x="1055" y="1341"/>
                        </a:lnTo>
                        <a:lnTo>
                          <a:pt x="1070" y="1328"/>
                        </a:lnTo>
                        <a:lnTo>
                          <a:pt x="1085" y="1315"/>
                        </a:lnTo>
                        <a:lnTo>
                          <a:pt x="1101" y="1303"/>
                        </a:lnTo>
                        <a:lnTo>
                          <a:pt x="1117" y="1291"/>
                        </a:lnTo>
                        <a:lnTo>
                          <a:pt x="1133" y="1279"/>
                        </a:lnTo>
                        <a:lnTo>
                          <a:pt x="1150" y="1269"/>
                        </a:lnTo>
                        <a:lnTo>
                          <a:pt x="1167" y="1258"/>
                        </a:lnTo>
                        <a:lnTo>
                          <a:pt x="1186" y="1250"/>
                        </a:lnTo>
                        <a:lnTo>
                          <a:pt x="1203" y="1240"/>
                        </a:lnTo>
                        <a:lnTo>
                          <a:pt x="1222" y="1232"/>
                        </a:lnTo>
                        <a:lnTo>
                          <a:pt x="1242" y="1223"/>
                        </a:lnTo>
                        <a:lnTo>
                          <a:pt x="1263" y="1213"/>
                        </a:lnTo>
                        <a:lnTo>
                          <a:pt x="1283" y="1203"/>
                        </a:lnTo>
                        <a:lnTo>
                          <a:pt x="1303" y="1192"/>
                        </a:lnTo>
                        <a:lnTo>
                          <a:pt x="1322" y="1181"/>
                        </a:lnTo>
                        <a:lnTo>
                          <a:pt x="1340" y="1169"/>
                        </a:lnTo>
                        <a:lnTo>
                          <a:pt x="1359" y="1157"/>
                        </a:lnTo>
                        <a:lnTo>
                          <a:pt x="1376" y="1145"/>
                        </a:lnTo>
                        <a:lnTo>
                          <a:pt x="1394" y="1132"/>
                        </a:lnTo>
                        <a:lnTo>
                          <a:pt x="1411" y="1118"/>
                        </a:lnTo>
                        <a:lnTo>
                          <a:pt x="1426" y="1104"/>
                        </a:lnTo>
                        <a:lnTo>
                          <a:pt x="1443" y="1090"/>
                        </a:lnTo>
                        <a:lnTo>
                          <a:pt x="1458" y="1075"/>
                        </a:lnTo>
                        <a:lnTo>
                          <a:pt x="1472" y="1059"/>
                        </a:lnTo>
                        <a:lnTo>
                          <a:pt x="1485" y="1044"/>
                        </a:lnTo>
                        <a:lnTo>
                          <a:pt x="1499" y="1028"/>
                        </a:lnTo>
                        <a:lnTo>
                          <a:pt x="1511" y="1012"/>
                        </a:lnTo>
                        <a:lnTo>
                          <a:pt x="1523" y="994"/>
                        </a:lnTo>
                        <a:lnTo>
                          <a:pt x="1534" y="977"/>
                        </a:lnTo>
                        <a:lnTo>
                          <a:pt x="1545" y="958"/>
                        </a:lnTo>
                        <a:lnTo>
                          <a:pt x="1554" y="941"/>
                        </a:lnTo>
                        <a:lnTo>
                          <a:pt x="1563" y="921"/>
                        </a:lnTo>
                        <a:lnTo>
                          <a:pt x="1571" y="903"/>
                        </a:lnTo>
                        <a:lnTo>
                          <a:pt x="1579" y="883"/>
                        </a:lnTo>
                        <a:lnTo>
                          <a:pt x="1585" y="863"/>
                        </a:lnTo>
                        <a:lnTo>
                          <a:pt x="1591" y="843"/>
                        </a:lnTo>
                        <a:lnTo>
                          <a:pt x="1596" y="822"/>
                        </a:lnTo>
                        <a:lnTo>
                          <a:pt x="1600" y="801"/>
                        </a:lnTo>
                        <a:lnTo>
                          <a:pt x="1603" y="779"/>
                        </a:lnTo>
                        <a:lnTo>
                          <a:pt x="1606" y="757"/>
                        </a:lnTo>
                        <a:lnTo>
                          <a:pt x="1607" y="735"/>
                        </a:lnTo>
                        <a:lnTo>
                          <a:pt x="1607" y="712"/>
                        </a:lnTo>
                        <a:lnTo>
                          <a:pt x="1606" y="663"/>
                        </a:lnTo>
                        <a:lnTo>
                          <a:pt x="1599" y="617"/>
                        </a:lnTo>
                        <a:lnTo>
                          <a:pt x="1591" y="572"/>
                        </a:lnTo>
                        <a:lnTo>
                          <a:pt x="1578" y="530"/>
                        </a:lnTo>
                        <a:lnTo>
                          <a:pt x="1562" y="489"/>
                        </a:lnTo>
                        <a:lnTo>
                          <a:pt x="1544" y="451"/>
                        </a:lnTo>
                        <a:lnTo>
                          <a:pt x="1522" y="415"/>
                        </a:lnTo>
                        <a:lnTo>
                          <a:pt x="1498" y="382"/>
                        </a:lnTo>
                        <a:lnTo>
                          <a:pt x="1471" y="349"/>
                        </a:lnTo>
                        <a:lnTo>
                          <a:pt x="1442" y="320"/>
                        </a:lnTo>
                        <a:lnTo>
                          <a:pt x="1410" y="291"/>
                        </a:lnTo>
                        <a:lnTo>
                          <a:pt x="1377" y="265"/>
                        </a:lnTo>
                        <a:lnTo>
                          <a:pt x="1341" y="243"/>
                        </a:lnTo>
                        <a:lnTo>
                          <a:pt x="1304" y="221"/>
                        </a:lnTo>
                        <a:lnTo>
                          <a:pt x="1266" y="201"/>
                        </a:lnTo>
                        <a:lnTo>
                          <a:pt x="1226" y="184"/>
                        </a:lnTo>
                        <a:lnTo>
                          <a:pt x="1185" y="169"/>
                        </a:lnTo>
                        <a:lnTo>
                          <a:pt x="1143" y="156"/>
                        </a:lnTo>
                        <a:lnTo>
                          <a:pt x="1100" y="145"/>
                        </a:lnTo>
                        <a:lnTo>
                          <a:pt x="1056" y="136"/>
                        </a:lnTo>
                        <a:lnTo>
                          <a:pt x="1013" y="129"/>
                        </a:lnTo>
                        <a:lnTo>
                          <a:pt x="968" y="125"/>
                        </a:lnTo>
                        <a:lnTo>
                          <a:pt x="923" y="123"/>
                        </a:lnTo>
                        <a:lnTo>
                          <a:pt x="879" y="123"/>
                        </a:lnTo>
                        <a:lnTo>
                          <a:pt x="834" y="125"/>
                        </a:lnTo>
                        <a:lnTo>
                          <a:pt x="790" y="128"/>
                        </a:lnTo>
                        <a:lnTo>
                          <a:pt x="746" y="135"/>
                        </a:lnTo>
                        <a:lnTo>
                          <a:pt x="703" y="144"/>
                        </a:lnTo>
                        <a:lnTo>
                          <a:pt x="661" y="154"/>
                        </a:lnTo>
                        <a:lnTo>
                          <a:pt x="620" y="166"/>
                        </a:lnTo>
                        <a:lnTo>
                          <a:pt x="580" y="182"/>
                        </a:lnTo>
                        <a:lnTo>
                          <a:pt x="541" y="199"/>
                        </a:lnTo>
                        <a:lnTo>
                          <a:pt x="577" y="176"/>
                        </a:lnTo>
                        <a:lnTo>
                          <a:pt x="614" y="154"/>
                        </a:lnTo>
                        <a:lnTo>
                          <a:pt x="651" y="134"/>
                        </a:lnTo>
                        <a:lnTo>
                          <a:pt x="689" y="115"/>
                        </a:lnTo>
                        <a:lnTo>
                          <a:pt x="728" y="98"/>
                        </a:lnTo>
                        <a:lnTo>
                          <a:pt x="769" y="82"/>
                        </a:lnTo>
                        <a:lnTo>
                          <a:pt x="809" y="66"/>
                        </a:lnTo>
                        <a:lnTo>
                          <a:pt x="850" y="53"/>
                        </a:lnTo>
                        <a:lnTo>
                          <a:pt x="892" y="41"/>
                        </a:lnTo>
                        <a:lnTo>
                          <a:pt x="934" y="30"/>
                        </a:lnTo>
                        <a:lnTo>
                          <a:pt x="978" y="22"/>
                        </a:lnTo>
                        <a:lnTo>
                          <a:pt x="1021" y="14"/>
                        </a:lnTo>
                        <a:lnTo>
                          <a:pt x="1065" y="8"/>
                        </a:lnTo>
                        <a:lnTo>
                          <a:pt x="1109" y="3"/>
                        </a:lnTo>
                        <a:lnTo>
                          <a:pt x="1154" y="1"/>
                        </a:lnTo>
                        <a:lnTo>
                          <a:pt x="1200" y="0"/>
                        </a:lnTo>
                        <a:lnTo>
                          <a:pt x="1212" y="0"/>
                        </a:lnTo>
                        <a:lnTo>
                          <a:pt x="1265" y="2"/>
                        </a:lnTo>
                        <a:lnTo>
                          <a:pt x="1317" y="8"/>
                        </a:lnTo>
                        <a:lnTo>
                          <a:pt x="1367" y="16"/>
                        </a:lnTo>
                        <a:lnTo>
                          <a:pt x="1415" y="28"/>
                        </a:lnTo>
                        <a:lnTo>
                          <a:pt x="1462" y="42"/>
                        </a:lnTo>
                        <a:lnTo>
                          <a:pt x="1507" y="59"/>
                        </a:lnTo>
                        <a:lnTo>
                          <a:pt x="1550" y="78"/>
                        </a:lnTo>
                        <a:lnTo>
                          <a:pt x="1591" y="100"/>
                        </a:lnTo>
                        <a:lnTo>
                          <a:pt x="1630" y="124"/>
                        </a:lnTo>
                        <a:lnTo>
                          <a:pt x="1667" y="150"/>
                        </a:lnTo>
                        <a:lnTo>
                          <a:pt x="1702" y="178"/>
                        </a:lnTo>
                        <a:lnTo>
                          <a:pt x="1735" y="208"/>
                        </a:lnTo>
                        <a:lnTo>
                          <a:pt x="1767" y="239"/>
                        </a:lnTo>
                        <a:lnTo>
                          <a:pt x="1795" y="273"/>
                        </a:lnTo>
                        <a:lnTo>
                          <a:pt x="1823" y="307"/>
                        </a:lnTo>
                        <a:lnTo>
                          <a:pt x="1848" y="343"/>
                        </a:lnTo>
                        <a:lnTo>
                          <a:pt x="1872" y="380"/>
                        </a:lnTo>
                        <a:lnTo>
                          <a:pt x="1892" y="417"/>
                        </a:lnTo>
                        <a:lnTo>
                          <a:pt x="1911" y="456"/>
                        </a:lnTo>
                        <a:lnTo>
                          <a:pt x="1928" y="494"/>
                        </a:lnTo>
                        <a:lnTo>
                          <a:pt x="1942" y="534"/>
                        </a:lnTo>
                        <a:lnTo>
                          <a:pt x="1955" y="574"/>
                        </a:lnTo>
                        <a:lnTo>
                          <a:pt x="1965" y="613"/>
                        </a:lnTo>
                        <a:lnTo>
                          <a:pt x="1974" y="655"/>
                        </a:lnTo>
                        <a:lnTo>
                          <a:pt x="1979" y="694"/>
                        </a:lnTo>
                        <a:lnTo>
                          <a:pt x="1984" y="734"/>
                        </a:lnTo>
                        <a:lnTo>
                          <a:pt x="1985" y="774"/>
                        </a:lnTo>
                        <a:lnTo>
                          <a:pt x="1984" y="814"/>
                        </a:lnTo>
                        <a:lnTo>
                          <a:pt x="1982" y="852"/>
                        </a:lnTo>
                        <a:lnTo>
                          <a:pt x="1976" y="890"/>
                        </a:lnTo>
                        <a:lnTo>
                          <a:pt x="1968" y="927"/>
                        </a:lnTo>
                        <a:lnTo>
                          <a:pt x="1959" y="963"/>
                        </a:lnTo>
                        <a:lnTo>
                          <a:pt x="1943" y="1006"/>
                        </a:lnTo>
                        <a:lnTo>
                          <a:pt x="1928" y="1046"/>
                        </a:lnTo>
                        <a:lnTo>
                          <a:pt x="1912" y="1084"/>
                        </a:lnTo>
                        <a:lnTo>
                          <a:pt x="1896" y="1120"/>
                        </a:lnTo>
                        <a:lnTo>
                          <a:pt x="1877" y="1154"/>
                        </a:lnTo>
                        <a:lnTo>
                          <a:pt x="1857" y="1187"/>
                        </a:lnTo>
                        <a:lnTo>
                          <a:pt x="1848" y="1202"/>
                        </a:lnTo>
                        <a:lnTo>
                          <a:pt x="1837" y="1216"/>
                        </a:lnTo>
                        <a:lnTo>
                          <a:pt x="1826" y="1231"/>
                        </a:lnTo>
                        <a:lnTo>
                          <a:pt x="1814" y="1245"/>
                        </a:lnTo>
                        <a:lnTo>
                          <a:pt x="1802" y="1258"/>
                        </a:lnTo>
                        <a:lnTo>
                          <a:pt x="1790" y="1273"/>
                        </a:lnTo>
                        <a:lnTo>
                          <a:pt x="1777" y="1286"/>
                        </a:lnTo>
                        <a:lnTo>
                          <a:pt x="1764" y="1299"/>
                        </a:lnTo>
                        <a:lnTo>
                          <a:pt x="1735" y="1324"/>
                        </a:lnTo>
                        <a:lnTo>
                          <a:pt x="1705" y="1348"/>
                        </a:lnTo>
                        <a:lnTo>
                          <a:pt x="1672" y="1372"/>
                        </a:lnTo>
                        <a:lnTo>
                          <a:pt x="1637" y="1394"/>
                        </a:lnTo>
                        <a:lnTo>
                          <a:pt x="1599" y="1418"/>
                        </a:lnTo>
                        <a:lnTo>
                          <a:pt x="1558" y="1441"/>
                        </a:lnTo>
                        <a:lnTo>
                          <a:pt x="1509" y="1466"/>
                        </a:lnTo>
                        <a:lnTo>
                          <a:pt x="1461" y="1489"/>
                        </a:lnTo>
                        <a:lnTo>
                          <a:pt x="1437" y="1500"/>
                        </a:lnTo>
                        <a:lnTo>
                          <a:pt x="1415" y="1512"/>
                        </a:lnTo>
                        <a:lnTo>
                          <a:pt x="1395" y="1524"/>
                        </a:lnTo>
                        <a:lnTo>
                          <a:pt x="1374" y="1537"/>
                        </a:lnTo>
                        <a:lnTo>
                          <a:pt x="1365" y="1544"/>
                        </a:lnTo>
                        <a:lnTo>
                          <a:pt x="1357" y="1552"/>
                        </a:lnTo>
                        <a:lnTo>
                          <a:pt x="1348" y="1560"/>
                        </a:lnTo>
                        <a:lnTo>
                          <a:pt x="1340" y="1568"/>
                        </a:lnTo>
                        <a:lnTo>
                          <a:pt x="1333" y="1577"/>
                        </a:lnTo>
                        <a:lnTo>
                          <a:pt x="1325" y="1587"/>
                        </a:lnTo>
                        <a:lnTo>
                          <a:pt x="1320" y="1597"/>
                        </a:lnTo>
                        <a:lnTo>
                          <a:pt x="1313" y="1608"/>
                        </a:lnTo>
                        <a:lnTo>
                          <a:pt x="1309" y="1620"/>
                        </a:lnTo>
                        <a:lnTo>
                          <a:pt x="1304" y="1631"/>
                        </a:lnTo>
                        <a:lnTo>
                          <a:pt x="1300" y="1645"/>
                        </a:lnTo>
                        <a:lnTo>
                          <a:pt x="1298" y="1659"/>
                        </a:lnTo>
                        <a:lnTo>
                          <a:pt x="1295" y="1673"/>
                        </a:lnTo>
                        <a:lnTo>
                          <a:pt x="1293" y="1689"/>
                        </a:lnTo>
                        <a:lnTo>
                          <a:pt x="1292" y="1705"/>
                        </a:lnTo>
                        <a:lnTo>
                          <a:pt x="1293" y="1723"/>
                        </a:lnTo>
                        <a:lnTo>
                          <a:pt x="1293" y="1736"/>
                        </a:lnTo>
                        <a:lnTo>
                          <a:pt x="1296" y="1749"/>
                        </a:lnTo>
                        <a:lnTo>
                          <a:pt x="1298" y="1761"/>
                        </a:lnTo>
                        <a:lnTo>
                          <a:pt x="1300" y="1773"/>
                        </a:lnTo>
                        <a:lnTo>
                          <a:pt x="1303" y="1785"/>
                        </a:lnTo>
                        <a:lnTo>
                          <a:pt x="1308" y="1797"/>
                        </a:lnTo>
                        <a:lnTo>
                          <a:pt x="1312" y="1808"/>
                        </a:lnTo>
                        <a:lnTo>
                          <a:pt x="1316" y="1819"/>
                        </a:lnTo>
                        <a:lnTo>
                          <a:pt x="1322" y="1829"/>
                        </a:lnTo>
                        <a:lnTo>
                          <a:pt x="1328" y="1839"/>
                        </a:lnTo>
                        <a:lnTo>
                          <a:pt x="1335" y="1849"/>
                        </a:lnTo>
                        <a:lnTo>
                          <a:pt x="1341" y="1859"/>
                        </a:lnTo>
                        <a:lnTo>
                          <a:pt x="1348" y="1867"/>
                        </a:lnTo>
                        <a:lnTo>
                          <a:pt x="1357" y="1876"/>
                        </a:lnTo>
                        <a:lnTo>
                          <a:pt x="1364" y="1885"/>
                        </a:lnTo>
                        <a:lnTo>
                          <a:pt x="1373" y="1893"/>
                        </a:lnTo>
                        <a:lnTo>
                          <a:pt x="1382" y="1900"/>
                        </a:lnTo>
                        <a:lnTo>
                          <a:pt x="1390" y="1907"/>
                        </a:lnTo>
                        <a:lnTo>
                          <a:pt x="1400" y="1913"/>
                        </a:lnTo>
                        <a:lnTo>
                          <a:pt x="1410" y="1920"/>
                        </a:lnTo>
                        <a:lnTo>
                          <a:pt x="1432" y="1931"/>
                        </a:lnTo>
                        <a:lnTo>
                          <a:pt x="1453" y="1939"/>
                        </a:lnTo>
                        <a:lnTo>
                          <a:pt x="1476" y="1947"/>
                        </a:lnTo>
                        <a:lnTo>
                          <a:pt x="1500" y="1952"/>
                        </a:lnTo>
                        <a:lnTo>
                          <a:pt x="1525" y="1956"/>
                        </a:lnTo>
                        <a:lnTo>
                          <a:pt x="1550" y="1957"/>
                        </a:lnTo>
                        <a:lnTo>
                          <a:pt x="1593" y="1955"/>
                        </a:lnTo>
                        <a:lnTo>
                          <a:pt x="1634" y="1950"/>
                        </a:lnTo>
                        <a:lnTo>
                          <a:pt x="1673" y="1943"/>
                        </a:lnTo>
                        <a:lnTo>
                          <a:pt x="1712" y="1932"/>
                        </a:lnTo>
                        <a:lnTo>
                          <a:pt x="1749" y="1919"/>
                        </a:lnTo>
                        <a:lnTo>
                          <a:pt x="1783" y="1902"/>
                        </a:lnTo>
                        <a:lnTo>
                          <a:pt x="1818" y="1884"/>
                        </a:lnTo>
                        <a:lnTo>
                          <a:pt x="1850" y="1863"/>
                        </a:lnTo>
                        <a:lnTo>
                          <a:pt x="1881" y="1840"/>
                        </a:lnTo>
                        <a:lnTo>
                          <a:pt x="1911" y="1816"/>
                        </a:lnTo>
                        <a:lnTo>
                          <a:pt x="1939" y="1789"/>
                        </a:lnTo>
                        <a:lnTo>
                          <a:pt x="1966" y="1761"/>
                        </a:lnTo>
                        <a:lnTo>
                          <a:pt x="1992" y="1732"/>
                        </a:lnTo>
                        <a:lnTo>
                          <a:pt x="2016" y="1700"/>
                        </a:lnTo>
                        <a:lnTo>
                          <a:pt x="2039" y="1667"/>
                        </a:lnTo>
                        <a:lnTo>
                          <a:pt x="2061" y="1634"/>
                        </a:lnTo>
                        <a:lnTo>
                          <a:pt x="2081" y="1599"/>
                        </a:lnTo>
                        <a:lnTo>
                          <a:pt x="2100" y="1563"/>
                        </a:lnTo>
                        <a:lnTo>
                          <a:pt x="2118" y="1526"/>
                        </a:lnTo>
                        <a:lnTo>
                          <a:pt x="2134" y="1489"/>
                        </a:lnTo>
                        <a:lnTo>
                          <a:pt x="2148" y="1452"/>
                        </a:lnTo>
                        <a:lnTo>
                          <a:pt x="2162" y="1414"/>
                        </a:lnTo>
                        <a:lnTo>
                          <a:pt x="2174" y="1376"/>
                        </a:lnTo>
                        <a:lnTo>
                          <a:pt x="2185" y="1339"/>
                        </a:lnTo>
                        <a:lnTo>
                          <a:pt x="2195" y="1301"/>
                        </a:lnTo>
                        <a:lnTo>
                          <a:pt x="2203" y="1263"/>
                        </a:lnTo>
                        <a:lnTo>
                          <a:pt x="2210" y="1226"/>
                        </a:lnTo>
                        <a:lnTo>
                          <a:pt x="2216" y="1189"/>
                        </a:lnTo>
                        <a:lnTo>
                          <a:pt x="2220" y="1153"/>
                        </a:lnTo>
                        <a:lnTo>
                          <a:pt x="2223" y="1118"/>
                        </a:lnTo>
                        <a:lnTo>
                          <a:pt x="2225" y="1084"/>
                        </a:lnTo>
                        <a:lnTo>
                          <a:pt x="2225" y="1052"/>
                        </a:lnTo>
                        <a:lnTo>
                          <a:pt x="2225" y="1019"/>
                        </a:lnTo>
                        <a:lnTo>
                          <a:pt x="2224" y="987"/>
                        </a:lnTo>
                        <a:lnTo>
                          <a:pt x="2222" y="954"/>
                        </a:lnTo>
                        <a:lnTo>
                          <a:pt x="2220" y="922"/>
                        </a:lnTo>
                        <a:lnTo>
                          <a:pt x="2217" y="892"/>
                        </a:lnTo>
                        <a:lnTo>
                          <a:pt x="2213" y="860"/>
                        </a:lnTo>
                        <a:lnTo>
                          <a:pt x="2209" y="830"/>
                        </a:lnTo>
                        <a:lnTo>
                          <a:pt x="2204" y="801"/>
                        </a:lnTo>
                        <a:lnTo>
                          <a:pt x="2198" y="770"/>
                        </a:lnTo>
                        <a:lnTo>
                          <a:pt x="2192" y="742"/>
                        </a:lnTo>
                        <a:lnTo>
                          <a:pt x="2185" y="712"/>
                        </a:lnTo>
                        <a:lnTo>
                          <a:pt x="2178" y="684"/>
                        </a:lnTo>
                        <a:lnTo>
                          <a:pt x="2169" y="657"/>
                        </a:lnTo>
                        <a:lnTo>
                          <a:pt x="2161" y="630"/>
                        </a:lnTo>
                        <a:lnTo>
                          <a:pt x="2151" y="603"/>
                        </a:lnTo>
                        <a:lnTo>
                          <a:pt x="2142" y="576"/>
                        </a:lnTo>
                        <a:lnTo>
                          <a:pt x="2132" y="551"/>
                        </a:lnTo>
                        <a:lnTo>
                          <a:pt x="2121" y="526"/>
                        </a:lnTo>
                        <a:lnTo>
                          <a:pt x="2110" y="501"/>
                        </a:lnTo>
                        <a:lnTo>
                          <a:pt x="2098" y="477"/>
                        </a:lnTo>
                        <a:lnTo>
                          <a:pt x="2086" y="455"/>
                        </a:lnTo>
                        <a:lnTo>
                          <a:pt x="2073" y="432"/>
                        </a:lnTo>
                        <a:lnTo>
                          <a:pt x="2060" y="410"/>
                        </a:lnTo>
                        <a:lnTo>
                          <a:pt x="2047" y="388"/>
                        </a:lnTo>
                        <a:lnTo>
                          <a:pt x="2033" y="368"/>
                        </a:lnTo>
                        <a:lnTo>
                          <a:pt x="2019" y="347"/>
                        </a:lnTo>
                        <a:lnTo>
                          <a:pt x="2003" y="327"/>
                        </a:lnTo>
                        <a:lnTo>
                          <a:pt x="1988" y="309"/>
                        </a:lnTo>
                        <a:lnTo>
                          <a:pt x="1973" y="290"/>
                        </a:lnTo>
                        <a:lnTo>
                          <a:pt x="1956" y="273"/>
                        </a:lnTo>
                        <a:lnTo>
                          <a:pt x="1940" y="256"/>
                        </a:lnTo>
                        <a:lnTo>
                          <a:pt x="1924" y="239"/>
                        </a:lnTo>
                        <a:close/>
                        <a:moveTo>
                          <a:pt x="486" y="2168"/>
                        </a:moveTo>
                        <a:lnTo>
                          <a:pt x="454" y="2145"/>
                        </a:lnTo>
                        <a:lnTo>
                          <a:pt x="425" y="2120"/>
                        </a:lnTo>
                        <a:lnTo>
                          <a:pt x="395" y="2095"/>
                        </a:lnTo>
                        <a:lnTo>
                          <a:pt x="367" y="2069"/>
                        </a:lnTo>
                        <a:lnTo>
                          <a:pt x="346" y="2048"/>
                        </a:lnTo>
                        <a:lnTo>
                          <a:pt x="327" y="2027"/>
                        </a:lnTo>
                        <a:lnTo>
                          <a:pt x="306" y="2006"/>
                        </a:lnTo>
                        <a:lnTo>
                          <a:pt x="287" y="1984"/>
                        </a:lnTo>
                        <a:lnTo>
                          <a:pt x="268" y="1961"/>
                        </a:lnTo>
                        <a:lnTo>
                          <a:pt x="250" y="1938"/>
                        </a:lnTo>
                        <a:lnTo>
                          <a:pt x="233" y="1915"/>
                        </a:lnTo>
                        <a:lnTo>
                          <a:pt x="216" y="1891"/>
                        </a:lnTo>
                        <a:lnTo>
                          <a:pt x="199" y="1866"/>
                        </a:lnTo>
                        <a:lnTo>
                          <a:pt x="183" y="1842"/>
                        </a:lnTo>
                        <a:lnTo>
                          <a:pt x="168" y="1817"/>
                        </a:lnTo>
                        <a:lnTo>
                          <a:pt x="152" y="1791"/>
                        </a:lnTo>
                        <a:lnTo>
                          <a:pt x="138" y="1765"/>
                        </a:lnTo>
                        <a:lnTo>
                          <a:pt x="125" y="1739"/>
                        </a:lnTo>
                        <a:lnTo>
                          <a:pt x="112" y="1713"/>
                        </a:lnTo>
                        <a:lnTo>
                          <a:pt x="100" y="1686"/>
                        </a:lnTo>
                        <a:lnTo>
                          <a:pt x="88" y="1659"/>
                        </a:lnTo>
                        <a:lnTo>
                          <a:pt x="77" y="1630"/>
                        </a:lnTo>
                        <a:lnTo>
                          <a:pt x="68" y="1603"/>
                        </a:lnTo>
                        <a:lnTo>
                          <a:pt x="58" y="1574"/>
                        </a:lnTo>
                        <a:lnTo>
                          <a:pt x="49" y="1546"/>
                        </a:lnTo>
                        <a:lnTo>
                          <a:pt x="41" y="1517"/>
                        </a:lnTo>
                        <a:lnTo>
                          <a:pt x="34" y="1488"/>
                        </a:lnTo>
                        <a:lnTo>
                          <a:pt x="26" y="1459"/>
                        </a:lnTo>
                        <a:lnTo>
                          <a:pt x="21" y="1428"/>
                        </a:lnTo>
                        <a:lnTo>
                          <a:pt x="15" y="1399"/>
                        </a:lnTo>
                        <a:lnTo>
                          <a:pt x="11" y="1368"/>
                        </a:lnTo>
                        <a:lnTo>
                          <a:pt x="7" y="1338"/>
                        </a:lnTo>
                        <a:lnTo>
                          <a:pt x="4" y="1306"/>
                        </a:lnTo>
                        <a:lnTo>
                          <a:pt x="2" y="1276"/>
                        </a:lnTo>
                        <a:lnTo>
                          <a:pt x="0" y="1244"/>
                        </a:lnTo>
                        <a:lnTo>
                          <a:pt x="0" y="1213"/>
                        </a:lnTo>
                        <a:lnTo>
                          <a:pt x="1" y="1167"/>
                        </a:lnTo>
                        <a:lnTo>
                          <a:pt x="4" y="1121"/>
                        </a:lnTo>
                        <a:lnTo>
                          <a:pt x="10" y="1076"/>
                        </a:lnTo>
                        <a:lnTo>
                          <a:pt x="16" y="1029"/>
                        </a:lnTo>
                        <a:lnTo>
                          <a:pt x="26" y="983"/>
                        </a:lnTo>
                        <a:lnTo>
                          <a:pt x="37" y="938"/>
                        </a:lnTo>
                        <a:lnTo>
                          <a:pt x="50" y="892"/>
                        </a:lnTo>
                        <a:lnTo>
                          <a:pt x="64" y="847"/>
                        </a:lnTo>
                        <a:lnTo>
                          <a:pt x="81" y="803"/>
                        </a:lnTo>
                        <a:lnTo>
                          <a:pt x="98" y="758"/>
                        </a:lnTo>
                        <a:lnTo>
                          <a:pt x="119" y="715"/>
                        </a:lnTo>
                        <a:lnTo>
                          <a:pt x="139" y="672"/>
                        </a:lnTo>
                        <a:lnTo>
                          <a:pt x="162" y="631"/>
                        </a:lnTo>
                        <a:lnTo>
                          <a:pt x="187" y="591"/>
                        </a:lnTo>
                        <a:lnTo>
                          <a:pt x="213" y="551"/>
                        </a:lnTo>
                        <a:lnTo>
                          <a:pt x="242" y="514"/>
                        </a:lnTo>
                        <a:lnTo>
                          <a:pt x="271" y="477"/>
                        </a:lnTo>
                        <a:lnTo>
                          <a:pt x="302" y="443"/>
                        </a:lnTo>
                        <a:lnTo>
                          <a:pt x="334" y="409"/>
                        </a:lnTo>
                        <a:lnTo>
                          <a:pt x="368" y="379"/>
                        </a:lnTo>
                        <a:lnTo>
                          <a:pt x="404" y="348"/>
                        </a:lnTo>
                        <a:lnTo>
                          <a:pt x="441" y="321"/>
                        </a:lnTo>
                        <a:lnTo>
                          <a:pt x="479" y="296"/>
                        </a:lnTo>
                        <a:lnTo>
                          <a:pt x="518" y="272"/>
                        </a:lnTo>
                        <a:lnTo>
                          <a:pt x="559" y="251"/>
                        </a:lnTo>
                        <a:lnTo>
                          <a:pt x="601" y="233"/>
                        </a:lnTo>
                        <a:lnTo>
                          <a:pt x="645" y="216"/>
                        </a:lnTo>
                        <a:lnTo>
                          <a:pt x="689" y="203"/>
                        </a:lnTo>
                        <a:lnTo>
                          <a:pt x="735" y="193"/>
                        </a:lnTo>
                        <a:lnTo>
                          <a:pt x="782" y="185"/>
                        </a:lnTo>
                        <a:lnTo>
                          <a:pt x="830" y="181"/>
                        </a:lnTo>
                        <a:lnTo>
                          <a:pt x="879" y="178"/>
                        </a:lnTo>
                        <a:lnTo>
                          <a:pt x="912" y="179"/>
                        </a:lnTo>
                        <a:lnTo>
                          <a:pt x="945" y="182"/>
                        </a:lnTo>
                        <a:lnTo>
                          <a:pt x="978" y="185"/>
                        </a:lnTo>
                        <a:lnTo>
                          <a:pt x="1010" y="189"/>
                        </a:lnTo>
                        <a:lnTo>
                          <a:pt x="1042" y="195"/>
                        </a:lnTo>
                        <a:lnTo>
                          <a:pt x="1072" y="202"/>
                        </a:lnTo>
                        <a:lnTo>
                          <a:pt x="1103" y="210"/>
                        </a:lnTo>
                        <a:lnTo>
                          <a:pt x="1132" y="220"/>
                        </a:lnTo>
                        <a:lnTo>
                          <a:pt x="1161" y="231"/>
                        </a:lnTo>
                        <a:lnTo>
                          <a:pt x="1189" y="241"/>
                        </a:lnTo>
                        <a:lnTo>
                          <a:pt x="1216" y="255"/>
                        </a:lnTo>
                        <a:lnTo>
                          <a:pt x="1242" y="269"/>
                        </a:lnTo>
                        <a:lnTo>
                          <a:pt x="1268" y="283"/>
                        </a:lnTo>
                        <a:lnTo>
                          <a:pt x="1292" y="298"/>
                        </a:lnTo>
                        <a:lnTo>
                          <a:pt x="1316" y="315"/>
                        </a:lnTo>
                        <a:lnTo>
                          <a:pt x="1339" y="333"/>
                        </a:lnTo>
                        <a:lnTo>
                          <a:pt x="1361" y="350"/>
                        </a:lnTo>
                        <a:lnTo>
                          <a:pt x="1381" y="370"/>
                        </a:lnTo>
                        <a:lnTo>
                          <a:pt x="1400" y="389"/>
                        </a:lnTo>
                        <a:lnTo>
                          <a:pt x="1419" y="410"/>
                        </a:lnTo>
                        <a:lnTo>
                          <a:pt x="1435" y="432"/>
                        </a:lnTo>
                        <a:lnTo>
                          <a:pt x="1451" y="455"/>
                        </a:lnTo>
                        <a:lnTo>
                          <a:pt x="1465" y="477"/>
                        </a:lnTo>
                        <a:lnTo>
                          <a:pt x="1479" y="500"/>
                        </a:lnTo>
                        <a:lnTo>
                          <a:pt x="1491" y="524"/>
                        </a:lnTo>
                        <a:lnTo>
                          <a:pt x="1500" y="549"/>
                        </a:lnTo>
                        <a:lnTo>
                          <a:pt x="1509" y="574"/>
                        </a:lnTo>
                        <a:lnTo>
                          <a:pt x="1517" y="600"/>
                        </a:lnTo>
                        <a:lnTo>
                          <a:pt x="1522" y="626"/>
                        </a:lnTo>
                        <a:lnTo>
                          <a:pt x="1526" y="654"/>
                        </a:lnTo>
                        <a:lnTo>
                          <a:pt x="1529" y="681"/>
                        </a:lnTo>
                        <a:lnTo>
                          <a:pt x="1530" y="708"/>
                        </a:lnTo>
                        <a:lnTo>
                          <a:pt x="1530" y="727"/>
                        </a:lnTo>
                        <a:lnTo>
                          <a:pt x="1529" y="745"/>
                        </a:lnTo>
                        <a:lnTo>
                          <a:pt x="1526" y="764"/>
                        </a:lnTo>
                        <a:lnTo>
                          <a:pt x="1524" y="782"/>
                        </a:lnTo>
                        <a:lnTo>
                          <a:pt x="1520" y="799"/>
                        </a:lnTo>
                        <a:lnTo>
                          <a:pt x="1517" y="817"/>
                        </a:lnTo>
                        <a:lnTo>
                          <a:pt x="1511" y="834"/>
                        </a:lnTo>
                        <a:lnTo>
                          <a:pt x="1506" y="852"/>
                        </a:lnTo>
                        <a:lnTo>
                          <a:pt x="1500" y="869"/>
                        </a:lnTo>
                        <a:lnTo>
                          <a:pt x="1493" y="885"/>
                        </a:lnTo>
                        <a:lnTo>
                          <a:pt x="1485" y="902"/>
                        </a:lnTo>
                        <a:lnTo>
                          <a:pt x="1477" y="918"/>
                        </a:lnTo>
                        <a:lnTo>
                          <a:pt x="1469" y="934"/>
                        </a:lnTo>
                        <a:lnTo>
                          <a:pt x="1459" y="950"/>
                        </a:lnTo>
                        <a:lnTo>
                          <a:pt x="1449" y="965"/>
                        </a:lnTo>
                        <a:lnTo>
                          <a:pt x="1438" y="980"/>
                        </a:lnTo>
                        <a:lnTo>
                          <a:pt x="1427" y="995"/>
                        </a:lnTo>
                        <a:lnTo>
                          <a:pt x="1415" y="1009"/>
                        </a:lnTo>
                        <a:lnTo>
                          <a:pt x="1403" y="1022"/>
                        </a:lnTo>
                        <a:lnTo>
                          <a:pt x="1390" y="1037"/>
                        </a:lnTo>
                        <a:lnTo>
                          <a:pt x="1377" y="1050"/>
                        </a:lnTo>
                        <a:lnTo>
                          <a:pt x="1363" y="1063"/>
                        </a:lnTo>
                        <a:lnTo>
                          <a:pt x="1349" y="1075"/>
                        </a:lnTo>
                        <a:lnTo>
                          <a:pt x="1335" y="1087"/>
                        </a:lnTo>
                        <a:lnTo>
                          <a:pt x="1318" y="1097"/>
                        </a:lnTo>
                        <a:lnTo>
                          <a:pt x="1303" y="1109"/>
                        </a:lnTo>
                        <a:lnTo>
                          <a:pt x="1287" y="1119"/>
                        </a:lnTo>
                        <a:lnTo>
                          <a:pt x="1271" y="1130"/>
                        </a:lnTo>
                        <a:lnTo>
                          <a:pt x="1253" y="1139"/>
                        </a:lnTo>
                        <a:lnTo>
                          <a:pt x="1236" y="1149"/>
                        </a:lnTo>
                        <a:lnTo>
                          <a:pt x="1217" y="1157"/>
                        </a:lnTo>
                        <a:lnTo>
                          <a:pt x="1199" y="1165"/>
                        </a:lnTo>
                        <a:lnTo>
                          <a:pt x="1178" y="1175"/>
                        </a:lnTo>
                        <a:lnTo>
                          <a:pt x="1157" y="1184"/>
                        </a:lnTo>
                        <a:lnTo>
                          <a:pt x="1137" y="1194"/>
                        </a:lnTo>
                        <a:lnTo>
                          <a:pt x="1117" y="1205"/>
                        </a:lnTo>
                        <a:lnTo>
                          <a:pt x="1097" y="1217"/>
                        </a:lnTo>
                        <a:lnTo>
                          <a:pt x="1078" y="1229"/>
                        </a:lnTo>
                        <a:lnTo>
                          <a:pt x="1059" y="1241"/>
                        </a:lnTo>
                        <a:lnTo>
                          <a:pt x="1042" y="1254"/>
                        </a:lnTo>
                        <a:lnTo>
                          <a:pt x="1023" y="1267"/>
                        </a:lnTo>
                        <a:lnTo>
                          <a:pt x="1007" y="1281"/>
                        </a:lnTo>
                        <a:lnTo>
                          <a:pt x="990" y="1295"/>
                        </a:lnTo>
                        <a:lnTo>
                          <a:pt x="973" y="1310"/>
                        </a:lnTo>
                        <a:lnTo>
                          <a:pt x="958" y="1325"/>
                        </a:lnTo>
                        <a:lnTo>
                          <a:pt x="943" y="1341"/>
                        </a:lnTo>
                        <a:lnTo>
                          <a:pt x="929" y="1356"/>
                        </a:lnTo>
                        <a:lnTo>
                          <a:pt x="916" y="1374"/>
                        </a:lnTo>
                        <a:lnTo>
                          <a:pt x="903" y="1390"/>
                        </a:lnTo>
                        <a:lnTo>
                          <a:pt x="891" y="1407"/>
                        </a:lnTo>
                        <a:lnTo>
                          <a:pt x="879" y="1425"/>
                        </a:lnTo>
                        <a:lnTo>
                          <a:pt x="868" y="1443"/>
                        </a:lnTo>
                        <a:lnTo>
                          <a:pt x="858" y="1462"/>
                        </a:lnTo>
                        <a:lnTo>
                          <a:pt x="848" y="1481"/>
                        </a:lnTo>
                        <a:lnTo>
                          <a:pt x="839" y="1501"/>
                        </a:lnTo>
                        <a:lnTo>
                          <a:pt x="832" y="1521"/>
                        </a:lnTo>
                        <a:lnTo>
                          <a:pt x="825" y="1540"/>
                        </a:lnTo>
                        <a:lnTo>
                          <a:pt x="819" y="1561"/>
                        </a:lnTo>
                        <a:lnTo>
                          <a:pt x="813" y="1583"/>
                        </a:lnTo>
                        <a:lnTo>
                          <a:pt x="809" y="1603"/>
                        </a:lnTo>
                        <a:lnTo>
                          <a:pt x="806" y="1625"/>
                        </a:lnTo>
                        <a:lnTo>
                          <a:pt x="804" y="1648"/>
                        </a:lnTo>
                        <a:lnTo>
                          <a:pt x="802" y="1670"/>
                        </a:lnTo>
                        <a:lnTo>
                          <a:pt x="801" y="1692"/>
                        </a:lnTo>
                        <a:lnTo>
                          <a:pt x="804" y="1741"/>
                        </a:lnTo>
                        <a:lnTo>
                          <a:pt x="809" y="1788"/>
                        </a:lnTo>
                        <a:lnTo>
                          <a:pt x="818" y="1833"/>
                        </a:lnTo>
                        <a:lnTo>
                          <a:pt x="831" y="1875"/>
                        </a:lnTo>
                        <a:lnTo>
                          <a:pt x="846" y="1915"/>
                        </a:lnTo>
                        <a:lnTo>
                          <a:pt x="866" y="1953"/>
                        </a:lnTo>
                        <a:lnTo>
                          <a:pt x="886" y="1990"/>
                        </a:lnTo>
                        <a:lnTo>
                          <a:pt x="911" y="2024"/>
                        </a:lnTo>
                        <a:lnTo>
                          <a:pt x="937" y="2056"/>
                        </a:lnTo>
                        <a:lnTo>
                          <a:pt x="967" y="2086"/>
                        </a:lnTo>
                        <a:lnTo>
                          <a:pt x="998" y="2114"/>
                        </a:lnTo>
                        <a:lnTo>
                          <a:pt x="1032" y="2139"/>
                        </a:lnTo>
                        <a:lnTo>
                          <a:pt x="1067" y="2163"/>
                        </a:lnTo>
                        <a:lnTo>
                          <a:pt x="1104" y="2185"/>
                        </a:lnTo>
                        <a:lnTo>
                          <a:pt x="1143" y="2205"/>
                        </a:lnTo>
                        <a:lnTo>
                          <a:pt x="1182" y="2222"/>
                        </a:lnTo>
                        <a:lnTo>
                          <a:pt x="1224" y="2237"/>
                        </a:lnTo>
                        <a:lnTo>
                          <a:pt x="1265" y="2250"/>
                        </a:lnTo>
                        <a:lnTo>
                          <a:pt x="1309" y="2261"/>
                        </a:lnTo>
                        <a:lnTo>
                          <a:pt x="1352" y="2270"/>
                        </a:lnTo>
                        <a:lnTo>
                          <a:pt x="1396" y="2276"/>
                        </a:lnTo>
                        <a:lnTo>
                          <a:pt x="1440" y="2281"/>
                        </a:lnTo>
                        <a:lnTo>
                          <a:pt x="1485" y="2284"/>
                        </a:lnTo>
                        <a:lnTo>
                          <a:pt x="1530" y="2284"/>
                        </a:lnTo>
                        <a:lnTo>
                          <a:pt x="1574" y="2282"/>
                        </a:lnTo>
                        <a:lnTo>
                          <a:pt x="1619" y="2278"/>
                        </a:lnTo>
                        <a:lnTo>
                          <a:pt x="1663" y="2272"/>
                        </a:lnTo>
                        <a:lnTo>
                          <a:pt x="1705" y="2263"/>
                        </a:lnTo>
                        <a:lnTo>
                          <a:pt x="1747" y="2254"/>
                        </a:lnTo>
                        <a:lnTo>
                          <a:pt x="1789" y="2241"/>
                        </a:lnTo>
                        <a:lnTo>
                          <a:pt x="1829" y="2225"/>
                        </a:lnTo>
                        <a:lnTo>
                          <a:pt x="1867" y="2209"/>
                        </a:lnTo>
                        <a:lnTo>
                          <a:pt x="1831" y="2231"/>
                        </a:lnTo>
                        <a:lnTo>
                          <a:pt x="1795" y="2253"/>
                        </a:lnTo>
                        <a:lnTo>
                          <a:pt x="1758" y="2272"/>
                        </a:lnTo>
                        <a:lnTo>
                          <a:pt x="1720" y="2292"/>
                        </a:lnTo>
                        <a:lnTo>
                          <a:pt x="1681" y="2309"/>
                        </a:lnTo>
                        <a:lnTo>
                          <a:pt x="1642" y="2325"/>
                        </a:lnTo>
                        <a:lnTo>
                          <a:pt x="1602" y="2340"/>
                        </a:lnTo>
                        <a:lnTo>
                          <a:pt x="1561" y="2354"/>
                        </a:lnTo>
                        <a:lnTo>
                          <a:pt x="1520" y="2365"/>
                        </a:lnTo>
                        <a:lnTo>
                          <a:pt x="1479" y="2375"/>
                        </a:lnTo>
                        <a:lnTo>
                          <a:pt x="1436" y="2384"/>
                        </a:lnTo>
                        <a:lnTo>
                          <a:pt x="1394" y="2392"/>
                        </a:lnTo>
                        <a:lnTo>
                          <a:pt x="1351" y="2398"/>
                        </a:lnTo>
                        <a:lnTo>
                          <a:pt x="1309" y="2403"/>
                        </a:lnTo>
                        <a:lnTo>
                          <a:pt x="1266" y="2406"/>
                        </a:lnTo>
                        <a:lnTo>
                          <a:pt x="1224" y="2407"/>
                        </a:lnTo>
                        <a:lnTo>
                          <a:pt x="1204" y="2407"/>
                        </a:lnTo>
                        <a:lnTo>
                          <a:pt x="1198" y="2407"/>
                        </a:lnTo>
                        <a:lnTo>
                          <a:pt x="1143" y="2405"/>
                        </a:lnTo>
                        <a:lnTo>
                          <a:pt x="1092" y="2399"/>
                        </a:lnTo>
                        <a:lnTo>
                          <a:pt x="1042" y="2391"/>
                        </a:lnTo>
                        <a:lnTo>
                          <a:pt x="993" y="2380"/>
                        </a:lnTo>
                        <a:lnTo>
                          <a:pt x="947" y="2365"/>
                        </a:lnTo>
                        <a:lnTo>
                          <a:pt x="903" y="2348"/>
                        </a:lnTo>
                        <a:lnTo>
                          <a:pt x="859" y="2329"/>
                        </a:lnTo>
                        <a:lnTo>
                          <a:pt x="819" y="2307"/>
                        </a:lnTo>
                        <a:lnTo>
                          <a:pt x="780" y="2283"/>
                        </a:lnTo>
                        <a:lnTo>
                          <a:pt x="743" y="2257"/>
                        </a:lnTo>
                        <a:lnTo>
                          <a:pt x="708" y="2229"/>
                        </a:lnTo>
                        <a:lnTo>
                          <a:pt x="674" y="2198"/>
                        </a:lnTo>
                        <a:lnTo>
                          <a:pt x="643" y="2167"/>
                        </a:lnTo>
                        <a:lnTo>
                          <a:pt x="614" y="2134"/>
                        </a:lnTo>
                        <a:lnTo>
                          <a:pt x="587" y="2099"/>
                        </a:lnTo>
                        <a:lnTo>
                          <a:pt x="562" y="2063"/>
                        </a:lnTo>
                        <a:lnTo>
                          <a:pt x="539" y="2026"/>
                        </a:lnTo>
                        <a:lnTo>
                          <a:pt x="517" y="1989"/>
                        </a:lnTo>
                        <a:lnTo>
                          <a:pt x="499" y="1950"/>
                        </a:lnTo>
                        <a:lnTo>
                          <a:pt x="482" y="1911"/>
                        </a:lnTo>
                        <a:lnTo>
                          <a:pt x="467" y="1872"/>
                        </a:lnTo>
                        <a:lnTo>
                          <a:pt x="455" y="1832"/>
                        </a:lnTo>
                        <a:lnTo>
                          <a:pt x="444" y="1791"/>
                        </a:lnTo>
                        <a:lnTo>
                          <a:pt x="437" y="1751"/>
                        </a:lnTo>
                        <a:lnTo>
                          <a:pt x="430" y="1711"/>
                        </a:lnTo>
                        <a:lnTo>
                          <a:pt x="427" y="1671"/>
                        </a:lnTo>
                        <a:lnTo>
                          <a:pt x="426" y="1631"/>
                        </a:lnTo>
                        <a:lnTo>
                          <a:pt x="426" y="1592"/>
                        </a:lnTo>
                        <a:lnTo>
                          <a:pt x="429" y="1553"/>
                        </a:lnTo>
                        <a:lnTo>
                          <a:pt x="434" y="1516"/>
                        </a:lnTo>
                        <a:lnTo>
                          <a:pt x="442" y="1479"/>
                        </a:lnTo>
                        <a:lnTo>
                          <a:pt x="452" y="1443"/>
                        </a:lnTo>
                        <a:lnTo>
                          <a:pt x="467" y="1399"/>
                        </a:lnTo>
                        <a:lnTo>
                          <a:pt x="482" y="1358"/>
                        </a:lnTo>
                        <a:lnTo>
                          <a:pt x="498" y="1319"/>
                        </a:lnTo>
                        <a:lnTo>
                          <a:pt x="515" y="1283"/>
                        </a:lnTo>
                        <a:lnTo>
                          <a:pt x="532" y="1250"/>
                        </a:lnTo>
                        <a:lnTo>
                          <a:pt x="552" y="1218"/>
                        </a:lnTo>
                        <a:lnTo>
                          <a:pt x="562" y="1203"/>
                        </a:lnTo>
                        <a:lnTo>
                          <a:pt x="573" y="1188"/>
                        </a:lnTo>
                        <a:lnTo>
                          <a:pt x="584" y="1174"/>
                        </a:lnTo>
                        <a:lnTo>
                          <a:pt x="594" y="1159"/>
                        </a:lnTo>
                        <a:lnTo>
                          <a:pt x="606" y="1145"/>
                        </a:lnTo>
                        <a:lnTo>
                          <a:pt x="618" y="1132"/>
                        </a:lnTo>
                        <a:lnTo>
                          <a:pt x="631" y="1119"/>
                        </a:lnTo>
                        <a:lnTo>
                          <a:pt x="645" y="1106"/>
                        </a:lnTo>
                        <a:lnTo>
                          <a:pt x="673" y="1081"/>
                        </a:lnTo>
                        <a:lnTo>
                          <a:pt x="703" y="1056"/>
                        </a:lnTo>
                        <a:lnTo>
                          <a:pt x="736" y="1032"/>
                        </a:lnTo>
                        <a:lnTo>
                          <a:pt x="771" y="1009"/>
                        </a:lnTo>
                        <a:lnTo>
                          <a:pt x="809" y="985"/>
                        </a:lnTo>
                        <a:lnTo>
                          <a:pt x="850" y="963"/>
                        </a:lnTo>
                        <a:lnTo>
                          <a:pt x="900" y="938"/>
                        </a:lnTo>
                        <a:lnTo>
                          <a:pt x="948" y="915"/>
                        </a:lnTo>
                        <a:lnTo>
                          <a:pt x="972" y="904"/>
                        </a:lnTo>
                        <a:lnTo>
                          <a:pt x="994" y="893"/>
                        </a:lnTo>
                        <a:lnTo>
                          <a:pt x="1016" y="880"/>
                        </a:lnTo>
                        <a:lnTo>
                          <a:pt x="1035" y="867"/>
                        </a:lnTo>
                        <a:lnTo>
                          <a:pt x="1044" y="860"/>
                        </a:lnTo>
                        <a:lnTo>
                          <a:pt x="1053" y="853"/>
                        </a:lnTo>
                        <a:lnTo>
                          <a:pt x="1062" y="844"/>
                        </a:lnTo>
                        <a:lnTo>
                          <a:pt x="1069" y="835"/>
                        </a:lnTo>
                        <a:lnTo>
                          <a:pt x="1077" y="827"/>
                        </a:lnTo>
                        <a:lnTo>
                          <a:pt x="1083" y="817"/>
                        </a:lnTo>
                        <a:lnTo>
                          <a:pt x="1090" y="807"/>
                        </a:lnTo>
                        <a:lnTo>
                          <a:pt x="1095" y="796"/>
                        </a:lnTo>
                        <a:lnTo>
                          <a:pt x="1101" y="785"/>
                        </a:lnTo>
                        <a:lnTo>
                          <a:pt x="1105" y="772"/>
                        </a:lnTo>
                        <a:lnTo>
                          <a:pt x="1108" y="759"/>
                        </a:lnTo>
                        <a:lnTo>
                          <a:pt x="1112" y="746"/>
                        </a:lnTo>
                        <a:lnTo>
                          <a:pt x="1114" y="731"/>
                        </a:lnTo>
                        <a:lnTo>
                          <a:pt x="1115" y="716"/>
                        </a:lnTo>
                        <a:lnTo>
                          <a:pt x="1116" y="699"/>
                        </a:lnTo>
                        <a:lnTo>
                          <a:pt x="1116" y="682"/>
                        </a:lnTo>
                        <a:lnTo>
                          <a:pt x="1115" y="669"/>
                        </a:lnTo>
                        <a:lnTo>
                          <a:pt x="1114" y="656"/>
                        </a:lnTo>
                        <a:lnTo>
                          <a:pt x="1112" y="644"/>
                        </a:lnTo>
                        <a:lnTo>
                          <a:pt x="1109" y="631"/>
                        </a:lnTo>
                        <a:lnTo>
                          <a:pt x="1106" y="619"/>
                        </a:lnTo>
                        <a:lnTo>
                          <a:pt x="1102" y="608"/>
                        </a:lnTo>
                        <a:lnTo>
                          <a:pt x="1099" y="596"/>
                        </a:lnTo>
                        <a:lnTo>
                          <a:pt x="1093" y="585"/>
                        </a:lnTo>
                        <a:lnTo>
                          <a:pt x="1088" y="574"/>
                        </a:lnTo>
                        <a:lnTo>
                          <a:pt x="1082" y="564"/>
                        </a:lnTo>
                        <a:lnTo>
                          <a:pt x="1076" y="555"/>
                        </a:lnTo>
                        <a:lnTo>
                          <a:pt x="1069" y="545"/>
                        </a:lnTo>
                        <a:lnTo>
                          <a:pt x="1062" y="536"/>
                        </a:lnTo>
                        <a:lnTo>
                          <a:pt x="1054" y="528"/>
                        </a:lnTo>
                        <a:lnTo>
                          <a:pt x="1046" y="519"/>
                        </a:lnTo>
                        <a:lnTo>
                          <a:pt x="1038" y="511"/>
                        </a:lnTo>
                        <a:lnTo>
                          <a:pt x="1029" y="504"/>
                        </a:lnTo>
                        <a:lnTo>
                          <a:pt x="1019" y="496"/>
                        </a:lnTo>
                        <a:lnTo>
                          <a:pt x="1009" y="489"/>
                        </a:lnTo>
                        <a:lnTo>
                          <a:pt x="999" y="484"/>
                        </a:lnTo>
                        <a:lnTo>
                          <a:pt x="990" y="477"/>
                        </a:lnTo>
                        <a:lnTo>
                          <a:pt x="979" y="472"/>
                        </a:lnTo>
                        <a:lnTo>
                          <a:pt x="968" y="468"/>
                        </a:lnTo>
                        <a:lnTo>
                          <a:pt x="957" y="463"/>
                        </a:lnTo>
                        <a:lnTo>
                          <a:pt x="933" y="456"/>
                        </a:lnTo>
                        <a:lnTo>
                          <a:pt x="909" y="451"/>
                        </a:lnTo>
                        <a:lnTo>
                          <a:pt x="884" y="448"/>
                        </a:lnTo>
                        <a:lnTo>
                          <a:pt x="859" y="447"/>
                        </a:lnTo>
                        <a:lnTo>
                          <a:pt x="817" y="448"/>
                        </a:lnTo>
                        <a:lnTo>
                          <a:pt x="775" y="452"/>
                        </a:lnTo>
                        <a:lnTo>
                          <a:pt x="735" y="461"/>
                        </a:lnTo>
                        <a:lnTo>
                          <a:pt x="697" y="471"/>
                        </a:lnTo>
                        <a:lnTo>
                          <a:pt x="661" y="485"/>
                        </a:lnTo>
                        <a:lnTo>
                          <a:pt x="625" y="500"/>
                        </a:lnTo>
                        <a:lnTo>
                          <a:pt x="591" y="519"/>
                        </a:lnTo>
                        <a:lnTo>
                          <a:pt x="559" y="539"/>
                        </a:lnTo>
                        <a:lnTo>
                          <a:pt x="527" y="562"/>
                        </a:lnTo>
                        <a:lnTo>
                          <a:pt x="498" y="587"/>
                        </a:lnTo>
                        <a:lnTo>
                          <a:pt x="469" y="615"/>
                        </a:lnTo>
                        <a:lnTo>
                          <a:pt x="442" y="643"/>
                        </a:lnTo>
                        <a:lnTo>
                          <a:pt x="417" y="672"/>
                        </a:lnTo>
                        <a:lnTo>
                          <a:pt x="392" y="704"/>
                        </a:lnTo>
                        <a:lnTo>
                          <a:pt x="369" y="736"/>
                        </a:lnTo>
                        <a:lnTo>
                          <a:pt x="348" y="771"/>
                        </a:lnTo>
                        <a:lnTo>
                          <a:pt x="328" y="806"/>
                        </a:lnTo>
                        <a:lnTo>
                          <a:pt x="309" y="842"/>
                        </a:lnTo>
                        <a:lnTo>
                          <a:pt x="292" y="878"/>
                        </a:lnTo>
                        <a:lnTo>
                          <a:pt x="275" y="915"/>
                        </a:lnTo>
                        <a:lnTo>
                          <a:pt x="260" y="953"/>
                        </a:lnTo>
                        <a:lnTo>
                          <a:pt x="247" y="991"/>
                        </a:lnTo>
                        <a:lnTo>
                          <a:pt x="235" y="1029"/>
                        </a:lnTo>
                        <a:lnTo>
                          <a:pt x="224" y="1067"/>
                        </a:lnTo>
                        <a:lnTo>
                          <a:pt x="214" y="1104"/>
                        </a:lnTo>
                        <a:lnTo>
                          <a:pt x="206" y="1142"/>
                        </a:lnTo>
                        <a:lnTo>
                          <a:pt x="199" y="1179"/>
                        </a:lnTo>
                        <a:lnTo>
                          <a:pt x="193" y="1216"/>
                        </a:lnTo>
                        <a:lnTo>
                          <a:pt x="188" y="1252"/>
                        </a:lnTo>
                        <a:lnTo>
                          <a:pt x="186" y="1287"/>
                        </a:lnTo>
                        <a:lnTo>
                          <a:pt x="184" y="1320"/>
                        </a:lnTo>
                        <a:lnTo>
                          <a:pt x="183" y="1354"/>
                        </a:lnTo>
                        <a:lnTo>
                          <a:pt x="184" y="1387"/>
                        </a:lnTo>
                        <a:lnTo>
                          <a:pt x="184" y="1418"/>
                        </a:lnTo>
                        <a:lnTo>
                          <a:pt x="186" y="1451"/>
                        </a:lnTo>
                        <a:lnTo>
                          <a:pt x="188" y="1482"/>
                        </a:lnTo>
                        <a:lnTo>
                          <a:pt x="192" y="1513"/>
                        </a:lnTo>
                        <a:lnTo>
                          <a:pt x="196" y="1544"/>
                        </a:lnTo>
                        <a:lnTo>
                          <a:pt x="200" y="1575"/>
                        </a:lnTo>
                        <a:lnTo>
                          <a:pt x="205" y="1604"/>
                        </a:lnTo>
                        <a:lnTo>
                          <a:pt x="211" y="1634"/>
                        </a:lnTo>
                        <a:lnTo>
                          <a:pt x="217" y="1663"/>
                        </a:lnTo>
                        <a:lnTo>
                          <a:pt x="224" y="1692"/>
                        </a:lnTo>
                        <a:lnTo>
                          <a:pt x="232" y="1721"/>
                        </a:lnTo>
                        <a:lnTo>
                          <a:pt x="240" y="1748"/>
                        </a:lnTo>
                        <a:lnTo>
                          <a:pt x="248" y="1775"/>
                        </a:lnTo>
                        <a:lnTo>
                          <a:pt x="257" y="1802"/>
                        </a:lnTo>
                        <a:lnTo>
                          <a:pt x="267" y="1828"/>
                        </a:lnTo>
                        <a:lnTo>
                          <a:pt x="278" y="1854"/>
                        </a:lnTo>
                        <a:lnTo>
                          <a:pt x="287" y="1879"/>
                        </a:lnTo>
                        <a:lnTo>
                          <a:pt x="299" y="1903"/>
                        </a:lnTo>
                        <a:lnTo>
                          <a:pt x="310" y="1928"/>
                        </a:lnTo>
                        <a:lnTo>
                          <a:pt x="323" y="1951"/>
                        </a:lnTo>
                        <a:lnTo>
                          <a:pt x="335" y="1974"/>
                        </a:lnTo>
                        <a:lnTo>
                          <a:pt x="348" y="1997"/>
                        </a:lnTo>
                        <a:lnTo>
                          <a:pt x="363" y="2019"/>
                        </a:lnTo>
                        <a:lnTo>
                          <a:pt x="377" y="2039"/>
                        </a:lnTo>
                        <a:lnTo>
                          <a:pt x="391" y="2060"/>
                        </a:lnTo>
                        <a:lnTo>
                          <a:pt x="405" y="2080"/>
                        </a:lnTo>
                        <a:lnTo>
                          <a:pt x="420" y="2098"/>
                        </a:lnTo>
                        <a:lnTo>
                          <a:pt x="437" y="2117"/>
                        </a:lnTo>
                        <a:lnTo>
                          <a:pt x="452" y="2134"/>
                        </a:lnTo>
                        <a:lnTo>
                          <a:pt x="468" y="2151"/>
                        </a:lnTo>
                        <a:lnTo>
                          <a:pt x="486" y="216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288"/>
                      <a:buFont typeface="Arial"/>
                      <a:buNone/>
                    </a:pPr>
                    <a:endParaRPr sz="3288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54;p15"/>
                  <p:cNvSpPr/>
                  <p:nvPr/>
                </p:nvSpPr>
                <p:spPr>
                  <a:xfrm>
                    <a:off x="4226190" y="4809331"/>
                    <a:ext cx="1790738" cy="664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3" h="1193" extrusionOk="0">
                        <a:moveTo>
                          <a:pt x="2155" y="149"/>
                        </a:moveTo>
                        <a:lnTo>
                          <a:pt x="2150" y="160"/>
                        </a:lnTo>
                        <a:lnTo>
                          <a:pt x="2146" y="170"/>
                        </a:lnTo>
                        <a:lnTo>
                          <a:pt x="2140" y="179"/>
                        </a:lnTo>
                        <a:lnTo>
                          <a:pt x="2134" y="189"/>
                        </a:lnTo>
                        <a:lnTo>
                          <a:pt x="2127" y="198"/>
                        </a:lnTo>
                        <a:lnTo>
                          <a:pt x="2120" y="206"/>
                        </a:lnTo>
                        <a:lnTo>
                          <a:pt x="2111" y="214"/>
                        </a:lnTo>
                        <a:lnTo>
                          <a:pt x="2102" y="221"/>
                        </a:lnTo>
                        <a:lnTo>
                          <a:pt x="2094" y="227"/>
                        </a:lnTo>
                        <a:lnTo>
                          <a:pt x="2084" y="233"/>
                        </a:lnTo>
                        <a:lnTo>
                          <a:pt x="2073" y="238"/>
                        </a:lnTo>
                        <a:lnTo>
                          <a:pt x="2062" y="242"/>
                        </a:lnTo>
                        <a:lnTo>
                          <a:pt x="2051" y="246"/>
                        </a:lnTo>
                        <a:lnTo>
                          <a:pt x="2040" y="248"/>
                        </a:lnTo>
                        <a:lnTo>
                          <a:pt x="2028" y="249"/>
                        </a:lnTo>
                        <a:lnTo>
                          <a:pt x="2016" y="250"/>
                        </a:lnTo>
                        <a:lnTo>
                          <a:pt x="2007" y="249"/>
                        </a:lnTo>
                        <a:lnTo>
                          <a:pt x="1998" y="248"/>
                        </a:lnTo>
                        <a:lnTo>
                          <a:pt x="1989" y="247"/>
                        </a:lnTo>
                        <a:lnTo>
                          <a:pt x="1980" y="246"/>
                        </a:lnTo>
                        <a:lnTo>
                          <a:pt x="1980" y="246"/>
                        </a:lnTo>
                        <a:lnTo>
                          <a:pt x="1961" y="240"/>
                        </a:lnTo>
                        <a:lnTo>
                          <a:pt x="1940" y="237"/>
                        </a:lnTo>
                        <a:lnTo>
                          <a:pt x="1921" y="234"/>
                        </a:lnTo>
                        <a:lnTo>
                          <a:pt x="1901" y="232"/>
                        </a:lnTo>
                        <a:lnTo>
                          <a:pt x="1861" y="228"/>
                        </a:lnTo>
                        <a:lnTo>
                          <a:pt x="1820" y="227"/>
                        </a:lnTo>
                        <a:lnTo>
                          <a:pt x="1792" y="228"/>
                        </a:lnTo>
                        <a:lnTo>
                          <a:pt x="1765" y="230"/>
                        </a:lnTo>
                        <a:lnTo>
                          <a:pt x="1739" y="234"/>
                        </a:lnTo>
                        <a:lnTo>
                          <a:pt x="1713" y="237"/>
                        </a:lnTo>
                        <a:lnTo>
                          <a:pt x="1689" y="242"/>
                        </a:lnTo>
                        <a:lnTo>
                          <a:pt x="1666" y="249"/>
                        </a:lnTo>
                        <a:lnTo>
                          <a:pt x="1643" y="257"/>
                        </a:lnTo>
                        <a:lnTo>
                          <a:pt x="1622" y="265"/>
                        </a:lnTo>
                        <a:lnTo>
                          <a:pt x="1602" y="275"/>
                        </a:lnTo>
                        <a:lnTo>
                          <a:pt x="1583" y="285"/>
                        </a:lnTo>
                        <a:lnTo>
                          <a:pt x="1565" y="296"/>
                        </a:lnTo>
                        <a:lnTo>
                          <a:pt x="1547" y="309"/>
                        </a:lnTo>
                        <a:lnTo>
                          <a:pt x="1531" y="321"/>
                        </a:lnTo>
                        <a:lnTo>
                          <a:pt x="1516" y="335"/>
                        </a:lnTo>
                        <a:lnTo>
                          <a:pt x="1501" y="349"/>
                        </a:lnTo>
                        <a:lnTo>
                          <a:pt x="1487" y="364"/>
                        </a:lnTo>
                        <a:lnTo>
                          <a:pt x="1475" y="379"/>
                        </a:lnTo>
                        <a:lnTo>
                          <a:pt x="1463" y="396"/>
                        </a:lnTo>
                        <a:lnTo>
                          <a:pt x="1452" y="413"/>
                        </a:lnTo>
                        <a:lnTo>
                          <a:pt x="1443" y="431"/>
                        </a:lnTo>
                        <a:lnTo>
                          <a:pt x="1434" y="448"/>
                        </a:lnTo>
                        <a:lnTo>
                          <a:pt x="1425" y="466"/>
                        </a:lnTo>
                        <a:lnTo>
                          <a:pt x="1418" y="485"/>
                        </a:lnTo>
                        <a:lnTo>
                          <a:pt x="1411" y="503"/>
                        </a:lnTo>
                        <a:lnTo>
                          <a:pt x="1406" y="523"/>
                        </a:lnTo>
                        <a:lnTo>
                          <a:pt x="1400" y="543"/>
                        </a:lnTo>
                        <a:lnTo>
                          <a:pt x="1396" y="563"/>
                        </a:lnTo>
                        <a:lnTo>
                          <a:pt x="1393" y="583"/>
                        </a:lnTo>
                        <a:lnTo>
                          <a:pt x="1390" y="603"/>
                        </a:lnTo>
                        <a:lnTo>
                          <a:pt x="1388" y="623"/>
                        </a:lnTo>
                        <a:lnTo>
                          <a:pt x="1387" y="644"/>
                        </a:lnTo>
                        <a:lnTo>
                          <a:pt x="1387" y="664"/>
                        </a:lnTo>
                        <a:lnTo>
                          <a:pt x="1387" y="683"/>
                        </a:lnTo>
                        <a:lnTo>
                          <a:pt x="1388" y="701"/>
                        </a:lnTo>
                        <a:lnTo>
                          <a:pt x="1390" y="719"/>
                        </a:lnTo>
                        <a:lnTo>
                          <a:pt x="1393" y="736"/>
                        </a:lnTo>
                        <a:lnTo>
                          <a:pt x="1396" y="753"/>
                        </a:lnTo>
                        <a:lnTo>
                          <a:pt x="1400" y="768"/>
                        </a:lnTo>
                        <a:lnTo>
                          <a:pt x="1404" y="783"/>
                        </a:lnTo>
                        <a:lnTo>
                          <a:pt x="1410" y="797"/>
                        </a:lnTo>
                        <a:lnTo>
                          <a:pt x="1416" y="811"/>
                        </a:lnTo>
                        <a:lnTo>
                          <a:pt x="1423" y="824"/>
                        </a:lnTo>
                        <a:lnTo>
                          <a:pt x="1431" y="837"/>
                        </a:lnTo>
                        <a:lnTo>
                          <a:pt x="1438" y="849"/>
                        </a:lnTo>
                        <a:lnTo>
                          <a:pt x="1447" y="860"/>
                        </a:lnTo>
                        <a:lnTo>
                          <a:pt x="1456" y="871"/>
                        </a:lnTo>
                        <a:lnTo>
                          <a:pt x="1465" y="882"/>
                        </a:lnTo>
                        <a:lnTo>
                          <a:pt x="1475" y="892"/>
                        </a:lnTo>
                        <a:lnTo>
                          <a:pt x="1486" y="900"/>
                        </a:lnTo>
                        <a:lnTo>
                          <a:pt x="1497" y="909"/>
                        </a:lnTo>
                        <a:lnTo>
                          <a:pt x="1509" y="917"/>
                        </a:lnTo>
                        <a:lnTo>
                          <a:pt x="1521" y="923"/>
                        </a:lnTo>
                        <a:lnTo>
                          <a:pt x="1534" y="930"/>
                        </a:lnTo>
                        <a:lnTo>
                          <a:pt x="1547" y="936"/>
                        </a:lnTo>
                        <a:lnTo>
                          <a:pt x="1561" y="942"/>
                        </a:lnTo>
                        <a:lnTo>
                          <a:pt x="1575" y="946"/>
                        </a:lnTo>
                        <a:lnTo>
                          <a:pt x="1590" y="950"/>
                        </a:lnTo>
                        <a:lnTo>
                          <a:pt x="1605" y="955"/>
                        </a:lnTo>
                        <a:lnTo>
                          <a:pt x="1620" y="958"/>
                        </a:lnTo>
                        <a:lnTo>
                          <a:pt x="1636" y="960"/>
                        </a:lnTo>
                        <a:lnTo>
                          <a:pt x="1653" y="962"/>
                        </a:lnTo>
                        <a:lnTo>
                          <a:pt x="1669" y="964"/>
                        </a:lnTo>
                        <a:lnTo>
                          <a:pt x="1685" y="965"/>
                        </a:lnTo>
                        <a:lnTo>
                          <a:pt x="1703" y="965"/>
                        </a:lnTo>
                        <a:lnTo>
                          <a:pt x="1744" y="964"/>
                        </a:lnTo>
                        <a:lnTo>
                          <a:pt x="1784" y="960"/>
                        </a:lnTo>
                        <a:lnTo>
                          <a:pt x="1823" y="955"/>
                        </a:lnTo>
                        <a:lnTo>
                          <a:pt x="1861" y="948"/>
                        </a:lnTo>
                        <a:lnTo>
                          <a:pt x="1879" y="944"/>
                        </a:lnTo>
                        <a:lnTo>
                          <a:pt x="1897" y="938"/>
                        </a:lnTo>
                        <a:lnTo>
                          <a:pt x="1914" y="933"/>
                        </a:lnTo>
                        <a:lnTo>
                          <a:pt x="1931" y="928"/>
                        </a:lnTo>
                        <a:lnTo>
                          <a:pt x="1948" y="921"/>
                        </a:lnTo>
                        <a:lnTo>
                          <a:pt x="1964" y="915"/>
                        </a:lnTo>
                        <a:lnTo>
                          <a:pt x="1980" y="908"/>
                        </a:lnTo>
                        <a:lnTo>
                          <a:pt x="1996" y="900"/>
                        </a:lnTo>
                        <a:lnTo>
                          <a:pt x="1963" y="1148"/>
                        </a:lnTo>
                        <a:lnTo>
                          <a:pt x="1933" y="1157"/>
                        </a:lnTo>
                        <a:lnTo>
                          <a:pt x="1898" y="1166"/>
                        </a:lnTo>
                        <a:lnTo>
                          <a:pt x="1860" y="1173"/>
                        </a:lnTo>
                        <a:lnTo>
                          <a:pt x="1820" y="1180"/>
                        </a:lnTo>
                        <a:lnTo>
                          <a:pt x="1778" y="1185"/>
                        </a:lnTo>
                        <a:lnTo>
                          <a:pt x="1737" y="1190"/>
                        </a:lnTo>
                        <a:lnTo>
                          <a:pt x="1695" y="1192"/>
                        </a:lnTo>
                        <a:lnTo>
                          <a:pt x="1655" y="1193"/>
                        </a:lnTo>
                        <a:lnTo>
                          <a:pt x="1621" y="1192"/>
                        </a:lnTo>
                        <a:lnTo>
                          <a:pt x="1587" y="1191"/>
                        </a:lnTo>
                        <a:lnTo>
                          <a:pt x="1555" y="1188"/>
                        </a:lnTo>
                        <a:lnTo>
                          <a:pt x="1523" y="1183"/>
                        </a:lnTo>
                        <a:lnTo>
                          <a:pt x="1493" y="1178"/>
                        </a:lnTo>
                        <a:lnTo>
                          <a:pt x="1463" y="1170"/>
                        </a:lnTo>
                        <a:lnTo>
                          <a:pt x="1434" y="1163"/>
                        </a:lnTo>
                        <a:lnTo>
                          <a:pt x="1407" y="1154"/>
                        </a:lnTo>
                        <a:lnTo>
                          <a:pt x="1379" y="1144"/>
                        </a:lnTo>
                        <a:lnTo>
                          <a:pt x="1354" y="1132"/>
                        </a:lnTo>
                        <a:lnTo>
                          <a:pt x="1329" y="1120"/>
                        </a:lnTo>
                        <a:lnTo>
                          <a:pt x="1307" y="1107"/>
                        </a:lnTo>
                        <a:lnTo>
                          <a:pt x="1284" y="1092"/>
                        </a:lnTo>
                        <a:lnTo>
                          <a:pt x="1262" y="1077"/>
                        </a:lnTo>
                        <a:lnTo>
                          <a:pt x="1242" y="1060"/>
                        </a:lnTo>
                        <a:lnTo>
                          <a:pt x="1223" y="1043"/>
                        </a:lnTo>
                        <a:lnTo>
                          <a:pt x="1204" y="1026"/>
                        </a:lnTo>
                        <a:lnTo>
                          <a:pt x="1187" y="1006"/>
                        </a:lnTo>
                        <a:lnTo>
                          <a:pt x="1171" y="986"/>
                        </a:lnTo>
                        <a:lnTo>
                          <a:pt x="1156" y="966"/>
                        </a:lnTo>
                        <a:lnTo>
                          <a:pt x="1143" y="944"/>
                        </a:lnTo>
                        <a:lnTo>
                          <a:pt x="1130" y="921"/>
                        </a:lnTo>
                        <a:lnTo>
                          <a:pt x="1119" y="898"/>
                        </a:lnTo>
                        <a:lnTo>
                          <a:pt x="1108" y="873"/>
                        </a:lnTo>
                        <a:lnTo>
                          <a:pt x="1100" y="849"/>
                        </a:lnTo>
                        <a:lnTo>
                          <a:pt x="1091" y="823"/>
                        </a:lnTo>
                        <a:lnTo>
                          <a:pt x="1084" y="797"/>
                        </a:lnTo>
                        <a:lnTo>
                          <a:pt x="1079" y="770"/>
                        </a:lnTo>
                        <a:lnTo>
                          <a:pt x="1075" y="743"/>
                        </a:lnTo>
                        <a:lnTo>
                          <a:pt x="1071" y="714"/>
                        </a:lnTo>
                        <a:lnTo>
                          <a:pt x="1070" y="685"/>
                        </a:lnTo>
                        <a:lnTo>
                          <a:pt x="1069" y="656"/>
                        </a:lnTo>
                        <a:lnTo>
                          <a:pt x="1070" y="620"/>
                        </a:lnTo>
                        <a:lnTo>
                          <a:pt x="1072" y="585"/>
                        </a:lnTo>
                        <a:lnTo>
                          <a:pt x="1077" y="551"/>
                        </a:lnTo>
                        <a:lnTo>
                          <a:pt x="1082" y="518"/>
                        </a:lnTo>
                        <a:lnTo>
                          <a:pt x="1089" y="485"/>
                        </a:lnTo>
                        <a:lnTo>
                          <a:pt x="1097" y="452"/>
                        </a:lnTo>
                        <a:lnTo>
                          <a:pt x="1107" y="422"/>
                        </a:lnTo>
                        <a:lnTo>
                          <a:pt x="1118" y="391"/>
                        </a:lnTo>
                        <a:lnTo>
                          <a:pt x="1131" y="362"/>
                        </a:lnTo>
                        <a:lnTo>
                          <a:pt x="1145" y="334"/>
                        </a:lnTo>
                        <a:lnTo>
                          <a:pt x="1161" y="307"/>
                        </a:lnTo>
                        <a:lnTo>
                          <a:pt x="1178" y="279"/>
                        </a:lnTo>
                        <a:lnTo>
                          <a:pt x="1195" y="254"/>
                        </a:lnTo>
                        <a:lnTo>
                          <a:pt x="1215" y="229"/>
                        </a:lnTo>
                        <a:lnTo>
                          <a:pt x="1236" y="206"/>
                        </a:lnTo>
                        <a:lnTo>
                          <a:pt x="1259" y="184"/>
                        </a:lnTo>
                        <a:lnTo>
                          <a:pt x="1281" y="163"/>
                        </a:lnTo>
                        <a:lnTo>
                          <a:pt x="1307" y="142"/>
                        </a:lnTo>
                        <a:lnTo>
                          <a:pt x="1333" y="124"/>
                        </a:lnTo>
                        <a:lnTo>
                          <a:pt x="1360" y="106"/>
                        </a:lnTo>
                        <a:lnTo>
                          <a:pt x="1388" y="90"/>
                        </a:lnTo>
                        <a:lnTo>
                          <a:pt x="1418" y="75"/>
                        </a:lnTo>
                        <a:lnTo>
                          <a:pt x="1448" y="61"/>
                        </a:lnTo>
                        <a:lnTo>
                          <a:pt x="1480" y="48"/>
                        </a:lnTo>
                        <a:lnTo>
                          <a:pt x="1512" y="37"/>
                        </a:lnTo>
                        <a:lnTo>
                          <a:pt x="1547" y="27"/>
                        </a:lnTo>
                        <a:lnTo>
                          <a:pt x="1582" y="18"/>
                        </a:lnTo>
                        <a:lnTo>
                          <a:pt x="1618" y="12"/>
                        </a:lnTo>
                        <a:lnTo>
                          <a:pt x="1655" y="6"/>
                        </a:lnTo>
                        <a:lnTo>
                          <a:pt x="1693" y="3"/>
                        </a:lnTo>
                        <a:lnTo>
                          <a:pt x="1732" y="0"/>
                        </a:lnTo>
                        <a:lnTo>
                          <a:pt x="1772" y="0"/>
                        </a:lnTo>
                        <a:lnTo>
                          <a:pt x="1813" y="0"/>
                        </a:lnTo>
                        <a:lnTo>
                          <a:pt x="1851" y="1"/>
                        </a:lnTo>
                        <a:lnTo>
                          <a:pt x="1887" y="3"/>
                        </a:lnTo>
                        <a:lnTo>
                          <a:pt x="1921" y="6"/>
                        </a:lnTo>
                        <a:lnTo>
                          <a:pt x="1953" y="9"/>
                        </a:lnTo>
                        <a:lnTo>
                          <a:pt x="1983" y="13"/>
                        </a:lnTo>
                        <a:lnTo>
                          <a:pt x="2011" y="17"/>
                        </a:lnTo>
                        <a:lnTo>
                          <a:pt x="2036" y="22"/>
                        </a:lnTo>
                        <a:lnTo>
                          <a:pt x="2083" y="31"/>
                        </a:lnTo>
                        <a:lnTo>
                          <a:pt x="2122" y="41"/>
                        </a:lnTo>
                        <a:lnTo>
                          <a:pt x="2155" y="52"/>
                        </a:lnTo>
                        <a:lnTo>
                          <a:pt x="2181" y="61"/>
                        </a:lnTo>
                        <a:lnTo>
                          <a:pt x="2155" y="149"/>
                        </a:lnTo>
                        <a:close/>
                        <a:moveTo>
                          <a:pt x="2672" y="494"/>
                        </a:moveTo>
                        <a:lnTo>
                          <a:pt x="2569" y="494"/>
                        </a:lnTo>
                        <a:lnTo>
                          <a:pt x="2622" y="235"/>
                        </a:lnTo>
                        <a:lnTo>
                          <a:pt x="2768" y="235"/>
                        </a:lnTo>
                        <a:lnTo>
                          <a:pt x="2784" y="236"/>
                        </a:lnTo>
                        <a:lnTo>
                          <a:pt x="2799" y="237"/>
                        </a:lnTo>
                        <a:lnTo>
                          <a:pt x="2814" y="240"/>
                        </a:lnTo>
                        <a:lnTo>
                          <a:pt x="2827" y="242"/>
                        </a:lnTo>
                        <a:lnTo>
                          <a:pt x="2841" y="247"/>
                        </a:lnTo>
                        <a:lnTo>
                          <a:pt x="2853" y="252"/>
                        </a:lnTo>
                        <a:lnTo>
                          <a:pt x="2862" y="258"/>
                        </a:lnTo>
                        <a:lnTo>
                          <a:pt x="2872" y="264"/>
                        </a:lnTo>
                        <a:lnTo>
                          <a:pt x="2881" y="272"/>
                        </a:lnTo>
                        <a:lnTo>
                          <a:pt x="2887" y="280"/>
                        </a:lnTo>
                        <a:lnTo>
                          <a:pt x="2894" y="290"/>
                        </a:lnTo>
                        <a:lnTo>
                          <a:pt x="2899" y="300"/>
                        </a:lnTo>
                        <a:lnTo>
                          <a:pt x="2903" y="312"/>
                        </a:lnTo>
                        <a:lnTo>
                          <a:pt x="2906" y="325"/>
                        </a:lnTo>
                        <a:lnTo>
                          <a:pt x="2908" y="338"/>
                        </a:lnTo>
                        <a:lnTo>
                          <a:pt x="2908" y="353"/>
                        </a:lnTo>
                        <a:lnTo>
                          <a:pt x="2908" y="363"/>
                        </a:lnTo>
                        <a:lnTo>
                          <a:pt x="2907" y="373"/>
                        </a:lnTo>
                        <a:lnTo>
                          <a:pt x="2906" y="382"/>
                        </a:lnTo>
                        <a:lnTo>
                          <a:pt x="2904" y="390"/>
                        </a:lnTo>
                        <a:lnTo>
                          <a:pt x="2900" y="398"/>
                        </a:lnTo>
                        <a:lnTo>
                          <a:pt x="2898" y="407"/>
                        </a:lnTo>
                        <a:lnTo>
                          <a:pt x="2894" y="413"/>
                        </a:lnTo>
                        <a:lnTo>
                          <a:pt x="2890" y="421"/>
                        </a:lnTo>
                        <a:lnTo>
                          <a:pt x="2885" y="427"/>
                        </a:lnTo>
                        <a:lnTo>
                          <a:pt x="2880" y="434"/>
                        </a:lnTo>
                        <a:lnTo>
                          <a:pt x="2874" y="439"/>
                        </a:lnTo>
                        <a:lnTo>
                          <a:pt x="2869" y="445"/>
                        </a:lnTo>
                        <a:lnTo>
                          <a:pt x="2855" y="456"/>
                        </a:lnTo>
                        <a:lnTo>
                          <a:pt x="2839" y="464"/>
                        </a:lnTo>
                        <a:lnTo>
                          <a:pt x="2823" y="472"/>
                        </a:lnTo>
                        <a:lnTo>
                          <a:pt x="2805" y="477"/>
                        </a:lnTo>
                        <a:lnTo>
                          <a:pt x="2786" y="483"/>
                        </a:lnTo>
                        <a:lnTo>
                          <a:pt x="2765" y="487"/>
                        </a:lnTo>
                        <a:lnTo>
                          <a:pt x="2744" y="490"/>
                        </a:lnTo>
                        <a:lnTo>
                          <a:pt x="2721" y="493"/>
                        </a:lnTo>
                        <a:lnTo>
                          <a:pt x="2697" y="494"/>
                        </a:lnTo>
                        <a:lnTo>
                          <a:pt x="2672" y="494"/>
                        </a:lnTo>
                        <a:close/>
                        <a:moveTo>
                          <a:pt x="3213" y="311"/>
                        </a:moveTo>
                        <a:lnTo>
                          <a:pt x="3212" y="285"/>
                        </a:lnTo>
                        <a:lnTo>
                          <a:pt x="3210" y="261"/>
                        </a:lnTo>
                        <a:lnTo>
                          <a:pt x="3205" y="238"/>
                        </a:lnTo>
                        <a:lnTo>
                          <a:pt x="3201" y="217"/>
                        </a:lnTo>
                        <a:lnTo>
                          <a:pt x="3194" y="197"/>
                        </a:lnTo>
                        <a:lnTo>
                          <a:pt x="3187" y="179"/>
                        </a:lnTo>
                        <a:lnTo>
                          <a:pt x="3178" y="162"/>
                        </a:lnTo>
                        <a:lnTo>
                          <a:pt x="3168" y="146"/>
                        </a:lnTo>
                        <a:lnTo>
                          <a:pt x="3157" y="131"/>
                        </a:lnTo>
                        <a:lnTo>
                          <a:pt x="3145" y="118"/>
                        </a:lnTo>
                        <a:lnTo>
                          <a:pt x="3132" y="105"/>
                        </a:lnTo>
                        <a:lnTo>
                          <a:pt x="3118" y="94"/>
                        </a:lnTo>
                        <a:lnTo>
                          <a:pt x="3103" y="85"/>
                        </a:lnTo>
                        <a:lnTo>
                          <a:pt x="3088" y="75"/>
                        </a:lnTo>
                        <a:lnTo>
                          <a:pt x="3071" y="67"/>
                        </a:lnTo>
                        <a:lnTo>
                          <a:pt x="3054" y="60"/>
                        </a:lnTo>
                        <a:lnTo>
                          <a:pt x="3037" y="53"/>
                        </a:lnTo>
                        <a:lnTo>
                          <a:pt x="3018" y="47"/>
                        </a:lnTo>
                        <a:lnTo>
                          <a:pt x="3000" y="42"/>
                        </a:lnTo>
                        <a:lnTo>
                          <a:pt x="2980" y="38"/>
                        </a:lnTo>
                        <a:lnTo>
                          <a:pt x="2960" y="34"/>
                        </a:lnTo>
                        <a:lnTo>
                          <a:pt x="2941" y="30"/>
                        </a:lnTo>
                        <a:lnTo>
                          <a:pt x="2920" y="28"/>
                        </a:lnTo>
                        <a:lnTo>
                          <a:pt x="2899" y="26"/>
                        </a:lnTo>
                        <a:lnTo>
                          <a:pt x="2858" y="23"/>
                        </a:lnTo>
                        <a:lnTo>
                          <a:pt x="2816" y="21"/>
                        </a:lnTo>
                        <a:lnTo>
                          <a:pt x="2774" y="19"/>
                        </a:lnTo>
                        <a:lnTo>
                          <a:pt x="2733" y="19"/>
                        </a:lnTo>
                        <a:lnTo>
                          <a:pt x="2483" y="19"/>
                        </a:lnTo>
                        <a:lnTo>
                          <a:pt x="2470" y="19"/>
                        </a:lnTo>
                        <a:lnTo>
                          <a:pt x="2458" y="22"/>
                        </a:lnTo>
                        <a:lnTo>
                          <a:pt x="2446" y="24"/>
                        </a:lnTo>
                        <a:lnTo>
                          <a:pt x="2434" y="28"/>
                        </a:lnTo>
                        <a:lnTo>
                          <a:pt x="2424" y="32"/>
                        </a:lnTo>
                        <a:lnTo>
                          <a:pt x="2413" y="38"/>
                        </a:lnTo>
                        <a:lnTo>
                          <a:pt x="2403" y="44"/>
                        </a:lnTo>
                        <a:lnTo>
                          <a:pt x="2393" y="52"/>
                        </a:lnTo>
                        <a:lnTo>
                          <a:pt x="2384" y="60"/>
                        </a:lnTo>
                        <a:lnTo>
                          <a:pt x="2376" y="68"/>
                        </a:lnTo>
                        <a:lnTo>
                          <a:pt x="2368" y="77"/>
                        </a:lnTo>
                        <a:lnTo>
                          <a:pt x="2361" y="88"/>
                        </a:lnTo>
                        <a:lnTo>
                          <a:pt x="2356" y="98"/>
                        </a:lnTo>
                        <a:lnTo>
                          <a:pt x="2351" y="109"/>
                        </a:lnTo>
                        <a:lnTo>
                          <a:pt x="2347" y="121"/>
                        </a:lnTo>
                        <a:lnTo>
                          <a:pt x="2344" y="133"/>
                        </a:lnTo>
                        <a:lnTo>
                          <a:pt x="2127" y="1161"/>
                        </a:lnTo>
                        <a:lnTo>
                          <a:pt x="2433" y="1161"/>
                        </a:lnTo>
                        <a:lnTo>
                          <a:pt x="2525" y="710"/>
                        </a:lnTo>
                        <a:lnTo>
                          <a:pt x="2557" y="710"/>
                        </a:lnTo>
                        <a:lnTo>
                          <a:pt x="2581" y="710"/>
                        </a:lnTo>
                        <a:lnTo>
                          <a:pt x="2603" y="710"/>
                        </a:lnTo>
                        <a:lnTo>
                          <a:pt x="2623" y="712"/>
                        </a:lnTo>
                        <a:lnTo>
                          <a:pt x="2639" y="713"/>
                        </a:lnTo>
                        <a:lnTo>
                          <a:pt x="2653" y="717"/>
                        </a:lnTo>
                        <a:lnTo>
                          <a:pt x="2666" y="721"/>
                        </a:lnTo>
                        <a:lnTo>
                          <a:pt x="2677" y="726"/>
                        </a:lnTo>
                        <a:lnTo>
                          <a:pt x="2686" y="734"/>
                        </a:lnTo>
                        <a:lnTo>
                          <a:pt x="2695" y="743"/>
                        </a:lnTo>
                        <a:lnTo>
                          <a:pt x="2702" y="754"/>
                        </a:lnTo>
                        <a:lnTo>
                          <a:pt x="2708" y="767"/>
                        </a:lnTo>
                        <a:lnTo>
                          <a:pt x="2713" y="782"/>
                        </a:lnTo>
                        <a:lnTo>
                          <a:pt x="2719" y="800"/>
                        </a:lnTo>
                        <a:lnTo>
                          <a:pt x="2724" y="820"/>
                        </a:lnTo>
                        <a:lnTo>
                          <a:pt x="2729" y="844"/>
                        </a:lnTo>
                        <a:lnTo>
                          <a:pt x="2734" y="870"/>
                        </a:lnTo>
                        <a:lnTo>
                          <a:pt x="2770" y="1046"/>
                        </a:lnTo>
                        <a:lnTo>
                          <a:pt x="2773" y="1058"/>
                        </a:lnTo>
                        <a:lnTo>
                          <a:pt x="2777" y="1070"/>
                        </a:lnTo>
                        <a:lnTo>
                          <a:pt x="2782" y="1081"/>
                        </a:lnTo>
                        <a:lnTo>
                          <a:pt x="2787" y="1092"/>
                        </a:lnTo>
                        <a:lnTo>
                          <a:pt x="2795" y="1102"/>
                        </a:lnTo>
                        <a:lnTo>
                          <a:pt x="2801" y="1111"/>
                        </a:lnTo>
                        <a:lnTo>
                          <a:pt x="2810" y="1120"/>
                        </a:lnTo>
                        <a:lnTo>
                          <a:pt x="2819" y="1128"/>
                        </a:lnTo>
                        <a:lnTo>
                          <a:pt x="2829" y="1135"/>
                        </a:lnTo>
                        <a:lnTo>
                          <a:pt x="2838" y="1142"/>
                        </a:lnTo>
                        <a:lnTo>
                          <a:pt x="2849" y="1147"/>
                        </a:lnTo>
                        <a:lnTo>
                          <a:pt x="2861" y="1153"/>
                        </a:lnTo>
                        <a:lnTo>
                          <a:pt x="2873" y="1156"/>
                        </a:lnTo>
                        <a:lnTo>
                          <a:pt x="2885" y="1159"/>
                        </a:lnTo>
                        <a:lnTo>
                          <a:pt x="2897" y="1160"/>
                        </a:lnTo>
                        <a:lnTo>
                          <a:pt x="2910" y="1161"/>
                        </a:lnTo>
                        <a:lnTo>
                          <a:pt x="3097" y="1161"/>
                        </a:lnTo>
                        <a:lnTo>
                          <a:pt x="3016" y="809"/>
                        </a:lnTo>
                        <a:lnTo>
                          <a:pt x="3009" y="780"/>
                        </a:lnTo>
                        <a:lnTo>
                          <a:pt x="3001" y="748"/>
                        </a:lnTo>
                        <a:lnTo>
                          <a:pt x="2995" y="732"/>
                        </a:lnTo>
                        <a:lnTo>
                          <a:pt x="2990" y="716"/>
                        </a:lnTo>
                        <a:lnTo>
                          <a:pt x="2983" y="699"/>
                        </a:lnTo>
                        <a:lnTo>
                          <a:pt x="2976" y="684"/>
                        </a:lnTo>
                        <a:lnTo>
                          <a:pt x="2968" y="669"/>
                        </a:lnTo>
                        <a:lnTo>
                          <a:pt x="2958" y="655"/>
                        </a:lnTo>
                        <a:lnTo>
                          <a:pt x="2948" y="643"/>
                        </a:lnTo>
                        <a:lnTo>
                          <a:pt x="2937" y="632"/>
                        </a:lnTo>
                        <a:lnTo>
                          <a:pt x="2931" y="626"/>
                        </a:lnTo>
                        <a:lnTo>
                          <a:pt x="2924" y="622"/>
                        </a:lnTo>
                        <a:lnTo>
                          <a:pt x="2918" y="618"/>
                        </a:lnTo>
                        <a:lnTo>
                          <a:pt x="2911" y="614"/>
                        </a:lnTo>
                        <a:lnTo>
                          <a:pt x="2904" y="612"/>
                        </a:lnTo>
                        <a:lnTo>
                          <a:pt x="2896" y="609"/>
                        </a:lnTo>
                        <a:lnTo>
                          <a:pt x="2888" y="608"/>
                        </a:lnTo>
                        <a:lnTo>
                          <a:pt x="2880" y="607"/>
                        </a:lnTo>
                        <a:lnTo>
                          <a:pt x="2880" y="603"/>
                        </a:lnTo>
                        <a:lnTo>
                          <a:pt x="2912" y="599"/>
                        </a:lnTo>
                        <a:lnTo>
                          <a:pt x="2945" y="593"/>
                        </a:lnTo>
                        <a:lnTo>
                          <a:pt x="2976" y="586"/>
                        </a:lnTo>
                        <a:lnTo>
                          <a:pt x="3006" y="577"/>
                        </a:lnTo>
                        <a:lnTo>
                          <a:pt x="3035" y="567"/>
                        </a:lnTo>
                        <a:lnTo>
                          <a:pt x="3063" y="555"/>
                        </a:lnTo>
                        <a:lnTo>
                          <a:pt x="3076" y="548"/>
                        </a:lnTo>
                        <a:lnTo>
                          <a:pt x="3088" y="540"/>
                        </a:lnTo>
                        <a:lnTo>
                          <a:pt x="3101" y="533"/>
                        </a:lnTo>
                        <a:lnTo>
                          <a:pt x="3112" y="524"/>
                        </a:lnTo>
                        <a:lnTo>
                          <a:pt x="3124" y="515"/>
                        </a:lnTo>
                        <a:lnTo>
                          <a:pt x="3133" y="507"/>
                        </a:lnTo>
                        <a:lnTo>
                          <a:pt x="3144" y="497"/>
                        </a:lnTo>
                        <a:lnTo>
                          <a:pt x="3153" y="486"/>
                        </a:lnTo>
                        <a:lnTo>
                          <a:pt x="3163" y="475"/>
                        </a:lnTo>
                        <a:lnTo>
                          <a:pt x="3170" y="463"/>
                        </a:lnTo>
                        <a:lnTo>
                          <a:pt x="3178" y="451"/>
                        </a:lnTo>
                        <a:lnTo>
                          <a:pt x="3185" y="438"/>
                        </a:lnTo>
                        <a:lnTo>
                          <a:pt x="3191" y="425"/>
                        </a:lnTo>
                        <a:lnTo>
                          <a:pt x="3197" y="411"/>
                        </a:lnTo>
                        <a:lnTo>
                          <a:pt x="3201" y="396"/>
                        </a:lnTo>
                        <a:lnTo>
                          <a:pt x="3205" y="381"/>
                        </a:lnTo>
                        <a:lnTo>
                          <a:pt x="3209" y="364"/>
                        </a:lnTo>
                        <a:lnTo>
                          <a:pt x="3211" y="347"/>
                        </a:lnTo>
                        <a:lnTo>
                          <a:pt x="3212" y="329"/>
                        </a:lnTo>
                        <a:lnTo>
                          <a:pt x="3213" y="311"/>
                        </a:lnTo>
                        <a:close/>
                        <a:moveTo>
                          <a:pt x="1084" y="149"/>
                        </a:moveTo>
                        <a:lnTo>
                          <a:pt x="1081" y="160"/>
                        </a:lnTo>
                        <a:lnTo>
                          <a:pt x="1076" y="170"/>
                        </a:lnTo>
                        <a:lnTo>
                          <a:pt x="1070" y="179"/>
                        </a:lnTo>
                        <a:lnTo>
                          <a:pt x="1065" y="189"/>
                        </a:lnTo>
                        <a:lnTo>
                          <a:pt x="1057" y="198"/>
                        </a:lnTo>
                        <a:lnTo>
                          <a:pt x="1051" y="206"/>
                        </a:lnTo>
                        <a:lnTo>
                          <a:pt x="1042" y="214"/>
                        </a:lnTo>
                        <a:lnTo>
                          <a:pt x="1033" y="221"/>
                        </a:lnTo>
                        <a:lnTo>
                          <a:pt x="1025" y="227"/>
                        </a:lnTo>
                        <a:lnTo>
                          <a:pt x="1015" y="233"/>
                        </a:lnTo>
                        <a:lnTo>
                          <a:pt x="1004" y="238"/>
                        </a:lnTo>
                        <a:lnTo>
                          <a:pt x="993" y="242"/>
                        </a:lnTo>
                        <a:lnTo>
                          <a:pt x="982" y="246"/>
                        </a:lnTo>
                        <a:lnTo>
                          <a:pt x="971" y="248"/>
                        </a:lnTo>
                        <a:lnTo>
                          <a:pt x="959" y="249"/>
                        </a:lnTo>
                        <a:lnTo>
                          <a:pt x="947" y="250"/>
                        </a:lnTo>
                        <a:lnTo>
                          <a:pt x="937" y="249"/>
                        </a:lnTo>
                        <a:lnTo>
                          <a:pt x="929" y="248"/>
                        </a:lnTo>
                        <a:lnTo>
                          <a:pt x="920" y="247"/>
                        </a:lnTo>
                        <a:lnTo>
                          <a:pt x="911" y="246"/>
                        </a:lnTo>
                        <a:lnTo>
                          <a:pt x="911" y="246"/>
                        </a:lnTo>
                        <a:lnTo>
                          <a:pt x="892" y="240"/>
                        </a:lnTo>
                        <a:lnTo>
                          <a:pt x="871" y="237"/>
                        </a:lnTo>
                        <a:lnTo>
                          <a:pt x="851" y="234"/>
                        </a:lnTo>
                        <a:lnTo>
                          <a:pt x="832" y="232"/>
                        </a:lnTo>
                        <a:lnTo>
                          <a:pt x="792" y="228"/>
                        </a:lnTo>
                        <a:lnTo>
                          <a:pt x="751" y="227"/>
                        </a:lnTo>
                        <a:lnTo>
                          <a:pt x="723" y="228"/>
                        </a:lnTo>
                        <a:lnTo>
                          <a:pt x="696" y="230"/>
                        </a:lnTo>
                        <a:lnTo>
                          <a:pt x="668" y="234"/>
                        </a:lnTo>
                        <a:lnTo>
                          <a:pt x="643" y="237"/>
                        </a:lnTo>
                        <a:lnTo>
                          <a:pt x="619" y="242"/>
                        </a:lnTo>
                        <a:lnTo>
                          <a:pt x="597" y="249"/>
                        </a:lnTo>
                        <a:lnTo>
                          <a:pt x="574" y="257"/>
                        </a:lnTo>
                        <a:lnTo>
                          <a:pt x="553" y="265"/>
                        </a:lnTo>
                        <a:lnTo>
                          <a:pt x="532" y="275"/>
                        </a:lnTo>
                        <a:lnTo>
                          <a:pt x="514" y="285"/>
                        </a:lnTo>
                        <a:lnTo>
                          <a:pt x="495" y="296"/>
                        </a:lnTo>
                        <a:lnTo>
                          <a:pt x="478" y="309"/>
                        </a:lnTo>
                        <a:lnTo>
                          <a:pt x="462" y="321"/>
                        </a:lnTo>
                        <a:lnTo>
                          <a:pt x="446" y="335"/>
                        </a:lnTo>
                        <a:lnTo>
                          <a:pt x="432" y="349"/>
                        </a:lnTo>
                        <a:lnTo>
                          <a:pt x="418" y="364"/>
                        </a:lnTo>
                        <a:lnTo>
                          <a:pt x="406" y="379"/>
                        </a:lnTo>
                        <a:lnTo>
                          <a:pt x="394" y="396"/>
                        </a:lnTo>
                        <a:lnTo>
                          <a:pt x="383" y="413"/>
                        </a:lnTo>
                        <a:lnTo>
                          <a:pt x="373" y="431"/>
                        </a:lnTo>
                        <a:lnTo>
                          <a:pt x="365" y="448"/>
                        </a:lnTo>
                        <a:lnTo>
                          <a:pt x="356" y="466"/>
                        </a:lnTo>
                        <a:lnTo>
                          <a:pt x="348" y="485"/>
                        </a:lnTo>
                        <a:lnTo>
                          <a:pt x="342" y="503"/>
                        </a:lnTo>
                        <a:lnTo>
                          <a:pt x="336" y="523"/>
                        </a:lnTo>
                        <a:lnTo>
                          <a:pt x="331" y="543"/>
                        </a:lnTo>
                        <a:lnTo>
                          <a:pt x="327" y="563"/>
                        </a:lnTo>
                        <a:lnTo>
                          <a:pt x="323" y="583"/>
                        </a:lnTo>
                        <a:lnTo>
                          <a:pt x="321" y="603"/>
                        </a:lnTo>
                        <a:lnTo>
                          <a:pt x="319" y="623"/>
                        </a:lnTo>
                        <a:lnTo>
                          <a:pt x="318" y="644"/>
                        </a:lnTo>
                        <a:lnTo>
                          <a:pt x="318" y="664"/>
                        </a:lnTo>
                        <a:lnTo>
                          <a:pt x="318" y="683"/>
                        </a:lnTo>
                        <a:lnTo>
                          <a:pt x="319" y="701"/>
                        </a:lnTo>
                        <a:lnTo>
                          <a:pt x="321" y="719"/>
                        </a:lnTo>
                        <a:lnTo>
                          <a:pt x="323" y="736"/>
                        </a:lnTo>
                        <a:lnTo>
                          <a:pt x="327" y="753"/>
                        </a:lnTo>
                        <a:lnTo>
                          <a:pt x="331" y="768"/>
                        </a:lnTo>
                        <a:lnTo>
                          <a:pt x="335" y="783"/>
                        </a:lnTo>
                        <a:lnTo>
                          <a:pt x="341" y="797"/>
                        </a:lnTo>
                        <a:lnTo>
                          <a:pt x="347" y="811"/>
                        </a:lnTo>
                        <a:lnTo>
                          <a:pt x="354" y="824"/>
                        </a:lnTo>
                        <a:lnTo>
                          <a:pt x="361" y="837"/>
                        </a:lnTo>
                        <a:lnTo>
                          <a:pt x="369" y="849"/>
                        </a:lnTo>
                        <a:lnTo>
                          <a:pt x="378" y="860"/>
                        </a:lnTo>
                        <a:lnTo>
                          <a:pt x="387" y="871"/>
                        </a:lnTo>
                        <a:lnTo>
                          <a:pt x="396" y="882"/>
                        </a:lnTo>
                        <a:lnTo>
                          <a:pt x="406" y="892"/>
                        </a:lnTo>
                        <a:lnTo>
                          <a:pt x="417" y="900"/>
                        </a:lnTo>
                        <a:lnTo>
                          <a:pt x="428" y="909"/>
                        </a:lnTo>
                        <a:lnTo>
                          <a:pt x="440" y="917"/>
                        </a:lnTo>
                        <a:lnTo>
                          <a:pt x="452" y="923"/>
                        </a:lnTo>
                        <a:lnTo>
                          <a:pt x="465" y="930"/>
                        </a:lnTo>
                        <a:lnTo>
                          <a:pt x="478" y="936"/>
                        </a:lnTo>
                        <a:lnTo>
                          <a:pt x="492" y="942"/>
                        </a:lnTo>
                        <a:lnTo>
                          <a:pt x="506" y="946"/>
                        </a:lnTo>
                        <a:lnTo>
                          <a:pt x="520" y="950"/>
                        </a:lnTo>
                        <a:lnTo>
                          <a:pt x="536" y="955"/>
                        </a:lnTo>
                        <a:lnTo>
                          <a:pt x="551" y="958"/>
                        </a:lnTo>
                        <a:lnTo>
                          <a:pt x="567" y="960"/>
                        </a:lnTo>
                        <a:lnTo>
                          <a:pt x="584" y="962"/>
                        </a:lnTo>
                        <a:lnTo>
                          <a:pt x="600" y="964"/>
                        </a:lnTo>
                        <a:lnTo>
                          <a:pt x="616" y="965"/>
                        </a:lnTo>
                        <a:lnTo>
                          <a:pt x="634" y="965"/>
                        </a:lnTo>
                        <a:lnTo>
                          <a:pt x="675" y="964"/>
                        </a:lnTo>
                        <a:lnTo>
                          <a:pt x="715" y="960"/>
                        </a:lnTo>
                        <a:lnTo>
                          <a:pt x="753" y="955"/>
                        </a:lnTo>
                        <a:lnTo>
                          <a:pt x="792" y="948"/>
                        </a:lnTo>
                        <a:lnTo>
                          <a:pt x="810" y="944"/>
                        </a:lnTo>
                        <a:lnTo>
                          <a:pt x="827" y="938"/>
                        </a:lnTo>
                        <a:lnTo>
                          <a:pt x="845" y="933"/>
                        </a:lnTo>
                        <a:lnTo>
                          <a:pt x="862" y="928"/>
                        </a:lnTo>
                        <a:lnTo>
                          <a:pt x="879" y="921"/>
                        </a:lnTo>
                        <a:lnTo>
                          <a:pt x="895" y="915"/>
                        </a:lnTo>
                        <a:lnTo>
                          <a:pt x="911" y="908"/>
                        </a:lnTo>
                        <a:lnTo>
                          <a:pt x="927" y="900"/>
                        </a:lnTo>
                        <a:lnTo>
                          <a:pt x="894" y="1148"/>
                        </a:lnTo>
                        <a:lnTo>
                          <a:pt x="863" y="1157"/>
                        </a:lnTo>
                        <a:lnTo>
                          <a:pt x="829" y="1166"/>
                        </a:lnTo>
                        <a:lnTo>
                          <a:pt x="790" y="1173"/>
                        </a:lnTo>
                        <a:lnTo>
                          <a:pt x="751" y="1180"/>
                        </a:lnTo>
                        <a:lnTo>
                          <a:pt x="709" y="1185"/>
                        </a:lnTo>
                        <a:lnTo>
                          <a:pt x="667" y="1190"/>
                        </a:lnTo>
                        <a:lnTo>
                          <a:pt x="626" y="1192"/>
                        </a:lnTo>
                        <a:lnTo>
                          <a:pt x="586" y="1193"/>
                        </a:lnTo>
                        <a:lnTo>
                          <a:pt x="551" y="1192"/>
                        </a:lnTo>
                        <a:lnTo>
                          <a:pt x="518" y="1191"/>
                        </a:lnTo>
                        <a:lnTo>
                          <a:pt x="486" y="1188"/>
                        </a:lnTo>
                        <a:lnTo>
                          <a:pt x="454" y="1183"/>
                        </a:lnTo>
                        <a:lnTo>
                          <a:pt x="424" y="1178"/>
                        </a:lnTo>
                        <a:lnTo>
                          <a:pt x="393" y="1170"/>
                        </a:lnTo>
                        <a:lnTo>
                          <a:pt x="365" y="1163"/>
                        </a:lnTo>
                        <a:lnTo>
                          <a:pt x="338" y="1154"/>
                        </a:lnTo>
                        <a:lnTo>
                          <a:pt x="310" y="1144"/>
                        </a:lnTo>
                        <a:lnTo>
                          <a:pt x="285" y="1132"/>
                        </a:lnTo>
                        <a:lnTo>
                          <a:pt x="260" y="1120"/>
                        </a:lnTo>
                        <a:lnTo>
                          <a:pt x="236" y="1107"/>
                        </a:lnTo>
                        <a:lnTo>
                          <a:pt x="214" y="1092"/>
                        </a:lnTo>
                        <a:lnTo>
                          <a:pt x="193" y="1077"/>
                        </a:lnTo>
                        <a:lnTo>
                          <a:pt x="172" y="1060"/>
                        </a:lnTo>
                        <a:lnTo>
                          <a:pt x="154" y="1043"/>
                        </a:lnTo>
                        <a:lnTo>
                          <a:pt x="135" y="1026"/>
                        </a:lnTo>
                        <a:lnTo>
                          <a:pt x="118" y="1006"/>
                        </a:lnTo>
                        <a:lnTo>
                          <a:pt x="102" y="986"/>
                        </a:lnTo>
                        <a:lnTo>
                          <a:pt x="87" y="966"/>
                        </a:lnTo>
                        <a:lnTo>
                          <a:pt x="73" y="944"/>
                        </a:lnTo>
                        <a:lnTo>
                          <a:pt x="61" y="921"/>
                        </a:lnTo>
                        <a:lnTo>
                          <a:pt x="49" y="898"/>
                        </a:lnTo>
                        <a:lnTo>
                          <a:pt x="39" y="873"/>
                        </a:lnTo>
                        <a:lnTo>
                          <a:pt x="30" y="849"/>
                        </a:lnTo>
                        <a:lnTo>
                          <a:pt x="22" y="823"/>
                        </a:lnTo>
                        <a:lnTo>
                          <a:pt x="15" y="797"/>
                        </a:lnTo>
                        <a:lnTo>
                          <a:pt x="10" y="770"/>
                        </a:lnTo>
                        <a:lnTo>
                          <a:pt x="5" y="743"/>
                        </a:lnTo>
                        <a:lnTo>
                          <a:pt x="2" y="714"/>
                        </a:lnTo>
                        <a:lnTo>
                          <a:pt x="1" y="685"/>
                        </a:lnTo>
                        <a:lnTo>
                          <a:pt x="0" y="656"/>
                        </a:lnTo>
                        <a:lnTo>
                          <a:pt x="1" y="620"/>
                        </a:lnTo>
                        <a:lnTo>
                          <a:pt x="3" y="585"/>
                        </a:lnTo>
                        <a:lnTo>
                          <a:pt x="7" y="551"/>
                        </a:lnTo>
                        <a:lnTo>
                          <a:pt x="12" y="518"/>
                        </a:lnTo>
                        <a:lnTo>
                          <a:pt x="20" y="485"/>
                        </a:lnTo>
                        <a:lnTo>
                          <a:pt x="27" y="452"/>
                        </a:lnTo>
                        <a:lnTo>
                          <a:pt x="38" y="422"/>
                        </a:lnTo>
                        <a:lnTo>
                          <a:pt x="49" y="391"/>
                        </a:lnTo>
                        <a:lnTo>
                          <a:pt x="62" y="362"/>
                        </a:lnTo>
                        <a:lnTo>
                          <a:pt x="76" y="334"/>
                        </a:lnTo>
                        <a:lnTo>
                          <a:pt x="91" y="307"/>
                        </a:lnTo>
                        <a:lnTo>
                          <a:pt x="108" y="279"/>
                        </a:lnTo>
                        <a:lnTo>
                          <a:pt x="126" y="254"/>
                        </a:lnTo>
                        <a:lnTo>
                          <a:pt x="146" y="229"/>
                        </a:lnTo>
                        <a:lnTo>
                          <a:pt x="167" y="206"/>
                        </a:lnTo>
                        <a:lnTo>
                          <a:pt x="189" y="184"/>
                        </a:lnTo>
                        <a:lnTo>
                          <a:pt x="212" y="163"/>
                        </a:lnTo>
                        <a:lnTo>
                          <a:pt x="237" y="142"/>
                        </a:lnTo>
                        <a:lnTo>
                          <a:pt x="263" y="124"/>
                        </a:lnTo>
                        <a:lnTo>
                          <a:pt x="291" y="106"/>
                        </a:lnTo>
                        <a:lnTo>
                          <a:pt x="319" y="90"/>
                        </a:lnTo>
                        <a:lnTo>
                          <a:pt x="348" y="75"/>
                        </a:lnTo>
                        <a:lnTo>
                          <a:pt x="379" y="61"/>
                        </a:lnTo>
                        <a:lnTo>
                          <a:pt x="410" y="48"/>
                        </a:lnTo>
                        <a:lnTo>
                          <a:pt x="443" y="37"/>
                        </a:lnTo>
                        <a:lnTo>
                          <a:pt x="477" y="27"/>
                        </a:lnTo>
                        <a:lnTo>
                          <a:pt x="513" y="18"/>
                        </a:lnTo>
                        <a:lnTo>
                          <a:pt x="549" y="12"/>
                        </a:lnTo>
                        <a:lnTo>
                          <a:pt x="586" y="6"/>
                        </a:lnTo>
                        <a:lnTo>
                          <a:pt x="624" y="3"/>
                        </a:lnTo>
                        <a:lnTo>
                          <a:pt x="663" y="0"/>
                        </a:lnTo>
                        <a:lnTo>
                          <a:pt x="703" y="0"/>
                        </a:lnTo>
                        <a:lnTo>
                          <a:pt x="744" y="0"/>
                        </a:lnTo>
                        <a:lnTo>
                          <a:pt x="782" y="1"/>
                        </a:lnTo>
                        <a:lnTo>
                          <a:pt x="818" y="3"/>
                        </a:lnTo>
                        <a:lnTo>
                          <a:pt x="851" y="6"/>
                        </a:lnTo>
                        <a:lnTo>
                          <a:pt x="884" y="9"/>
                        </a:lnTo>
                        <a:lnTo>
                          <a:pt x="913" y="13"/>
                        </a:lnTo>
                        <a:lnTo>
                          <a:pt x="942" y="17"/>
                        </a:lnTo>
                        <a:lnTo>
                          <a:pt x="967" y="22"/>
                        </a:lnTo>
                        <a:lnTo>
                          <a:pt x="1014" y="31"/>
                        </a:lnTo>
                        <a:lnTo>
                          <a:pt x="1053" y="41"/>
                        </a:lnTo>
                        <a:lnTo>
                          <a:pt x="1085" y="52"/>
                        </a:lnTo>
                        <a:lnTo>
                          <a:pt x="1112" y="61"/>
                        </a:lnTo>
                        <a:lnTo>
                          <a:pt x="1084" y="1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288"/>
                      <a:buFont typeface="Arial"/>
                      <a:buNone/>
                    </a:pPr>
                    <a:endParaRPr sz="3288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5" name="Google Shape;55;p15"/>
                <p:cNvSpPr/>
                <p:nvPr/>
              </p:nvSpPr>
              <p:spPr>
                <a:xfrm>
                  <a:off x="3330285" y="5109716"/>
                  <a:ext cx="190316" cy="38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1011" extrusionOk="0">
                      <a:moveTo>
                        <a:pt x="492" y="1011"/>
                      </a:moveTo>
                      <a:lnTo>
                        <a:pt x="334" y="1011"/>
                      </a:lnTo>
                      <a:lnTo>
                        <a:pt x="327" y="1009"/>
                      </a:lnTo>
                      <a:lnTo>
                        <a:pt x="322" y="1007"/>
                      </a:lnTo>
                      <a:lnTo>
                        <a:pt x="317" y="1002"/>
                      </a:lnTo>
                      <a:lnTo>
                        <a:pt x="315" y="996"/>
                      </a:lnTo>
                      <a:lnTo>
                        <a:pt x="1" y="14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1" y="6"/>
                      </a:lnTo>
                      <a:lnTo>
                        <a:pt x="2" y="3"/>
                      </a:lnTo>
                      <a:lnTo>
                        <a:pt x="3" y="2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7" y="0"/>
                      </a:lnTo>
                      <a:lnTo>
                        <a:pt x="174" y="1"/>
                      </a:lnTo>
                      <a:lnTo>
                        <a:pt x="179" y="3"/>
                      </a:lnTo>
                      <a:lnTo>
                        <a:pt x="184" y="9"/>
                      </a:lnTo>
                      <a:lnTo>
                        <a:pt x="186" y="14"/>
                      </a:lnTo>
                      <a:lnTo>
                        <a:pt x="501" y="996"/>
                      </a:lnTo>
                      <a:lnTo>
                        <a:pt x="503" y="1000"/>
                      </a:lnTo>
                      <a:lnTo>
                        <a:pt x="503" y="1002"/>
                      </a:lnTo>
                      <a:lnTo>
                        <a:pt x="503" y="1005"/>
                      </a:lnTo>
                      <a:lnTo>
                        <a:pt x="501" y="1007"/>
                      </a:lnTo>
                      <a:lnTo>
                        <a:pt x="499" y="1008"/>
                      </a:lnTo>
                      <a:lnTo>
                        <a:pt x="497" y="1009"/>
                      </a:lnTo>
                      <a:lnTo>
                        <a:pt x="495" y="1011"/>
                      </a:lnTo>
                      <a:lnTo>
                        <a:pt x="492" y="101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288"/>
                    <a:buFont typeface="Arial"/>
                    <a:buNone/>
                  </a:pPr>
                  <a:endParaRPr sz="3288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56;p15"/>
                <p:cNvSpPr/>
                <p:nvPr/>
              </p:nvSpPr>
              <p:spPr>
                <a:xfrm>
                  <a:off x="3893680" y="5109720"/>
                  <a:ext cx="4372718" cy="38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0" h="1011" extrusionOk="0">
                      <a:moveTo>
                        <a:pt x="500" y="994"/>
                      </a:moveTo>
                      <a:lnTo>
                        <a:pt x="332" y="994"/>
                      </a:lnTo>
                      <a:lnTo>
                        <a:pt x="326" y="993"/>
                      </a:lnTo>
                      <a:lnTo>
                        <a:pt x="320" y="991"/>
                      </a:lnTo>
                      <a:lnTo>
                        <a:pt x="316" y="987"/>
                      </a:lnTo>
                      <a:lnTo>
                        <a:pt x="314" y="980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1" y="20"/>
                      </a:lnTo>
                      <a:lnTo>
                        <a:pt x="3" y="19"/>
                      </a:lnTo>
                      <a:lnTo>
                        <a:pt x="7" y="18"/>
                      </a:lnTo>
                      <a:lnTo>
                        <a:pt x="10" y="16"/>
                      </a:lnTo>
                      <a:lnTo>
                        <a:pt x="13" y="16"/>
                      </a:lnTo>
                      <a:lnTo>
                        <a:pt x="201" y="16"/>
                      </a:lnTo>
                      <a:lnTo>
                        <a:pt x="208" y="18"/>
                      </a:lnTo>
                      <a:lnTo>
                        <a:pt x="213" y="20"/>
                      </a:lnTo>
                      <a:lnTo>
                        <a:pt x="218" y="24"/>
                      </a:lnTo>
                      <a:lnTo>
                        <a:pt x="220" y="31"/>
                      </a:lnTo>
                      <a:lnTo>
                        <a:pt x="417" y="672"/>
                      </a:lnTo>
                      <a:lnTo>
                        <a:pt x="421" y="672"/>
                      </a:lnTo>
                      <a:lnTo>
                        <a:pt x="613" y="31"/>
                      </a:lnTo>
                      <a:lnTo>
                        <a:pt x="615" y="24"/>
                      </a:lnTo>
                      <a:lnTo>
                        <a:pt x="620" y="20"/>
                      </a:lnTo>
                      <a:lnTo>
                        <a:pt x="625" y="18"/>
                      </a:lnTo>
                      <a:lnTo>
                        <a:pt x="632" y="16"/>
                      </a:lnTo>
                      <a:lnTo>
                        <a:pt x="818" y="16"/>
                      </a:lnTo>
                      <a:lnTo>
                        <a:pt x="822" y="16"/>
                      </a:lnTo>
                      <a:lnTo>
                        <a:pt x="824" y="18"/>
                      </a:lnTo>
                      <a:lnTo>
                        <a:pt x="828" y="19"/>
                      </a:lnTo>
                      <a:lnTo>
                        <a:pt x="829" y="20"/>
                      </a:lnTo>
                      <a:lnTo>
                        <a:pt x="830" y="22"/>
                      </a:lnTo>
                      <a:lnTo>
                        <a:pt x="831" y="25"/>
                      </a:lnTo>
                      <a:lnTo>
                        <a:pt x="831" y="28"/>
                      </a:lnTo>
                      <a:lnTo>
                        <a:pt x="830" y="32"/>
                      </a:lnTo>
                      <a:lnTo>
                        <a:pt x="517" y="980"/>
                      </a:lnTo>
                      <a:lnTo>
                        <a:pt x="514" y="987"/>
                      </a:lnTo>
                      <a:lnTo>
                        <a:pt x="511" y="991"/>
                      </a:lnTo>
                      <a:lnTo>
                        <a:pt x="505" y="993"/>
                      </a:lnTo>
                      <a:lnTo>
                        <a:pt x="500" y="994"/>
                      </a:lnTo>
                      <a:close/>
                      <a:moveTo>
                        <a:pt x="865" y="980"/>
                      </a:moveTo>
                      <a:lnTo>
                        <a:pt x="865" y="31"/>
                      </a:lnTo>
                      <a:lnTo>
                        <a:pt x="866" y="27"/>
                      </a:lnTo>
                      <a:lnTo>
                        <a:pt x="866" y="24"/>
                      </a:lnTo>
                      <a:lnTo>
                        <a:pt x="867" y="22"/>
                      </a:lnTo>
                      <a:lnTo>
                        <a:pt x="869" y="20"/>
                      </a:lnTo>
                      <a:lnTo>
                        <a:pt x="871" y="19"/>
                      </a:lnTo>
                      <a:lnTo>
                        <a:pt x="873" y="18"/>
                      </a:lnTo>
                      <a:lnTo>
                        <a:pt x="876" y="16"/>
                      </a:lnTo>
                      <a:lnTo>
                        <a:pt x="880" y="16"/>
                      </a:lnTo>
                      <a:lnTo>
                        <a:pt x="1063" y="16"/>
                      </a:lnTo>
                      <a:lnTo>
                        <a:pt x="1067" y="16"/>
                      </a:lnTo>
                      <a:lnTo>
                        <a:pt x="1069" y="18"/>
                      </a:lnTo>
                      <a:lnTo>
                        <a:pt x="1072" y="19"/>
                      </a:lnTo>
                      <a:lnTo>
                        <a:pt x="1074" y="20"/>
                      </a:lnTo>
                      <a:lnTo>
                        <a:pt x="1076" y="22"/>
                      </a:lnTo>
                      <a:lnTo>
                        <a:pt x="1077" y="24"/>
                      </a:lnTo>
                      <a:lnTo>
                        <a:pt x="1078" y="27"/>
                      </a:lnTo>
                      <a:lnTo>
                        <a:pt x="1078" y="31"/>
                      </a:lnTo>
                      <a:lnTo>
                        <a:pt x="1078" y="980"/>
                      </a:lnTo>
                      <a:lnTo>
                        <a:pt x="1078" y="983"/>
                      </a:lnTo>
                      <a:lnTo>
                        <a:pt x="1077" y="987"/>
                      </a:lnTo>
                      <a:lnTo>
                        <a:pt x="1076" y="989"/>
                      </a:lnTo>
                      <a:lnTo>
                        <a:pt x="1074" y="991"/>
                      </a:lnTo>
                      <a:lnTo>
                        <a:pt x="1072" y="992"/>
                      </a:lnTo>
                      <a:lnTo>
                        <a:pt x="1069" y="993"/>
                      </a:lnTo>
                      <a:lnTo>
                        <a:pt x="1067" y="994"/>
                      </a:lnTo>
                      <a:lnTo>
                        <a:pt x="1063" y="994"/>
                      </a:lnTo>
                      <a:lnTo>
                        <a:pt x="880" y="994"/>
                      </a:lnTo>
                      <a:lnTo>
                        <a:pt x="876" y="994"/>
                      </a:lnTo>
                      <a:lnTo>
                        <a:pt x="873" y="993"/>
                      </a:lnTo>
                      <a:lnTo>
                        <a:pt x="871" y="992"/>
                      </a:lnTo>
                      <a:lnTo>
                        <a:pt x="869" y="991"/>
                      </a:lnTo>
                      <a:lnTo>
                        <a:pt x="867" y="989"/>
                      </a:lnTo>
                      <a:lnTo>
                        <a:pt x="866" y="987"/>
                      </a:lnTo>
                      <a:lnTo>
                        <a:pt x="866" y="983"/>
                      </a:lnTo>
                      <a:lnTo>
                        <a:pt x="865" y="980"/>
                      </a:lnTo>
                      <a:close/>
                      <a:moveTo>
                        <a:pt x="1612" y="994"/>
                      </a:moveTo>
                      <a:lnTo>
                        <a:pt x="1445" y="994"/>
                      </a:lnTo>
                      <a:lnTo>
                        <a:pt x="1437" y="993"/>
                      </a:lnTo>
                      <a:lnTo>
                        <a:pt x="1433" y="991"/>
                      </a:lnTo>
                      <a:lnTo>
                        <a:pt x="1428" y="987"/>
                      </a:lnTo>
                      <a:lnTo>
                        <a:pt x="1425" y="980"/>
                      </a:lnTo>
                      <a:lnTo>
                        <a:pt x="1113" y="32"/>
                      </a:lnTo>
                      <a:lnTo>
                        <a:pt x="1112" y="28"/>
                      </a:lnTo>
                      <a:lnTo>
                        <a:pt x="1112" y="25"/>
                      </a:lnTo>
                      <a:lnTo>
                        <a:pt x="1113" y="22"/>
                      </a:lnTo>
                      <a:lnTo>
                        <a:pt x="1114" y="20"/>
                      </a:lnTo>
                      <a:lnTo>
                        <a:pt x="1116" y="19"/>
                      </a:lnTo>
                      <a:lnTo>
                        <a:pt x="1118" y="18"/>
                      </a:lnTo>
                      <a:lnTo>
                        <a:pt x="1121" y="16"/>
                      </a:lnTo>
                      <a:lnTo>
                        <a:pt x="1126" y="16"/>
                      </a:lnTo>
                      <a:lnTo>
                        <a:pt x="1314" y="16"/>
                      </a:lnTo>
                      <a:lnTo>
                        <a:pt x="1321" y="18"/>
                      </a:lnTo>
                      <a:lnTo>
                        <a:pt x="1326" y="20"/>
                      </a:lnTo>
                      <a:lnTo>
                        <a:pt x="1331" y="24"/>
                      </a:lnTo>
                      <a:lnTo>
                        <a:pt x="1333" y="31"/>
                      </a:lnTo>
                      <a:lnTo>
                        <a:pt x="1530" y="672"/>
                      </a:lnTo>
                      <a:lnTo>
                        <a:pt x="1534" y="672"/>
                      </a:lnTo>
                      <a:lnTo>
                        <a:pt x="1725" y="31"/>
                      </a:lnTo>
                      <a:lnTo>
                        <a:pt x="1728" y="24"/>
                      </a:lnTo>
                      <a:lnTo>
                        <a:pt x="1732" y="20"/>
                      </a:lnTo>
                      <a:lnTo>
                        <a:pt x="1738" y="18"/>
                      </a:lnTo>
                      <a:lnTo>
                        <a:pt x="1744" y="16"/>
                      </a:lnTo>
                      <a:lnTo>
                        <a:pt x="1930" y="16"/>
                      </a:lnTo>
                      <a:lnTo>
                        <a:pt x="1934" y="16"/>
                      </a:lnTo>
                      <a:lnTo>
                        <a:pt x="1937" y="18"/>
                      </a:lnTo>
                      <a:lnTo>
                        <a:pt x="1939" y="19"/>
                      </a:lnTo>
                      <a:lnTo>
                        <a:pt x="1941" y="20"/>
                      </a:lnTo>
                      <a:lnTo>
                        <a:pt x="1942" y="22"/>
                      </a:lnTo>
                      <a:lnTo>
                        <a:pt x="1943" y="25"/>
                      </a:lnTo>
                      <a:lnTo>
                        <a:pt x="1942" y="28"/>
                      </a:lnTo>
                      <a:lnTo>
                        <a:pt x="1942" y="32"/>
                      </a:lnTo>
                      <a:lnTo>
                        <a:pt x="1630" y="980"/>
                      </a:lnTo>
                      <a:lnTo>
                        <a:pt x="1627" y="987"/>
                      </a:lnTo>
                      <a:lnTo>
                        <a:pt x="1623" y="991"/>
                      </a:lnTo>
                      <a:lnTo>
                        <a:pt x="1618" y="993"/>
                      </a:lnTo>
                      <a:lnTo>
                        <a:pt x="1612" y="994"/>
                      </a:lnTo>
                      <a:close/>
                      <a:moveTo>
                        <a:pt x="2179" y="629"/>
                      </a:moveTo>
                      <a:lnTo>
                        <a:pt x="2406" y="629"/>
                      </a:lnTo>
                      <a:lnTo>
                        <a:pt x="2294" y="286"/>
                      </a:lnTo>
                      <a:lnTo>
                        <a:pt x="2290" y="286"/>
                      </a:lnTo>
                      <a:lnTo>
                        <a:pt x="2179" y="629"/>
                      </a:lnTo>
                      <a:close/>
                      <a:moveTo>
                        <a:pt x="1845" y="980"/>
                      </a:moveTo>
                      <a:lnTo>
                        <a:pt x="2184" y="31"/>
                      </a:lnTo>
                      <a:lnTo>
                        <a:pt x="2187" y="24"/>
                      </a:lnTo>
                      <a:lnTo>
                        <a:pt x="2191" y="20"/>
                      </a:lnTo>
                      <a:lnTo>
                        <a:pt x="2196" y="18"/>
                      </a:lnTo>
                      <a:lnTo>
                        <a:pt x="2203" y="16"/>
                      </a:lnTo>
                      <a:lnTo>
                        <a:pt x="2386" y="16"/>
                      </a:lnTo>
                      <a:lnTo>
                        <a:pt x="2392" y="18"/>
                      </a:lnTo>
                      <a:lnTo>
                        <a:pt x="2397" y="20"/>
                      </a:lnTo>
                      <a:lnTo>
                        <a:pt x="2402" y="24"/>
                      </a:lnTo>
                      <a:lnTo>
                        <a:pt x="2404" y="31"/>
                      </a:lnTo>
                      <a:lnTo>
                        <a:pt x="2737" y="980"/>
                      </a:lnTo>
                      <a:lnTo>
                        <a:pt x="2738" y="983"/>
                      </a:lnTo>
                      <a:lnTo>
                        <a:pt x="2738" y="987"/>
                      </a:lnTo>
                      <a:lnTo>
                        <a:pt x="2737" y="989"/>
                      </a:lnTo>
                      <a:lnTo>
                        <a:pt x="2737" y="991"/>
                      </a:lnTo>
                      <a:lnTo>
                        <a:pt x="2735" y="992"/>
                      </a:lnTo>
                      <a:lnTo>
                        <a:pt x="2733" y="993"/>
                      </a:lnTo>
                      <a:lnTo>
                        <a:pt x="2731" y="994"/>
                      </a:lnTo>
                      <a:lnTo>
                        <a:pt x="2727" y="994"/>
                      </a:lnTo>
                      <a:lnTo>
                        <a:pt x="2539" y="994"/>
                      </a:lnTo>
                      <a:lnTo>
                        <a:pt x="2532" y="993"/>
                      </a:lnTo>
                      <a:lnTo>
                        <a:pt x="2527" y="991"/>
                      </a:lnTo>
                      <a:lnTo>
                        <a:pt x="2523" y="987"/>
                      </a:lnTo>
                      <a:lnTo>
                        <a:pt x="2521" y="980"/>
                      </a:lnTo>
                      <a:lnTo>
                        <a:pt x="2464" y="809"/>
                      </a:lnTo>
                      <a:lnTo>
                        <a:pt x="2119" y="809"/>
                      </a:lnTo>
                      <a:lnTo>
                        <a:pt x="2064" y="980"/>
                      </a:lnTo>
                      <a:lnTo>
                        <a:pt x="2061" y="987"/>
                      </a:lnTo>
                      <a:lnTo>
                        <a:pt x="2058" y="991"/>
                      </a:lnTo>
                      <a:lnTo>
                        <a:pt x="2052" y="993"/>
                      </a:lnTo>
                      <a:lnTo>
                        <a:pt x="2046" y="994"/>
                      </a:lnTo>
                      <a:lnTo>
                        <a:pt x="1855" y="994"/>
                      </a:lnTo>
                      <a:lnTo>
                        <a:pt x="1852" y="994"/>
                      </a:lnTo>
                      <a:lnTo>
                        <a:pt x="1850" y="993"/>
                      </a:lnTo>
                      <a:lnTo>
                        <a:pt x="1848" y="992"/>
                      </a:lnTo>
                      <a:lnTo>
                        <a:pt x="1845" y="991"/>
                      </a:lnTo>
                      <a:lnTo>
                        <a:pt x="1845" y="989"/>
                      </a:lnTo>
                      <a:lnTo>
                        <a:pt x="1844" y="987"/>
                      </a:lnTo>
                      <a:lnTo>
                        <a:pt x="1844" y="983"/>
                      </a:lnTo>
                      <a:lnTo>
                        <a:pt x="1845" y="980"/>
                      </a:lnTo>
                      <a:close/>
                      <a:moveTo>
                        <a:pt x="3449" y="1011"/>
                      </a:moveTo>
                      <a:lnTo>
                        <a:pt x="3422" y="1009"/>
                      </a:lnTo>
                      <a:lnTo>
                        <a:pt x="3395" y="1008"/>
                      </a:lnTo>
                      <a:lnTo>
                        <a:pt x="3366" y="1005"/>
                      </a:lnTo>
                      <a:lnTo>
                        <a:pt x="3340" y="1001"/>
                      </a:lnTo>
                      <a:lnTo>
                        <a:pt x="3313" y="995"/>
                      </a:lnTo>
                      <a:lnTo>
                        <a:pt x="3287" y="989"/>
                      </a:lnTo>
                      <a:lnTo>
                        <a:pt x="3260" y="981"/>
                      </a:lnTo>
                      <a:lnTo>
                        <a:pt x="3234" y="972"/>
                      </a:lnTo>
                      <a:lnTo>
                        <a:pt x="3209" y="963"/>
                      </a:lnTo>
                      <a:lnTo>
                        <a:pt x="3185" y="952"/>
                      </a:lnTo>
                      <a:lnTo>
                        <a:pt x="3162" y="941"/>
                      </a:lnTo>
                      <a:lnTo>
                        <a:pt x="3141" y="929"/>
                      </a:lnTo>
                      <a:lnTo>
                        <a:pt x="3122" y="917"/>
                      </a:lnTo>
                      <a:lnTo>
                        <a:pt x="3103" y="904"/>
                      </a:lnTo>
                      <a:lnTo>
                        <a:pt x="3086" y="891"/>
                      </a:lnTo>
                      <a:lnTo>
                        <a:pt x="3070" y="877"/>
                      </a:lnTo>
                      <a:lnTo>
                        <a:pt x="3068" y="874"/>
                      </a:lnTo>
                      <a:lnTo>
                        <a:pt x="3066" y="870"/>
                      </a:lnTo>
                      <a:lnTo>
                        <a:pt x="3065" y="868"/>
                      </a:lnTo>
                      <a:lnTo>
                        <a:pt x="3064" y="865"/>
                      </a:lnTo>
                      <a:lnTo>
                        <a:pt x="3065" y="862"/>
                      </a:lnTo>
                      <a:lnTo>
                        <a:pt x="3065" y="858"/>
                      </a:lnTo>
                      <a:lnTo>
                        <a:pt x="3067" y="855"/>
                      </a:lnTo>
                      <a:lnTo>
                        <a:pt x="3069" y="852"/>
                      </a:lnTo>
                      <a:lnTo>
                        <a:pt x="3179" y="727"/>
                      </a:lnTo>
                      <a:lnTo>
                        <a:pt x="3181" y="724"/>
                      </a:lnTo>
                      <a:lnTo>
                        <a:pt x="3184" y="722"/>
                      </a:lnTo>
                      <a:lnTo>
                        <a:pt x="3186" y="721"/>
                      </a:lnTo>
                      <a:lnTo>
                        <a:pt x="3189" y="721"/>
                      </a:lnTo>
                      <a:lnTo>
                        <a:pt x="3191" y="721"/>
                      </a:lnTo>
                      <a:lnTo>
                        <a:pt x="3194" y="722"/>
                      </a:lnTo>
                      <a:lnTo>
                        <a:pt x="3198" y="723"/>
                      </a:lnTo>
                      <a:lnTo>
                        <a:pt x="3201" y="726"/>
                      </a:lnTo>
                      <a:lnTo>
                        <a:pt x="3216" y="738"/>
                      </a:lnTo>
                      <a:lnTo>
                        <a:pt x="3233" y="750"/>
                      </a:lnTo>
                      <a:lnTo>
                        <a:pt x="3249" y="759"/>
                      </a:lnTo>
                      <a:lnTo>
                        <a:pt x="3264" y="769"/>
                      </a:lnTo>
                      <a:lnTo>
                        <a:pt x="3280" y="779"/>
                      </a:lnTo>
                      <a:lnTo>
                        <a:pt x="3297" y="786"/>
                      </a:lnTo>
                      <a:lnTo>
                        <a:pt x="3313" y="794"/>
                      </a:lnTo>
                      <a:lnTo>
                        <a:pt x="3328" y="801"/>
                      </a:lnTo>
                      <a:lnTo>
                        <a:pt x="3345" y="807"/>
                      </a:lnTo>
                      <a:lnTo>
                        <a:pt x="3361" y="813"/>
                      </a:lnTo>
                      <a:lnTo>
                        <a:pt x="3377" y="816"/>
                      </a:lnTo>
                      <a:lnTo>
                        <a:pt x="3394" y="820"/>
                      </a:lnTo>
                      <a:lnTo>
                        <a:pt x="3409" y="822"/>
                      </a:lnTo>
                      <a:lnTo>
                        <a:pt x="3425" y="825"/>
                      </a:lnTo>
                      <a:lnTo>
                        <a:pt x="3442" y="826"/>
                      </a:lnTo>
                      <a:lnTo>
                        <a:pt x="3458" y="827"/>
                      </a:lnTo>
                      <a:lnTo>
                        <a:pt x="3476" y="826"/>
                      </a:lnTo>
                      <a:lnTo>
                        <a:pt x="3494" y="825"/>
                      </a:lnTo>
                      <a:lnTo>
                        <a:pt x="3510" y="821"/>
                      </a:lnTo>
                      <a:lnTo>
                        <a:pt x="3525" y="818"/>
                      </a:lnTo>
                      <a:lnTo>
                        <a:pt x="3540" y="814"/>
                      </a:lnTo>
                      <a:lnTo>
                        <a:pt x="3553" y="808"/>
                      </a:lnTo>
                      <a:lnTo>
                        <a:pt x="3565" y="802"/>
                      </a:lnTo>
                      <a:lnTo>
                        <a:pt x="3577" y="794"/>
                      </a:lnTo>
                      <a:lnTo>
                        <a:pt x="3586" y="786"/>
                      </a:lnTo>
                      <a:lnTo>
                        <a:pt x="3595" y="778"/>
                      </a:lnTo>
                      <a:lnTo>
                        <a:pt x="3602" y="768"/>
                      </a:lnTo>
                      <a:lnTo>
                        <a:pt x="3608" y="757"/>
                      </a:lnTo>
                      <a:lnTo>
                        <a:pt x="3613" y="746"/>
                      </a:lnTo>
                      <a:lnTo>
                        <a:pt x="3616" y="735"/>
                      </a:lnTo>
                      <a:lnTo>
                        <a:pt x="3618" y="722"/>
                      </a:lnTo>
                      <a:lnTo>
                        <a:pt x="3619" y="709"/>
                      </a:lnTo>
                      <a:lnTo>
                        <a:pt x="3618" y="698"/>
                      </a:lnTo>
                      <a:lnTo>
                        <a:pt x="3617" y="688"/>
                      </a:lnTo>
                      <a:lnTo>
                        <a:pt x="3614" y="678"/>
                      </a:lnTo>
                      <a:lnTo>
                        <a:pt x="3610" y="669"/>
                      </a:lnTo>
                      <a:lnTo>
                        <a:pt x="3606" y="660"/>
                      </a:lnTo>
                      <a:lnTo>
                        <a:pt x="3599" y="652"/>
                      </a:lnTo>
                      <a:lnTo>
                        <a:pt x="3593" y="644"/>
                      </a:lnTo>
                      <a:lnTo>
                        <a:pt x="3585" y="637"/>
                      </a:lnTo>
                      <a:lnTo>
                        <a:pt x="3576" y="631"/>
                      </a:lnTo>
                      <a:lnTo>
                        <a:pt x="3565" y="626"/>
                      </a:lnTo>
                      <a:lnTo>
                        <a:pt x="3553" y="620"/>
                      </a:lnTo>
                      <a:lnTo>
                        <a:pt x="3538" y="616"/>
                      </a:lnTo>
                      <a:lnTo>
                        <a:pt x="3523" y="611"/>
                      </a:lnTo>
                      <a:lnTo>
                        <a:pt x="3506" y="607"/>
                      </a:lnTo>
                      <a:lnTo>
                        <a:pt x="3487" y="604"/>
                      </a:lnTo>
                      <a:lnTo>
                        <a:pt x="3467" y="601"/>
                      </a:lnTo>
                      <a:lnTo>
                        <a:pt x="3414" y="593"/>
                      </a:lnTo>
                      <a:lnTo>
                        <a:pt x="3377" y="587"/>
                      </a:lnTo>
                      <a:lnTo>
                        <a:pt x="3341" y="579"/>
                      </a:lnTo>
                      <a:lnTo>
                        <a:pt x="3325" y="574"/>
                      </a:lnTo>
                      <a:lnTo>
                        <a:pt x="3309" y="570"/>
                      </a:lnTo>
                      <a:lnTo>
                        <a:pt x="3294" y="565"/>
                      </a:lnTo>
                      <a:lnTo>
                        <a:pt x="3278" y="558"/>
                      </a:lnTo>
                      <a:lnTo>
                        <a:pt x="3264" y="553"/>
                      </a:lnTo>
                      <a:lnTo>
                        <a:pt x="3251" y="546"/>
                      </a:lnTo>
                      <a:lnTo>
                        <a:pt x="3238" y="539"/>
                      </a:lnTo>
                      <a:lnTo>
                        <a:pt x="3225" y="532"/>
                      </a:lnTo>
                      <a:lnTo>
                        <a:pt x="3213" y="524"/>
                      </a:lnTo>
                      <a:lnTo>
                        <a:pt x="3202" y="516"/>
                      </a:lnTo>
                      <a:lnTo>
                        <a:pt x="3191" y="507"/>
                      </a:lnTo>
                      <a:lnTo>
                        <a:pt x="3181" y="498"/>
                      </a:lnTo>
                      <a:lnTo>
                        <a:pt x="3172" y="488"/>
                      </a:lnTo>
                      <a:lnTo>
                        <a:pt x="3163" y="479"/>
                      </a:lnTo>
                      <a:lnTo>
                        <a:pt x="3155" y="469"/>
                      </a:lnTo>
                      <a:lnTo>
                        <a:pt x="3148" y="458"/>
                      </a:lnTo>
                      <a:lnTo>
                        <a:pt x="3140" y="447"/>
                      </a:lnTo>
                      <a:lnTo>
                        <a:pt x="3135" y="436"/>
                      </a:lnTo>
                      <a:lnTo>
                        <a:pt x="3128" y="424"/>
                      </a:lnTo>
                      <a:lnTo>
                        <a:pt x="3123" y="412"/>
                      </a:lnTo>
                      <a:lnTo>
                        <a:pt x="3118" y="399"/>
                      </a:lnTo>
                      <a:lnTo>
                        <a:pt x="3115" y="386"/>
                      </a:lnTo>
                      <a:lnTo>
                        <a:pt x="3112" y="373"/>
                      </a:lnTo>
                      <a:lnTo>
                        <a:pt x="3108" y="359"/>
                      </a:lnTo>
                      <a:lnTo>
                        <a:pt x="3106" y="345"/>
                      </a:lnTo>
                      <a:lnTo>
                        <a:pt x="3105" y="330"/>
                      </a:lnTo>
                      <a:lnTo>
                        <a:pt x="3104" y="316"/>
                      </a:lnTo>
                      <a:lnTo>
                        <a:pt x="3104" y="299"/>
                      </a:lnTo>
                      <a:lnTo>
                        <a:pt x="3104" y="283"/>
                      </a:lnTo>
                      <a:lnTo>
                        <a:pt x="3105" y="267"/>
                      </a:lnTo>
                      <a:lnTo>
                        <a:pt x="3107" y="250"/>
                      </a:lnTo>
                      <a:lnTo>
                        <a:pt x="3110" y="235"/>
                      </a:lnTo>
                      <a:lnTo>
                        <a:pt x="3113" y="220"/>
                      </a:lnTo>
                      <a:lnTo>
                        <a:pt x="3117" y="206"/>
                      </a:lnTo>
                      <a:lnTo>
                        <a:pt x="3122" y="192"/>
                      </a:lnTo>
                      <a:lnTo>
                        <a:pt x="3127" y="177"/>
                      </a:lnTo>
                      <a:lnTo>
                        <a:pt x="3133" y="164"/>
                      </a:lnTo>
                      <a:lnTo>
                        <a:pt x="3141" y="151"/>
                      </a:lnTo>
                      <a:lnTo>
                        <a:pt x="3149" y="138"/>
                      </a:lnTo>
                      <a:lnTo>
                        <a:pt x="3157" y="126"/>
                      </a:lnTo>
                      <a:lnTo>
                        <a:pt x="3166" y="115"/>
                      </a:lnTo>
                      <a:lnTo>
                        <a:pt x="3176" y="103"/>
                      </a:lnTo>
                      <a:lnTo>
                        <a:pt x="3187" y="93"/>
                      </a:lnTo>
                      <a:lnTo>
                        <a:pt x="3199" y="83"/>
                      </a:lnTo>
                      <a:lnTo>
                        <a:pt x="3211" y="72"/>
                      </a:lnTo>
                      <a:lnTo>
                        <a:pt x="3223" y="63"/>
                      </a:lnTo>
                      <a:lnTo>
                        <a:pt x="3236" y="54"/>
                      </a:lnTo>
                      <a:lnTo>
                        <a:pt x="3250" y="47"/>
                      </a:lnTo>
                      <a:lnTo>
                        <a:pt x="3264" y="39"/>
                      </a:lnTo>
                      <a:lnTo>
                        <a:pt x="3278" y="33"/>
                      </a:lnTo>
                      <a:lnTo>
                        <a:pt x="3294" y="26"/>
                      </a:lnTo>
                      <a:lnTo>
                        <a:pt x="3310" y="21"/>
                      </a:lnTo>
                      <a:lnTo>
                        <a:pt x="3325" y="16"/>
                      </a:lnTo>
                      <a:lnTo>
                        <a:pt x="3343" y="12"/>
                      </a:lnTo>
                      <a:lnTo>
                        <a:pt x="3359" y="8"/>
                      </a:lnTo>
                      <a:lnTo>
                        <a:pt x="3377" y="6"/>
                      </a:lnTo>
                      <a:lnTo>
                        <a:pt x="3395" y="3"/>
                      </a:lnTo>
                      <a:lnTo>
                        <a:pt x="3413" y="1"/>
                      </a:lnTo>
                      <a:lnTo>
                        <a:pt x="3433" y="0"/>
                      </a:lnTo>
                      <a:lnTo>
                        <a:pt x="3452" y="0"/>
                      </a:lnTo>
                      <a:lnTo>
                        <a:pt x="3478" y="1"/>
                      </a:lnTo>
                      <a:lnTo>
                        <a:pt x="3501" y="2"/>
                      </a:lnTo>
                      <a:lnTo>
                        <a:pt x="3525" y="3"/>
                      </a:lnTo>
                      <a:lnTo>
                        <a:pt x="3548" y="7"/>
                      </a:lnTo>
                      <a:lnTo>
                        <a:pt x="3571" y="10"/>
                      </a:lnTo>
                      <a:lnTo>
                        <a:pt x="3594" y="14"/>
                      </a:lnTo>
                      <a:lnTo>
                        <a:pt x="3616" y="20"/>
                      </a:lnTo>
                      <a:lnTo>
                        <a:pt x="3636" y="26"/>
                      </a:lnTo>
                      <a:lnTo>
                        <a:pt x="3657" y="33"/>
                      </a:lnTo>
                      <a:lnTo>
                        <a:pt x="3677" y="40"/>
                      </a:lnTo>
                      <a:lnTo>
                        <a:pt x="3696" y="49"/>
                      </a:lnTo>
                      <a:lnTo>
                        <a:pt x="3716" y="58"/>
                      </a:lnTo>
                      <a:lnTo>
                        <a:pt x="3734" y="68"/>
                      </a:lnTo>
                      <a:lnTo>
                        <a:pt x="3752" y="78"/>
                      </a:lnTo>
                      <a:lnTo>
                        <a:pt x="3769" y="90"/>
                      </a:lnTo>
                      <a:lnTo>
                        <a:pt x="3787" y="102"/>
                      </a:lnTo>
                      <a:lnTo>
                        <a:pt x="3790" y="105"/>
                      </a:lnTo>
                      <a:lnTo>
                        <a:pt x="3792" y="107"/>
                      </a:lnTo>
                      <a:lnTo>
                        <a:pt x="3793" y="110"/>
                      </a:lnTo>
                      <a:lnTo>
                        <a:pt x="3794" y="112"/>
                      </a:lnTo>
                      <a:lnTo>
                        <a:pt x="3794" y="115"/>
                      </a:lnTo>
                      <a:lnTo>
                        <a:pt x="3793" y="118"/>
                      </a:lnTo>
                      <a:lnTo>
                        <a:pt x="3792" y="121"/>
                      </a:lnTo>
                      <a:lnTo>
                        <a:pt x="3790" y="124"/>
                      </a:lnTo>
                      <a:lnTo>
                        <a:pt x="3702" y="255"/>
                      </a:lnTo>
                      <a:lnTo>
                        <a:pt x="3696" y="260"/>
                      </a:lnTo>
                      <a:lnTo>
                        <a:pt x="3692" y="262"/>
                      </a:lnTo>
                      <a:lnTo>
                        <a:pt x="3690" y="262"/>
                      </a:lnTo>
                      <a:lnTo>
                        <a:pt x="3687" y="261"/>
                      </a:lnTo>
                      <a:lnTo>
                        <a:pt x="3684" y="261"/>
                      </a:lnTo>
                      <a:lnTo>
                        <a:pt x="3681" y="259"/>
                      </a:lnTo>
                      <a:lnTo>
                        <a:pt x="3652" y="242"/>
                      </a:lnTo>
                      <a:lnTo>
                        <a:pt x="3623" y="226"/>
                      </a:lnTo>
                      <a:lnTo>
                        <a:pt x="3595" y="213"/>
                      </a:lnTo>
                      <a:lnTo>
                        <a:pt x="3566" y="204"/>
                      </a:lnTo>
                      <a:lnTo>
                        <a:pt x="3552" y="199"/>
                      </a:lnTo>
                      <a:lnTo>
                        <a:pt x="3537" y="195"/>
                      </a:lnTo>
                      <a:lnTo>
                        <a:pt x="3523" y="192"/>
                      </a:lnTo>
                      <a:lnTo>
                        <a:pt x="3509" y="189"/>
                      </a:lnTo>
                      <a:lnTo>
                        <a:pt x="3495" y="187"/>
                      </a:lnTo>
                      <a:lnTo>
                        <a:pt x="3481" y="186"/>
                      </a:lnTo>
                      <a:lnTo>
                        <a:pt x="3467" y="185"/>
                      </a:lnTo>
                      <a:lnTo>
                        <a:pt x="3452" y="184"/>
                      </a:lnTo>
                      <a:lnTo>
                        <a:pt x="3437" y="185"/>
                      </a:lnTo>
                      <a:lnTo>
                        <a:pt x="3422" y="186"/>
                      </a:lnTo>
                      <a:lnTo>
                        <a:pt x="3409" y="188"/>
                      </a:lnTo>
                      <a:lnTo>
                        <a:pt x="3396" y="192"/>
                      </a:lnTo>
                      <a:lnTo>
                        <a:pt x="3384" y="196"/>
                      </a:lnTo>
                      <a:lnTo>
                        <a:pt x="3374" y="201"/>
                      </a:lnTo>
                      <a:lnTo>
                        <a:pt x="3363" y="207"/>
                      </a:lnTo>
                      <a:lnTo>
                        <a:pt x="3354" y="214"/>
                      </a:lnTo>
                      <a:lnTo>
                        <a:pt x="3347" y="222"/>
                      </a:lnTo>
                      <a:lnTo>
                        <a:pt x="3340" y="230"/>
                      </a:lnTo>
                      <a:lnTo>
                        <a:pt x="3334" y="238"/>
                      </a:lnTo>
                      <a:lnTo>
                        <a:pt x="3329" y="248"/>
                      </a:lnTo>
                      <a:lnTo>
                        <a:pt x="3325" y="258"/>
                      </a:lnTo>
                      <a:lnTo>
                        <a:pt x="3323" y="269"/>
                      </a:lnTo>
                      <a:lnTo>
                        <a:pt x="3321" y="280"/>
                      </a:lnTo>
                      <a:lnTo>
                        <a:pt x="3321" y="291"/>
                      </a:lnTo>
                      <a:lnTo>
                        <a:pt x="3321" y="301"/>
                      </a:lnTo>
                      <a:lnTo>
                        <a:pt x="3323" y="311"/>
                      </a:lnTo>
                      <a:lnTo>
                        <a:pt x="3326" y="321"/>
                      </a:lnTo>
                      <a:lnTo>
                        <a:pt x="3329" y="330"/>
                      </a:lnTo>
                      <a:lnTo>
                        <a:pt x="3335" y="338"/>
                      </a:lnTo>
                      <a:lnTo>
                        <a:pt x="3340" y="346"/>
                      </a:lnTo>
                      <a:lnTo>
                        <a:pt x="3348" y="354"/>
                      </a:lnTo>
                      <a:lnTo>
                        <a:pt x="3357" y="361"/>
                      </a:lnTo>
                      <a:lnTo>
                        <a:pt x="3365" y="367"/>
                      </a:lnTo>
                      <a:lnTo>
                        <a:pt x="3377" y="373"/>
                      </a:lnTo>
                      <a:lnTo>
                        <a:pt x="3389" y="379"/>
                      </a:lnTo>
                      <a:lnTo>
                        <a:pt x="3403" y="384"/>
                      </a:lnTo>
                      <a:lnTo>
                        <a:pt x="3419" y="388"/>
                      </a:lnTo>
                      <a:lnTo>
                        <a:pt x="3436" y="392"/>
                      </a:lnTo>
                      <a:lnTo>
                        <a:pt x="3455" y="396"/>
                      </a:lnTo>
                      <a:lnTo>
                        <a:pt x="3474" y="399"/>
                      </a:lnTo>
                      <a:lnTo>
                        <a:pt x="3527" y="406"/>
                      </a:lnTo>
                      <a:lnTo>
                        <a:pt x="3564" y="412"/>
                      </a:lnTo>
                      <a:lnTo>
                        <a:pt x="3598" y="420"/>
                      </a:lnTo>
                      <a:lnTo>
                        <a:pt x="3616" y="424"/>
                      </a:lnTo>
                      <a:lnTo>
                        <a:pt x="3631" y="429"/>
                      </a:lnTo>
                      <a:lnTo>
                        <a:pt x="3647" y="434"/>
                      </a:lnTo>
                      <a:lnTo>
                        <a:pt x="3662" y="441"/>
                      </a:lnTo>
                      <a:lnTo>
                        <a:pt x="3676" y="446"/>
                      </a:lnTo>
                      <a:lnTo>
                        <a:pt x="3690" y="453"/>
                      </a:lnTo>
                      <a:lnTo>
                        <a:pt x="3703" y="460"/>
                      </a:lnTo>
                      <a:lnTo>
                        <a:pt x="3715" y="468"/>
                      </a:lnTo>
                      <a:lnTo>
                        <a:pt x="3727" y="475"/>
                      </a:lnTo>
                      <a:lnTo>
                        <a:pt x="3738" y="483"/>
                      </a:lnTo>
                      <a:lnTo>
                        <a:pt x="3749" y="492"/>
                      </a:lnTo>
                      <a:lnTo>
                        <a:pt x="3758" y="502"/>
                      </a:lnTo>
                      <a:lnTo>
                        <a:pt x="3768" y="510"/>
                      </a:lnTo>
                      <a:lnTo>
                        <a:pt x="3777" y="520"/>
                      </a:lnTo>
                      <a:lnTo>
                        <a:pt x="3785" y="531"/>
                      </a:lnTo>
                      <a:lnTo>
                        <a:pt x="3792" y="542"/>
                      </a:lnTo>
                      <a:lnTo>
                        <a:pt x="3800" y="553"/>
                      </a:lnTo>
                      <a:lnTo>
                        <a:pt x="3805" y="565"/>
                      </a:lnTo>
                      <a:lnTo>
                        <a:pt x="3812" y="577"/>
                      </a:lnTo>
                      <a:lnTo>
                        <a:pt x="3816" y="589"/>
                      </a:lnTo>
                      <a:lnTo>
                        <a:pt x="3822" y="602"/>
                      </a:lnTo>
                      <a:lnTo>
                        <a:pt x="3825" y="615"/>
                      </a:lnTo>
                      <a:lnTo>
                        <a:pt x="3828" y="628"/>
                      </a:lnTo>
                      <a:lnTo>
                        <a:pt x="3831" y="642"/>
                      </a:lnTo>
                      <a:lnTo>
                        <a:pt x="3834" y="657"/>
                      </a:lnTo>
                      <a:lnTo>
                        <a:pt x="3835" y="671"/>
                      </a:lnTo>
                      <a:lnTo>
                        <a:pt x="3836" y="686"/>
                      </a:lnTo>
                      <a:lnTo>
                        <a:pt x="3836" y="703"/>
                      </a:lnTo>
                      <a:lnTo>
                        <a:pt x="3836" y="719"/>
                      </a:lnTo>
                      <a:lnTo>
                        <a:pt x="3835" y="736"/>
                      </a:lnTo>
                      <a:lnTo>
                        <a:pt x="3832" y="753"/>
                      </a:lnTo>
                      <a:lnTo>
                        <a:pt x="3829" y="768"/>
                      </a:lnTo>
                      <a:lnTo>
                        <a:pt x="3826" y="783"/>
                      </a:lnTo>
                      <a:lnTo>
                        <a:pt x="3822" y="798"/>
                      </a:lnTo>
                      <a:lnTo>
                        <a:pt x="3816" y="814"/>
                      </a:lnTo>
                      <a:lnTo>
                        <a:pt x="3811" y="828"/>
                      </a:lnTo>
                      <a:lnTo>
                        <a:pt x="3804" y="841"/>
                      </a:lnTo>
                      <a:lnTo>
                        <a:pt x="3797" y="854"/>
                      </a:lnTo>
                      <a:lnTo>
                        <a:pt x="3788" y="867"/>
                      </a:lnTo>
                      <a:lnTo>
                        <a:pt x="3779" y="880"/>
                      </a:lnTo>
                      <a:lnTo>
                        <a:pt x="3769" y="892"/>
                      </a:lnTo>
                      <a:lnTo>
                        <a:pt x="3758" y="904"/>
                      </a:lnTo>
                      <a:lnTo>
                        <a:pt x="3748" y="915"/>
                      </a:lnTo>
                      <a:lnTo>
                        <a:pt x="3736" y="926"/>
                      </a:lnTo>
                      <a:lnTo>
                        <a:pt x="3722" y="935"/>
                      </a:lnTo>
                      <a:lnTo>
                        <a:pt x="3708" y="945"/>
                      </a:lnTo>
                      <a:lnTo>
                        <a:pt x="3694" y="954"/>
                      </a:lnTo>
                      <a:lnTo>
                        <a:pt x="3680" y="963"/>
                      </a:lnTo>
                      <a:lnTo>
                        <a:pt x="3664" y="970"/>
                      </a:lnTo>
                      <a:lnTo>
                        <a:pt x="3648" y="977"/>
                      </a:lnTo>
                      <a:lnTo>
                        <a:pt x="3631" y="983"/>
                      </a:lnTo>
                      <a:lnTo>
                        <a:pt x="3614" y="989"/>
                      </a:lnTo>
                      <a:lnTo>
                        <a:pt x="3595" y="994"/>
                      </a:lnTo>
                      <a:lnTo>
                        <a:pt x="3577" y="999"/>
                      </a:lnTo>
                      <a:lnTo>
                        <a:pt x="3557" y="1002"/>
                      </a:lnTo>
                      <a:lnTo>
                        <a:pt x="3536" y="1005"/>
                      </a:lnTo>
                      <a:lnTo>
                        <a:pt x="3516" y="1007"/>
                      </a:lnTo>
                      <a:lnTo>
                        <a:pt x="3495" y="1009"/>
                      </a:lnTo>
                      <a:lnTo>
                        <a:pt x="3472" y="1011"/>
                      </a:lnTo>
                      <a:lnTo>
                        <a:pt x="3449" y="1011"/>
                      </a:lnTo>
                      <a:close/>
                      <a:moveTo>
                        <a:pt x="3904" y="980"/>
                      </a:moveTo>
                      <a:lnTo>
                        <a:pt x="3904" y="31"/>
                      </a:lnTo>
                      <a:lnTo>
                        <a:pt x="3904" y="27"/>
                      </a:lnTo>
                      <a:lnTo>
                        <a:pt x="3905" y="24"/>
                      </a:lnTo>
                      <a:lnTo>
                        <a:pt x="3906" y="22"/>
                      </a:lnTo>
                      <a:lnTo>
                        <a:pt x="3908" y="20"/>
                      </a:lnTo>
                      <a:lnTo>
                        <a:pt x="3910" y="19"/>
                      </a:lnTo>
                      <a:lnTo>
                        <a:pt x="3913" y="18"/>
                      </a:lnTo>
                      <a:lnTo>
                        <a:pt x="3915" y="16"/>
                      </a:lnTo>
                      <a:lnTo>
                        <a:pt x="3918" y="16"/>
                      </a:lnTo>
                      <a:lnTo>
                        <a:pt x="4550" y="16"/>
                      </a:lnTo>
                      <a:lnTo>
                        <a:pt x="4553" y="16"/>
                      </a:lnTo>
                      <a:lnTo>
                        <a:pt x="4556" y="18"/>
                      </a:lnTo>
                      <a:lnTo>
                        <a:pt x="4559" y="19"/>
                      </a:lnTo>
                      <a:lnTo>
                        <a:pt x="4561" y="20"/>
                      </a:lnTo>
                      <a:lnTo>
                        <a:pt x="4562" y="22"/>
                      </a:lnTo>
                      <a:lnTo>
                        <a:pt x="4563" y="24"/>
                      </a:lnTo>
                      <a:lnTo>
                        <a:pt x="4564" y="27"/>
                      </a:lnTo>
                      <a:lnTo>
                        <a:pt x="4564" y="31"/>
                      </a:lnTo>
                      <a:lnTo>
                        <a:pt x="4564" y="184"/>
                      </a:lnTo>
                      <a:lnTo>
                        <a:pt x="4564" y="188"/>
                      </a:lnTo>
                      <a:lnTo>
                        <a:pt x="4563" y="190"/>
                      </a:lnTo>
                      <a:lnTo>
                        <a:pt x="4562" y="194"/>
                      </a:lnTo>
                      <a:lnTo>
                        <a:pt x="4561" y="195"/>
                      </a:lnTo>
                      <a:lnTo>
                        <a:pt x="4559" y="197"/>
                      </a:lnTo>
                      <a:lnTo>
                        <a:pt x="4556" y="198"/>
                      </a:lnTo>
                      <a:lnTo>
                        <a:pt x="4553" y="198"/>
                      </a:lnTo>
                      <a:lnTo>
                        <a:pt x="4550" y="199"/>
                      </a:lnTo>
                      <a:lnTo>
                        <a:pt x="4125" y="199"/>
                      </a:lnTo>
                      <a:lnTo>
                        <a:pt x="4122" y="199"/>
                      </a:lnTo>
                      <a:lnTo>
                        <a:pt x="4119" y="201"/>
                      </a:lnTo>
                      <a:lnTo>
                        <a:pt x="4118" y="204"/>
                      </a:lnTo>
                      <a:lnTo>
                        <a:pt x="4117" y="208"/>
                      </a:lnTo>
                      <a:lnTo>
                        <a:pt x="4117" y="401"/>
                      </a:lnTo>
                      <a:lnTo>
                        <a:pt x="4118" y="406"/>
                      </a:lnTo>
                      <a:lnTo>
                        <a:pt x="4119" y="408"/>
                      </a:lnTo>
                      <a:lnTo>
                        <a:pt x="4122" y="410"/>
                      </a:lnTo>
                      <a:lnTo>
                        <a:pt x="4125" y="410"/>
                      </a:lnTo>
                      <a:lnTo>
                        <a:pt x="4479" y="410"/>
                      </a:lnTo>
                      <a:lnTo>
                        <a:pt x="4482" y="410"/>
                      </a:lnTo>
                      <a:lnTo>
                        <a:pt x="4486" y="411"/>
                      </a:lnTo>
                      <a:lnTo>
                        <a:pt x="4488" y="412"/>
                      </a:lnTo>
                      <a:lnTo>
                        <a:pt x="4490" y="415"/>
                      </a:lnTo>
                      <a:lnTo>
                        <a:pt x="4491" y="416"/>
                      </a:lnTo>
                      <a:lnTo>
                        <a:pt x="4492" y="419"/>
                      </a:lnTo>
                      <a:lnTo>
                        <a:pt x="4493" y="421"/>
                      </a:lnTo>
                      <a:lnTo>
                        <a:pt x="4493" y="424"/>
                      </a:lnTo>
                      <a:lnTo>
                        <a:pt x="4493" y="578"/>
                      </a:lnTo>
                      <a:lnTo>
                        <a:pt x="4493" y="581"/>
                      </a:lnTo>
                      <a:lnTo>
                        <a:pt x="4492" y="583"/>
                      </a:lnTo>
                      <a:lnTo>
                        <a:pt x="4491" y="586"/>
                      </a:lnTo>
                      <a:lnTo>
                        <a:pt x="4490" y="589"/>
                      </a:lnTo>
                      <a:lnTo>
                        <a:pt x="4488" y="590"/>
                      </a:lnTo>
                      <a:lnTo>
                        <a:pt x="4486" y="591"/>
                      </a:lnTo>
                      <a:lnTo>
                        <a:pt x="4482" y="592"/>
                      </a:lnTo>
                      <a:lnTo>
                        <a:pt x="4479" y="592"/>
                      </a:lnTo>
                      <a:lnTo>
                        <a:pt x="4125" y="592"/>
                      </a:lnTo>
                      <a:lnTo>
                        <a:pt x="4122" y="592"/>
                      </a:lnTo>
                      <a:lnTo>
                        <a:pt x="4119" y="594"/>
                      </a:lnTo>
                      <a:lnTo>
                        <a:pt x="4118" y="596"/>
                      </a:lnTo>
                      <a:lnTo>
                        <a:pt x="4117" y="601"/>
                      </a:lnTo>
                      <a:lnTo>
                        <a:pt x="4117" y="803"/>
                      </a:lnTo>
                      <a:lnTo>
                        <a:pt x="4118" y="807"/>
                      </a:lnTo>
                      <a:lnTo>
                        <a:pt x="4119" y="809"/>
                      </a:lnTo>
                      <a:lnTo>
                        <a:pt x="4122" y="812"/>
                      </a:lnTo>
                      <a:lnTo>
                        <a:pt x="4125" y="812"/>
                      </a:lnTo>
                      <a:lnTo>
                        <a:pt x="4550" y="812"/>
                      </a:lnTo>
                      <a:lnTo>
                        <a:pt x="4553" y="813"/>
                      </a:lnTo>
                      <a:lnTo>
                        <a:pt x="4556" y="813"/>
                      </a:lnTo>
                      <a:lnTo>
                        <a:pt x="4559" y="814"/>
                      </a:lnTo>
                      <a:lnTo>
                        <a:pt x="4561" y="816"/>
                      </a:lnTo>
                      <a:lnTo>
                        <a:pt x="4562" y="817"/>
                      </a:lnTo>
                      <a:lnTo>
                        <a:pt x="4563" y="820"/>
                      </a:lnTo>
                      <a:lnTo>
                        <a:pt x="4564" y="822"/>
                      </a:lnTo>
                      <a:lnTo>
                        <a:pt x="4564" y="827"/>
                      </a:lnTo>
                      <a:lnTo>
                        <a:pt x="4564" y="980"/>
                      </a:lnTo>
                      <a:lnTo>
                        <a:pt x="4564" y="983"/>
                      </a:lnTo>
                      <a:lnTo>
                        <a:pt x="4563" y="987"/>
                      </a:lnTo>
                      <a:lnTo>
                        <a:pt x="4562" y="989"/>
                      </a:lnTo>
                      <a:lnTo>
                        <a:pt x="4561" y="991"/>
                      </a:lnTo>
                      <a:lnTo>
                        <a:pt x="4559" y="992"/>
                      </a:lnTo>
                      <a:lnTo>
                        <a:pt x="4556" y="993"/>
                      </a:lnTo>
                      <a:lnTo>
                        <a:pt x="4553" y="994"/>
                      </a:lnTo>
                      <a:lnTo>
                        <a:pt x="4550" y="994"/>
                      </a:lnTo>
                      <a:lnTo>
                        <a:pt x="3918" y="994"/>
                      </a:lnTo>
                      <a:lnTo>
                        <a:pt x="3915" y="994"/>
                      </a:lnTo>
                      <a:lnTo>
                        <a:pt x="3913" y="993"/>
                      </a:lnTo>
                      <a:lnTo>
                        <a:pt x="3910" y="992"/>
                      </a:lnTo>
                      <a:lnTo>
                        <a:pt x="3908" y="991"/>
                      </a:lnTo>
                      <a:lnTo>
                        <a:pt x="3906" y="989"/>
                      </a:lnTo>
                      <a:lnTo>
                        <a:pt x="3905" y="987"/>
                      </a:lnTo>
                      <a:lnTo>
                        <a:pt x="3904" y="983"/>
                      </a:lnTo>
                      <a:lnTo>
                        <a:pt x="3904" y="980"/>
                      </a:lnTo>
                      <a:close/>
                      <a:moveTo>
                        <a:pt x="5020" y="1011"/>
                      </a:moveTo>
                      <a:lnTo>
                        <a:pt x="5000" y="1011"/>
                      </a:lnTo>
                      <a:lnTo>
                        <a:pt x="4979" y="1008"/>
                      </a:lnTo>
                      <a:lnTo>
                        <a:pt x="4959" y="1007"/>
                      </a:lnTo>
                      <a:lnTo>
                        <a:pt x="4940" y="1004"/>
                      </a:lnTo>
                      <a:lnTo>
                        <a:pt x="4920" y="1001"/>
                      </a:lnTo>
                      <a:lnTo>
                        <a:pt x="4902" y="996"/>
                      </a:lnTo>
                      <a:lnTo>
                        <a:pt x="4884" y="992"/>
                      </a:lnTo>
                      <a:lnTo>
                        <a:pt x="4867" y="986"/>
                      </a:lnTo>
                      <a:lnTo>
                        <a:pt x="4849" y="979"/>
                      </a:lnTo>
                      <a:lnTo>
                        <a:pt x="4833" y="971"/>
                      </a:lnTo>
                      <a:lnTo>
                        <a:pt x="4818" y="964"/>
                      </a:lnTo>
                      <a:lnTo>
                        <a:pt x="4803" y="955"/>
                      </a:lnTo>
                      <a:lnTo>
                        <a:pt x="4787" y="945"/>
                      </a:lnTo>
                      <a:lnTo>
                        <a:pt x="4773" y="935"/>
                      </a:lnTo>
                      <a:lnTo>
                        <a:pt x="4760" y="924"/>
                      </a:lnTo>
                      <a:lnTo>
                        <a:pt x="4746" y="912"/>
                      </a:lnTo>
                      <a:lnTo>
                        <a:pt x="4734" y="900"/>
                      </a:lnTo>
                      <a:lnTo>
                        <a:pt x="4722" y="885"/>
                      </a:lnTo>
                      <a:lnTo>
                        <a:pt x="4711" y="872"/>
                      </a:lnTo>
                      <a:lnTo>
                        <a:pt x="4701" y="857"/>
                      </a:lnTo>
                      <a:lnTo>
                        <a:pt x="4691" y="842"/>
                      </a:lnTo>
                      <a:lnTo>
                        <a:pt x="4684" y="827"/>
                      </a:lnTo>
                      <a:lnTo>
                        <a:pt x="4675" y="810"/>
                      </a:lnTo>
                      <a:lnTo>
                        <a:pt x="4669" y="793"/>
                      </a:lnTo>
                      <a:lnTo>
                        <a:pt x="4663" y="776"/>
                      </a:lnTo>
                      <a:lnTo>
                        <a:pt x="4658" y="757"/>
                      </a:lnTo>
                      <a:lnTo>
                        <a:pt x="4653" y="739"/>
                      </a:lnTo>
                      <a:lnTo>
                        <a:pt x="4649" y="719"/>
                      </a:lnTo>
                      <a:lnTo>
                        <a:pt x="4647" y="699"/>
                      </a:lnTo>
                      <a:lnTo>
                        <a:pt x="4645" y="678"/>
                      </a:lnTo>
                      <a:lnTo>
                        <a:pt x="4644" y="657"/>
                      </a:lnTo>
                      <a:lnTo>
                        <a:pt x="4642" y="635"/>
                      </a:lnTo>
                      <a:lnTo>
                        <a:pt x="4642" y="31"/>
                      </a:lnTo>
                      <a:lnTo>
                        <a:pt x="4644" y="27"/>
                      </a:lnTo>
                      <a:lnTo>
                        <a:pt x="4644" y="24"/>
                      </a:lnTo>
                      <a:lnTo>
                        <a:pt x="4645" y="22"/>
                      </a:lnTo>
                      <a:lnTo>
                        <a:pt x="4647" y="20"/>
                      </a:lnTo>
                      <a:lnTo>
                        <a:pt x="4649" y="19"/>
                      </a:lnTo>
                      <a:lnTo>
                        <a:pt x="4651" y="18"/>
                      </a:lnTo>
                      <a:lnTo>
                        <a:pt x="4654" y="16"/>
                      </a:lnTo>
                      <a:lnTo>
                        <a:pt x="4658" y="16"/>
                      </a:lnTo>
                      <a:lnTo>
                        <a:pt x="4842" y="16"/>
                      </a:lnTo>
                      <a:lnTo>
                        <a:pt x="4845" y="16"/>
                      </a:lnTo>
                      <a:lnTo>
                        <a:pt x="4847" y="18"/>
                      </a:lnTo>
                      <a:lnTo>
                        <a:pt x="4850" y="19"/>
                      </a:lnTo>
                      <a:lnTo>
                        <a:pt x="4852" y="20"/>
                      </a:lnTo>
                      <a:lnTo>
                        <a:pt x="4854" y="22"/>
                      </a:lnTo>
                      <a:lnTo>
                        <a:pt x="4855" y="24"/>
                      </a:lnTo>
                      <a:lnTo>
                        <a:pt x="4856" y="27"/>
                      </a:lnTo>
                      <a:lnTo>
                        <a:pt x="4856" y="31"/>
                      </a:lnTo>
                      <a:lnTo>
                        <a:pt x="4856" y="641"/>
                      </a:lnTo>
                      <a:lnTo>
                        <a:pt x="4856" y="661"/>
                      </a:lnTo>
                      <a:lnTo>
                        <a:pt x="4858" y="681"/>
                      </a:lnTo>
                      <a:lnTo>
                        <a:pt x="4862" y="699"/>
                      </a:lnTo>
                      <a:lnTo>
                        <a:pt x="4867" y="717"/>
                      </a:lnTo>
                      <a:lnTo>
                        <a:pt x="4873" y="733"/>
                      </a:lnTo>
                      <a:lnTo>
                        <a:pt x="4881" y="748"/>
                      </a:lnTo>
                      <a:lnTo>
                        <a:pt x="4890" y="763"/>
                      </a:lnTo>
                      <a:lnTo>
                        <a:pt x="4901" y="776"/>
                      </a:lnTo>
                      <a:lnTo>
                        <a:pt x="4912" y="786"/>
                      </a:lnTo>
                      <a:lnTo>
                        <a:pt x="4924" y="796"/>
                      </a:lnTo>
                      <a:lnTo>
                        <a:pt x="4939" y="805"/>
                      </a:lnTo>
                      <a:lnTo>
                        <a:pt x="4953" y="812"/>
                      </a:lnTo>
                      <a:lnTo>
                        <a:pt x="4968" y="817"/>
                      </a:lnTo>
                      <a:lnTo>
                        <a:pt x="4984" y="820"/>
                      </a:lnTo>
                      <a:lnTo>
                        <a:pt x="5002" y="822"/>
                      </a:lnTo>
                      <a:lnTo>
                        <a:pt x="5020" y="823"/>
                      </a:lnTo>
                      <a:lnTo>
                        <a:pt x="5039" y="822"/>
                      </a:lnTo>
                      <a:lnTo>
                        <a:pt x="5056" y="820"/>
                      </a:lnTo>
                      <a:lnTo>
                        <a:pt x="5073" y="817"/>
                      </a:lnTo>
                      <a:lnTo>
                        <a:pt x="5088" y="812"/>
                      </a:lnTo>
                      <a:lnTo>
                        <a:pt x="5103" y="805"/>
                      </a:lnTo>
                      <a:lnTo>
                        <a:pt x="5116" y="796"/>
                      </a:lnTo>
                      <a:lnTo>
                        <a:pt x="5128" y="786"/>
                      </a:lnTo>
                      <a:lnTo>
                        <a:pt x="5140" y="776"/>
                      </a:lnTo>
                      <a:lnTo>
                        <a:pt x="5150" y="763"/>
                      </a:lnTo>
                      <a:lnTo>
                        <a:pt x="5160" y="748"/>
                      </a:lnTo>
                      <a:lnTo>
                        <a:pt x="5167" y="733"/>
                      </a:lnTo>
                      <a:lnTo>
                        <a:pt x="5173" y="717"/>
                      </a:lnTo>
                      <a:lnTo>
                        <a:pt x="5178" y="699"/>
                      </a:lnTo>
                      <a:lnTo>
                        <a:pt x="5181" y="681"/>
                      </a:lnTo>
                      <a:lnTo>
                        <a:pt x="5184" y="661"/>
                      </a:lnTo>
                      <a:lnTo>
                        <a:pt x="5184" y="641"/>
                      </a:lnTo>
                      <a:lnTo>
                        <a:pt x="5184" y="31"/>
                      </a:lnTo>
                      <a:lnTo>
                        <a:pt x="5185" y="27"/>
                      </a:lnTo>
                      <a:lnTo>
                        <a:pt x="5185" y="24"/>
                      </a:lnTo>
                      <a:lnTo>
                        <a:pt x="5186" y="22"/>
                      </a:lnTo>
                      <a:lnTo>
                        <a:pt x="5188" y="20"/>
                      </a:lnTo>
                      <a:lnTo>
                        <a:pt x="5190" y="19"/>
                      </a:lnTo>
                      <a:lnTo>
                        <a:pt x="5192" y="18"/>
                      </a:lnTo>
                      <a:lnTo>
                        <a:pt x="5196" y="16"/>
                      </a:lnTo>
                      <a:lnTo>
                        <a:pt x="5199" y="16"/>
                      </a:lnTo>
                      <a:lnTo>
                        <a:pt x="5383" y="16"/>
                      </a:lnTo>
                      <a:lnTo>
                        <a:pt x="5386" y="16"/>
                      </a:lnTo>
                      <a:lnTo>
                        <a:pt x="5388" y="18"/>
                      </a:lnTo>
                      <a:lnTo>
                        <a:pt x="5392" y="19"/>
                      </a:lnTo>
                      <a:lnTo>
                        <a:pt x="5394" y="20"/>
                      </a:lnTo>
                      <a:lnTo>
                        <a:pt x="5395" y="22"/>
                      </a:lnTo>
                      <a:lnTo>
                        <a:pt x="5396" y="24"/>
                      </a:lnTo>
                      <a:lnTo>
                        <a:pt x="5397" y="27"/>
                      </a:lnTo>
                      <a:lnTo>
                        <a:pt x="5397" y="31"/>
                      </a:lnTo>
                      <a:lnTo>
                        <a:pt x="5397" y="635"/>
                      </a:lnTo>
                      <a:lnTo>
                        <a:pt x="5396" y="657"/>
                      </a:lnTo>
                      <a:lnTo>
                        <a:pt x="5395" y="678"/>
                      </a:lnTo>
                      <a:lnTo>
                        <a:pt x="5394" y="699"/>
                      </a:lnTo>
                      <a:lnTo>
                        <a:pt x="5390" y="719"/>
                      </a:lnTo>
                      <a:lnTo>
                        <a:pt x="5387" y="739"/>
                      </a:lnTo>
                      <a:lnTo>
                        <a:pt x="5382" y="757"/>
                      </a:lnTo>
                      <a:lnTo>
                        <a:pt x="5377" y="776"/>
                      </a:lnTo>
                      <a:lnTo>
                        <a:pt x="5371" y="793"/>
                      </a:lnTo>
                      <a:lnTo>
                        <a:pt x="5364" y="810"/>
                      </a:lnTo>
                      <a:lnTo>
                        <a:pt x="5357" y="827"/>
                      </a:lnTo>
                      <a:lnTo>
                        <a:pt x="5348" y="842"/>
                      </a:lnTo>
                      <a:lnTo>
                        <a:pt x="5338" y="857"/>
                      </a:lnTo>
                      <a:lnTo>
                        <a:pt x="5328" y="872"/>
                      </a:lnTo>
                      <a:lnTo>
                        <a:pt x="5318" y="885"/>
                      </a:lnTo>
                      <a:lnTo>
                        <a:pt x="5306" y="900"/>
                      </a:lnTo>
                      <a:lnTo>
                        <a:pt x="5294" y="912"/>
                      </a:lnTo>
                      <a:lnTo>
                        <a:pt x="5280" y="924"/>
                      </a:lnTo>
                      <a:lnTo>
                        <a:pt x="5266" y="935"/>
                      </a:lnTo>
                      <a:lnTo>
                        <a:pt x="5252" y="945"/>
                      </a:lnTo>
                      <a:lnTo>
                        <a:pt x="5238" y="955"/>
                      </a:lnTo>
                      <a:lnTo>
                        <a:pt x="5223" y="964"/>
                      </a:lnTo>
                      <a:lnTo>
                        <a:pt x="5206" y="971"/>
                      </a:lnTo>
                      <a:lnTo>
                        <a:pt x="5190" y="979"/>
                      </a:lnTo>
                      <a:lnTo>
                        <a:pt x="5174" y="986"/>
                      </a:lnTo>
                      <a:lnTo>
                        <a:pt x="5156" y="992"/>
                      </a:lnTo>
                      <a:lnTo>
                        <a:pt x="5138" y="996"/>
                      </a:lnTo>
                      <a:lnTo>
                        <a:pt x="5120" y="1001"/>
                      </a:lnTo>
                      <a:lnTo>
                        <a:pt x="5101" y="1004"/>
                      </a:lnTo>
                      <a:lnTo>
                        <a:pt x="5081" y="1007"/>
                      </a:lnTo>
                      <a:lnTo>
                        <a:pt x="5062" y="1008"/>
                      </a:lnTo>
                      <a:lnTo>
                        <a:pt x="5042" y="1011"/>
                      </a:lnTo>
                      <a:lnTo>
                        <a:pt x="5020" y="1011"/>
                      </a:lnTo>
                      <a:close/>
                      <a:moveTo>
                        <a:pt x="5849" y="770"/>
                      </a:moveTo>
                      <a:lnTo>
                        <a:pt x="5842" y="748"/>
                      </a:lnTo>
                      <a:lnTo>
                        <a:pt x="5837" y="723"/>
                      </a:lnTo>
                      <a:lnTo>
                        <a:pt x="5832" y="695"/>
                      </a:lnTo>
                      <a:lnTo>
                        <a:pt x="5828" y="664"/>
                      </a:lnTo>
                      <a:lnTo>
                        <a:pt x="5825" y="629"/>
                      </a:lnTo>
                      <a:lnTo>
                        <a:pt x="5823" y="591"/>
                      </a:lnTo>
                      <a:lnTo>
                        <a:pt x="5822" y="549"/>
                      </a:lnTo>
                      <a:lnTo>
                        <a:pt x="5822" y="505"/>
                      </a:lnTo>
                      <a:lnTo>
                        <a:pt x="5822" y="461"/>
                      </a:lnTo>
                      <a:lnTo>
                        <a:pt x="5823" y="420"/>
                      </a:lnTo>
                      <a:lnTo>
                        <a:pt x="5825" y="382"/>
                      </a:lnTo>
                      <a:lnTo>
                        <a:pt x="5828" y="347"/>
                      </a:lnTo>
                      <a:lnTo>
                        <a:pt x="5832" y="316"/>
                      </a:lnTo>
                      <a:lnTo>
                        <a:pt x="5837" y="287"/>
                      </a:lnTo>
                      <a:lnTo>
                        <a:pt x="5842" y="262"/>
                      </a:lnTo>
                      <a:lnTo>
                        <a:pt x="5849" y="240"/>
                      </a:lnTo>
                      <a:lnTo>
                        <a:pt x="5860" y="212"/>
                      </a:lnTo>
                      <a:lnTo>
                        <a:pt x="5872" y="185"/>
                      </a:lnTo>
                      <a:lnTo>
                        <a:pt x="5878" y="172"/>
                      </a:lnTo>
                      <a:lnTo>
                        <a:pt x="5886" y="160"/>
                      </a:lnTo>
                      <a:lnTo>
                        <a:pt x="5892" y="148"/>
                      </a:lnTo>
                      <a:lnTo>
                        <a:pt x="5901" y="137"/>
                      </a:lnTo>
                      <a:lnTo>
                        <a:pt x="5909" y="126"/>
                      </a:lnTo>
                      <a:lnTo>
                        <a:pt x="5917" y="115"/>
                      </a:lnTo>
                      <a:lnTo>
                        <a:pt x="5927" y="106"/>
                      </a:lnTo>
                      <a:lnTo>
                        <a:pt x="5936" y="96"/>
                      </a:lnTo>
                      <a:lnTo>
                        <a:pt x="5946" y="86"/>
                      </a:lnTo>
                      <a:lnTo>
                        <a:pt x="5957" y="77"/>
                      </a:lnTo>
                      <a:lnTo>
                        <a:pt x="5967" y="70"/>
                      </a:lnTo>
                      <a:lnTo>
                        <a:pt x="5978" y="61"/>
                      </a:lnTo>
                      <a:lnTo>
                        <a:pt x="5990" y="54"/>
                      </a:lnTo>
                      <a:lnTo>
                        <a:pt x="6001" y="47"/>
                      </a:lnTo>
                      <a:lnTo>
                        <a:pt x="6013" y="40"/>
                      </a:lnTo>
                      <a:lnTo>
                        <a:pt x="6026" y="35"/>
                      </a:lnTo>
                      <a:lnTo>
                        <a:pt x="6038" y="29"/>
                      </a:lnTo>
                      <a:lnTo>
                        <a:pt x="6051" y="24"/>
                      </a:lnTo>
                      <a:lnTo>
                        <a:pt x="6065" y="20"/>
                      </a:lnTo>
                      <a:lnTo>
                        <a:pt x="6079" y="15"/>
                      </a:lnTo>
                      <a:lnTo>
                        <a:pt x="6107" y="9"/>
                      </a:lnTo>
                      <a:lnTo>
                        <a:pt x="6136" y="4"/>
                      </a:lnTo>
                      <a:lnTo>
                        <a:pt x="6167" y="1"/>
                      </a:lnTo>
                      <a:lnTo>
                        <a:pt x="6199" y="0"/>
                      </a:lnTo>
                      <a:lnTo>
                        <a:pt x="6230" y="1"/>
                      </a:lnTo>
                      <a:lnTo>
                        <a:pt x="6259" y="3"/>
                      </a:lnTo>
                      <a:lnTo>
                        <a:pt x="6288" y="8"/>
                      </a:lnTo>
                      <a:lnTo>
                        <a:pt x="6315" y="14"/>
                      </a:lnTo>
                      <a:lnTo>
                        <a:pt x="6341" y="23"/>
                      </a:lnTo>
                      <a:lnTo>
                        <a:pt x="6365" y="33"/>
                      </a:lnTo>
                      <a:lnTo>
                        <a:pt x="6389" y="44"/>
                      </a:lnTo>
                      <a:lnTo>
                        <a:pt x="6412" y="57"/>
                      </a:lnTo>
                      <a:lnTo>
                        <a:pt x="6433" y="72"/>
                      </a:lnTo>
                      <a:lnTo>
                        <a:pt x="6453" y="88"/>
                      </a:lnTo>
                      <a:lnTo>
                        <a:pt x="6472" y="107"/>
                      </a:lnTo>
                      <a:lnTo>
                        <a:pt x="6488" y="125"/>
                      </a:lnTo>
                      <a:lnTo>
                        <a:pt x="6504" y="147"/>
                      </a:lnTo>
                      <a:lnTo>
                        <a:pt x="6518" y="169"/>
                      </a:lnTo>
                      <a:lnTo>
                        <a:pt x="6530" y="193"/>
                      </a:lnTo>
                      <a:lnTo>
                        <a:pt x="6542" y="218"/>
                      </a:lnTo>
                      <a:lnTo>
                        <a:pt x="6543" y="221"/>
                      </a:lnTo>
                      <a:lnTo>
                        <a:pt x="6545" y="223"/>
                      </a:lnTo>
                      <a:lnTo>
                        <a:pt x="6545" y="226"/>
                      </a:lnTo>
                      <a:lnTo>
                        <a:pt x="6543" y="229"/>
                      </a:lnTo>
                      <a:lnTo>
                        <a:pt x="6542" y="231"/>
                      </a:lnTo>
                      <a:lnTo>
                        <a:pt x="6540" y="232"/>
                      </a:lnTo>
                      <a:lnTo>
                        <a:pt x="6538" y="234"/>
                      </a:lnTo>
                      <a:lnTo>
                        <a:pt x="6535" y="235"/>
                      </a:lnTo>
                      <a:lnTo>
                        <a:pt x="6377" y="306"/>
                      </a:lnTo>
                      <a:lnTo>
                        <a:pt x="6374" y="307"/>
                      </a:lnTo>
                      <a:lnTo>
                        <a:pt x="6370" y="308"/>
                      </a:lnTo>
                      <a:lnTo>
                        <a:pt x="6368" y="308"/>
                      </a:lnTo>
                      <a:lnTo>
                        <a:pt x="6365" y="307"/>
                      </a:lnTo>
                      <a:lnTo>
                        <a:pt x="6363" y="306"/>
                      </a:lnTo>
                      <a:lnTo>
                        <a:pt x="6361" y="304"/>
                      </a:lnTo>
                      <a:lnTo>
                        <a:pt x="6358" y="301"/>
                      </a:lnTo>
                      <a:lnTo>
                        <a:pt x="6357" y="298"/>
                      </a:lnTo>
                      <a:lnTo>
                        <a:pt x="6351" y="285"/>
                      </a:lnTo>
                      <a:lnTo>
                        <a:pt x="6344" y="272"/>
                      </a:lnTo>
                      <a:lnTo>
                        <a:pt x="6337" y="260"/>
                      </a:lnTo>
                      <a:lnTo>
                        <a:pt x="6329" y="249"/>
                      </a:lnTo>
                      <a:lnTo>
                        <a:pt x="6321" y="239"/>
                      </a:lnTo>
                      <a:lnTo>
                        <a:pt x="6313" y="231"/>
                      </a:lnTo>
                      <a:lnTo>
                        <a:pt x="6303" y="222"/>
                      </a:lnTo>
                      <a:lnTo>
                        <a:pt x="6294" y="215"/>
                      </a:lnTo>
                      <a:lnTo>
                        <a:pt x="6284" y="209"/>
                      </a:lnTo>
                      <a:lnTo>
                        <a:pt x="6273" y="202"/>
                      </a:lnTo>
                      <a:lnTo>
                        <a:pt x="6263" y="198"/>
                      </a:lnTo>
                      <a:lnTo>
                        <a:pt x="6251" y="194"/>
                      </a:lnTo>
                      <a:lnTo>
                        <a:pt x="6239" y="192"/>
                      </a:lnTo>
                      <a:lnTo>
                        <a:pt x="6227" y="189"/>
                      </a:lnTo>
                      <a:lnTo>
                        <a:pt x="6214" y="188"/>
                      </a:lnTo>
                      <a:lnTo>
                        <a:pt x="6200" y="187"/>
                      </a:lnTo>
                      <a:lnTo>
                        <a:pt x="6186" y="188"/>
                      </a:lnTo>
                      <a:lnTo>
                        <a:pt x="6173" y="189"/>
                      </a:lnTo>
                      <a:lnTo>
                        <a:pt x="6161" y="192"/>
                      </a:lnTo>
                      <a:lnTo>
                        <a:pt x="6149" y="194"/>
                      </a:lnTo>
                      <a:lnTo>
                        <a:pt x="6137" y="198"/>
                      </a:lnTo>
                      <a:lnTo>
                        <a:pt x="6126" y="202"/>
                      </a:lnTo>
                      <a:lnTo>
                        <a:pt x="6117" y="208"/>
                      </a:lnTo>
                      <a:lnTo>
                        <a:pt x="6107" y="214"/>
                      </a:lnTo>
                      <a:lnTo>
                        <a:pt x="6098" y="222"/>
                      </a:lnTo>
                      <a:lnTo>
                        <a:pt x="6089" y="230"/>
                      </a:lnTo>
                      <a:lnTo>
                        <a:pt x="6082" y="238"/>
                      </a:lnTo>
                      <a:lnTo>
                        <a:pt x="6075" y="248"/>
                      </a:lnTo>
                      <a:lnTo>
                        <a:pt x="6069" y="259"/>
                      </a:lnTo>
                      <a:lnTo>
                        <a:pt x="6063" y="270"/>
                      </a:lnTo>
                      <a:lnTo>
                        <a:pt x="6058" y="282"/>
                      </a:lnTo>
                      <a:lnTo>
                        <a:pt x="6052" y="295"/>
                      </a:lnTo>
                      <a:lnTo>
                        <a:pt x="6049" y="309"/>
                      </a:lnTo>
                      <a:lnTo>
                        <a:pt x="6046" y="326"/>
                      </a:lnTo>
                      <a:lnTo>
                        <a:pt x="6044" y="348"/>
                      </a:lnTo>
                      <a:lnTo>
                        <a:pt x="6040" y="372"/>
                      </a:lnTo>
                      <a:lnTo>
                        <a:pt x="6039" y="400"/>
                      </a:lnTo>
                      <a:lnTo>
                        <a:pt x="6038" y="432"/>
                      </a:lnTo>
                      <a:lnTo>
                        <a:pt x="6037" y="467"/>
                      </a:lnTo>
                      <a:lnTo>
                        <a:pt x="6037" y="505"/>
                      </a:lnTo>
                      <a:lnTo>
                        <a:pt x="6037" y="544"/>
                      </a:lnTo>
                      <a:lnTo>
                        <a:pt x="6038" y="579"/>
                      </a:lnTo>
                      <a:lnTo>
                        <a:pt x="6039" y="610"/>
                      </a:lnTo>
                      <a:lnTo>
                        <a:pt x="6040" y="639"/>
                      </a:lnTo>
                      <a:lnTo>
                        <a:pt x="6044" y="662"/>
                      </a:lnTo>
                      <a:lnTo>
                        <a:pt x="6046" y="684"/>
                      </a:lnTo>
                      <a:lnTo>
                        <a:pt x="6049" y="702"/>
                      </a:lnTo>
                      <a:lnTo>
                        <a:pt x="6052" y="716"/>
                      </a:lnTo>
                      <a:lnTo>
                        <a:pt x="6058" y="729"/>
                      </a:lnTo>
                      <a:lnTo>
                        <a:pt x="6063" y="741"/>
                      </a:lnTo>
                      <a:lnTo>
                        <a:pt x="6069" y="752"/>
                      </a:lnTo>
                      <a:lnTo>
                        <a:pt x="6075" y="763"/>
                      </a:lnTo>
                      <a:lnTo>
                        <a:pt x="6082" y="772"/>
                      </a:lnTo>
                      <a:lnTo>
                        <a:pt x="6089" y="781"/>
                      </a:lnTo>
                      <a:lnTo>
                        <a:pt x="6098" y="789"/>
                      </a:lnTo>
                      <a:lnTo>
                        <a:pt x="6107" y="796"/>
                      </a:lnTo>
                      <a:lnTo>
                        <a:pt x="6117" y="803"/>
                      </a:lnTo>
                      <a:lnTo>
                        <a:pt x="6126" y="808"/>
                      </a:lnTo>
                      <a:lnTo>
                        <a:pt x="6137" y="813"/>
                      </a:lnTo>
                      <a:lnTo>
                        <a:pt x="6149" y="817"/>
                      </a:lnTo>
                      <a:lnTo>
                        <a:pt x="6161" y="819"/>
                      </a:lnTo>
                      <a:lnTo>
                        <a:pt x="6173" y="821"/>
                      </a:lnTo>
                      <a:lnTo>
                        <a:pt x="6186" y="823"/>
                      </a:lnTo>
                      <a:lnTo>
                        <a:pt x="6200" y="823"/>
                      </a:lnTo>
                      <a:lnTo>
                        <a:pt x="6214" y="823"/>
                      </a:lnTo>
                      <a:lnTo>
                        <a:pt x="6227" y="821"/>
                      </a:lnTo>
                      <a:lnTo>
                        <a:pt x="6239" y="819"/>
                      </a:lnTo>
                      <a:lnTo>
                        <a:pt x="6251" y="817"/>
                      </a:lnTo>
                      <a:lnTo>
                        <a:pt x="6263" y="813"/>
                      </a:lnTo>
                      <a:lnTo>
                        <a:pt x="6273" y="808"/>
                      </a:lnTo>
                      <a:lnTo>
                        <a:pt x="6284" y="802"/>
                      </a:lnTo>
                      <a:lnTo>
                        <a:pt x="6294" y="795"/>
                      </a:lnTo>
                      <a:lnTo>
                        <a:pt x="6303" y="789"/>
                      </a:lnTo>
                      <a:lnTo>
                        <a:pt x="6313" y="780"/>
                      </a:lnTo>
                      <a:lnTo>
                        <a:pt x="6321" y="771"/>
                      </a:lnTo>
                      <a:lnTo>
                        <a:pt x="6329" y="761"/>
                      </a:lnTo>
                      <a:lnTo>
                        <a:pt x="6337" y="751"/>
                      </a:lnTo>
                      <a:lnTo>
                        <a:pt x="6344" y="739"/>
                      </a:lnTo>
                      <a:lnTo>
                        <a:pt x="6351" y="726"/>
                      </a:lnTo>
                      <a:lnTo>
                        <a:pt x="6357" y="713"/>
                      </a:lnTo>
                      <a:lnTo>
                        <a:pt x="6358" y="709"/>
                      </a:lnTo>
                      <a:lnTo>
                        <a:pt x="6361" y="707"/>
                      </a:lnTo>
                      <a:lnTo>
                        <a:pt x="6363" y="705"/>
                      </a:lnTo>
                      <a:lnTo>
                        <a:pt x="6365" y="704"/>
                      </a:lnTo>
                      <a:lnTo>
                        <a:pt x="6368" y="703"/>
                      </a:lnTo>
                      <a:lnTo>
                        <a:pt x="6370" y="703"/>
                      </a:lnTo>
                      <a:lnTo>
                        <a:pt x="6374" y="704"/>
                      </a:lnTo>
                      <a:lnTo>
                        <a:pt x="6377" y="705"/>
                      </a:lnTo>
                      <a:lnTo>
                        <a:pt x="6535" y="776"/>
                      </a:lnTo>
                      <a:lnTo>
                        <a:pt x="6538" y="777"/>
                      </a:lnTo>
                      <a:lnTo>
                        <a:pt x="6540" y="779"/>
                      </a:lnTo>
                      <a:lnTo>
                        <a:pt x="6542" y="780"/>
                      </a:lnTo>
                      <a:lnTo>
                        <a:pt x="6543" y="782"/>
                      </a:lnTo>
                      <a:lnTo>
                        <a:pt x="6545" y="784"/>
                      </a:lnTo>
                      <a:lnTo>
                        <a:pt x="6545" y="788"/>
                      </a:lnTo>
                      <a:lnTo>
                        <a:pt x="6543" y="790"/>
                      </a:lnTo>
                      <a:lnTo>
                        <a:pt x="6542" y="793"/>
                      </a:lnTo>
                      <a:lnTo>
                        <a:pt x="6530" y="818"/>
                      </a:lnTo>
                      <a:lnTo>
                        <a:pt x="6518" y="842"/>
                      </a:lnTo>
                      <a:lnTo>
                        <a:pt x="6504" y="865"/>
                      </a:lnTo>
                      <a:lnTo>
                        <a:pt x="6488" y="885"/>
                      </a:lnTo>
                      <a:lnTo>
                        <a:pt x="6472" y="904"/>
                      </a:lnTo>
                      <a:lnTo>
                        <a:pt x="6453" y="922"/>
                      </a:lnTo>
                      <a:lnTo>
                        <a:pt x="6433" y="939"/>
                      </a:lnTo>
                      <a:lnTo>
                        <a:pt x="6412" y="954"/>
                      </a:lnTo>
                      <a:lnTo>
                        <a:pt x="6389" y="967"/>
                      </a:lnTo>
                      <a:lnTo>
                        <a:pt x="6365" y="978"/>
                      </a:lnTo>
                      <a:lnTo>
                        <a:pt x="6341" y="988"/>
                      </a:lnTo>
                      <a:lnTo>
                        <a:pt x="6315" y="996"/>
                      </a:lnTo>
                      <a:lnTo>
                        <a:pt x="6288" y="1003"/>
                      </a:lnTo>
                      <a:lnTo>
                        <a:pt x="6259" y="1007"/>
                      </a:lnTo>
                      <a:lnTo>
                        <a:pt x="6230" y="1009"/>
                      </a:lnTo>
                      <a:lnTo>
                        <a:pt x="6199" y="1011"/>
                      </a:lnTo>
                      <a:lnTo>
                        <a:pt x="6167" y="1009"/>
                      </a:lnTo>
                      <a:lnTo>
                        <a:pt x="6136" y="1006"/>
                      </a:lnTo>
                      <a:lnTo>
                        <a:pt x="6107" y="1002"/>
                      </a:lnTo>
                      <a:lnTo>
                        <a:pt x="6079" y="995"/>
                      </a:lnTo>
                      <a:lnTo>
                        <a:pt x="6065" y="991"/>
                      </a:lnTo>
                      <a:lnTo>
                        <a:pt x="6051" y="987"/>
                      </a:lnTo>
                      <a:lnTo>
                        <a:pt x="6038" y="981"/>
                      </a:lnTo>
                      <a:lnTo>
                        <a:pt x="6026" y="976"/>
                      </a:lnTo>
                      <a:lnTo>
                        <a:pt x="6013" y="970"/>
                      </a:lnTo>
                      <a:lnTo>
                        <a:pt x="6001" y="964"/>
                      </a:lnTo>
                      <a:lnTo>
                        <a:pt x="5990" y="956"/>
                      </a:lnTo>
                      <a:lnTo>
                        <a:pt x="5978" y="950"/>
                      </a:lnTo>
                      <a:lnTo>
                        <a:pt x="5967" y="941"/>
                      </a:lnTo>
                      <a:lnTo>
                        <a:pt x="5957" y="933"/>
                      </a:lnTo>
                      <a:lnTo>
                        <a:pt x="5946" y="925"/>
                      </a:lnTo>
                      <a:lnTo>
                        <a:pt x="5936" y="915"/>
                      </a:lnTo>
                      <a:lnTo>
                        <a:pt x="5927" y="905"/>
                      </a:lnTo>
                      <a:lnTo>
                        <a:pt x="5917" y="895"/>
                      </a:lnTo>
                      <a:lnTo>
                        <a:pt x="5909" y="884"/>
                      </a:lnTo>
                      <a:lnTo>
                        <a:pt x="5901" y="874"/>
                      </a:lnTo>
                      <a:lnTo>
                        <a:pt x="5892" y="863"/>
                      </a:lnTo>
                      <a:lnTo>
                        <a:pt x="5886" y="851"/>
                      </a:lnTo>
                      <a:lnTo>
                        <a:pt x="5878" y="839"/>
                      </a:lnTo>
                      <a:lnTo>
                        <a:pt x="5872" y="826"/>
                      </a:lnTo>
                      <a:lnTo>
                        <a:pt x="5860" y="798"/>
                      </a:lnTo>
                      <a:lnTo>
                        <a:pt x="5849" y="770"/>
                      </a:lnTo>
                      <a:close/>
                      <a:moveTo>
                        <a:pt x="6864" y="629"/>
                      </a:moveTo>
                      <a:lnTo>
                        <a:pt x="7091" y="629"/>
                      </a:lnTo>
                      <a:lnTo>
                        <a:pt x="6980" y="286"/>
                      </a:lnTo>
                      <a:lnTo>
                        <a:pt x="6976" y="286"/>
                      </a:lnTo>
                      <a:lnTo>
                        <a:pt x="6864" y="629"/>
                      </a:lnTo>
                      <a:close/>
                      <a:moveTo>
                        <a:pt x="6531" y="980"/>
                      </a:moveTo>
                      <a:lnTo>
                        <a:pt x="6870" y="31"/>
                      </a:lnTo>
                      <a:lnTo>
                        <a:pt x="6872" y="24"/>
                      </a:lnTo>
                      <a:lnTo>
                        <a:pt x="6877" y="20"/>
                      </a:lnTo>
                      <a:lnTo>
                        <a:pt x="6882" y="18"/>
                      </a:lnTo>
                      <a:lnTo>
                        <a:pt x="6889" y="16"/>
                      </a:lnTo>
                      <a:lnTo>
                        <a:pt x="7070" y="16"/>
                      </a:lnTo>
                      <a:lnTo>
                        <a:pt x="7077" y="18"/>
                      </a:lnTo>
                      <a:lnTo>
                        <a:pt x="7082" y="20"/>
                      </a:lnTo>
                      <a:lnTo>
                        <a:pt x="7087" y="24"/>
                      </a:lnTo>
                      <a:lnTo>
                        <a:pt x="7090" y="31"/>
                      </a:lnTo>
                      <a:lnTo>
                        <a:pt x="7422" y="980"/>
                      </a:lnTo>
                      <a:lnTo>
                        <a:pt x="7423" y="983"/>
                      </a:lnTo>
                      <a:lnTo>
                        <a:pt x="7423" y="987"/>
                      </a:lnTo>
                      <a:lnTo>
                        <a:pt x="7423" y="989"/>
                      </a:lnTo>
                      <a:lnTo>
                        <a:pt x="7422" y="991"/>
                      </a:lnTo>
                      <a:lnTo>
                        <a:pt x="7420" y="992"/>
                      </a:lnTo>
                      <a:lnTo>
                        <a:pt x="7418" y="993"/>
                      </a:lnTo>
                      <a:lnTo>
                        <a:pt x="7416" y="994"/>
                      </a:lnTo>
                      <a:lnTo>
                        <a:pt x="7412" y="994"/>
                      </a:lnTo>
                      <a:lnTo>
                        <a:pt x="7224" y="994"/>
                      </a:lnTo>
                      <a:lnTo>
                        <a:pt x="7217" y="993"/>
                      </a:lnTo>
                      <a:lnTo>
                        <a:pt x="7212" y="991"/>
                      </a:lnTo>
                      <a:lnTo>
                        <a:pt x="7208" y="987"/>
                      </a:lnTo>
                      <a:lnTo>
                        <a:pt x="7205" y="980"/>
                      </a:lnTo>
                      <a:lnTo>
                        <a:pt x="7149" y="809"/>
                      </a:lnTo>
                      <a:lnTo>
                        <a:pt x="6805" y="809"/>
                      </a:lnTo>
                      <a:lnTo>
                        <a:pt x="6749" y="980"/>
                      </a:lnTo>
                      <a:lnTo>
                        <a:pt x="6747" y="987"/>
                      </a:lnTo>
                      <a:lnTo>
                        <a:pt x="6743" y="991"/>
                      </a:lnTo>
                      <a:lnTo>
                        <a:pt x="6737" y="993"/>
                      </a:lnTo>
                      <a:lnTo>
                        <a:pt x="6731" y="994"/>
                      </a:lnTo>
                      <a:lnTo>
                        <a:pt x="6541" y="994"/>
                      </a:lnTo>
                      <a:lnTo>
                        <a:pt x="6538" y="994"/>
                      </a:lnTo>
                      <a:lnTo>
                        <a:pt x="6535" y="993"/>
                      </a:lnTo>
                      <a:lnTo>
                        <a:pt x="6533" y="992"/>
                      </a:lnTo>
                      <a:lnTo>
                        <a:pt x="6531" y="991"/>
                      </a:lnTo>
                      <a:lnTo>
                        <a:pt x="6530" y="989"/>
                      </a:lnTo>
                      <a:lnTo>
                        <a:pt x="6530" y="987"/>
                      </a:lnTo>
                      <a:lnTo>
                        <a:pt x="6530" y="983"/>
                      </a:lnTo>
                      <a:lnTo>
                        <a:pt x="6531" y="980"/>
                      </a:lnTo>
                      <a:close/>
                      <a:moveTo>
                        <a:pt x="7462" y="980"/>
                      </a:moveTo>
                      <a:lnTo>
                        <a:pt x="7462" y="31"/>
                      </a:lnTo>
                      <a:lnTo>
                        <a:pt x="7462" y="27"/>
                      </a:lnTo>
                      <a:lnTo>
                        <a:pt x="7462" y="24"/>
                      </a:lnTo>
                      <a:lnTo>
                        <a:pt x="7463" y="22"/>
                      </a:lnTo>
                      <a:lnTo>
                        <a:pt x="7466" y="20"/>
                      </a:lnTo>
                      <a:lnTo>
                        <a:pt x="7468" y="19"/>
                      </a:lnTo>
                      <a:lnTo>
                        <a:pt x="7470" y="18"/>
                      </a:lnTo>
                      <a:lnTo>
                        <a:pt x="7473" y="16"/>
                      </a:lnTo>
                      <a:lnTo>
                        <a:pt x="7477" y="16"/>
                      </a:lnTo>
                      <a:lnTo>
                        <a:pt x="7649" y="16"/>
                      </a:lnTo>
                      <a:lnTo>
                        <a:pt x="7656" y="18"/>
                      </a:lnTo>
                      <a:lnTo>
                        <a:pt x="7663" y="20"/>
                      </a:lnTo>
                      <a:lnTo>
                        <a:pt x="7666" y="22"/>
                      </a:lnTo>
                      <a:lnTo>
                        <a:pt x="7668" y="24"/>
                      </a:lnTo>
                      <a:lnTo>
                        <a:pt x="7670" y="27"/>
                      </a:lnTo>
                      <a:lnTo>
                        <a:pt x="7671" y="31"/>
                      </a:lnTo>
                      <a:lnTo>
                        <a:pt x="7921" y="589"/>
                      </a:lnTo>
                      <a:lnTo>
                        <a:pt x="7926" y="589"/>
                      </a:lnTo>
                      <a:lnTo>
                        <a:pt x="8171" y="31"/>
                      </a:lnTo>
                      <a:lnTo>
                        <a:pt x="8172" y="27"/>
                      </a:lnTo>
                      <a:lnTo>
                        <a:pt x="8174" y="24"/>
                      </a:lnTo>
                      <a:lnTo>
                        <a:pt x="8177" y="22"/>
                      </a:lnTo>
                      <a:lnTo>
                        <a:pt x="8180" y="20"/>
                      </a:lnTo>
                      <a:lnTo>
                        <a:pt x="8186" y="18"/>
                      </a:lnTo>
                      <a:lnTo>
                        <a:pt x="8194" y="16"/>
                      </a:lnTo>
                      <a:lnTo>
                        <a:pt x="8364" y="16"/>
                      </a:lnTo>
                      <a:lnTo>
                        <a:pt x="8367" y="16"/>
                      </a:lnTo>
                      <a:lnTo>
                        <a:pt x="8369" y="18"/>
                      </a:lnTo>
                      <a:lnTo>
                        <a:pt x="8373" y="19"/>
                      </a:lnTo>
                      <a:lnTo>
                        <a:pt x="8375" y="20"/>
                      </a:lnTo>
                      <a:lnTo>
                        <a:pt x="8376" y="22"/>
                      </a:lnTo>
                      <a:lnTo>
                        <a:pt x="8377" y="24"/>
                      </a:lnTo>
                      <a:lnTo>
                        <a:pt x="8378" y="27"/>
                      </a:lnTo>
                      <a:lnTo>
                        <a:pt x="8378" y="31"/>
                      </a:lnTo>
                      <a:lnTo>
                        <a:pt x="8378" y="980"/>
                      </a:lnTo>
                      <a:lnTo>
                        <a:pt x="8378" y="983"/>
                      </a:lnTo>
                      <a:lnTo>
                        <a:pt x="8377" y="987"/>
                      </a:lnTo>
                      <a:lnTo>
                        <a:pt x="8376" y="989"/>
                      </a:lnTo>
                      <a:lnTo>
                        <a:pt x="8375" y="991"/>
                      </a:lnTo>
                      <a:lnTo>
                        <a:pt x="8373" y="992"/>
                      </a:lnTo>
                      <a:lnTo>
                        <a:pt x="8369" y="993"/>
                      </a:lnTo>
                      <a:lnTo>
                        <a:pt x="8367" y="994"/>
                      </a:lnTo>
                      <a:lnTo>
                        <a:pt x="8364" y="994"/>
                      </a:lnTo>
                      <a:lnTo>
                        <a:pt x="8199" y="994"/>
                      </a:lnTo>
                      <a:lnTo>
                        <a:pt x="8196" y="994"/>
                      </a:lnTo>
                      <a:lnTo>
                        <a:pt x="8194" y="993"/>
                      </a:lnTo>
                      <a:lnTo>
                        <a:pt x="8191" y="992"/>
                      </a:lnTo>
                      <a:lnTo>
                        <a:pt x="8189" y="991"/>
                      </a:lnTo>
                      <a:lnTo>
                        <a:pt x="8187" y="989"/>
                      </a:lnTo>
                      <a:lnTo>
                        <a:pt x="8186" y="987"/>
                      </a:lnTo>
                      <a:lnTo>
                        <a:pt x="8185" y="983"/>
                      </a:lnTo>
                      <a:lnTo>
                        <a:pt x="8185" y="980"/>
                      </a:lnTo>
                      <a:lnTo>
                        <a:pt x="8185" y="429"/>
                      </a:lnTo>
                      <a:lnTo>
                        <a:pt x="8180" y="429"/>
                      </a:lnTo>
                      <a:lnTo>
                        <a:pt x="7997" y="842"/>
                      </a:lnTo>
                      <a:lnTo>
                        <a:pt x="7995" y="846"/>
                      </a:lnTo>
                      <a:lnTo>
                        <a:pt x="7993" y="851"/>
                      </a:lnTo>
                      <a:lnTo>
                        <a:pt x="7989" y="854"/>
                      </a:lnTo>
                      <a:lnTo>
                        <a:pt x="7986" y="856"/>
                      </a:lnTo>
                      <a:lnTo>
                        <a:pt x="7983" y="858"/>
                      </a:lnTo>
                      <a:lnTo>
                        <a:pt x="7978" y="859"/>
                      </a:lnTo>
                      <a:lnTo>
                        <a:pt x="7974" y="860"/>
                      </a:lnTo>
                      <a:lnTo>
                        <a:pt x="7970" y="860"/>
                      </a:lnTo>
                      <a:lnTo>
                        <a:pt x="7870" y="860"/>
                      </a:lnTo>
                      <a:lnTo>
                        <a:pt x="7865" y="860"/>
                      </a:lnTo>
                      <a:lnTo>
                        <a:pt x="7861" y="859"/>
                      </a:lnTo>
                      <a:lnTo>
                        <a:pt x="7858" y="858"/>
                      </a:lnTo>
                      <a:lnTo>
                        <a:pt x="7853" y="856"/>
                      </a:lnTo>
                      <a:lnTo>
                        <a:pt x="7850" y="854"/>
                      </a:lnTo>
                      <a:lnTo>
                        <a:pt x="7848" y="851"/>
                      </a:lnTo>
                      <a:lnTo>
                        <a:pt x="7844" y="846"/>
                      </a:lnTo>
                      <a:lnTo>
                        <a:pt x="7842" y="842"/>
                      </a:lnTo>
                      <a:lnTo>
                        <a:pt x="7661" y="429"/>
                      </a:lnTo>
                      <a:lnTo>
                        <a:pt x="7654" y="429"/>
                      </a:lnTo>
                      <a:lnTo>
                        <a:pt x="7654" y="980"/>
                      </a:lnTo>
                      <a:lnTo>
                        <a:pt x="7654" y="983"/>
                      </a:lnTo>
                      <a:lnTo>
                        <a:pt x="7654" y="987"/>
                      </a:lnTo>
                      <a:lnTo>
                        <a:pt x="7653" y="989"/>
                      </a:lnTo>
                      <a:lnTo>
                        <a:pt x="7651" y="991"/>
                      </a:lnTo>
                      <a:lnTo>
                        <a:pt x="7649" y="992"/>
                      </a:lnTo>
                      <a:lnTo>
                        <a:pt x="7646" y="993"/>
                      </a:lnTo>
                      <a:lnTo>
                        <a:pt x="7643" y="994"/>
                      </a:lnTo>
                      <a:lnTo>
                        <a:pt x="7640" y="994"/>
                      </a:lnTo>
                      <a:lnTo>
                        <a:pt x="7477" y="994"/>
                      </a:lnTo>
                      <a:lnTo>
                        <a:pt x="7473" y="994"/>
                      </a:lnTo>
                      <a:lnTo>
                        <a:pt x="7470" y="993"/>
                      </a:lnTo>
                      <a:lnTo>
                        <a:pt x="7468" y="992"/>
                      </a:lnTo>
                      <a:lnTo>
                        <a:pt x="7466" y="991"/>
                      </a:lnTo>
                      <a:lnTo>
                        <a:pt x="7463" y="989"/>
                      </a:lnTo>
                      <a:lnTo>
                        <a:pt x="7462" y="987"/>
                      </a:lnTo>
                      <a:lnTo>
                        <a:pt x="7462" y="983"/>
                      </a:lnTo>
                      <a:lnTo>
                        <a:pt x="7462" y="980"/>
                      </a:lnTo>
                      <a:close/>
                      <a:moveTo>
                        <a:pt x="8491" y="980"/>
                      </a:moveTo>
                      <a:lnTo>
                        <a:pt x="8491" y="31"/>
                      </a:lnTo>
                      <a:lnTo>
                        <a:pt x="8491" y="27"/>
                      </a:lnTo>
                      <a:lnTo>
                        <a:pt x="8492" y="24"/>
                      </a:lnTo>
                      <a:lnTo>
                        <a:pt x="8493" y="22"/>
                      </a:lnTo>
                      <a:lnTo>
                        <a:pt x="8494" y="20"/>
                      </a:lnTo>
                      <a:lnTo>
                        <a:pt x="8497" y="19"/>
                      </a:lnTo>
                      <a:lnTo>
                        <a:pt x="8500" y="18"/>
                      </a:lnTo>
                      <a:lnTo>
                        <a:pt x="8502" y="16"/>
                      </a:lnTo>
                      <a:lnTo>
                        <a:pt x="8505" y="16"/>
                      </a:lnTo>
                      <a:lnTo>
                        <a:pt x="8689" y="16"/>
                      </a:lnTo>
                      <a:lnTo>
                        <a:pt x="8693" y="16"/>
                      </a:lnTo>
                      <a:lnTo>
                        <a:pt x="8696" y="18"/>
                      </a:lnTo>
                      <a:lnTo>
                        <a:pt x="8698" y="19"/>
                      </a:lnTo>
                      <a:lnTo>
                        <a:pt x="8700" y="20"/>
                      </a:lnTo>
                      <a:lnTo>
                        <a:pt x="8702" y="22"/>
                      </a:lnTo>
                      <a:lnTo>
                        <a:pt x="8704" y="24"/>
                      </a:lnTo>
                      <a:lnTo>
                        <a:pt x="8704" y="27"/>
                      </a:lnTo>
                      <a:lnTo>
                        <a:pt x="8704" y="31"/>
                      </a:lnTo>
                      <a:lnTo>
                        <a:pt x="8704" y="980"/>
                      </a:lnTo>
                      <a:lnTo>
                        <a:pt x="8704" y="983"/>
                      </a:lnTo>
                      <a:lnTo>
                        <a:pt x="8704" y="987"/>
                      </a:lnTo>
                      <a:lnTo>
                        <a:pt x="8702" y="989"/>
                      </a:lnTo>
                      <a:lnTo>
                        <a:pt x="8700" y="991"/>
                      </a:lnTo>
                      <a:lnTo>
                        <a:pt x="8698" y="992"/>
                      </a:lnTo>
                      <a:lnTo>
                        <a:pt x="8696" y="993"/>
                      </a:lnTo>
                      <a:lnTo>
                        <a:pt x="8693" y="994"/>
                      </a:lnTo>
                      <a:lnTo>
                        <a:pt x="8689" y="994"/>
                      </a:lnTo>
                      <a:lnTo>
                        <a:pt x="8505" y="994"/>
                      </a:lnTo>
                      <a:lnTo>
                        <a:pt x="8502" y="994"/>
                      </a:lnTo>
                      <a:lnTo>
                        <a:pt x="8500" y="993"/>
                      </a:lnTo>
                      <a:lnTo>
                        <a:pt x="8497" y="992"/>
                      </a:lnTo>
                      <a:lnTo>
                        <a:pt x="8494" y="991"/>
                      </a:lnTo>
                      <a:lnTo>
                        <a:pt x="8493" y="989"/>
                      </a:lnTo>
                      <a:lnTo>
                        <a:pt x="8492" y="987"/>
                      </a:lnTo>
                      <a:lnTo>
                        <a:pt x="8491" y="983"/>
                      </a:lnTo>
                      <a:lnTo>
                        <a:pt x="8491" y="980"/>
                      </a:lnTo>
                      <a:close/>
                      <a:moveTo>
                        <a:pt x="8818" y="980"/>
                      </a:moveTo>
                      <a:lnTo>
                        <a:pt x="8818" y="31"/>
                      </a:lnTo>
                      <a:lnTo>
                        <a:pt x="8818" y="27"/>
                      </a:lnTo>
                      <a:lnTo>
                        <a:pt x="8818" y="24"/>
                      </a:lnTo>
                      <a:lnTo>
                        <a:pt x="8819" y="22"/>
                      </a:lnTo>
                      <a:lnTo>
                        <a:pt x="8821" y="20"/>
                      </a:lnTo>
                      <a:lnTo>
                        <a:pt x="8823" y="19"/>
                      </a:lnTo>
                      <a:lnTo>
                        <a:pt x="8825" y="18"/>
                      </a:lnTo>
                      <a:lnTo>
                        <a:pt x="8829" y="16"/>
                      </a:lnTo>
                      <a:lnTo>
                        <a:pt x="8832" y="16"/>
                      </a:lnTo>
                      <a:lnTo>
                        <a:pt x="9005" y="16"/>
                      </a:lnTo>
                      <a:lnTo>
                        <a:pt x="9013" y="18"/>
                      </a:lnTo>
                      <a:lnTo>
                        <a:pt x="9019" y="20"/>
                      </a:lnTo>
                      <a:lnTo>
                        <a:pt x="9026" y="24"/>
                      </a:lnTo>
                      <a:lnTo>
                        <a:pt x="9030" y="31"/>
                      </a:lnTo>
                      <a:lnTo>
                        <a:pt x="9377" y="646"/>
                      </a:lnTo>
                      <a:lnTo>
                        <a:pt x="9385" y="646"/>
                      </a:lnTo>
                      <a:lnTo>
                        <a:pt x="9385" y="31"/>
                      </a:lnTo>
                      <a:lnTo>
                        <a:pt x="9385" y="27"/>
                      </a:lnTo>
                      <a:lnTo>
                        <a:pt x="9385" y="24"/>
                      </a:lnTo>
                      <a:lnTo>
                        <a:pt x="9386" y="22"/>
                      </a:lnTo>
                      <a:lnTo>
                        <a:pt x="9388" y="20"/>
                      </a:lnTo>
                      <a:lnTo>
                        <a:pt x="9391" y="19"/>
                      </a:lnTo>
                      <a:lnTo>
                        <a:pt x="9393" y="18"/>
                      </a:lnTo>
                      <a:lnTo>
                        <a:pt x="9396" y="16"/>
                      </a:lnTo>
                      <a:lnTo>
                        <a:pt x="9399" y="16"/>
                      </a:lnTo>
                      <a:lnTo>
                        <a:pt x="9563" y="16"/>
                      </a:lnTo>
                      <a:lnTo>
                        <a:pt x="9566" y="16"/>
                      </a:lnTo>
                      <a:lnTo>
                        <a:pt x="9569" y="18"/>
                      </a:lnTo>
                      <a:lnTo>
                        <a:pt x="9571" y="19"/>
                      </a:lnTo>
                      <a:lnTo>
                        <a:pt x="9573" y="20"/>
                      </a:lnTo>
                      <a:lnTo>
                        <a:pt x="9576" y="22"/>
                      </a:lnTo>
                      <a:lnTo>
                        <a:pt x="9577" y="24"/>
                      </a:lnTo>
                      <a:lnTo>
                        <a:pt x="9577" y="27"/>
                      </a:lnTo>
                      <a:lnTo>
                        <a:pt x="9577" y="31"/>
                      </a:lnTo>
                      <a:lnTo>
                        <a:pt x="9577" y="980"/>
                      </a:lnTo>
                      <a:lnTo>
                        <a:pt x="9577" y="983"/>
                      </a:lnTo>
                      <a:lnTo>
                        <a:pt x="9577" y="987"/>
                      </a:lnTo>
                      <a:lnTo>
                        <a:pt x="9576" y="989"/>
                      </a:lnTo>
                      <a:lnTo>
                        <a:pt x="9573" y="991"/>
                      </a:lnTo>
                      <a:lnTo>
                        <a:pt x="9571" y="992"/>
                      </a:lnTo>
                      <a:lnTo>
                        <a:pt x="9569" y="993"/>
                      </a:lnTo>
                      <a:lnTo>
                        <a:pt x="9566" y="994"/>
                      </a:lnTo>
                      <a:lnTo>
                        <a:pt x="9563" y="994"/>
                      </a:lnTo>
                      <a:lnTo>
                        <a:pt x="9391" y="994"/>
                      </a:lnTo>
                      <a:lnTo>
                        <a:pt x="9383" y="993"/>
                      </a:lnTo>
                      <a:lnTo>
                        <a:pt x="9376" y="991"/>
                      </a:lnTo>
                      <a:lnTo>
                        <a:pt x="9371" y="987"/>
                      </a:lnTo>
                      <a:lnTo>
                        <a:pt x="9365" y="980"/>
                      </a:lnTo>
                      <a:lnTo>
                        <a:pt x="9017" y="366"/>
                      </a:lnTo>
                      <a:lnTo>
                        <a:pt x="9009" y="366"/>
                      </a:lnTo>
                      <a:lnTo>
                        <a:pt x="9009" y="980"/>
                      </a:lnTo>
                      <a:lnTo>
                        <a:pt x="9009" y="983"/>
                      </a:lnTo>
                      <a:lnTo>
                        <a:pt x="9009" y="987"/>
                      </a:lnTo>
                      <a:lnTo>
                        <a:pt x="9008" y="989"/>
                      </a:lnTo>
                      <a:lnTo>
                        <a:pt x="9006" y="991"/>
                      </a:lnTo>
                      <a:lnTo>
                        <a:pt x="9004" y="992"/>
                      </a:lnTo>
                      <a:lnTo>
                        <a:pt x="9002" y="993"/>
                      </a:lnTo>
                      <a:lnTo>
                        <a:pt x="8999" y="994"/>
                      </a:lnTo>
                      <a:lnTo>
                        <a:pt x="8995" y="994"/>
                      </a:lnTo>
                      <a:lnTo>
                        <a:pt x="8832" y="994"/>
                      </a:lnTo>
                      <a:lnTo>
                        <a:pt x="8829" y="994"/>
                      </a:lnTo>
                      <a:lnTo>
                        <a:pt x="8825" y="993"/>
                      </a:lnTo>
                      <a:lnTo>
                        <a:pt x="8823" y="992"/>
                      </a:lnTo>
                      <a:lnTo>
                        <a:pt x="8821" y="991"/>
                      </a:lnTo>
                      <a:lnTo>
                        <a:pt x="8819" y="989"/>
                      </a:lnTo>
                      <a:lnTo>
                        <a:pt x="8818" y="987"/>
                      </a:lnTo>
                      <a:lnTo>
                        <a:pt x="8818" y="983"/>
                      </a:lnTo>
                      <a:lnTo>
                        <a:pt x="8818" y="980"/>
                      </a:lnTo>
                      <a:close/>
                      <a:moveTo>
                        <a:pt x="9691" y="980"/>
                      </a:moveTo>
                      <a:lnTo>
                        <a:pt x="9691" y="31"/>
                      </a:lnTo>
                      <a:lnTo>
                        <a:pt x="9691" y="27"/>
                      </a:lnTo>
                      <a:lnTo>
                        <a:pt x="9691" y="24"/>
                      </a:lnTo>
                      <a:lnTo>
                        <a:pt x="9692" y="22"/>
                      </a:lnTo>
                      <a:lnTo>
                        <a:pt x="9694" y="20"/>
                      </a:lnTo>
                      <a:lnTo>
                        <a:pt x="9696" y="19"/>
                      </a:lnTo>
                      <a:lnTo>
                        <a:pt x="9699" y="18"/>
                      </a:lnTo>
                      <a:lnTo>
                        <a:pt x="9702" y="16"/>
                      </a:lnTo>
                      <a:lnTo>
                        <a:pt x="9705" y="16"/>
                      </a:lnTo>
                      <a:lnTo>
                        <a:pt x="9889" y="16"/>
                      </a:lnTo>
                      <a:lnTo>
                        <a:pt x="9892" y="16"/>
                      </a:lnTo>
                      <a:lnTo>
                        <a:pt x="9895" y="18"/>
                      </a:lnTo>
                      <a:lnTo>
                        <a:pt x="9898" y="19"/>
                      </a:lnTo>
                      <a:lnTo>
                        <a:pt x="9900" y="20"/>
                      </a:lnTo>
                      <a:lnTo>
                        <a:pt x="9901" y="22"/>
                      </a:lnTo>
                      <a:lnTo>
                        <a:pt x="9902" y="24"/>
                      </a:lnTo>
                      <a:lnTo>
                        <a:pt x="9903" y="27"/>
                      </a:lnTo>
                      <a:lnTo>
                        <a:pt x="9903" y="31"/>
                      </a:lnTo>
                      <a:lnTo>
                        <a:pt x="9903" y="397"/>
                      </a:lnTo>
                      <a:lnTo>
                        <a:pt x="9903" y="401"/>
                      </a:lnTo>
                      <a:lnTo>
                        <a:pt x="9906" y="404"/>
                      </a:lnTo>
                      <a:lnTo>
                        <a:pt x="9908" y="406"/>
                      </a:lnTo>
                      <a:lnTo>
                        <a:pt x="9912" y="406"/>
                      </a:lnTo>
                      <a:lnTo>
                        <a:pt x="10233" y="406"/>
                      </a:lnTo>
                      <a:lnTo>
                        <a:pt x="10236" y="406"/>
                      </a:lnTo>
                      <a:lnTo>
                        <a:pt x="10240" y="404"/>
                      </a:lnTo>
                      <a:lnTo>
                        <a:pt x="10241" y="401"/>
                      </a:lnTo>
                      <a:lnTo>
                        <a:pt x="10242" y="397"/>
                      </a:lnTo>
                      <a:lnTo>
                        <a:pt x="10242" y="31"/>
                      </a:lnTo>
                      <a:lnTo>
                        <a:pt x="10242" y="27"/>
                      </a:lnTo>
                      <a:lnTo>
                        <a:pt x="10243" y="24"/>
                      </a:lnTo>
                      <a:lnTo>
                        <a:pt x="10244" y="22"/>
                      </a:lnTo>
                      <a:lnTo>
                        <a:pt x="10245" y="20"/>
                      </a:lnTo>
                      <a:lnTo>
                        <a:pt x="10247" y="19"/>
                      </a:lnTo>
                      <a:lnTo>
                        <a:pt x="10250" y="18"/>
                      </a:lnTo>
                      <a:lnTo>
                        <a:pt x="10253" y="16"/>
                      </a:lnTo>
                      <a:lnTo>
                        <a:pt x="10256" y="16"/>
                      </a:lnTo>
                      <a:lnTo>
                        <a:pt x="10440" y="16"/>
                      </a:lnTo>
                      <a:lnTo>
                        <a:pt x="10443" y="16"/>
                      </a:lnTo>
                      <a:lnTo>
                        <a:pt x="10447" y="18"/>
                      </a:lnTo>
                      <a:lnTo>
                        <a:pt x="10449" y="19"/>
                      </a:lnTo>
                      <a:lnTo>
                        <a:pt x="10451" y="20"/>
                      </a:lnTo>
                      <a:lnTo>
                        <a:pt x="10452" y="22"/>
                      </a:lnTo>
                      <a:lnTo>
                        <a:pt x="10453" y="24"/>
                      </a:lnTo>
                      <a:lnTo>
                        <a:pt x="10454" y="27"/>
                      </a:lnTo>
                      <a:lnTo>
                        <a:pt x="10454" y="31"/>
                      </a:lnTo>
                      <a:lnTo>
                        <a:pt x="10454" y="980"/>
                      </a:lnTo>
                      <a:lnTo>
                        <a:pt x="10454" y="983"/>
                      </a:lnTo>
                      <a:lnTo>
                        <a:pt x="10453" y="987"/>
                      </a:lnTo>
                      <a:lnTo>
                        <a:pt x="10452" y="989"/>
                      </a:lnTo>
                      <a:lnTo>
                        <a:pt x="10451" y="991"/>
                      </a:lnTo>
                      <a:lnTo>
                        <a:pt x="10449" y="992"/>
                      </a:lnTo>
                      <a:lnTo>
                        <a:pt x="10447" y="993"/>
                      </a:lnTo>
                      <a:lnTo>
                        <a:pt x="10443" y="994"/>
                      </a:lnTo>
                      <a:lnTo>
                        <a:pt x="10440" y="994"/>
                      </a:lnTo>
                      <a:lnTo>
                        <a:pt x="10256" y="994"/>
                      </a:lnTo>
                      <a:lnTo>
                        <a:pt x="10253" y="994"/>
                      </a:lnTo>
                      <a:lnTo>
                        <a:pt x="10250" y="993"/>
                      </a:lnTo>
                      <a:lnTo>
                        <a:pt x="10247" y="992"/>
                      </a:lnTo>
                      <a:lnTo>
                        <a:pt x="10245" y="991"/>
                      </a:lnTo>
                      <a:lnTo>
                        <a:pt x="10244" y="989"/>
                      </a:lnTo>
                      <a:lnTo>
                        <a:pt x="10243" y="987"/>
                      </a:lnTo>
                      <a:lnTo>
                        <a:pt x="10242" y="983"/>
                      </a:lnTo>
                      <a:lnTo>
                        <a:pt x="10242" y="980"/>
                      </a:lnTo>
                      <a:lnTo>
                        <a:pt x="10242" y="603"/>
                      </a:lnTo>
                      <a:lnTo>
                        <a:pt x="10241" y="599"/>
                      </a:lnTo>
                      <a:lnTo>
                        <a:pt x="10240" y="597"/>
                      </a:lnTo>
                      <a:lnTo>
                        <a:pt x="10236" y="595"/>
                      </a:lnTo>
                      <a:lnTo>
                        <a:pt x="10233" y="595"/>
                      </a:lnTo>
                      <a:lnTo>
                        <a:pt x="9912" y="595"/>
                      </a:lnTo>
                      <a:lnTo>
                        <a:pt x="9908" y="595"/>
                      </a:lnTo>
                      <a:lnTo>
                        <a:pt x="9906" y="597"/>
                      </a:lnTo>
                      <a:lnTo>
                        <a:pt x="9903" y="599"/>
                      </a:lnTo>
                      <a:lnTo>
                        <a:pt x="9903" y="603"/>
                      </a:lnTo>
                      <a:lnTo>
                        <a:pt x="9903" y="980"/>
                      </a:lnTo>
                      <a:lnTo>
                        <a:pt x="9903" y="983"/>
                      </a:lnTo>
                      <a:lnTo>
                        <a:pt x="9902" y="987"/>
                      </a:lnTo>
                      <a:lnTo>
                        <a:pt x="9901" y="989"/>
                      </a:lnTo>
                      <a:lnTo>
                        <a:pt x="9900" y="991"/>
                      </a:lnTo>
                      <a:lnTo>
                        <a:pt x="9898" y="992"/>
                      </a:lnTo>
                      <a:lnTo>
                        <a:pt x="9895" y="993"/>
                      </a:lnTo>
                      <a:lnTo>
                        <a:pt x="9892" y="994"/>
                      </a:lnTo>
                      <a:lnTo>
                        <a:pt x="9889" y="994"/>
                      </a:lnTo>
                      <a:lnTo>
                        <a:pt x="9705" y="994"/>
                      </a:lnTo>
                      <a:lnTo>
                        <a:pt x="9702" y="994"/>
                      </a:lnTo>
                      <a:lnTo>
                        <a:pt x="9699" y="993"/>
                      </a:lnTo>
                      <a:lnTo>
                        <a:pt x="9696" y="992"/>
                      </a:lnTo>
                      <a:lnTo>
                        <a:pt x="9694" y="991"/>
                      </a:lnTo>
                      <a:lnTo>
                        <a:pt x="9692" y="989"/>
                      </a:lnTo>
                      <a:lnTo>
                        <a:pt x="9691" y="987"/>
                      </a:lnTo>
                      <a:lnTo>
                        <a:pt x="9691" y="983"/>
                      </a:lnTo>
                      <a:lnTo>
                        <a:pt x="9691" y="980"/>
                      </a:lnTo>
                      <a:close/>
                      <a:moveTo>
                        <a:pt x="10773" y="716"/>
                      </a:moveTo>
                      <a:lnTo>
                        <a:pt x="10778" y="729"/>
                      </a:lnTo>
                      <a:lnTo>
                        <a:pt x="10783" y="741"/>
                      </a:lnTo>
                      <a:lnTo>
                        <a:pt x="10790" y="752"/>
                      </a:lnTo>
                      <a:lnTo>
                        <a:pt x="10796" y="763"/>
                      </a:lnTo>
                      <a:lnTo>
                        <a:pt x="10804" y="772"/>
                      </a:lnTo>
                      <a:lnTo>
                        <a:pt x="10811" y="781"/>
                      </a:lnTo>
                      <a:lnTo>
                        <a:pt x="10820" y="789"/>
                      </a:lnTo>
                      <a:lnTo>
                        <a:pt x="10830" y="796"/>
                      </a:lnTo>
                      <a:lnTo>
                        <a:pt x="10840" y="803"/>
                      </a:lnTo>
                      <a:lnTo>
                        <a:pt x="10851" y="808"/>
                      </a:lnTo>
                      <a:lnTo>
                        <a:pt x="10861" y="813"/>
                      </a:lnTo>
                      <a:lnTo>
                        <a:pt x="10873" y="817"/>
                      </a:lnTo>
                      <a:lnTo>
                        <a:pt x="10886" y="819"/>
                      </a:lnTo>
                      <a:lnTo>
                        <a:pt x="10900" y="821"/>
                      </a:lnTo>
                      <a:lnTo>
                        <a:pt x="10914" y="823"/>
                      </a:lnTo>
                      <a:lnTo>
                        <a:pt x="10928" y="823"/>
                      </a:lnTo>
                      <a:lnTo>
                        <a:pt x="10943" y="823"/>
                      </a:lnTo>
                      <a:lnTo>
                        <a:pt x="10957" y="821"/>
                      </a:lnTo>
                      <a:lnTo>
                        <a:pt x="10970" y="819"/>
                      </a:lnTo>
                      <a:lnTo>
                        <a:pt x="10983" y="817"/>
                      </a:lnTo>
                      <a:lnTo>
                        <a:pt x="10995" y="813"/>
                      </a:lnTo>
                      <a:lnTo>
                        <a:pt x="11006" y="808"/>
                      </a:lnTo>
                      <a:lnTo>
                        <a:pt x="11017" y="803"/>
                      </a:lnTo>
                      <a:lnTo>
                        <a:pt x="11027" y="796"/>
                      </a:lnTo>
                      <a:lnTo>
                        <a:pt x="11037" y="789"/>
                      </a:lnTo>
                      <a:lnTo>
                        <a:pt x="11045" y="781"/>
                      </a:lnTo>
                      <a:lnTo>
                        <a:pt x="11053" y="772"/>
                      </a:lnTo>
                      <a:lnTo>
                        <a:pt x="11061" y="763"/>
                      </a:lnTo>
                      <a:lnTo>
                        <a:pt x="11067" y="752"/>
                      </a:lnTo>
                      <a:lnTo>
                        <a:pt x="11073" y="741"/>
                      </a:lnTo>
                      <a:lnTo>
                        <a:pt x="11078" y="729"/>
                      </a:lnTo>
                      <a:lnTo>
                        <a:pt x="11084" y="716"/>
                      </a:lnTo>
                      <a:lnTo>
                        <a:pt x="11087" y="702"/>
                      </a:lnTo>
                      <a:lnTo>
                        <a:pt x="11090" y="684"/>
                      </a:lnTo>
                      <a:lnTo>
                        <a:pt x="11093" y="664"/>
                      </a:lnTo>
                      <a:lnTo>
                        <a:pt x="11096" y="640"/>
                      </a:lnTo>
                      <a:lnTo>
                        <a:pt x="11097" y="611"/>
                      </a:lnTo>
                      <a:lnTo>
                        <a:pt x="11098" y="580"/>
                      </a:lnTo>
                      <a:lnTo>
                        <a:pt x="11099" y="544"/>
                      </a:lnTo>
                      <a:lnTo>
                        <a:pt x="11099" y="505"/>
                      </a:lnTo>
                      <a:lnTo>
                        <a:pt x="11099" y="467"/>
                      </a:lnTo>
                      <a:lnTo>
                        <a:pt x="11098" y="431"/>
                      </a:lnTo>
                      <a:lnTo>
                        <a:pt x="11097" y="399"/>
                      </a:lnTo>
                      <a:lnTo>
                        <a:pt x="11096" y="371"/>
                      </a:lnTo>
                      <a:lnTo>
                        <a:pt x="11093" y="347"/>
                      </a:lnTo>
                      <a:lnTo>
                        <a:pt x="11090" y="326"/>
                      </a:lnTo>
                      <a:lnTo>
                        <a:pt x="11087" y="309"/>
                      </a:lnTo>
                      <a:lnTo>
                        <a:pt x="11084" y="295"/>
                      </a:lnTo>
                      <a:lnTo>
                        <a:pt x="11078" y="282"/>
                      </a:lnTo>
                      <a:lnTo>
                        <a:pt x="11073" y="270"/>
                      </a:lnTo>
                      <a:lnTo>
                        <a:pt x="11067" y="259"/>
                      </a:lnTo>
                      <a:lnTo>
                        <a:pt x="11061" y="248"/>
                      </a:lnTo>
                      <a:lnTo>
                        <a:pt x="11053" y="238"/>
                      </a:lnTo>
                      <a:lnTo>
                        <a:pt x="11045" y="230"/>
                      </a:lnTo>
                      <a:lnTo>
                        <a:pt x="11037" y="222"/>
                      </a:lnTo>
                      <a:lnTo>
                        <a:pt x="11027" y="214"/>
                      </a:lnTo>
                      <a:lnTo>
                        <a:pt x="11017" y="208"/>
                      </a:lnTo>
                      <a:lnTo>
                        <a:pt x="11006" y="202"/>
                      </a:lnTo>
                      <a:lnTo>
                        <a:pt x="10995" y="198"/>
                      </a:lnTo>
                      <a:lnTo>
                        <a:pt x="10983" y="194"/>
                      </a:lnTo>
                      <a:lnTo>
                        <a:pt x="10970" y="192"/>
                      </a:lnTo>
                      <a:lnTo>
                        <a:pt x="10957" y="189"/>
                      </a:lnTo>
                      <a:lnTo>
                        <a:pt x="10943" y="188"/>
                      </a:lnTo>
                      <a:lnTo>
                        <a:pt x="10928" y="187"/>
                      </a:lnTo>
                      <a:lnTo>
                        <a:pt x="10914" y="188"/>
                      </a:lnTo>
                      <a:lnTo>
                        <a:pt x="10900" y="189"/>
                      </a:lnTo>
                      <a:lnTo>
                        <a:pt x="10886" y="192"/>
                      </a:lnTo>
                      <a:lnTo>
                        <a:pt x="10873" y="194"/>
                      </a:lnTo>
                      <a:lnTo>
                        <a:pt x="10861" y="198"/>
                      </a:lnTo>
                      <a:lnTo>
                        <a:pt x="10851" y="202"/>
                      </a:lnTo>
                      <a:lnTo>
                        <a:pt x="10840" y="208"/>
                      </a:lnTo>
                      <a:lnTo>
                        <a:pt x="10830" y="214"/>
                      </a:lnTo>
                      <a:lnTo>
                        <a:pt x="10820" y="222"/>
                      </a:lnTo>
                      <a:lnTo>
                        <a:pt x="10811" y="230"/>
                      </a:lnTo>
                      <a:lnTo>
                        <a:pt x="10804" y="238"/>
                      </a:lnTo>
                      <a:lnTo>
                        <a:pt x="10796" y="248"/>
                      </a:lnTo>
                      <a:lnTo>
                        <a:pt x="10790" y="259"/>
                      </a:lnTo>
                      <a:lnTo>
                        <a:pt x="10783" y="270"/>
                      </a:lnTo>
                      <a:lnTo>
                        <a:pt x="10778" y="282"/>
                      </a:lnTo>
                      <a:lnTo>
                        <a:pt x="10773" y="295"/>
                      </a:lnTo>
                      <a:lnTo>
                        <a:pt x="10770" y="309"/>
                      </a:lnTo>
                      <a:lnTo>
                        <a:pt x="10767" y="326"/>
                      </a:lnTo>
                      <a:lnTo>
                        <a:pt x="10763" y="347"/>
                      </a:lnTo>
                      <a:lnTo>
                        <a:pt x="10761" y="371"/>
                      </a:lnTo>
                      <a:lnTo>
                        <a:pt x="10760" y="399"/>
                      </a:lnTo>
                      <a:lnTo>
                        <a:pt x="10758" y="431"/>
                      </a:lnTo>
                      <a:lnTo>
                        <a:pt x="10758" y="467"/>
                      </a:lnTo>
                      <a:lnTo>
                        <a:pt x="10758" y="505"/>
                      </a:lnTo>
                      <a:lnTo>
                        <a:pt x="10758" y="544"/>
                      </a:lnTo>
                      <a:lnTo>
                        <a:pt x="10758" y="580"/>
                      </a:lnTo>
                      <a:lnTo>
                        <a:pt x="10760" y="611"/>
                      </a:lnTo>
                      <a:lnTo>
                        <a:pt x="10761" y="640"/>
                      </a:lnTo>
                      <a:lnTo>
                        <a:pt x="10763" y="664"/>
                      </a:lnTo>
                      <a:lnTo>
                        <a:pt x="10767" y="684"/>
                      </a:lnTo>
                      <a:lnTo>
                        <a:pt x="10770" y="702"/>
                      </a:lnTo>
                      <a:lnTo>
                        <a:pt x="10773" y="716"/>
                      </a:lnTo>
                      <a:close/>
                      <a:moveTo>
                        <a:pt x="11154" y="950"/>
                      </a:moveTo>
                      <a:lnTo>
                        <a:pt x="11142" y="957"/>
                      </a:lnTo>
                      <a:lnTo>
                        <a:pt x="11130" y="964"/>
                      </a:lnTo>
                      <a:lnTo>
                        <a:pt x="11118" y="970"/>
                      </a:lnTo>
                      <a:lnTo>
                        <a:pt x="11105" y="977"/>
                      </a:lnTo>
                      <a:lnTo>
                        <a:pt x="11078" y="987"/>
                      </a:lnTo>
                      <a:lnTo>
                        <a:pt x="11051" y="995"/>
                      </a:lnTo>
                      <a:lnTo>
                        <a:pt x="11021" y="1002"/>
                      </a:lnTo>
                      <a:lnTo>
                        <a:pt x="10992" y="1006"/>
                      </a:lnTo>
                      <a:lnTo>
                        <a:pt x="10961" y="1009"/>
                      </a:lnTo>
                      <a:lnTo>
                        <a:pt x="10928" y="1011"/>
                      </a:lnTo>
                      <a:lnTo>
                        <a:pt x="10896" y="1009"/>
                      </a:lnTo>
                      <a:lnTo>
                        <a:pt x="10865" y="1006"/>
                      </a:lnTo>
                      <a:lnTo>
                        <a:pt x="10834" y="1002"/>
                      </a:lnTo>
                      <a:lnTo>
                        <a:pt x="10806" y="995"/>
                      </a:lnTo>
                      <a:lnTo>
                        <a:pt x="10778" y="987"/>
                      </a:lnTo>
                      <a:lnTo>
                        <a:pt x="10751" y="977"/>
                      </a:lnTo>
                      <a:lnTo>
                        <a:pt x="10738" y="970"/>
                      </a:lnTo>
                      <a:lnTo>
                        <a:pt x="10726" y="964"/>
                      </a:lnTo>
                      <a:lnTo>
                        <a:pt x="10713" y="957"/>
                      </a:lnTo>
                      <a:lnTo>
                        <a:pt x="10701" y="950"/>
                      </a:lnTo>
                      <a:lnTo>
                        <a:pt x="10690" y="942"/>
                      </a:lnTo>
                      <a:lnTo>
                        <a:pt x="10679" y="934"/>
                      </a:lnTo>
                      <a:lnTo>
                        <a:pt x="10669" y="926"/>
                      </a:lnTo>
                      <a:lnTo>
                        <a:pt x="10658" y="916"/>
                      </a:lnTo>
                      <a:lnTo>
                        <a:pt x="10648" y="907"/>
                      </a:lnTo>
                      <a:lnTo>
                        <a:pt x="10639" y="896"/>
                      </a:lnTo>
                      <a:lnTo>
                        <a:pt x="10630" y="887"/>
                      </a:lnTo>
                      <a:lnTo>
                        <a:pt x="10621" y="876"/>
                      </a:lnTo>
                      <a:lnTo>
                        <a:pt x="10613" y="864"/>
                      </a:lnTo>
                      <a:lnTo>
                        <a:pt x="10606" y="853"/>
                      </a:lnTo>
                      <a:lnTo>
                        <a:pt x="10599" y="841"/>
                      </a:lnTo>
                      <a:lnTo>
                        <a:pt x="10591" y="828"/>
                      </a:lnTo>
                      <a:lnTo>
                        <a:pt x="10586" y="815"/>
                      </a:lnTo>
                      <a:lnTo>
                        <a:pt x="10579" y="802"/>
                      </a:lnTo>
                      <a:lnTo>
                        <a:pt x="10574" y="788"/>
                      </a:lnTo>
                      <a:lnTo>
                        <a:pt x="10570" y="773"/>
                      </a:lnTo>
                      <a:lnTo>
                        <a:pt x="10563" y="750"/>
                      </a:lnTo>
                      <a:lnTo>
                        <a:pt x="10558" y="723"/>
                      </a:lnTo>
                      <a:lnTo>
                        <a:pt x="10552" y="695"/>
                      </a:lnTo>
                      <a:lnTo>
                        <a:pt x="10549" y="662"/>
                      </a:lnTo>
                      <a:lnTo>
                        <a:pt x="10546" y="628"/>
                      </a:lnTo>
                      <a:lnTo>
                        <a:pt x="10544" y="590"/>
                      </a:lnTo>
                      <a:lnTo>
                        <a:pt x="10542" y="549"/>
                      </a:lnTo>
                      <a:lnTo>
                        <a:pt x="10542" y="505"/>
                      </a:lnTo>
                      <a:lnTo>
                        <a:pt x="10542" y="461"/>
                      </a:lnTo>
                      <a:lnTo>
                        <a:pt x="10544" y="421"/>
                      </a:lnTo>
                      <a:lnTo>
                        <a:pt x="10546" y="383"/>
                      </a:lnTo>
                      <a:lnTo>
                        <a:pt x="10549" y="348"/>
                      </a:lnTo>
                      <a:lnTo>
                        <a:pt x="10552" y="316"/>
                      </a:lnTo>
                      <a:lnTo>
                        <a:pt x="10558" y="287"/>
                      </a:lnTo>
                      <a:lnTo>
                        <a:pt x="10563" y="261"/>
                      </a:lnTo>
                      <a:lnTo>
                        <a:pt x="10570" y="237"/>
                      </a:lnTo>
                      <a:lnTo>
                        <a:pt x="10574" y="223"/>
                      </a:lnTo>
                      <a:lnTo>
                        <a:pt x="10579" y="209"/>
                      </a:lnTo>
                      <a:lnTo>
                        <a:pt x="10586" y="196"/>
                      </a:lnTo>
                      <a:lnTo>
                        <a:pt x="10591" y="183"/>
                      </a:lnTo>
                      <a:lnTo>
                        <a:pt x="10599" y="170"/>
                      </a:lnTo>
                      <a:lnTo>
                        <a:pt x="10606" y="158"/>
                      </a:lnTo>
                      <a:lnTo>
                        <a:pt x="10613" y="147"/>
                      </a:lnTo>
                      <a:lnTo>
                        <a:pt x="10621" y="135"/>
                      </a:lnTo>
                      <a:lnTo>
                        <a:pt x="10630" y="124"/>
                      </a:lnTo>
                      <a:lnTo>
                        <a:pt x="10639" y="114"/>
                      </a:lnTo>
                      <a:lnTo>
                        <a:pt x="10648" y="103"/>
                      </a:lnTo>
                      <a:lnTo>
                        <a:pt x="10658" y="95"/>
                      </a:lnTo>
                      <a:lnTo>
                        <a:pt x="10669" y="85"/>
                      </a:lnTo>
                      <a:lnTo>
                        <a:pt x="10679" y="76"/>
                      </a:lnTo>
                      <a:lnTo>
                        <a:pt x="10690" y="69"/>
                      </a:lnTo>
                      <a:lnTo>
                        <a:pt x="10701" y="61"/>
                      </a:lnTo>
                      <a:lnTo>
                        <a:pt x="10713" y="53"/>
                      </a:lnTo>
                      <a:lnTo>
                        <a:pt x="10726" y="47"/>
                      </a:lnTo>
                      <a:lnTo>
                        <a:pt x="10738" y="40"/>
                      </a:lnTo>
                      <a:lnTo>
                        <a:pt x="10751" y="34"/>
                      </a:lnTo>
                      <a:lnTo>
                        <a:pt x="10778" y="24"/>
                      </a:lnTo>
                      <a:lnTo>
                        <a:pt x="10806" y="15"/>
                      </a:lnTo>
                      <a:lnTo>
                        <a:pt x="10834" y="9"/>
                      </a:lnTo>
                      <a:lnTo>
                        <a:pt x="10865" y="4"/>
                      </a:lnTo>
                      <a:lnTo>
                        <a:pt x="10896" y="1"/>
                      </a:lnTo>
                      <a:lnTo>
                        <a:pt x="10928" y="0"/>
                      </a:lnTo>
                      <a:lnTo>
                        <a:pt x="10961" y="1"/>
                      </a:lnTo>
                      <a:lnTo>
                        <a:pt x="10992" y="4"/>
                      </a:lnTo>
                      <a:lnTo>
                        <a:pt x="11021" y="9"/>
                      </a:lnTo>
                      <a:lnTo>
                        <a:pt x="11051" y="15"/>
                      </a:lnTo>
                      <a:lnTo>
                        <a:pt x="11078" y="24"/>
                      </a:lnTo>
                      <a:lnTo>
                        <a:pt x="11105" y="34"/>
                      </a:lnTo>
                      <a:lnTo>
                        <a:pt x="11118" y="40"/>
                      </a:lnTo>
                      <a:lnTo>
                        <a:pt x="11130" y="47"/>
                      </a:lnTo>
                      <a:lnTo>
                        <a:pt x="11142" y="53"/>
                      </a:lnTo>
                      <a:lnTo>
                        <a:pt x="11154" y="61"/>
                      </a:lnTo>
                      <a:lnTo>
                        <a:pt x="11166" y="69"/>
                      </a:lnTo>
                      <a:lnTo>
                        <a:pt x="11177" y="76"/>
                      </a:lnTo>
                      <a:lnTo>
                        <a:pt x="11188" y="85"/>
                      </a:lnTo>
                      <a:lnTo>
                        <a:pt x="11199" y="95"/>
                      </a:lnTo>
                      <a:lnTo>
                        <a:pt x="11209" y="103"/>
                      </a:lnTo>
                      <a:lnTo>
                        <a:pt x="11217" y="114"/>
                      </a:lnTo>
                      <a:lnTo>
                        <a:pt x="11227" y="124"/>
                      </a:lnTo>
                      <a:lnTo>
                        <a:pt x="11235" y="135"/>
                      </a:lnTo>
                      <a:lnTo>
                        <a:pt x="11244" y="147"/>
                      </a:lnTo>
                      <a:lnTo>
                        <a:pt x="11251" y="158"/>
                      </a:lnTo>
                      <a:lnTo>
                        <a:pt x="11258" y="170"/>
                      </a:lnTo>
                      <a:lnTo>
                        <a:pt x="11264" y="183"/>
                      </a:lnTo>
                      <a:lnTo>
                        <a:pt x="11271" y="196"/>
                      </a:lnTo>
                      <a:lnTo>
                        <a:pt x="11277" y="209"/>
                      </a:lnTo>
                      <a:lnTo>
                        <a:pt x="11282" y="223"/>
                      </a:lnTo>
                      <a:lnTo>
                        <a:pt x="11287" y="237"/>
                      </a:lnTo>
                      <a:lnTo>
                        <a:pt x="11294" y="261"/>
                      </a:lnTo>
                      <a:lnTo>
                        <a:pt x="11299" y="287"/>
                      </a:lnTo>
                      <a:lnTo>
                        <a:pt x="11303" y="316"/>
                      </a:lnTo>
                      <a:lnTo>
                        <a:pt x="11308" y="348"/>
                      </a:lnTo>
                      <a:lnTo>
                        <a:pt x="11311" y="383"/>
                      </a:lnTo>
                      <a:lnTo>
                        <a:pt x="11313" y="421"/>
                      </a:lnTo>
                      <a:lnTo>
                        <a:pt x="11314" y="461"/>
                      </a:lnTo>
                      <a:lnTo>
                        <a:pt x="11314" y="505"/>
                      </a:lnTo>
                      <a:lnTo>
                        <a:pt x="11314" y="549"/>
                      </a:lnTo>
                      <a:lnTo>
                        <a:pt x="11313" y="590"/>
                      </a:lnTo>
                      <a:lnTo>
                        <a:pt x="11311" y="628"/>
                      </a:lnTo>
                      <a:lnTo>
                        <a:pt x="11308" y="662"/>
                      </a:lnTo>
                      <a:lnTo>
                        <a:pt x="11303" y="695"/>
                      </a:lnTo>
                      <a:lnTo>
                        <a:pt x="11299" y="723"/>
                      </a:lnTo>
                      <a:lnTo>
                        <a:pt x="11294" y="750"/>
                      </a:lnTo>
                      <a:lnTo>
                        <a:pt x="11287" y="773"/>
                      </a:lnTo>
                      <a:lnTo>
                        <a:pt x="11282" y="788"/>
                      </a:lnTo>
                      <a:lnTo>
                        <a:pt x="11277" y="802"/>
                      </a:lnTo>
                      <a:lnTo>
                        <a:pt x="11271" y="815"/>
                      </a:lnTo>
                      <a:lnTo>
                        <a:pt x="11264" y="828"/>
                      </a:lnTo>
                      <a:lnTo>
                        <a:pt x="11258" y="841"/>
                      </a:lnTo>
                      <a:lnTo>
                        <a:pt x="11251" y="853"/>
                      </a:lnTo>
                      <a:lnTo>
                        <a:pt x="11244" y="864"/>
                      </a:lnTo>
                      <a:lnTo>
                        <a:pt x="11235" y="876"/>
                      </a:lnTo>
                      <a:lnTo>
                        <a:pt x="11227" y="887"/>
                      </a:lnTo>
                      <a:lnTo>
                        <a:pt x="11217" y="896"/>
                      </a:lnTo>
                      <a:lnTo>
                        <a:pt x="11209" y="907"/>
                      </a:lnTo>
                      <a:lnTo>
                        <a:pt x="11199" y="916"/>
                      </a:lnTo>
                      <a:lnTo>
                        <a:pt x="11188" y="926"/>
                      </a:lnTo>
                      <a:lnTo>
                        <a:pt x="11177" y="934"/>
                      </a:lnTo>
                      <a:lnTo>
                        <a:pt x="11166" y="942"/>
                      </a:lnTo>
                      <a:lnTo>
                        <a:pt x="11154" y="950"/>
                      </a:lnTo>
                      <a:close/>
                      <a:moveTo>
                        <a:pt x="11379" y="980"/>
                      </a:moveTo>
                      <a:lnTo>
                        <a:pt x="11379" y="807"/>
                      </a:lnTo>
                      <a:lnTo>
                        <a:pt x="11379" y="804"/>
                      </a:lnTo>
                      <a:lnTo>
                        <a:pt x="11380" y="802"/>
                      </a:lnTo>
                      <a:lnTo>
                        <a:pt x="11381" y="798"/>
                      </a:lnTo>
                      <a:lnTo>
                        <a:pt x="11383" y="796"/>
                      </a:lnTo>
                      <a:lnTo>
                        <a:pt x="11384" y="795"/>
                      </a:lnTo>
                      <a:lnTo>
                        <a:pt x="11387" y="794"/>
                      </a:lnTo>
                      <a:lnTo>
                        <a:pt x="11389" y="793"/>
                      </a:lnTo>
                      <a:lnTo>
                        <a:pt x="11394" y="793"/>
                      </a:lnTo>
                      <a:lnTo>
                        <a:pt x="11566" y="793"/>
                      </a:lnTo>
                      <a:lnTo>
                        <a:pt x="11569" y="793"/>
                      </a:lnTo>
                      <a:lnTo>
                        <a:pt x="11572" y="794"/>
                      </a:lnTo>
                      <a:lnTo>
                        <a:pt x="11575" y="795"/>
                      </a:lnTo>
                      <a:lnTo>
                        <a:pt x="11577" y="796"/>
                      </a:lnTo>
                      <a:lnTo>
                        <a:pt x="11578" y="798"/>
                      </a:lnTo>
                      <a:lnTo>
                        <a:pt x="11579" y="802"/>
                      </a:lnTo>
                      <a:lnTo>
                        <a:pt x="11580" y="804"/>
                      </a:lnTo>
                      <a:lnTo>
                        <a:pt x="11580" y="807"/>
                      </a:lnTo>
                      <a:lnTo>
                        <a:pt x="11580" y="980"/>
                      </a:lnTo>
                      <a:lnTo>
                        <a:pt x="11580" y="983"/>
                      </a:lnTo>
                      <a:lnTo>
                        <a:pt x="11579" y="987"/>
                      </a:lnTo>
                      <a:lnTo>
                        <a:pt x="11578" y="989"/>
                      </a:lnTo>
                      <a:lnTo>
                        <a:pt x="11577" y="991"/>
                      </a:lnTo>
                      <a:lnTo>
                        <a:pt x="11575" y="992"/>
                      </a:lnTo>
                      <a:lnTo>
                        <a:pt x="11572" y="993"/>
                      </a:lnTo>
                      <a:lnTo>
                        <a:pt x="11569" y="994"/>
                      </a:lnTo>
                      <a:lnTo>
                        <a:pt x="11566" y="994"/>
                      </a:lnTo>
                      <a:lnTo>
                        <a:pt x="11394" y="994"/>
                      </a:lnTo>
                      <a:lnTo>
                        <a:pt x="11389" y="994"/>
                      </a:lnTo>
                      <a:lnTo>
                        <a:pt x="11387" y="993"/>
                      </a:lnTo>
                      <a:lnTo>
                        <a:pt x="11384" y="992"/>
                      </a:lnTo>
                      <a:lnTo>
                        <a:pt x="11383" y="991"/>
                      </a:lnTo>
                      <a:lnTo>
                        <a:pt x="11381" y="989"/>
                      </a:lnTo>
                      <a:lnTo>
                        <a:pt x="11380" y="987"/>
                      </a:lnTo>
                      <a:lnTo>
                        <a:pt x="11379" y="983"/>
                      </a:lnTo>
                      <a:lnTo>
                        <a:pt x="11379" y="98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288"/>
                    <a:buFont typeface="Arial"/>
                    <a:buNone/>
                  </a:pPr>
                  <a:endParaRPr sz="3288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" name="Google Shape;57;p15"/>
            <p:cNvGrpSpPr/>
            <p:nvPr/>
          </p:nvGrpSpPr>
          <p:grpSpPr>
            <a:xfrm>
              <a:off x="6682544" y="4179237"/>
              <a:ext cx="5509456" cy="75264"/>
              <a:chOff x="4698826" y="2286329"/>
              <a:chExt cx="5509456" cy="75264"/>
            </a:xfrm>
          </p:grpSpPr>
          <p:sp>
            <p:nvSpPr>
              <p:cNvPr id="58" name="Google Shape;58;p15"/>
              <p:cNvSpPr/>
              <p:nvPr/>
            </p:nvSpPr>
            <p:spPr>
              <a:xfrm rot="10800000">
                <a:off x="4698826" y="2286329"/>
                <a:ext cx="147301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15"/>
              <p:cNvSpPr/>
              <p:nvPr/>
            </p:nvSpPr>
            <p:spPr>
              <a:xfrm rot="10800000">
                <a:off x="4982120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15"/>
              <p:cNvSpPr/>
              <p:nvPr/>
            </p:nvSpPr>
            <p:spPr>
              <a:xfrm rot="10800000">
                <a:off x="5264339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15"/>
              <p:cNvSpPr/>
              <p:nvPr/>
            </p:nvSpPr>
            <p:spPr>
              <a:xfrm rot="10800000">
                <a:off x="5546557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15"/>
              <p:cNvSpPr/>
              <p:nvPr/>
            </p:nvSpPr>
            <p:spPr>
              <a:xfrm rot="10800000">
                <a:off x="5828776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15"/>
              <p:cNvSpPr/>
              <p:nvPr/>
            </p:nvSpPr>
            <p:spPr>
              <a:xfrm rot="10800000">
                <a:off x="6110995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15"/>
              <p:cNvSpPr/>
              <p:nvPr/>
            </p:nvSpPr>
            <p:spPr>
              <a:xfrm rot="10800000">
                <a:off x="6393213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15"/>
              <p:cNvSpPr/>
              <p:nvPr/>
            </p:nvSpPr>
            <p:spPr>
              <a:xfrm rot="10800000">
                <a:off x="6675432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5"/>
              <p:cNvSpPr/>
              <p:nvPr/>
            </p:nvSpPr>
            <p:spPr>
              <a:xfrm rot="10800000">
                <a:off x="6957651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5"/>
              <p:cNvSpPr/>
              <p:nvPr/>
            </p:nvSpPr>
            <p:spPr>
              <a:xfrm rot="10800000">
                <a:off x="7239869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5"/>
              <p:cNvSpPr/>
              <p:nvPr/>
            </p:nvSpPr>
            <p:spPr>
              <a:xfrm rot="10800000">
                <a:off x="7522087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15"/>
              <p:cNvSpPr/>
              <p:nvPr/>
            </p:nvSpPr>
            <p:spPr>
              <a:xfrm rot="10800000">
                <a:off x="7804308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5"/>
              <p:cNvSpPr/>
              <p:nvPr/>
            </p:nvSpPr>
            <p:spPr>
              <a:xfrm rot="10800000">
                <a:off x="8086527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 rot="10800000">
                <a:off x="8368746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 rot="10800000">
                <a:off x="8650964" y="2286329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 rot="10800000">
                <a:off x="8933183" y="2286330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 rot="10800000">
                <a:off x="9215401" y="2286330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 rot="10800000">
                <a:off x="9497620" y="2286330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 rot="10800000">
                <a:off x="9779839" y="2286330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 rot="10800000">
                <a:off x="10062057" y="2286330"/>
                <a:ext cx="146225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61925" tIns="30950" rIns="61925" bIns="3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27"/>
                  <a:buFont typeface="Arial"/>
                  <a:buNone/>
                </a:pPr>
                <a:endParaRPr sz="222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bilidade - Abertura ">
  <p:cSld name="Mobilidade - Abertura 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B4D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" name="Google Shape;80;p16"/>
          <p:cNvGrpSpPr/>
          <p:nvPr/>
        </p:nvGrpSpPr>
        <p:grpSpPr>
          <a:xfrm>
            <a:off x="-554507" y="3460593"/>
            <a:ext cx="4936112" cy="380582"/>
            <a:chOff x="7677150" y="5195888"/>
            <a:chExt cx="5187950" cy="400050"/>
          </a:xfrm>
        </p:grpSpPr>
        <p:sp>
          <p:nvSpPr>
            <p:cNvPr id="81" name="Google Shape;81;p16"/>
            <p:cNvSpPr/>
            <p:nvPr/>
          </p:nvSpPr>
          <p:spPr>
            <a:xfrm>
              <a:off x="7677150" y="5195888"/>
              <a:ext cx="200025" cy="400050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8269288" y="5195888"/>
              <a:ext cx="4595812" cy="400050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16"/>
          <p:cNvSpPr/>
          <p:nvPr/>
        </p:nvSpPr>
        <p:spPr>
          <a:xfrm>
            <a:off x="1" y="1"/>
            <a:ext cx="4428654" cy="6858000"/>
          </a:xfrm>
          <a:prstGeom prst="rect">
            <a:avLst/>
          </a:prstGeom>
          <a:solidFill>
            <a:srgbClr val="FB4D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5679339" y="2325292"/>
            <a:ext cx="909284" cy="909168"/>
          </a:xfrm>
          <a:custGeom>
            <a:avLst/>
            <a:gdLst/>
            <a:ahLst/>
            <a:cxnLst/>
            <a:rect l="l" t="t" r="r" b="b"/>
            <a:pathLst>
              <a:path w="2409" h="2407" extrusionOk="0">
                <a:moveTo>
                  <a:pt x="1924" y="239"/>
                </a:moveTo>
                <a:lnTo>
                  <a:pt x="1951" y="260"/>
                </a:lnTo>
                <a:lnTo>
                  <a:pt x="1977" y="282"/>
                </a:lnTo>
                <a:lnTo>
                  <a:pt x="2003" y="303"/>
                </a:lnTo>
                <a:lnTo>
                  <a:pt x="2028" y="326"/>
                </a:lnTo>
                <a:lnTo>
                  <a:pt x="2052" y="350"/>
                </a:lnTo>
                <a:lnTo>
                  <a:pt x="2076" y="374"/>
                </a:lnTo>
                <a:lnTo>
                  <a:pt x="2099" y="399"/>
                </a:lnTo>
                <a:lnTo>
                  <a:pt x="2122" y="424"/>
                </a:lnTo>
                <a:lnTo>
                  <a:pt x="2144" y="450"/>
                </a:lnTo>
                <a:lnTo>
                  <a:pt x="2164" y="477"/>
                </a:lnTo>
                <a:lnTo>
                  <a:pt x="2185" y="505"/>
                </a:lnTo>
                <a:lnTo>
                  <a:pt x="2205" y="533"/>
                </a:lnTo>
                <a:lnTo>
                  <a:pt x="2223" y="561"/>
                </a:lnTo>
                <a:lnTo>
                  <a:pt x="2241" y="591"/>
                </a:lnTo>
                <a:lnTo>
                  <a:pt x="2258" y="620"/>
                </a:lnTo>
                <a:lnTo>
                  <a:pt x="2274" y="650"/>
                </a:lnTo>
                <a:lnTo>
                  <a:pt x="2290" y="681"/>
                </a:lnTo>
                <a:lnTo>
                  <a:pt x="2305" y="711"/>
                </a:lnTo>
                <a:lnTo>
                  <a:pt x="2318" y="744"/>
                </a:lnTo>
                <a:lnTo>
                  <a:pt x="2331" y="775"/>
                </a:lnTo>
                <a:lnTo>
                  <a:pt x="2343" y="808"/>
                </a:lnTo>
                <a:lnTo>
                  <a:pt x="2354" y="841"/>
                </a:lnTo>
                <a:lnTo>
                  <a:pt x="2364" y="874"/>
                </a:lnTo>
                <a:lnTo>
                  <a:pt x="2372" y="908"/>
                </a:lnTo>
                <a:lnTo>
                  <a:pt x="2381" y="943"/>
                </a:lnTo>
                <a:lnTo>
                  <a:pt x="2388" y="978"/>
                </a:lnTo>
                <a:lnTo>
                  <a:pt x="2394" y="1013"/>
                </a:lnTo>
                <a:lnTo>
                  <a:pt x="2400" y="1047"/>
                </a:lnTo>
                <a:lnTo>
                  <a:pt x="2403" y="1083"/>
                </a:lnTo>
                <a:lnTo>
                  <a:pt x="2406" y="1119"/>
                </a:lnTo>
                <a:lnTo>
                  <a:pt x="2408" y="1155"/>
                </a:lnTo>
                <a:lnTo>
                  <a:pt x="2409" y="1192"/>
                </a:lnTo>
                <a:lnTo>
                  <a:pt x="2407" y="1238"/>
                </a:lnTo>
                <a:lnTo>
                  <a:pt x="2404" y="1283"/>
                </a:lnTo>
                <a:lnTo>
                  <a:pt x="2399" y="1329"/>
                </a:lnTo>
                <a:lnTo>
                  <a:pt x="2392" y="1376"/>
                </a:lnTo>
                <a:lnTo>
                  <a:pt x="2382" y="1422"/>
                </a:lnTo>
                <a:lnTo>
                  <a:pt x="2371" y="1468"/>
                </a:lnTo>
                <a:lnTo>
                  <a:pt x="2358" y="1514"/>
                </a:lnTo>
                <a:lnTo>
                  <a:pt x="2344" y="1559"/>
                </a:lnTo>
                <a:lnTo>
                  <a:pt x="2328" y="1603"/>
                </a:lnTo>
                <a:lnTo>
                  <a:pt x="2309" y="1648"/>
                </a:lnTo>
                <a:lnTo>
                  <a:pt x="2289" y="1691"/>
                </a:lnTo>
                <a:lnTo>
                  <a:pt x="2268" y="1734"/>
                </a:lnTo>
                <a:lnTo>
                  <a:pt x="2244" y="1776"/>
                </a:lnTo>
                <a:lnTo>
                  <a:pt x="2219" y="1816"/>
                </a:lnTo>
                <a:lnTo>
                  <a:pt x="2193" y="1856"/>
                </a:lnTo>
                <a:lnTo>
                  <a:pt x="2164" y="1894"/>
                </a:lnTo>
                <a:lnTo>
                  <a:pt x="2135" y="1931"/>
                </a:lnTo>
                <a:lnTo>
                  <a:pt x="2103" y="1965"/>
                </a:lnTo>
                <a:lnTo>
                  <a:pt x="2071" y="1999"/>
                </a:lnTo>
                <a:lnTo>
                  <a:pt x="2037" y="2031"/>
                </a:lnTo>
                <a:lnTo>
                  <a:pt x="2001" y="2061"/>
                </a:lnTo>
                <a:lnTo>
                  <a:pt x="1964" y="2088"/>
                </a:lnTo>
                <a:lnTo>
                  <a:pt x="1926" y="2114"/>
                </a:lnTo>
                <a:lnTo>
                  <a:pt x="1886" y="2138"/>
                </a:lnTo>
                <a:lnTo>
                  <a:pt x="1845" y="2159"/>
                </a:lnTo>
                <a:lnTo>
                  <a:pt x="1803" y="2177"/>
                </a:lnTo>
                <a:lnTo>
                  <a:pt x="1759" y="2194"/>
                </a:lnTo>
                <a:lnTo>
                  <a:pt x="1715" y="2208"/>
                </a:lnTo>
                <a:lnTo>
                  <a:pt x="1669" y="2219"/>
                </a:lnTo>
                <a:lnTo>
                  <a:pt x="1621" y="2226"/>
                </a:lnTo>
                <a:lnTo>
                  <a:pt x="1573" y="2231"/>
                </a:lnTo>
                <a:lnTo>
                  <a:pt x="1523" y="2233"/>
                </a:lnTo>
                <a:lnTo>
                  <a:pt x="1491" y="2232"/>
                </a:lnTo>
                <a:lnTo>
                  <a:pt x="1458" y="2230"/>
                </a:lnTo>
                <a:lnTo>
                  <a:pt x="1425" y="2226"/>
                </a:lnTo>
                <a:lnTo>
                  <a:pt x="1394" y="2222"/>
                </a:lnTo>
                <a:lnTo>
                  <a:pt x="1362" y="2217"/>
                </a:lnTo>
                <a:lnTo>
                  <a:pt x="1332" y="2210"/>
                </a:lnTo>
                <a:lnTo>
                  <a:pt x="1302" y="2202"/>
                </a:lnTo>
                <a:lnTo>
                  <a:pt x="1273" y="2193"/>
                </a:lnTo>
                <a:lnTo>
                  <a:pt x="1244" y="2183"/>
                </a:lnTo>
                <a:lnTo>
                  <a:pt x="1216" y="2172"/>
                </a:lnTo>
                <a:lnTo>
                  <a:pt x="1190" y="2160"/>
                </a:lnTo>
                <a:lnTo>
                  <a:pt x="1164" y="2147"/>
                </a:lnTo>
                <a:lnTo>
                  <a:pt x="1139" y="2133"/>
                </a:lnTo>
                <a:lnTo>
                  <a:pt x="1114" y="2118"/>
                </a:lnTo>
                <a:lnTo>
                  <a:pt x="1091" y="2101"/>
                </a:lnTo>
                <a:lnTo>
                  <a:pt x="1068" y="2085"/>
                </a:lnTo>
                <a:lnTo>
                  <a:pt x="1047" y="2067"/>
                </a:lnTo>
                <a:lnTo>
                  <a:pt x="1027" y="2048"/>
                </a:lnTo>
                <a:lnTo>
                  <a:pt x="1008" y="2028"/>
                </a:lnTo>
                <a:lnTo>
                  <a:pt x="991" y="2009"/>
                </a:lnTo>
                <a:lnTo>
                  <a:pt x="973" y="1987"/>
                </a:lnTo>
                <a:lnTo>
                  <a:pt x="958" y="1965"/>
                </a:lnTo>
                <a:lnTo>
                  <a:pt x="944" y="1944"/>
                </a:lnTo>
                <a:lnTo>
                  <a:pt x="931" y="1920"/>
                </a:lnTo>
                <a:lnTo>
                  <a:pt x="920" y="1896"/>
                </a:lnTo>
                <a:lnTo>
                  <a:pt x="910" y="1872"/>
                </a:lnTo>
                <a:lnTo>
                  <a:pt x="901" y="1847"/>
                </a:lnTo>
                <a:lnTo>
                  <a:pt x="894" y="1821"/>
                </a:lnTo>
                <a:lnTo>
                  <a:pt x="888" y="1795"/>
                </a:lnTo>
                <a:lnTo>
                  <a:pt x="884" y="1769"/>
                </a:lnTo>
                <a:lnTo>
                  <a:pt x="882" y="1740"/>
                </a:lnTo>
                <a:lnTo>
                  <a:pt x="881" y="1713"/>
                </a:lnTo>
                <a:lnTo>
                  <a:pt x="882" y="1695"/>
                </a:lnTo>
                <a:lnTo>
                  <a:pt x="883" y="1675"/>
                </a:lnTo>
                <a:lnTo>
                  <a:pt x="885" y="1656"/>
                </a:lnTo>
                <a:lnTo>
                  <a:pt x="887" y="1638"/>
                </a:lnTo>
                <a:lnTo>
                  <a:pt x="891" y="1620"/>
                </a:lnTo>
                <a:lnTo>
                  <a:pt x="895" y="1601"/>
                </a:lnTo>
                <a:lnTo>
                  <a:pt x="900" y="1584"/>
                </a:lnTo>
                <a:lnTo>
                  <a:pt x="907" y="1565"/>
                </a:lnTo>
                <a:lnTo>
                  <a:pt x="913" y="1548"/>
                </a:lnTo>
                <a:lnTo>
                  <a:pt x="920" y="1529"/>
                </a:lnTo>
                <a:lnTo>
                  <a:pt x="928" y="1512"/>
                </a:lnTo>
                <a:lnTo>
                  <a:pt x="936" y="1496"/>
                </a:lnTo>
                <a:lnTo>
                  <a:pt x="946" y="1478"/>
                </a:lnTo>
                <a:lnTo>
                  <a:pt x="956" y="1462"/>
                </a:lnTo>
                <a:lnTo>
                  <a:pt x="966" y="1445"/>
                </a:lnTo>
                <a:lnTo>
                  <a:pt x="977" y="1429"/>
                </a:lnTo>
                <a:lnTo>
                  <a:pt x="989" y="1414"/>
                </a:lnTo>
                <a:lnTo>
                  <a:pt x="1001" y="1399"/>
                </a:lnTo>
                <a:lnTo>
                  <a:pt x="1014" y="1383"/>
                </a:lnTo>
                <a:lnTo>
                  <a:pt x="1027" y="1368"/>
                </a:lnTo>
                <a:lnTo>
                  <a:pt x="1041" y="1354"/>
                </a:lnTo>
                <a:lnTo>
                  <a:pt x="1055" y="1341"/>
                </a:lnTo>
                <a:lnTo>
                  <a:pt x="1070" y="1328"/>
                </a:lnTo>
                <a:lnTo>
                  <a:pt x="1085" y="1315"/>
                </a:lnTo>
                <a:lnTo>
                  <a:pt x="1101" y="1303"/>
                </a:lnTo>
                <a:lnTo>
                  <a:pt x="1117" y="1291"/>
                </a:lnTo>
                <a:lnTo>
                  <a:pt x="1133" y="1279"/>
                </a:lnTo>
                <a:lnTo>
                  <a:pt x="1150" y="1269"/>
                </a:lnTo>
                <a:lnTo>
                  <a:pt x="1167" y="1258"/>
                </a:lnTo>
                <a:lnTo>
                  <a:pt x="1186" y="1250"/>
                </a:lnTo>
                <a:lnTo>
                  <a:pt x="1203" y="1240"/>
                </a:lnTo>
                <a:lnTo>
                  <a:pt x="1222" y="1232"/>
                </a:lnTo>
                <a:lnTo>
                  <a:pt x="1242" y="1223"/>
                </a:lnTo>
                <a:lnTo>
                  <a:pt x="1263" y="1213"/>
                </a:lnTo>
                <a:lnTo>
                  <a:pt x="1283" y="1203"/>
                </a:lnTo>
                <a:lnTo>
                  <a:pt x="1303" y="1192"/>
                </a:lnTo>
                <a:lnTo>
                  <a:pt x="1322" y="1181"/>
                </a:lnTo>
                <a:lnTo>
                  <a:pt x="1340" y="1169"/>
                </a:lnTo>
                <a:lnTo>
                  <a:pt x="1359" y="1157"/>
                </a:lnTo>
                <a:lnTo>
                  <a:pt x="1376" y="1145"/>
                </a:lnTo>
                <a:lnTo>
                  <a:pt x="1394" y="1132"/>
                </a:lnTo>
                <a:lnTo>
                  <a:pt x="1411" y="1118"/>
                </a:lnTo>
                <a:lnTo>
                  <a:pt x="1426" y="1104"/>
                </a:lnTo>
                <a:lnTo>
                  <a:pt x="1443" y="1090"/>
                </a:lnTo>
                <a:lnTo>
                  <a:pt x="1458" y="1075"/>
                </a:lnTo>
                <a:lnTo>
                  <a:pt x="1472" y="1059"/>
                </a:lnTo>
                <a:lnTo>
                  <a:pt x="1485" y="1044"/>
                </a:lnTo>
                <a:lnTo>
                  <a:pt x="1499" y="1028"/>
                </a:lnTo>
                <a:lnTo>
                  <a:pt x="1511" y="1012"/>
                </a:lnTo>
                <a:lnTo>
                  <a:pt x="1523" y="994"/>
                </a:lnTo>
                <a:lnTo>
                  <a:pt x="1534" y="977"/>
                </a:lnTo>
                <a:lnTo>
                  <a:pt x="1545" y="958"/>
                </a:lnTo>
                <a:lnTo>
                  <a:pt x="1554" y="941"/>
                </a:lnTo>
                <a:lnTo>
                  <a:pt x="1563" y="921"/>
                </a:lnTo>
                <a:lnTo>
                  <a:pt x="1571" y="903"/>
                </a:lnTo>
                <a:lnTo>
                  <a:pt x="1579" y="883"/>
                </a:lnTo>
                <a:lnTo>
                  <a:pt x="1585" y="863"/>
                </a:lnTo>
                <a:lnTo>
                  <a:pt x="1591" y="843"/>
                </a:lnTo>
                <a:lnTo>
                  <a:pt x="1596" y="822"/>
                </a:lnTo>
                <a:lnTo>
                  <a:pt x="1600" y="801"/>
                </a:lnTo>
                <a:lnTo>
                  <a:pt x="1603" y="779"/>
                </a:lnTo>
                <a:lnTo>
                  <a:pt x="1606" y="757"/>
                </a:lnTo>
                <a:lnTo>
                  <a:pt x="1607" y="735"/>
                </a:lnTo>
                <a:lnTo>
                  <a:pt x="1607" y="712"/>
                </a:lnTo>
                <a:lnTo>
                  <a:pt x="1606" y="663"/>
                </a:lnTo>
                <a:lnTo>
                  <a:pt x="1599" y="617"/>
                </a:lnTo>
                <a:lnTo>
                  <a:pt x="1591" y="572"/>
                </a:lnTo>
                <a:lnTo>
                  <a:pt x="1578" y="530"/>
                </a:lnTo>
                <a:lnTo>
                  <a:pt x="1562" y="489"/>
                </a:lnTo>
                <a:lnTo>
                  <a:pt x="1544" y="451"/>
                </a:lnTo>
                <a:lnTo>
                  <a:pt x="1522" y="415"/>
                </a:lnTo>
                <a:lnTo>
                  <a:pt x="1498" y="382"/>
                </a:lnTo>
                <a:lnTo>
                  <a:pt x="1471" y="349"/>
                </a:lnTo>
                <a:lnTo>
                  <a:pt x="1442" y="320"/>
                </a:lnTo>
                <a:lnTo>
                  <a:pt x="1410" y="291"/>
                </a:lnTo>
                <a:lnTo>
                  <a:pt x="1377" y="265"/>
                </a:lnTo>
                <a:lnTo>
                  <a:pt x="1341" y="243"/>
                </a:lnTo>
                <a:lnTo>
                  <a:pt x="1304" y="221"/>
                </a:lnTo>
                <a:lnTo>
                  <a:pt x="1266" y="201"/>
                </a:lnTo>
                <a:lnTo>
                  <a:pt x="1226" y="184"/>
                </a:lnTo>
                <a:lnTo>
                  <a:pt x="1185" y="169"/>
                </a:lnTo>
                <a:lnTo>
                  <a:pt x="1143" y="156"/>
                </a:lnTo>
                <a:lnTo>
                  <a:pt x="1100" y="145"/>
                </a:lnTo>
                <a:lnTo>
                  <a:pt x="1056" y="136"/>
                </a:lnTo>
                <a:lnTo>
                  <a:pt x="1013" y="129"/>
                </a:lnTo>
                <a:lnTo>
                  <a:pt x="968" y="125"/>
                </a:lnTo>
                <a:lnTo>
                  <a:pt x="923" y="123"/>
                </a:lnTo>
                <a:lnTo>
                  <a:pt x="879" y="123"/>
                </a:lnTo>
                <a:lnTo>
                  <a:pt x="834" y="125"/>
                </a:lnTo>
                <a:lnTo>
                  <a:pt x="790" y="128"/>
                </a:lnTo>
                <a:lnTo>
                  <a:pt x="746" y="135"/>
                </a:lnTo>
                <a:lnTo>
                  <a:pt x="703" y="144"/>
                </a:lnTo>
                <a:lnTo>
                  <a:pt x="661" y="154"/>
                </a:lnTo>
                <a:lnTo>
                  <a:pt x="620" y="166"/>
                </a:lnTo>
                <a:lnTo>
                  <a:pt x="580" y="182"/>
                </a:lnTo>
                <a:lnTo>
                  <a:pt x="541" y="199"/>
                </a:lnTo>
                <a:lnTo>
                  <a:pt x="577" y="176"/>
                </a:lnTo>
                <a:lnTo>
                  <a:pt x="614" y="154"/>
                </a:lnTo>
                <a:lnTo>
                  <a:pt x="651" y="134"/>
                </a:lnTo>
                <a:lnTo>
                  <a:pt x="689" y="115"/>
                </a:lnTo>
                <a:lnTo>
                  <a:pt x="728" y="98"/>
                </a:lnTo>
                <a:lnTo>
                  <a:pt x="769" y="82"/>
                </a:lnTo>
                <a:lnTo>
                  <a:pt x="809" y="66"/>
                </a:lnTo>
                <a:lnTo>
                  <a:pt x="850" y="53"/>
                </a:lnTo>
                <a:lnTo>
                  <a:pt x="892" y="41"/>
                </a:lnTo>
                <a:lnTo>
                  <a:pt x="934" y="30"/>
                </a:lnTo>
                <a:lnTo>
                  <a:pt x="978" y="22"/>
                </a:lnTo>
                <a:lnTo>
                  <a:pt x="1021" y="14"/>
                </a:lnTo>
                <a:lnTo>
                  <a:pt x="1065" y="8"/>
                </a:lnTo>
                <a:lnTo>
                  <a:pt x="1109" y="3"/>
                </a:lnTo>
                <a:lnTo>
                  <a:pt x="1154" y="1"/>
                </a:lnTo>
                <a:lnTo>
                  <a:pt x="1200" y="0"/>
                </a:lnTo>
                <a:lnTo>
                  <a:pt x="1212" y="0"/>
                </a:lnTo>
                <a:lnTo>
                  <a:pt x="1265" y="2"/>
                </a:lnTo>
                <a:lnTo>
                  <a:pt x="1317" y="8"/>
                </a:lnTo>
                <a:lnTo>
                  <a:pt x="1367" y="16"/>
                </a:lnTo>
                <a:lnTo>
                  <a:pt x="1415" y="28"/>
                </a:lnTo>
                <a:lnTo>
                  <a:pt x="1462" y="42"/>
                </a:lnTo>
                <a:lnTo>
                  <a:pt x="1507" y="59"/>
                </a:lnTo>
                <a:lnTo>
                  <a:pt x="1550" y="78"/>
                </a:lnTo>
                <a:lnTo>
                  <a:pt x="1591" y="100"/>
                </a:lnTo>
                <a:lnTo>
                  <a:pt x="1630" y="124"/>
                </a:lnTo>
                <a:lnTo>
                  <a:pt x="1667" y="150"/>
                </a:lnTo>
                <a:lnTo>
                  <a:pt x="1702" y="178"/>
                </a:lnTo>
                <a:lnTo>
                  <a:pt x="1735" y="208"/>
                </a:lnTo>
                <a:lnTo>
                  <a:pt x="1767" y="239"/>
                </a:lnTo>
                <a:lnTo>
                  <a:pt x="1795" y="273"/>
                </a:lnTo>
                <a:lnTo>
                  <a:pt x="1823" y="307"/>
                </a:lnTo>
                <a:lnTo>
                  <a:pt x="1848" y="343"/>
                </a:lnTo>
                <a:lnTo>
                  <a:pt x="1872" y="380"/>
                </a:lnTo>
                <a:lnTo>
                  <a:pt x="1892" y="417"/>
                </a:lnTo>
                <a:lnTo>
                  <a:pt x="1911" y="456"/>
                </a:lnTo>
                <a:lnTo>
                  <a:pt x="1928" y="494"/>
                </a:lnTo>
                <a:lnTo>
                  <a:pt x="1942" y="534"/>
                </a:lnTo>
                <a:lnTo>
                  <a:pt x="1955" y="574"/>
                </a:lnTo>
                <a:lnTo>
                  <a:pt x="1965" y="613"/>
                </a:lnTo>
                <a:lnTo>
                  <a:pt x="1974" y="655"/>
                </a:lnTo>
                <a:lnTo>
                  <a:pt x="1979" y="694"/>
                </a:lnTo>
                <a:lnTo>
                  <a:pt x="1984" y="734"/>
                </a:lnTo>
                <a:lnTo>
                  <a:pt x="1985" y="774"/>
                </a:lnTo>
                <a:lnTo>
                  <a:pt x="1984" y="814"/>
                </a:lnTo>
                <a:lnTo>
                  <a:pt x="1982" y="852"/>
                </a:lnTo>
                <a:lnTo>
                  <a:pt x="1976" y="890"/>
                </a:lnTo>
                <a:lnTo>
                  <a:pt x="1968" y="927"/>
                </a:lnTo>
                <a:lnTo>
                  <a:pt x="1959" y="963"/>
                </a:lnTo>
                <a:lnTo>
                  <a:pt x="1943" y="1006"/>
                </a:lnTo>
                <a:lnTo>
                  <a:pt x="1928" y="1046"/>
                </a:lnTo>
                <a:lnTo>
                  <a:pt x="1912" y="1084"/>
                </a:lnTo>
                <a:lnTo>
                  <a:pt x="1896" y="1120"/>
                </a:lnTo>
                <a:lnTo>
                  <a:pt x="1877" y="1154"/>
                </a:lnTo>
                <a:lnTo>
                  <a:pt x="1857" y="1187"/>
                </a:lnTo>
                <a:lnTo>
                  <a:pt x="1848" y="1202"/>
                </a:lnTo>
                <a:lnTo>
                  <a:pt x="1837" y="1216"/>
                </a:lnTo>
                <a:lnTo>
                  <a:pt x="1826" y="1231"/>
                </a:lnTo>
                <a:lnTo>
                  <a:pt x="1814" y="1245"/>
                </a:lnTo>
                <a:lnTo>
                  <a:pt x="1802" y="1258"/>
                </a:lnTo>
                <a:lnTo>
                  <a:pt x="1790" y="1273"/>
                </a:lnTo>
                <a:lnTo>
                  <a:pt x="1777" y="1286"/>
                </a:lnTo>
                <a:lnTo>
                  <a:pt x="1764" y="1299"/>
                </a:lnTo>
                <a:lnTo>
                  <a:pt x="1735" y="1324"/>
                </a:lnTo>
                <a:lnTo>
                  <a:pt x="1705" y="1348"/>
                </a:lnTo>
                <a:lnTo>
                  <a:pt x="1672" y="1372"/>
                </a:lnTo>
                <a:lnTo>
                  <a:pt x="1637" y="1394"/>
                </a:lnTo>
                <a:lnTo>
                  <a:pt x="1599" y="1418"/>
                </a:lnTo>
                <a:lnTo>
                  <a:pt x="1558" y="1441"/>
                </a:lnTo>
                <a:lnTo>
                  <a:pt x="1509" y="1466"/>
                </a:lnTo>
                <a:lnTo>
                  <a:pt x="1461" y="1489"/>
                </a:lnTo>
                <a:lnTo>
                  <a:pt x="1437" y="1500"/>
                </a:lnTo>
                <a:lnTo>
                  <a:pt x="1415" y="1512"/>
                </a:lnTo>
                <a:lnTo>
                  <a:pt x="1395" y="1524"/>
                </a:lnTo>
                <a:lnTo>
                  <a:pt x="1374" y="1537"/>
                </a:lnTo>
                <a:lnTo>
                  <a:pt x="1365" y="1544"/>
                </a:lnTo>
                <a:lnTo>
                  <a:pt x="1357" y="1552"/>
                </a:lnTo>
                <a:lnTo>
                  <a:pt x="1348" y="1560"/>
                </a:lnTo>
                <a:lnTo>
                  <a:pt x="1340" y="1568"/>
                </a:lnTo>
                <a:lnTo>
                  <a:pt x="1333" y="1577"/>
                </a:lnTo>
                <a:lnTo>
                  <a:pt x="1325" y="1587"/>
                </a:lnTo>
                <a:lnTo>
                  <a:pt x="1320" y="1597"/>
                </a:lnTo>
                <a:lnTo>
                  <a:pt x="1313" y="1608"/>
                </a:lnTo>
                <a:lnTo>
                  <a:pt x="1309" y="1620"/>
                </a:lnTo>
                <a:lnTo>
                  <a:pt x="1304" y="1631"/>
                </a:lnTo>
                <a:lnTo>
                  <a:pt x="1300" y="1645"/>
                </a:lnTo>
                <a:lnTo>
                  <a:pt x="1298" y="1659"/>
                </a:lnTo>
                <a:lnTo>
                  <a:pt x="1295" y="1673"/>
                </a:lnTo>
                <a:lnTo>
                  <a:pt x="1293" y="1689"/>
                </a:lnTo>
                <a:lnTo>
                  <a:pt x="1292" y="1705"/>
                </a:lnTo>
                <a:lnTo>
                  <a:pt x="1293" y="1723"/>
                </a:lnTo>
                <a:lnTo>
                  <a:pt x="1293" y="1736"/>
                </a:lnTo>
                <a:lnTo>
                  <a:pt x="1296" y="1749"/>
                </a:lnTo>
                <a:lnTo>
                  <a:pt x="1298" y="1761"/>
                </a:lnTo>
                <a:lnTo>
                  <a:pt x="1300" y="1773"/>
                </a:lnTo>
                <a:lnTo>
                  <a:pt x="1303" y="1785"/>
                </a:lnTo>
                <a:lnTo>
                  <a:pt x="1308" y="1797"/>
                </a:lnTo>
                <a:lnTo>
                  <a:pt x="1312" y="1808"/>
                </a:lnTo>
                <a:lnTo>
                  <a:pt x="1316" y="1819"/>
                </a:lnTo>
                <a:lnTo>
                  <a:pt x="1322" y="1829"/>
                </a:lnTo>
                <a:lnTo>
                  <a:pt x="1328" y="1839"/>
                </a:lnTo>
                <a:lnTo>
                  <a:pt x="1335" y="1849"/>
                </a:lnTo>
                <a:lnTo>
                  <a:pt x="1341" y="1859"/>
                </a:lnTo>
                <a:lnTo>
                  <a:pt x="1348" y="1867"/>
                </a:lnTo>
                <a:lnTo>
                  <a:pt x="1357" y="1876"/>
                </a:lnTo>
                <a:lnTo>
                  <a:pt x="1364" y="1885"/>
                </a:lnTo>
                <a:lnTo>
                  <a:pt x="1373" y="1893"/>
                </a:lnTo>
                <a:lnTo>
                  <a:pt x="1382" y="1900"/>
                </a:lnTo>
                <a:lnTo>
                  <a:pt x="1390" y="1907"/>
                </a:lnTo>
                <a:lnTo>
                  <a:pt x="1400" y="1913"/>
                </a:lnTo>
                <a:lnTo>
                  <a:pt x="1410" y="1920"/>
                </a:lnTo>
                <a:lnTo>
                  <a:pt x="1432" y="1931"/>
                </a:lnTo>
                <a:lnTo>
                  <a:pt x="1453" y="1939"/>
                </a:lnTo>
                <a:lnTo>
                  <a:pt x="1476" y="1947"/>
                </a:lnTo>
                <a:lnTo>
                  <a:pt x="1500" y="1952"/>
                </a:lnTo>
                <a:lnTo>
                  <a:pt x="1525" y="1956"/>
                </a:lnTo>
                <a:lnTo>
                  <a:pt x="1550" y="1957"/>
                </a:lnTo>
                <a:lnTo>
                  <a:pt x="1593" y="1955"/>
                </a:lnTo>
                <a:lnTo>
                  <a:pt x="1634" y="1950"/>
                </a:lnTo>
                <a:lnTo>
                  <a:pt x="1673" y="1943"/>
                </a:lnTo>
                <a:lnTo>
                  <a:pt x="1712" y="1932"/>
                </a:lnTo>
                <a:lnTo>
                  <a:pt x="1749" y="1919"/>
                </a:lnTo>
                <a:lnTo>
                  <a:pt x="1783" y="1902"/>
                </a:lnTo>
                <a:lnTo>
                  <a:pt x="1818" y="1884"/>
                </a:lnTo>
                <a:lnTo>
                  <a:pt x="1850" y="1863"/>
                </a:lnTo>
                <a:lnTo>
                  <a:pt x="1881" y="1840"/>
                </a:lnTo>
                <a:lnTo>
                  <a:pt x="1911" y="1816"/>
                </a:lnTo>
                <a:lnTo>
                  <a:pt x="1939" y="1789"/>
                </a:lnTo>
                <a:lnTo>
                  <a:pt x="1966" y="1761"/>
                </a:lnTo>
                <a:lnTo>
                  <a:pt x="1992" y="1732"/>
                </a:lnTo>
                <a:lnTo>
                  <a:pt x="2016" y="1700"/>
                </a:lnTo>
                <a:lnTo>
                  <a:pt x="2039" y="1667"/>
                </a:lnTo>
                <a:lnTo>
                  <a:pt x="2061" y="1634"/>
                </a:lnTo>
                <a:lnTo>
                  <a:pt x="2081" y="1599"/>
                </a:lnTo>
                <a:lnTo>
                  <a:pt x="2100" y="1563"/>
                </a:lnTo>
                <a:lnTo>
                  <a:pt x="2118" y="1526"/>
                </a:lnTo>
                <a:lnTo>
                  <a:pt x="2134" y="1489"/>
                </a:lnTo>
                <a:lnTo>
                  <a:pt x="2148" y="1452"/>
                </a:lnTo>
                <a:lnTo>
                  <a:pt x="2162" y="1414"/>
                </a:lnTo>
                <a:lnTo>
                  <a:pt x="2174" y="1376"/>
                </a:lnTo>
                <a:lnTo>
                  <a:pt x="2185" y="1339"/>
                </a:lnTo>
                <a:lnTo>
                  <a:pt x="2195" y="1301"/>
                </a:lnTo>
                <a:lnTo>
                  <a:pt x="2203" y="1263"/>
                </a:lnTo>
                <a:lnTo>
                  <a:pt x="2210" y="1226"/>
                </a:lnTo>
                <a:lnTo>
                  <a:pt x="2216" y="1189"/>
                </a:lnTo>
                <a:lnTo>
                  <a:pt x="2220" y="1153"/>
                </a:lnTo>
                <a:lnTo>
                  <a:pt x="2223" y="1118"/>
                </a:lnTo>
                <a:lnTo>
                  <a:pt x="2225" y="1084"/>
                </a:lnTo>
                <a:lnTo>
                  <a:pt x="2225" y="1052"/>
                </a:lnTo>
                <a:lnTo>
                  <a:pt x="2225" y="1019"/>
                </a:lnTo>
                <a:lnTo>
                  <a:pt x="2224" y="987"/>
                </a:lnTo>
                <a:lnTo>
                  <a:pt x="2222" y="954"/>
                </a:lnTo>
                <a:lnTo>
                  <a:pt x="2220" y="922"/>
                </a:lnTo>
                <a:lnTo>
                  <a:pt x="2217" y="892"/>
                </a:lnTo>
                <a:lnTo>
                  <a:pt x="2213" y="860"/>
                </a:lnTo>
                <a:lnTo>
                  <a:pt x="2209" y="830"/>
                </a:lnTo>
                <a:lnTo>
                  <a:pt x="2204" y="801"/>
                </a:lnTo>
                <a:lnTo>
                  <a:pt x="2198" y="770"/>
                </a:lnTo>
                <a:lnTo>
                  <a:pt x="2192" y="742"/>
                </a:lnTo>
                <a:lnTo>
                  <a:pt x="2185" y="712"/>
                </a:lnTo>
                <a:lnTo>
                  <a:pt x="2178" y="684"/>
                </a:lnTo>
                <a:lnTo>
                  <a:pt x="2169" y="657"/>
                </a:lnTo>
                <a:lnTo>
                  <a:pt x="2161" y="630"/>
                </a:lnTo>
                <a:lnTo>
                  <a:pt x="2151" y="603"/>
                </a:lnTo>
                <a:lnTo>
                  <a:pt x="2142" y="576"/>
                </a:lnTo>
                <a:lnTo>
                  <a:pt x="2132" y="551"/>
                </a:lnTo>
                <a:lnTo>
                  <a:pt x="2121" y="526"/>
                </a:lnTo>
                <a:lnTo>
                  <a:pt x="2110" y="501"/>
                </a:lnTo>
                <a:lnTo>
                  <a:pt x="2098" y="477"/>
                </a:lnTo>
                <a:lnTo>
                  <a:pt x="2086" y="455"/>
                </a:lnTo>
                <a:lnTo>
                  <a:pt x="2073" y="432"/>
                </a:lnTo>
                <a:lnTo>
                  <a:pt x="2060" y="410"/>
                </a:lnTo>
                <a:lnTo>
                  <a:pt x="2047" y="388"/>
                </a:lnTo>
                <a:lnTo>
                  <a:pt x="2033" y="368"/>
                </a:lnTo>
                <a:lnTo>
                  <a:pt x="2019" y="347"/>
                </a:lnTo>
                <a:lnTo>
                  <a:pt x="2003" y="327"/>
                </a:lnTo>
                <a:lnTo>
                  <a:pt x="1988" y="309"/>
                </a:lnTo>
                <a:lnTo>
                  <a:pt x="1973" y="290"/>
                </a:lnTo>
                <a:lnTo>
                  <a:pt x="1956" y="273"/>
                </a:lnTo>
                <a:lnTo>
                  <a:pt x="1940" y="256"/>
                </a:lnTo>
                <a:lnTo>
                  <a:pt x="1924" y="239"/>
                </a:lnTo>
                <a:close/>
                <a:moveTo>
                  <a:pt x="486" y="2168"/>
                </a:moveTo>
                <a:lnTo>
                  <a:pt x="454" y="2145"/>
                </a:lnTo>
                <a:lnTo>
                  <a:pt x="425" y="2120"/>
                </a:lnTo>
                <a:lnTo>
                  <a:pt x="395" y="2095"/>
                </a:lnTo>
                <a:lnTo>
                  <a:pt x="367" y="2069"/>
                </a:lnTo>
                <a:lnTo>
                  <a:pt x="346" y="2048"/>
                </a:lnTo>
                <a:lnTo>
                  <a:pt x="327" y="2027"/>
                </a:lnTo>
                <a:lnTo>
                  <a:pt x="306" y="2006"/>
                </a:lnTo>
                <a:lnTo>
                  <a:pt x="287" y="1984"/>
                </a:lnTo>
                <a:lnTo>
                  <a:pt x="268" y="1961"/>
                </a:lnTo>
                <a:lnTo>
                  <a:pt x="250" y="1938"/>
                </a:lnTo>
                <a:lnTo>
                  <a:pt x="233" y="1915"/>
                </a:lnTo>
                <a:lnTo>
                  <a:pt x="216" y="1891"/>
                </a:lnTo>
                <a:lnTo>
                  <a:pt x="199" y="1866"/>
                </a:lnTo>
                <a:lnTo>
                  <a:pt x="183" y="1842"/>
                </a:lnTo>
                <a:lnTo>
                  <a:pt x="168" y="1817"/>
                </a:lnTo>
                <a:lnTo>
                  <a:pt x="152" y="1791"/>
                </a:lnTo>
                <a:lnTo>
                  <a:pt x="138" y="1765"/>
                </a:lnTo>
                <a:lnTo>
                  <a:pt x="125" y="1739"/>
                </a:lnTo>
                <a:lnTo>
                  <a:pt x="112" y="1713"/>
                </a:lnTo>
                <a:lnTo>
                  <a:pt x="100" y="1686"/>
                </a:lnTo>
                <a:lnTo>
                  <a:pt x="88" y="1659"/>
                </a:lnTo>
                <a:lnTo>
                  <a:pt x="77" y="1630"/>
                </a:lnTo>
                <a:lnTo>
                  <a:pt x="68" y="1603"/>
                </a:lnTo>
                <a:lnTo>
                  <a:pt x="58" y="1574"/>
                </a:lnTo>
                <a:lnTo>
                  <a:pt x="49" y="1546"/>
                </a:lnTo>
                <a:lnTo>
                  <a:pt x="41" y="1517"/>
                </a:lnTo>
                <a:lnTo>
                  <a:pt x="34" y="1488"/>
                </a:lnTo>
                <a:lnTo>
                  <a:pt x="26" y="1459"/>
                </a:lnTo>
                <a:lnTo>
                  <a:pt x="21" y="1428"/>
                </a:lnTo>
                <a:lnTo>
                  <a:pt x="15" y="1399"/>
                </a:lnTo>
                <a:lnTo>
                  <a:pt x="11" y="1368"/>
                </a:lnTo>
                <a:lnTo>
                  <a:pt x="7" y="1338"/>
                </a:lnTo>
                <a:lnTo>
                  <a:pt x="4" y="1306"/>
                </a:lnTo>
                <a:lnTo>
                  <a:pt x="2" y="1276"/>
                </a:lnTo>
                <a:lnTo>
                  <a:pt x="0" y="1244"/>
                </a:lnTo>
                <a:lnTo>
                  <a:pt x="0" y="1213"/>
                </a:lnTo>
                <a:lnTo>
                  <a:pt x="1" y="1167"/>
                </a:lnTo>
                <a:lnTo>
                  <a:pt x="4" y="1121"/>
                </a:lnTo>
                <a:lnTo>
                  <a:pt x="10" y="1076"/>
                </a:lnTo>
                <a:lnTo>
                  <a:pt x="16" y="1029"/>
                </a:lnTo>
                <a:lnTo>
                  <a:pt x="26" y="983"/>
                </a:lnTo>
                <a:lnTo>
                  <a:pt x="37" y="938"/>
                </a:lnTo>
                <a:lnTo>
                  <a:pt x="50" y="892"/>
                </a:lnTo>
                <a:lnTo>
                  <a:pt x="64" y="847"/>
                </a:lnTo>
                <a:lnTo>
                  <a:pt x="81" y="803"/>
                </a:lnTo>
                <a:lnTo>
                  <a:pt x="98" y="758"/>
                </a:lnTo>
                <a:lnTo>
                  <a:pt x="119" y="715"/>
                </a:lnTo>
                <a:lnTo>
                  <a:pt x="139" y="672"/>
                </a:lnTo>
                <a:lnTo>
                  <a:pt x="162" y="631"/>
                </a:lnTo>
                <a:lnTo>
                  <a:pt x="187" y="591"/>
                </a:lnTo>
                <a:lnTo>
                  <a:pt x="213" y="551"/>
                </a:lnTo>
                <a:lnTo>
                  <a:pt x="242" y="514"/>
                </a:lnTo>
                <a:lnTo>
                  <a:pt x="271" y="477"/>
                </a:lnTo>
                <a:lnTo>
                  <a:pt x="302" y="443"/>
                </a:lnTo>
                <a:lnTo>
                  <a:pt x="334" y="409"/>
                </a:lnTo>
                <a:lnTo>
                  <a:pt x="368" y="379"/>
                </a:lnTo>
                <a:lnTo>
                  <a:pt x="404" y="348"/>
                </a:lnTo>
                <a:lnTo>
                  <a:pt x="441" y="321"/>
                </a:lnTo>
                <a:lnTo>
                  <a:pt x="479" y="296"/>
                </a:lnTo>
                <a:lnTo>
                  <a:pt x="518" y="272"/>
                </a:lnTo>
                <a:lnTo>
                  <a:pt x="559" y="251"/>
                </a:lnTo>
                <a:lnTo>
                  <a:pt x="601" y="233"/>
                </a:lnTo>
                <a:lnTo>
                  <a:pt x="645" y="216"/>
                </a:lnTo>
                <a:lnTo>
                  <a:pt x="689" y="203"/>
                </a:lnTo>
                <a:lnTo>
                  <a:pt x="735" y="193"/>
                </a:lnTo>
                <a:lnTo>
                  <a:pt x="782" y="185"/>
                </a:lnTo>
                <a:lnTo>
                  <a:pt x="830" y="181"/>
                </a:lnTo>
                <a:lnTo>
                  <a:pt x="879" y="178"/>
                </a:lnTo>
                <a:lnTo>
                  <a:pt x="912" y="179"/>
                </a:lnTo>
                <a:lnTo>
                  <a:pt x="945" y="182"/>
                </a:lnTo>
                <a:lnTo>
                  <a:pt x="978" y="185"/>
                </a:lnTo>
                <a:lnTo>
                  <a:pt x="1010" y="189"/>
                </a:lnTo>
                <a:lnTo>
                  <a:pt x="1042" y="195"/>
                </a:lnTo>
                <a:lnTo>
                  <a:pt x="1072" y="202"/>
                </a:lnTo>
                <a:lnTo>
                  <a:pt x="1103" y="210"/>
                </a:lnTo>
                <a:lnTo>
                  <a:pt x="1132" y="220"/>
                </a:lnTo>
                <a:lnTo>
                  <a:pt x="1161" y="231"/>
                </a:lnTo>
                <a:lnTo>
                  <a:pt x="1189" y="241"/>
                </a:lnTo>
                <a:lnTo>
                  <a:pt x="1216" y="255"/>
                </a:lnTo>
                <a:lnTo>
                  <a:pt x="1242" y="269"/>
                </a:lnTo>
                <a:lnTo>
                  <a:pt x="1268" y="283"/>
                </a:lnTo>
                <a:lnTo>
                  <a:pt x="1292" y="298"/>
                </a:lnTo>
                <a:lnTo>
                  <a:pt x="1316" y="315"/>
                </a:lnTo>
                <a:lnTo>
                  <a:pt x="1339" y="333"/>
                </a:lnTo>
                <a:lnTo>
                  <a:pt x="1361" y="350"/>
                </a:lnTo>
                <a:lnTo>
                  <a:pt x="1381" y="370"/>
                </a:lnTo>
                <a:lnTo>
                  <a:pt x="1400" y="389"/>
                </a:lnTo>
                <a:lnTo>
                  <a:pt x="1419" y="410"/>
                </a:lnTo>
                <a:lnTo>
                  <a:pt x="1435" y="432"/>
                </a:lnTo>
                <a:lnTo>
                  <a:pt x="1451" y="455"/>
                </a:lnTo>
                <a:lnTo>
                  <a:pt x="1465" y="477"/>
                </a:lnTo>
                <a:lnTo>
                  <a:pt x="1479" y="500"/>
                </a:lnTo>
                <a:lnTo>
                  <a:pt x="1491" y="524"/>
                </a:lnTo>
                <a:lnTo>
                  <a:pt x="1500" y="549"/>
                </a:lnTo>
                <a:lnTo>
                  <a:pt x="1509" y="574"/>
                </a:lnTo>
                <a:lnTo>
                  <a:pt x="1517" y="600"/>
                </a:lnTo>
                <a:lnTo>
                  <a:pt x="1522" y="626"/>
                </a:lnTo>
                <a:lnTo>
                  <a:pt x="1526" y="654"/>
                </a:lnTo>
                <a:lnTo>
                  <a:pt x="1529" y="681"/>
                </a:lnTo>
                <a:lnTo>
                  <a:pt x="1530" y="708"/>
                </a:lnTo>
                <a:lnTo>
                  <a:pt x="1530" y="727"/>
                </a:lnTo>
                <a:lnTo>
                  <a:pt x="1529" y="745"/>
                </a:lnTo>
                <a:lnTo>
                  <a:pt x="1526" y="764"/>
                </a:lnTo>
                <a:lnTo>
                  <a:pt x="1524" y="782"/>
                </a:lnTo>
                <a:lnTo>
                  <a:pt x="1520" y="799"/>
                </a:lnTo>
                <a:lnTo>
                  <a:pt x="1517" y="817"/>
                </a:lnTo>
                <a:lnTo>
                  <a:pt x="1511" y="834"/>
                </a:lnTo>
                <a:lnTo>
                  <a:pt x="1506" y="852"/>
                </a:lnTo>
                <a:lnTo>
                  <a:pt x="1500" y="869"/>
                </a:lnTo>
                <a:lnTo>
                  <a:pt x="1493" y="885"/>
                </a:lnTo>
                <a:lnTo>
                  <a:pt x="1485" y="902"/>
                </a:lnTo>
                <a:lnTo>
                  <a:pt x="1477" y="918"/>
                </a:lnTo>
                <a:lnTo>
                  <a:pt x="1469" y="934"/>
                </a:lnTo>
                <a:lnTo>
                  <a:pt x="1459" y="950"/>
                </a:lnTo>
                <a:lnTo>
                  <a:pt x="1449" y="965"/>
                </a:lnTo>
                <a:lnTo>
                  <a:pt x="1438" y="980"/>
                </a:lnTo>
                <a:lnTo>
                  <a:pt x="1427" y="995"/>
                </a:lnTo>
                <a:lnTo>
                  <a:pt x="1415" y="1009"/>
                </a:lnTo>
                <a:lnTo>
                  <a:pt x="1403" y="1022"/>
                </a:lnTo>
                <a:lnTo>
                  <a:pt x="1390" y="1037"/>
                </a:lnTo>
                <a:lnTo>
                  <a:pt x="1377" y="1050"/>
                </a:lnTo>
                <a:lnTo>
                  <a:pt x="1363" y="1063"/>
                </a:lnTo>
                <a:lnTo>
                  <a:pt x="1349" y="1075"/>
                </a:lnTo>
                <a:lnTo>
                  <a:pt x="1335" y="1087"/>
                </a:lnTo>
                <a:lnTo>
                  <a:pt x="1318" y="1097"/>
                </a:lnTo>
                <a:lnTo>
                  <a:pt x="1303" y="1109"/>
                </a:lnTo>
                <a:lnTo>
                  <a:pt x="1287" y="1119"/>
                </a:lnTo>
                <a:lnTo>
                  <a:pt x="1271" y="1130"/>
                </a:lnTo>
                <a:lnTo>
                  <a:pt x="1253" y="1139"/>
                </a:lnTo>
                <a:lnTo>
                  <a:pt x="1236" y="1149"/>
                </a:lnTo>
                <a:lnTo>
                  <a:pt x="1217" y="1157"/>
                </a:lnTo>
                <a:lnTo>
                  <a:pt x="1199" y="1165"/>
                </a:lnTo>
                <a:lnTo>
                  <a:pt x="1178" y="1175"/>
                </a:lnTo>
                <a:lnTo>
                  <a:pt x="1157" y="1184"/>
                </a:lnTo>
                <a:lnTo>
                  <a:pt x="1137" y="1194"/>
                </a:lnTo>
                <a:lnTo>
                  <a:pt x="1117" y="1205"/>
                </a:lnTo>
                <a:lnTo>
                  <a:pt x="1097" y="1217"/>
                </a:lnTo>
                <a:lnTo>
                  <a:pt x="1078" y="1229"/>
                </a:lnTo>
                <a:lnTo>
                  <a:pt x="1059" y="1241"/>
                </a:lnTo>
                <a:lnTo>
                  <a:pt x="1042" y="1254"/>
                </a:lnTo>
                <a:lnTo>
                  <a:pt x="1023" y="1267"/>
                </a:lnTo>
                <a:lnTo>
                  <a:pt x="1007" y="1281"/>
                </a:lnTo>
                <a:lnTo>
                  <a:pt x="990" y="1295"/>
                </a:lnTo>
                <a:lnTo>
                  <a:pt x="973" y="1310"/>
                </a:lnTo>
                <a:lnTo>
                  <a:pt x="958" y="1325"/>
                </a:lnTo>
                <a:lnTo>
                  <a:pt x="943" y="1341"/>
                </a:lnTo>
                <a:lnTo>
                  <a:pt x="929" y="1356"/>
                </a:lnTo>
                <a:lnTo>
                  <a:pt x="916" y="1374"/>
                </a:lnTo>
                <a:lnTo>
                  <a:pt x="903" y="1390"/>
                </a:lnTo>
                <a:lnTo>
                  <a:pt x="891" y="1407"/>
                </a:lnTo>
                <a:lnTo>
                  <a:pt x="879" y="1425"/>
                </a:lnTo>
                <a:lnTo>
                  <a:pt x="868" y="1443"/>
                </a:lnTo>
                <a:lnTo>
                  <a:pt x="858" y="1462"/>
                </a:lnTo>
                <a:lnTo>
                  <a:pt x="848" y="1481"/>
                </a:lnTo>
                <a:lnTo>
                  <a:pt x="839" y="1501"/>
                </a:lnTo>
                <a:lnTo>
                  <a:pt x="832" y="1521"/>
                </a:lnTo>
                <a:lnTo>
                  <a:pt x="825" y="1540"/>
                </a:lnTo>
                <a:lnTo>
                  <a:pt x="819" y="1561"/>
                </a:lnTo>
                <a:lnTo>
                  <a:pt x="813" y="1583"/>
                </a:lnTo>
                <a:lnTo>
                  <a:pt x="809" y="1603"/>
                </a:lnTo>
                <a:lnTo>
                  <a:pt x="806" y="1625"/>
                </a:lnTo>
                <a:lnTo>
                  <a:pt x="804" y="1648"/>
                </a:lnTo>
                <a:lnTo>
                  <a:pt x="802" y="1670"/>
                </a:lnTo>
                <a:lnTo>
                  <a:pt x="801" y="1692"/>
                </a:lnTo>
                <a:lnTo>
                  <a:pt x="804" y="1741"/>
                </a:lnTo>
                <a:lnTo>
                  <a:pt x="809" y="1788"/>
                </a:lnTo>
                <a:lnTo>
                  <a:pt x="818" y="1833"/>
                </a:lnTo>
                <a:lnTo>
                  <a:pt x="831" y="1875"/>
                </a:lnTo>
                <a:lnTo>
                  <a:pt x="846" y="1915"/>
                </a:lnTo>
                <a:lnTo>
                  <a:pt x="866" y="1953"/>
                </a:lnTo>
                <a:lnTo>
                  <a:pt x="886" y="1990"/>
                </a:lnTo>
                <a:lnTo>
                  <a:pt x="911" y="2024"/>
                </a:lnTo>
                <a:lnTo>
                  <a:pt x="937" y="2056"/>
                </a:lnTo>
                <a:lnTo>
                  <a:pt x="967" y="2086"/>
                </a:lnTo>
                <a:lnTo>
                  <a:pt x="998" y="2114"/>
                </a:lnTo>
                <a:lnTo>
                  <a:pt x="1032" y="2139"/>
                </a:lnTo>
                <a:lnTo>
                  <a:pt x="1067" y="2163"/>
                </a:lnTo>
                <a:lnTo>
                  <a:pt x="1104" y="2185"/>
                </a:lnTo>
                <a:lnTo>
                  <a:pt x="1143" y="2205"/>
                </a:lnTo>
                <a:lnTo>
                  <a:pt x="1182" y="2222"/>
                </a:lnTo>
                <a:lnTo>
                  <a:pt x="1224" y="2237"/>
                </a:lnTo>
                <a:lnTo>
                  <a:pt x="1265" y="2250"/>
                </a:lnTo>
                <a:lnTo>
                  <a:pt x="1309" y="2261"/>
                </a:lnTo>
                <a:lnTo>
                  <a:pt x="1352" y="2270"/>
                </a:lnTo>
                <a:lnTo>
                  <a:pt x="1396" y="2276"/>
                </a:lnTo>
                <a:lnTo>
                  <a:pt x="1440" y="2281"/>
                </a:lnTo>
                <a:lnTo>
                  <a:pt x="1485" y="2284"/>
                </a:lnTo>
                <a:lnTo>
                  <a:pt x="1530" y="2284"/>
                </a:lnTo>
                <a:lnTo>
                  <a:pt x="1574" y="2282"/>
                </a:lnTo>
                <a:lnTo>
                  <a:pt x="1619" y="2278"/>
                </a:lnTo>
                <a:lnTo>
                  <a:pt x="1663" y="2272"/>
                </a:lnTo>
                <a:lnTo>
                  <a:pt x="1705" y="2263"/>
                </a:lnTo>
                <a:lnTo>
                  <a:pt x="1747" y="2254"/>
                </a:lnTo>
                <a:lnTo>
                  <a:pt x="1789" y="2241"/>
                </a:lnTo>
                <a:lnTo>
                  <a:pt x="1829" y="2225"/>
                </a:lnTo>
                <a:lnTo>
                  <a:pt x="1867" y="2209"/>
                </a:lnTo>
                <a:lnTo>
                  <a:pt x="1831" y="2231"/>
                </a:lnTo>
                <a:lnTo>
                  <a:pt x="1795" y="2253"/>
                </a:lnTo>
                <a:lnTo>
                  <a:pt x="1758" y="2272"/>
                </a:lnTo>
                <a:lnTo>
                  <a:pt x="1720" y="2292"/>
                </a:lnTo>
                <a:lnTo>
                  <a:pt x="1681" y="2309"/>
                </a:lnTo>
                <a:lnTo>
                  <a:pt x="1642" y="2325"/>
                </a:lnTo>
                <a:lnTo>
                  <a:pt x="1602" y="2340"/>
                </a:lnTo>
                <a:lnTo>
                  <a:pt x="1561" y="2354"/>
                </a:lnTo>
                <a:lnTo>
                  <a:pt x="1520" y="2365"/>
                </a:lnTo>
                <a:lnTo>
                  <a:pt x="1479" y="2375"/>
                </a:lnTo>
                <a:lnTo>
                  <a:pt x="1436" y="2384"/>
                </a:lnTo>
                <a:lnTo>
                  <a:pt x="1394" y="2392"/>
                </a:lnTo>
                <a:lnTo>
                  <a:pt x="1351" y="2398"/>
                </a:lnTo>
                <a:lnTo>
                  <a:pt x="1309" y="2403"/>
                </a:lnTo>
                <a:lnTo>
                  <a:pt x="1266" y="2406"/>
                </a:lnTo>
                <a:lnTo>
                  <a:pt x="1224" y="2407"/>
                </a:lnTo>
                <a:lnTo>
                  <a:pt x="1204" y="2407"/>
                </a:lnTo>
                <a:lnTo>
                  <a:pt x="1198" y="2407"/>
                </a:lnTo>
                <a:lnTo>
                  <a:pt x="1143" y="2405"/>
                </a:lnTo>
                <a:lnTo>
                  <a:pt x="1092" y="2399"/>
                </a:lnTo>
                <a:lnTo>
                  <a:pt x="1042" y="2391"/>
                </a:lnTo>
                <a:lnTo>
                  <a:pt x="993" y="2380"/>
                </a:lnTo>
                <a:lnTo>
                  <a:pt x="947" y="2365"/>
                </a:lnTo>
                <a:lnTo>
                  <a:pt x="903" y="2348"/>
                </a:lnTo>
                <a:lnTo>
                  <a:pt x="859" y="2329"/>
                </a:lnTo>
                <a:lnTo>
                  <a:pt x="819" y="2307"/>
                </a:lnTo>
                <a:lnTo>
                  <a:pt x="780" y="2283"/>
                </a:lnTo>
                <a:lnTo>
                  <a:pt x="743" y="2257"/>
                </a:lnTo>
                <a:lnTo>
                  <a:pt x="708" y="2229"/>
                </a:lnTo>
                <a:lnTo>
                  <a:pt x="674" y="2198"/>
                </a:lnTo>
                <a:lnTo>
                  <a:pt x="643" y="2167"/>
                </a:lnTo>
                <a:lnTo>
                  <a:pt x="614" y="2134"/>
                </a:lnTo>
                <a:lnTo>
                  <a:pt x="587" y="2099"/>
                </a:lnTo>
                <a:lnTo>
                  <a:pt x="562" y="2063"/>
                </a:lnTo>
                <a:lnTo>
                  <a:pt x="539" y="2026"/>
                </a:lnTo>
                <a:lnTo>
                  <a:pt x="517" y="1989"/>
                </a:lnTo>
                <a:lnTo>
                  <a:pt x="499" y="1950"/>
                </a:lnTo>
                <a:lnTo>
                  <a:pt x="482" y="1911"/>
                </a:lnTo>
                <a:lnTo>
                  <a:pt x="467" y="1872"/>
                </a:lnTo>
                <a:lnTo>
                  <a:pt x="455" y="1832"/>
                </a:lnTo>
                <a:lnTo>
                  <a:pt x="444" y="1791"/>
                </a:lnTo>
                <a:lnTo>
                  <a:pt x="437" y="1751"/>
                </a:lnTo>
                <a:lnTo>
                  <a:pt x="430" y="1711"/>
                </a:lnTo>
                <a:lnTo>
                  <a:pt x="427" y="1671"/>
                </a:lnTo>
                <a:lnTo>
                  <a:pt x="426" y="1631"/>
                </a:lnTo>
                <a:lnTo>
                  <a:pt x="426" y="1592"/>
                </a:lnTo>
                <a:lnTo>
                  <a:pt x="429" y="1553"/>
                </a:lnTo>
                <a:lnTo>
                  <a:pt x="434" y="1516"/>
                </a:lnTo>
                <a:lnTo>
                  <a:pt x="442" y="1479"/>
                </a:lnTo>
                <a:lnTo>
                  <a:pt x="452" y="1443"/>
                </a:lnTo>
                <a:lnTo>
                  <a:pt x="467" y="1399"/>
                </a:lnTo>
                <a:lnTo>
                  <a:pt x="482" y="1358"/>
                </a:lnTo>
                <a:lnTo>
                  <a:pt x="498" y="1319"/>
                </a:lnTo>
                <a:lnTo>
                  <a:pt x="515" y="1283"/>
                </a:lnTo>
                <a:lnTo>
                  <a:pt x="532" y="1250"/>
                </a:lnTo>
                <a:lnTo>
                  <a:pt x="552" y="1218"/>
                </a:lnTo>
                <a:lnTo>
                  <a:pt x="562" y="1203"/>
                </a:lnTo>
                <a:lnTo>
                  <a:pt x="573" y="1188"/>
                </a:lnTo>
                <a:lnTo>
                  <a:pt x="584" y="1174"/>
                </a:lnTo>
                <a:lnTo>
                  <a:pt x="594" y="1159"/>
                </a:lnTo>
                <a:lnTo>
                  <a:pt x="606" y="1145"/>
                </a:lnTo>
                <a:lnTo>
                  <a:pt x="618" y="1132"/>
                </a:lnTo>
                <a:lnTo>
                  <a:pt x="631" y="1119"/>
                </a:lnTo>
                <a:lnTo>
                  <a:pt x="645" y="1106"/>
                </a:lnTo>
                <a:lnTo>
                  <a:pt x="673" y="1081"/>
                </a:lnTo>
                <a:lnTo>
                  <a:pt x="703" y="1056"/>
                </a:lnTo>
                <a:lnTo>
                  <a:pt x="736" y="1032"/>
                </a:lnTo>
                <a:lnTo>
                  <a:pt x="771" y="1009"/>
                </a:lnTo>
                <a:lnTo>
                  <a:pt x="809" y="985"/>
                </a:lnTo>
                <a:lnTo>
                  <a:pt x="850" y="963"/>
                </a:lnTo>
                <a:lnTo>
                  <a:pt x="900" y="938"/>
                </a:lnTo>
                <a:lnTo>
                  <a:pt x="948" y="915"/>
                </a:lnTo>
                <a:lnTo>
                  <a:pt x="972" y="904"/>
                </a:lnTo>
                <a:lnTo>
                  <a:pt x="994" y="893"/>
                </a:lnTo>
                <a:lnTo>
                  <a:pt x="1016" y="880"/>
                </a:lnTo>
                <a:lnTo>
                  <a:pt x="1035" y="867"/>
                </a:lnTo>
                <a:lnTo>
                  <a:pt x="1044" y="860"/>
                </a:lnTo>
                <a:lnTo>
                  <a:pt x="1053" y="853"/>
                </a:lnTo>
                <a:lnTo>
                  <a:pt x="1062" y="844"/>
                </a:lnTo>
                <a:lnTo>
                  <a:pt x="1069" y="835"/>
                </a:lnTo>
                <a:lnTo>
                  <a:pt x="1077" y="827"/>
                </a:lnTo>
                <a:lnTo>
                  <a:pt x="1083" y="817"/>
                </a:lnTo>
                <a:lnTo>
                  <a:pt x="1090" y="807"/>
                </a:lnTo>
                <a:lnTo>
                  <a:pt x="1095" y="796"/>
                </a:lnTo>
                <a:lnTo>
                  <a:pt x="1101" y="785"/>
                </a:lnTo>
                <a:lnTo>
                  <a:pt x="1105" y="772"/>
                </a:lnTo>
                <a:lnTo>
                  <a:pt x="1108" y="759"/>
                </a:lnTo>
                <a:lnTo>
                  <a:pt x="1112" y="746"/>
                </a:lnTo>
                <a:lnTo>
                  <a:pt x="1114" y="731"/>
                </a:lnTo>
                <a:lnTo>
                  <a:pt x="1115" y="716"/>
                </a:lnTo>
                <a:lnTo>
                  <a:pt x="1116" y="699"/>
                </a:lnTo>
                <a:lnTo>
                  <a:pt x="1116" y="682"/>
                </a:lnTo>
                <a:lnTo>
                  <a:pt x="1115" y="669"/>
                </a:lnTo>
                <a:lnTo>
                  <a:pt x="1114" y="656"/>
                </a:lnTo>
                <a:lnTo>
                  <a:pt x="1112" y="644"/>
                </a:lnTo>
                <a:lnTo>
                  <a:pt x="1109" y="631"/>
                </a:lnTo>
                <a:lnTo>
                  <a:pt x="1106" y="619"/>
                </a:lnTo>
                <a:lnTo>
                  <a:pt x="1102" y="608"/>
                </a:lnTo>
                <a:lnTo>
                  <a:pt x="1099" y="596"/>
                </a:lnTo>
                <a:lnTo>
                  <a:pt x="1093" y="585"/>
                </a:lnTo>
                <a:lnTo>
                  <a:pt x="1088" y="574"/>
                </a:lnTo>
                <a:lnTo>
                  <a:pt x="1082" y="564"/>
                </a:lnTo>
                <a:lnTo>
                  <a:pt x="1076" y="555"/>
                </a:lnTo>
                <a:lnTo>
                  <a:pt x="1069" y="545"/>
                </a:lnTo>
                <a:lnTo>
                  <a:pt x="1062" y="536"/>
                </a:lnTo>
                <a:lnTo>
                  <a:pt x="1054" y="528"/>
                </a:lnTo>
                <a:lnTo>
                  <a:pt x="1046" y="519"/>
                </a:lnTo>
                <a:lnTo>
                  <a:pt x="1038" y="511"/>
                </a:lnTo>
                <a:lnTo>
                  <a:pt x="1029" y="504"/>
                </a:lnTo>
                <a:lnTo>
                  <a:pt x="1019" y="496"/>
                </a:lnTo>
                <a:lnTo>
                  <a:pt x="1009" y="489"/>
                </a:lnTo>
                <a:lnTo>
                  <a:pt x="999" y="484"/>
                </a:lnTo>
                <a:lnTo>
                  <a:pt x="990" y="477"/>
                </a:lnTo>
                <a:lnTo>
                  <a:pt x="979" y="472"/>
                </a:lnTo>
                <a:lnTo>
                  <a:pt x="968" y="468"/>
                </a:lnTo>
                <a:lnTo>
                  <a:pt x="957" y="463"/>
                </a:lnTo>
                <a:lnTo>
                  <a:pt x="933" y="456"/>
                </a:lnTo>
                <a:lnTo>
                  <a:pt x="909" y="451"/>
                </a:lnTo>
                <a:lnTo>
                  <a:pt x="884" y="448"/>
                </a:lnTo>
                <a:lnTo>
                  <a:pt x="859" y="447"/>
                </a:lnTo>
                <a:lnTo>
                  <a:pt x="817" y="448"/>
                </a:lnTo>
                <a:lnTo>
                  <a:pt x="775" y="452"/>
                </a:lnTo>
                <a:lnTo>
                  <a:pt x="735" y="461"/>
                </a:lnTo>
                <a:lnTo>
                  <a:pt x="697" y="471"/>
                </a:lnTo>
                <a:lnTo>
                  <a:pt x="661" y="485"/>
                </a:lnTo>
                <a:lnTo>
                  <a:pt x="625" y="500"/>
                </a:lnTo>
                <a:lnTo>
                  <a:pt x="591" y="519"/>
                </a:lnTo>
                <a:lnTo>
                  <a:pt x="559" y="539"/>
                </a:lnTo>
                <a:lnTo>
                  <a:pt x="527" y="562"/>
                </a:lnTo>
                <a:lnTo>
                  <a:pt x="498" y="587"/>
                </a:lnTo>
                <a:lnTo>
                  <a:pt x="469" y="615"/>
                </a:lnTo>
                <a:lnTo>
                  <a:pt x="442" y="643"/>
                </a:lnTo>
                <a:lnTo>
                  <a:pt x="417" y="672"/>
                </a:lnTo>
                <a:lnTo>
                  <a:pt x="392" y="704"/>
                </a:lnTo>
                <a:lnTo>
                  <a:pt x="369" y="736"/>
                </a:lnTo>
                <a:lnTo>
                  <a:pt x="348" y="771"/>
                </a:lnTo>
                <a:lnTo>
                  <a:pt x="328" y="806"/>
                </a:lnTo>
                <a:lnTo>
                  <a:pt x="309" y="842"/>
                </a:lnTo>
                <a:lnTo>
                  <a:pt x="292" y="878"/>
                </a:lnTo>
                <a:lnTo>
                  <a:pt x="275" y="915"/>
                </a:lnTo>
                <a:lnTo>
                  <a:pt x="260" y="953"/>
                </a:lnTo>
                <a:lnTo>
                  <a:pt x="247" y="991"/>
                </a:lnTo>
                <a:lnTo>
                  <a:pt x="235" y="1029"/>
                </a:lnTo>
                <a:lnTo>
                  <a:pt x="224" y="1067"/>
                </a:lnTo>
                <a:lnTo>
                  <a:pt x="214" y="1104"/>
                </a:lnTo>
                <a:lnTo>
                  <a:pt x="206" y="1142"/>
                </a:lnTo>
                <a:lnTo>
                  <a:pt x="199" y="1179"/>
                </a:lnTo>
                <a:lnTo>
                  <a:pt x="193" y="1216"/>
                </a:lnTo>
                <a:lnTo>
                  <a:pt x="188" y="1252"/>
                </a:lnTo>
                <a:lnTo>
                  <a:pt x="186" y="1287"/>
                </a:lnTo>
                <a:lnTo>
                  <a:pt x="184" y="1320"/>
                </a:lnTo>
                <a:lnTo>
                  <a:pt x="183" y="1354"/>
                </a:lnTo>
                <a:lnTo>
                  <a:pt x="184" y="1387"/>
                </a:lnTo>
                <a:lnTo>
                  <a:pt x="184" y="1418"/>
                </a:lnTo>
                <a:lnTo>
                  <a:pt x="186" y="1451"/>
                </a:lnTo>
                <a:lnTo>
                  <a:pt x="188" y="1482"/>
                </a:lnTo>
                <a:lnTo>
                  <a:pt x="192" y="1513"/>
                </a:lnTo>
                <a:lnTo>
                  <a:pt x="196" y="1544"/>
                </a:lnTo>
                <a:lnTo>
                  <a:pt x="200" y="1575"/>
                </a:lnTo>
                <a:lnTo>
                  <a:pt x="205" y="1604"/>
                </a:lnTo>
                <a:lnTo>
                  <a:pt x="211" y="1634"/>
                </a:lnTo>
                <a:lnTo>
                  <a:pt x="217" y="1663"/>
                </a:lnTo>
                <a:lnTo>
                  <a:pt x="224" y="1692"/>
                </a:lnTo>
                <a:lnTo>
                  <a:pt x="232" y="1721"/>
                </a:lnTo>
                <a:lnTo>
                  <a:pt x="240" y="1748"/>
                </a:lnTo>
                <a:lnTo>
                  <a:pt x="248" y="1775"/>
                </a:lnTo>
                <a:lnTo>
                  <a:pt x="257" y="1802"/>
                </a:lnTo>
                <a:lnTo>
                  <a:pt x="267" y="1828"/>
                </a:lnTo>
                <a:lnTo>
                  <a:pt x="278" y="1854"/>
                </a:lnTo>
                <a:lnTo>
                  <a:pt x="287" y="1879"/>
                </a:lnTo>
                <a:lnTo>
                  <a:pt x="299" y="1903"/>
                </a:lnTo>
                <a:lnTo>
                  <a:pt x="310" y="1928"/>
                </a:lnTo>
                <a:lnTo>
                  <a:pt x="323" y="1951"/>
                </a:lnTo>
                <a:lnTo>
                  <a:pt x="335" y="1974"/>
                </a:lnTo>
                <a:lnTo>
                  <a:pt x="348" y="1997"/>
                </a:lnTo>
                <a:lnTo>
                  <a:pt x="363" y="2019"/>
                </a:lnTo>
                <a:lnTo>
                  <a:pt x="377" y="2039"/>
                </a:lnTo>
                <a:lnTo>
                  <a:pt x="391" y="2060"/>
                </a:lnTo>
                <a:lnTo>
                  <a:pt x="405" y="2080"/>
                </a:lnTo>
                <a:lnTo>
                  <a:pt x="420" y="2098"/>
                </a:lnTo>
                <a:lnTo>
                  <a:pt x="437" y="2117"/>
                </a:lnTo>
                <a:lnTo>
                  <a:pt x="452" y="2134"/>
                </a:lnTo>
                <a:lnTo>
                  <a:pt x="468" y="2151"/>
                </a:lnTo>
                <a:lnTo>
                  <a:pt x="486" y="216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5543861" y="3391781"/>
            <a:ext cx="1212882" cy="450053"/>
          </a:xfrm>
          <a:custGeom>
            <a:avLst/>
            <a:gdLst/>
            <a:ahLst/>
            <a:cxnLst/>
            <a:rect l="l" t="t" r="r" b="b"/>
            <a:pathLst>
              <a:path w="3213" h="1193" extrusionOk="0">
                <a:moveTo>
                  <a:pt x="2155" y="149"/>
                </a:moveTo>
                <a:lnTo>
                  <a:pt x="2150" y="160"/>
                </a:lnTo>
                <a:lnTo>
                  <a:pt x="2146" y="170"/>
                </a:lnTo>
                <a:lnTo>
                  <a:pt x="2140" y="179"/>
                </a:lnTo>
                <a:lnTo>
                  <a:pt x="2134" y="189"/>
                </a:lnTo>
                <a:lnTo>
                  <a:pt x="2127" y="198"/>
                </a:lnTo>
                <a:lnTo>
                  <a:pt x="2120" y="206"/>
                </a:lnTo>
                <a:lnTo>
                  <a:pt x="2111" y="214"/>
                </a:lnTo>
                <a:lnTo>
                  <a:pt x="2102" y="221"/>
                </a:lnTo>
                <a:lnTo>
                  <a:pt x="2094" y="227"/>
                </a:lnTo>
                <a:lnTo>
                  <a:pt x="2084" y="233"/>
                </a:lnTo>
                <a:lnTo>
                  <a:pt x="2073" y="238"/>
                </a:lnTo>
                <a:lnTo>
                  <a:pt x="2062" y="242"/>
                </a:lnTo>
                <a:lnTo>
                  <a:pt x="2051" y="246"/>
                </a:lnTo>
                <a:lnTo>
                  <a:pt x="2040" y="248"/>
                </a:lnTo>
                <a:lnTo>
                  <a:pt x="2028" y="249"/>
                </a:lnTo>
                <a:lnTo>
                  <a:pt x="2016" y="250"/>
                </a:lnTo>
                <a:lnTo>
                  <a:pt x="2007" y="249"/>
                </a:lnTo>
                <a:lnTo>
                  <a:pt x="1998" y="248"/>
                </a:lnTo>
                <a:lnTo>
                  <a:pt x="1989" y="247"/>
                </a:lnTo>
                <a:lnTo>
                  <a:pt x="1980" y="246"/>
                </a:lnTo>
                <a:lnTo>
                  <a:pt x="1980" y="246"/>
                </a:lnTo>
                <a:lnTo>
                  <a:pt x="1961" y="240"/>
                </a:lnTo>
                <a:lnTo>
                  <a:pt x="1940" y="237"/>
                </a:lnTo>
                <a:lnTo>
                  <a:pt x="1921" y="234"/>
                </a:lnTo>
                <a:lnTo>
                  <a:pt x="1901" y="232"/>
                </a:lnTo>
                <a:lnTo>
                  <a:pt x="1861" y="228"/>
                </a:lnTo>
                <a:lnTo>
                  <a:pt x="1820" y="227"/>
                </a:lnTo>
                <a:lnTo>
                  <a:pt x="1792" y="228"/>
                </a:lnTo>
                <a:lnTo>
                  <a:pt x="1765" y="230"/>
                </a:lnTo>
                <a:lnTo>
                  <a:pt x="1739" y="234"/>
                </a:lnTo>
                <a:lnTo>
                  <a:pt x="1713" y="237"/>
                </a:lnTo>
                <a:lnTo>
                  <a:pt x="1689" y="242"/>
                </a:lnTo>
                <a:lnTo>
                  <a:pt x="1666" y="249"/>
                </a:lnTo>
                <a:lnTo>
                  <a:pt x="1643" y="257"/>
                </a:lnTo>
                <a:lnTo>
                  <a:pt x="1622" y="265"/>
                </a:lnTo>
                <a:lnTo>
                  <a:pt x="1602" y="275"/>
                </a:lnTo>
                <a:lnTo>
                  <a:pt x="1583" y="285"/>
                </a:lnTo>
                <a:lnTo>
                  <a:pt x="1565" y="296"/>
                </a:lnTo>
                <a:lnTo>
                  <a:pt x="1547" y="309"/>
                </a:lnTo>
                <a:lnTo>
                  <a:pt x="1531" y="321"/>
                </a:lnTo>
                <a:lnTo>
                  <a:pt x="1516" y="335"/>
                </a:lnTo>
                <a:lnTo>
                  <a:pt x="1501" y="349"/>
                </a:lnTo>
                <a:lnTo>
                  <a:pt x="1487" y="364"/>
                </a:lnTo>
                <a:lnTo>
                  <a:pt x="1475" y="379"/>
                </a:lnTo>
                <a:lnTo>
                  <a:pt x="1463" y="396"/>
                </a:lnTo>
                <a:lnTo>
                  <a:pt x="1452" y="413"/>
                </a:lnTo>
                <a:lnTo>
                  <a:pt x="1443" y="431"/>
                </a:lnTo>
                <a:lnTo>
                  <a:pt x="1434" y="448"/>
                </a:lnTo>
                <a:lnTo>
                  <a:pt x="1425" y="466"/>
                </a:lnTo>
                <a:lnTo>
                  <a:pt x="1418" y="485"/>
                </a:lnTo>
                <a:lnTo>
                  <a:pt x="1411" y="503"/>
                </a:lnTo>
                <a:lnTo>
                  <a:pt x="1406" y="523"/>
                </a:lnTo>
                <a:lnTo>
                  <a:pt x="1400" y="543"/>
                </a:lnTo>
                <a:lnTo>
                  <a:pt x="1396" y="563"/>
                </a:lnTo>
                <a:lnTo>
                  <a:pt x="1393" y="583"/>
                </a:lnTo>
                <a:lnTo>
                  <a:pt x="1390" y="603"/>
                </a:lnTo>
                <a:lnTo>
                  <a:pt x="1388" y="623"/>
                </a:lnTo>
                <a:lnTo>
                  <a:pt x="1387" y="644"/>
                </a:lnTo>
                <a:lnTo>
                  <a:pt x="1387" y="664"/>
                </a:lnTo>
                <a:lnTo>
                  <a:pt x="1387" y="683"/>
                </a:lnTo>
                <a:lnTo>
                  <a:pt x="1388" y="701"/>
                </a:lnTo>
                <a:lnTo>
                  <a:pt x="1390" y="719"/>
                </a:lnTo>
                <a:lnTo>
                  <a:pt x="1393" y="736"/>
                </a:lnTo>
                <a:lnTo>
                  <a:pt x="1396" y="753"/>
                </a:lnTo>
                <a:lnTo>
                  <a:pt x="1400" y="768"/>
                </a:lnTo>
                <a:lnTo>
                  <a:pt x="1404" y="783"/>
                </a:lnTo>
                <a:lnTo>
                  <a:pt x="1410" y="797"/>
                </a:lnTo>
                <a:lnTo>
                  <a:pt x="1416" y="811"/>
                </a:lnTo>
                <a:lnTo>
                  <a:pt x="1423" y="824"/>
                </a:lnTo>
                <a:lnTo>
                  <a:pt x="1431" y="837"/>
                </a:lnTo>
                <a:lnTo>
                  <a:pt x="1438" y="849"/>
                </a:lnTo>
                <a:lnTo>
                  <a:pt x="1447" y="860"/>
                </a:lnTo>
                <a:lnTo>
                  <a:pt x="1456" y="871"/>
                </a:lnTo>
                <a:lnTo>
                  <a:pt x="1465" y="882"/>
                </a:lnTo>
                <a:lnTo>
                  <a:pt x="1475" y="892"/>
                </a:lnTo>
                <a:lnTo>
                  <a:pt x="1486" y="900"/>
                </a:lnTo>
                <a:lnTo>
                  <a:pt x="1497" y="909"/>
                </a:lnTo>
                <a:lnTo>
                  <a:pt x="1509" y="917"/>
                </a:lnTo>
                <a:lnTo>
                  <a:pt x="1521" y="923"/>
                </a:lnTo>
                <a:lnTo>
                  <a:pt x="1534" y="930"/>
                </a:lnTo>
                <a:lnTo>
                  <a:pt x="1547" y="936"/>
                </a:lnTo>
                <a:lnTo>
                  <a:pt x="1561" y="942"/>
                </a:lnTo>
                <a:lnTo>
                  <a:pt x="1575" y="946"/>
                </a:lnTo>
                <a:lnTo>
                  <a:pt x="1590" y="950"/>
                </a:lnTo>
                <a:lnTo>
                  <a:pt x="1605" y="955"/>
                </a:lnTo>
                <a:lnTo>
                  <a:pt x="1620" y="958"/>
                </a:lnTo>
                <a:lnTo>
                  <a:pt x="1636" y="960"/>
                </a:lnTo>
                <a:lnTo>
                  <a:pt x="1653" y="962"/>
                </a:lnTo>
                <a:lnTo>
                  <a:pt x="1669" y="964"/>
                </a:lnTo>
                <a:lnTo>
                  <a:pt x="1685" y="965"/>
                </a:lnTo>
                <a:lnTo>
                  <a:pt x="1703" y="965"/>
                </a:lnTo>
                <a:lnTo>
                  <a:pt x="1744" y="964"/>
                </a:lnTo>
                <a:lnTo>
                  <a:pt x="1784" y="960"/>
                </a:lnTo>
                <a:lnTo>
                  <a:pt x="1823" y="955"/>
                </a:lnTo>
                <a:lnTo>
                  <a:pt x="1861" y="948"/>
                </a:lnTo>
                <a:lnTo>
                  <a:pt x="1879" y="944"/>
                </a:lnTo>
                <a:lnTo>
                  <a:pt x="1897" y="938"/>
                </a:lnTo>
                <a:lnTo>
                  <a:pt x="1914" y="933"/>
                </a:lnTo>
                <a:lnTo>
                  <a:pt x="1931" y="928"/>
                </a:lnTo>
                <a:lnTo>
                  <a:pt x="1948" y="921"/>
                </a:lnTo>
                <a:lnTo>
                  <a:pt x="1964" y="915"/>
                </a:lnTo>
                <a:lnTo>
                  <a:pt x="1980" y="908"/>
                </a:lnTo>
                <a:lnTo>
                  <a:pt x="1996" y="900"/>
                </a:lnTo>
                <a:lnTo>
                  <a:pt x="1963" y="1148"/>
                </a:lnTo>
                <a:lnTo>
                  <a:pt x="1933" y="1157"/>
                </a:lnTo>
                <a:lnTo>
                  <a:pt x="1898" y="1166"/>
                </a:lnTo>
                <a:lnTo>
                  <a:pt x="1860" y="1173"/>
                </a:lnTo>
                <a:lnTo>
                  <a:pt x="1820" y="1180"/>
                </a:lnTo>
                <a:lnTo>
                  <a:pt x="1778" y="1185"/>
                </a:lnTo>
                <a:lnTo>
                  <a:pt x="1737" y="1190"/>
                </a:lnTo>
                <a:lnTo>
                  <a:pt x="1695" y="1192"/>
                </a:lnTo>
                <a:lnTo>
                  <a:pt x="1655" y="1193"/>
                </a:lnTo>
                <a:lnTo>
                  <a:pt x="1621" y="1192"/>
                </a:lnTo>
                <a:lnTo>
                  <a:pt x="1587" y="1191"/>
                </a:lnTo>
                <a:lnTo>
                  <a:pt x="1555" y="1188"/>
                </a:lnTo>
                <a:lnTo>
                  <a:pt x="1523" y="1183"/>
                </a:lnTo>
                <a:lnTo>
                  <a:pt x="1493" y="1178"/>
                </a:lnTo>
                <a:lnTo>
                  <a:pt x="1463" y="1170"/>
                </a:lnTo>
                <a:lnTo>
                  <a:pt x="1434" y="1163"/>
                </a:lnTo>
                <a:lnTo>
                  <a:pt x="1407" y="1154"/>
                </a:lnTo>
                <a:lnTo>
                  <a:pt x="1379" y="1144"/>
                </a:lnTo>
                <a:lnTo>
                  <a:pt x="1354" y="1132"/>
                </a:lnTo>
                <a:lnTo>
                  <a:pt x="1329" y="1120"/>
                </a:lnTo>
                <a:lnTo>
                  <a:pt x="1307" y="1107"/>
                </a:lnTo>
                <a:lnTo>
                  <a:pt x="1284" y="1092"/>
                </a:lnTo>
                <a:lnTo>
                  <a:pt x="1262" y="1077"/>
                </a:lnTo>
                <a:lnTo>
                  <a:pt x="1242" y="1060"/>
                </a:lnTo>
                <a:lnTo>
                  <a:pt x="1223" y="1043"/>
                </a:lnTo>
                <a:lnTo>
                  <a:pt x="1204" y="1026"/>
                </a:lnTo>
                <a:lnTo>
                  <a:pt x="1187" y="1006"/>
                </a:lnTo>
                <a:lnTo>
                  <a:pt x="1171" y="986"/>
                </a:lnTo>
                <a:lnTo>
                  <a:pt x="1156" y="966"/>
                </a:lnTo>
                <a:lnTo>
                  <a:pt x="1143" y="944"/>
                </a:lnTo>
                <a:lnTo>
                  <a:pt x="1130" y="921"/>
                </a:lnTo>
                <a:lnTo>
                  <a:pt x="1119" y="898"/>
                </a:lnTo>
                <a:lnTo>
                  <a:pt x="1108" y="873"/>
                </a:lnTo>
                <a:lnTo>
                  <a:pt x="1100" y="849"/>
                </a:lnTo>
                <a:lnTo>
                  <a:pt x="1091" y="823"/>
                </a:lnTo>
                <a:lnTo>
                  <a:pt x="1084" y="797"/>
                </a:lnTo>
                <a:lnTo>
                  <a:pt x="1079" y="770"/>
                </a:lnTo>
                <a:lnTo>
                  <a:pt x="1075" y="743"/>
                </a:lnTo>
                <a:lnTo>
                  <a:pt x="1071" y="714"/>
                </a:lnTo>
                <a:lnTo>
                  <a:pt x="1070" y="685"/>
                </a:lnTo>
                <a:lnTo>
                  <a:pt x="1069" y="656"/>
                </a:lnTo>
                <a:lnTo>
                  <a:pt x="1070" y="620"/>
                </a:lnTo>
                <a:lnTo>
                  <a:pt x="1072" y="585"/>
                </a:lnTo>
                <a:lnTo>
                  <a:pt x="1077" y="551"/>
                </a:lnTo>
                <a:lnTo>
                  <a:pt x="1082" y="518"/>
                </a:lnTo>
                <a:lnTo>
                  <a:pt x="1089" y="485"/>
                </a:lnTo>
                <a:lnTo>
                  <a:pt x="1097" y="452"/>
                </a:lnTo>
                <a:lnTo>
                  <a:pt x="1107" y="422"/>
                </a:lnTo>
                <a:lnTo>
                  <a:pt x="1118" y="391"/>
                </a:lnTo>
                <a:lnTo>
                  <a:pt x="1131" y="362"/>
                </a:lnTo>
                <a:lnTo>
                  <a:pt x="1145" y="334"/>
                </a:lnTo>
                <a:lnTo>
                  <a:pt x="1161" y="307"/>
                </a:lnTo>
                <a:lnTo>
                  <a:pt x="1178" y="279"/>
                </a:lnTo>
                <a:lnTo>
                  <a:pt x="1195" y="254"/>
                </a:lnTo>
                <a:lnTo>
                  <a:pt x="1215" y="229"/>
                </a:lnTo>
                <a:lnTo>
                  <a:pt x="1236" y="206"/>
                </a:lnTo>
                <a:lnTo>
                  <a:pt x="1259" y="184"/>
                </a:lnTo>
                <a:lnTo>
                  <a:pt x="1281" y="163"/>
                </a:lnTo>
                <a:lnTo>
                  <a:pt x="1307" y="142"/>
                </a:lnTo>
                <a:lnTo>
                  <a:pt x="1333" y="124"/>
                </a:lnTo>
                <a:lnTo>
                  <a:pt x="1360" y="106"/>
                </a:lnTo>
                <a:lnTo>
                  <a:pt x="1388" y="90"/>
                </a:lnTo>
                <a:lnTo>
                  <a:pt x="1418" y="75"/>
                </a:lnTo>
                <a:lnTo>
                  <a:pt x="1448" y="61"/>
                </a:lnTo>
                <a:lnTo>
                  <a:pt x="1480" y="48"/>
                </a:lnTo>
                <a:lnTo>
                  <a:pt x="1512" y="37"/>
                </a:lnTo>
                <a:lnTo>
                  <a:pt x="1547" y="27"/>
                </a:lnTo>
                <a:lnTo>
                  <a:pt x="1582" y="18"/>
                </a:lnTo>
                <a:lnTo>
                  <a:pt x="1618" y="12"/>
                </a:lnTo>
                <a:lnTo>
                  <a:pt x="1655" y="6"/>
                </a:lnTo>
                <a:lnTo>
                  <a:pt x="1693" y="3"/>
                </a:lnTo>
                <a:lnTo>
                  <a:pt x="1732" y="0"/>
                </a:lnTo>
                <a:lnTo>
                  <a:pt x="1772" y="0"/>
                </a:lnTo>
                <a:lnTo>
                  <a:pt x="1813" y="0"/>
                </a:lnTo>
                <a:lnTo>
                  <a:pt x="1851" y="1"/>
                </a:lnTo>
                <a:lnTo>
                  <a:pt x="1887" y="3"/>
                </a:lnTo>
                <a:lnTo>
                  <a:pt x="1921" y="6"/>
                </a:lnTo>
                <a:lnTo>
                  <a:pt x="1953" y="9"/>
                </a:lnTo>
                <a:lnTo>
                  <a:pt x="1983" y="13"/>
                </a:lnTo>
                <a:lnTo>
                  <a:pt x="2011" y="17"/>
                </a:lnTo>
                <a:lnTo>
                  <a:pt x="2036" y="22"/>
                </a:lnTo>
                <a:lnTo>
                  <a:pt x="2083" y="31"/>
                </a:lnTo>
                <a:lnTo>
                  <a:pt x="2122" y="41"/>
                </a:lnTo>
                <a:lnTo>
                  <a:pt x="2155" y="52"/>
                </a:lnTo>
                <a:lnTo>
                  <a:pt x="2181" y="61"/>
                </a:lnTo>
                <a:lnTo>
                  <a:pt x="2155" y="149"/>
                </a:lnTo>
                <a:close/>
                <a:moveTo>
                  <a:pt x="2672" y="494"/>
                </a:moveTo>
                <a:lnTo>
                  <a:pt x="2569" y="494"/>
                </a:lnTo>
                <a:lnTo>
                  <a:pt x="2622" y="235"/>
                </a:lnTo>
                <a:lnTo>
                  <a:pt x="2768" y="235"/>
                </a:lnTo>
                <a:lnTo>
                  <a:pt x="2784" y="236"/>
                </a:lnTo>
                <a:lnTo>
                  <a:pt x="2799" y="237"/>
                </a:lnTo>
                <a:lnTo>
                  <a:pt x="2814" y="240"/>
                </a:lnTo>
                <a:lnTo>
                  <a:pt x="2827" y="242"/>
                </a:lnTo>
                <a:lnTo>
                  <a:pt x="2841" y="247"/>
                </a:lnTo>
                <a:lnTo>
                  <a:pt x="2853" y="252"/>
                </a:lnTo>
                <a:lnTo>
                  <a:pt x="2862" y="258"/>
                </a:lnTo>
                <a:lnTo>
                  <a:pt x="2872" y="264"/>
                </a:lnTo>
                <a:lnTo>
                  <a:pt x="2881" y="272"/>
                </a:lnTo>
                <a:lnTo>
                  <a:pt x="2887" y="280"/>
                </a:lnTo>
                <a:lnTo>
                  <a:pt x="2894" y="290"/>
                </a:lnTo>
                <a:lnTo>
                  <a:pt x="2899" y="300"/>
                </a:lnTo>
                <a:lnTo>
                  <a:pt x="2903" y="312"/>
                </a:lnTo>
                <a:lnTo>
                  <a:pt x="2906" y="325"/>
                </a:lnTo>
                <a:lnTo>
                  <a:pt x="2908" y="338"/>
                </a:lnTo>
                <a:lnTo>
                  <a:pt x="2908" y="353"/>
                </a:lnTo>
                <a:lnTo>
                  <a:pt x="2908" y="363"/>
                </a:lnTo>
                <a:lnTo>
                  <a:pt x="2907" y="373"/>
                </a:lnTo>
                <a:lnTo>
                  <a:pt x="2906" y="382"/>
                </a:lnTo>
                <a:lnTo>
                  <a:pt x="2904" y="390"/>
                </a:lnTo>
                <a:lnTo>
                  <a:pt x="2900" y="398"/>
                </a:lnTo>
                <a:lnTo>
                  <a:pt x="2898" y="407"/>
                </a:lnTo>
                <a:lnTo>
                  <a:pt x="2894" y="413"/>
                </a:lnTo>
                <a:lnTo>
                  <a:pt x="2890" y="421"/>
                </a:lnTo>
                <a:lnTo>
                  <a:pt x="2885" y="427"/>
                </a:lnTo>
                <a:lnTo>
                  <a:pt x="2880" y="434"/>
                </a:lnTo>
                <a:lnTo>
                  <a:pt x="2874" y="439"/>
                </a:lnTo>
                <a:lnTo>
                  <a:pt x="2869" y="445"/>
                </a:lnTo>
                <a:lnTo>
                  <a:pt x="2855" y="456"/>
                </a:lnTo>
                <a:lnTo>
                  <a:pt x="2839" y="464"/>
                </a:lnTo>
                <a:lnTo>
                  <a:pt x="2823" y="472"/>
                </a:lnTo>
                <a:lnTo>
                  <a:pt x="2805" y="477"/>
                </a:lnTo>
                <a:lnTo>
                  <a:pt x="2786" y="483"/>
                </a:lnTo>
                <a:lnTo>
                  <a:pt x="2765" y="487"/>
                </a:lnTo>
                <a:lnTo>
                  <a:pt x="2744" y="490"/>
                </a:lnTo>
                <a:lnTo>
                  <a:pt x="2721" y="493"/>
                </a:lnTo>
                <a:lnTo>
                  <a:pt x="2697" y="494"/>
                </a:lnTo>
                <a:lnTo>
                  <a:pt x="2672" y="494"/>
                </a:lnTo>
                <a:close/>
                <a:moveTo>
                  <a:pt x="3213" y="311"/>
                </a:moveTo>
                <a:lnTo>
                  <a:pt x="3212" y="285"/>
                </a:lnTo>
                <a:lnTo>
                  <a:pt x="3210" y="261"/>
                </a:lnTo>
                <a:lnTo>
                  <a:pt x="3205" y="238"/>
                </a:lnTo>
                <a:lnTo>
                  <a:pt x="3201" y="217"/>
                </a:lnTo>
                <a:lnTo>
                  <a:pt x="3194" y="197"/>
                </a:lnTo>
                <a:lnTo>
                  <a:pt x="3187" y="179"/>
                </a:lnTo>
                <a:lnTo>
                  <a:pt x="3178" y="162"/>
                </a:lnTo>
                <a:lnTo>
                  <a:pt x="3168" y="146"/>
                </a:lnTo>
                <a:lnTo>
                  <a:pt x="3157" y="131"/>
                </a:lnTo>
                <a:lnTo>
                  <a:pt x="3145" y="118"/>
                </a:lnTo>
                <a:lnTo>
                  <a:pt x="3132" y="105"/>
                </a:lnTo>
                <a:lnTo>
                  <a:pt x="3118" y="94"/>
                </a:lnTo>
                <a:lnTo>
                  <a:pt x="3103" y="85"/>
                </a:lnTo>
                <a:lnTo>
                  <a:pt x="3088" y="75"/>
                </a:lnTo>
                <a:lnTo>
                  <a:pt x="3071" y="67"/>
                </a:lnTo>
                <a:lnTo>
                  <a:pt x="3054" y="60"/>
                </a:lnTo>
                <a:lnTo>
                  <a:pt x="3037" y="53"/>
                </a:lnTo>
                <a:lnTo>
                  <a:pt x="3018" y="47"/>
                </a:lnTo>
                <a:lnTo>
                  <a:pt x="3000" y="42"/>
                </a:lnTo>
                <a:lnTo>
                  <a:pt x="2980" y="38"/>
                </a:lnTo>
                <a:lnTo>
                  <a:pt x="2960" y="34"/>
                </a:lnTo>
                <a:lnTo>
                  <a:pt x="2941" y="30"/>
                </a:lnTo>
                <a:lnTo>
                  <a:pt x="2920" y="28"/>
                </a:lnTo>
                <a:lnTo>
                  <a:pt x="2899" y="26"/>
                </a:lnTo>
                <a:lnTo>
                  <a:pt x="2858" y="23"/>
                </a:lnTo>
                <a:lnTo>
                  <a:pt x="2816" y="21"/>
                </a:lnTo>
                <a:lnTo>
                  <a:pt x="2774" y="19"/>
                </a:lnTo>
                <a:lnTo>
                  <a:pt x="2733" y="19"/>
                </a:lnTo>
                <a:lnTo>
                  <a:pt x="2483" y="19"/>
                </a:lnTo>
                <a:lnTo>
                  <a:pt x="2470" y="19"/>
                </a:lnTo>
                <a:lnTo>
                  <a:pt x="2458" y="22"/>
                </a:lnTo>
                <a:lnTo>
                  <a:pt x="2446" y="24"/>
                </a:lnTo>
                <a:lnTo>
                  <a:pt x="2434" y="28"/>
                </a:lnTo>
                <a:lnTo>
                  <a:pt x="2424" y="32"/>
                </a:lnTo>
                <a:lnTo>
                  <a:pt x="2413" y="38"/>
                </a:lnTo>
                <a:lnTo>
                  <a:pt x="2403" y="44"/>
                </a:lnTo>
                <a:lnTo>
                  <a:pt x="2393" y="52"/>
                </a:lnTo>
                <a:lnTo>
                  <a:pt x="2384" y="60"/>
                </a:lnTo>
                <a:lnTo>
                  <a:pt x="2376" y="68"/>
                </a:lnTo>
                <a:lnTo>
                  <a:pt x="2368" y="77"/>
                </a:lnTo>
                <a:lnTo>
                  <a:pt x="2361" y="88"/>
                </a:lnTo>
                <a:lnTo>
                  <a:pt x="2356" y="98"/>
                </a:lnTo>
                <a:lnTo>
                  <a:pt x="2351" y="109"/>
                </a:lnTo>
                <a:lnTo>
                  <a:pt x="2347" y="121"/>
                </a:lnTo>
                <a:lnTo>
                  <a:pt x="2344" y="133"/>
                </a:lnTo>
                <a:lnTo>
                  <a:pt x="2127" y="1161"/>
                </a:lnTo>
                <a:lnTo>
                  <a:pt x="2433" y="1161"/>
                </a:lnTo>
                <a:lnTo>
                  <a:pt x="2525" y="710"/>
                </a:lnTo>
                <a:lnTo>
                  <a:pt x="2557" y="710"/>
                </a:lnTo>
                <a:lnTo>
                  <a:pt x="2581" y="710"/>
                </a:lnTo>
                <a:lnTo>
                  <a:pt x="2603" y="710"/>
                </a:lnTo>
                <a:lnTo>
                  <a:pt x="2623" y="712"/>
                </a:lnTo>
                <a:lnTo>
                  <a:pt x="2639" y="713"/>
                </a:lnTo>
                <a:lnTo>
                  <a:pt x="2653" y="717"/>
                </a:lnTo>
                <a:lnTo>
                  <a:pt x="2666" y="721"/>
                </a:lnTo>
                <a:lnTo>
                  <a:pt x="2677" y="726"/>
                </a:lnTo>
                <a:lnTo>
                  <a:pt x="2686" y="734"/>
                </a:lnTo>
                <a:lnTo>
                  <a:pt x="2695" y="743"/>
                </a:lnTo>
                <a:lnTo>
                  <a:pt x="2702" y="754"/>
                </a:lnTo>
                <a:lnTo>
                  <a:pt x="2708" y="767"/>
                </a:lnTo>
                <a:lnTo>
                  <a:pt x="2713" y="782"/>
                </a:lnTo>
                <a:lnTo>
                  <a:pt x="2719" y="800"/>
                </a:lnTo>
                <a:lnTo>
                  <a:pt x="2724" y="820"/>
                </a:lnTo>
                <a:lnTo>
                  <a:pt x="2729" y="844"/>
                </a:lnTo>
                <a:lnTo>
                  <a:pt x="2734" y="870"/>
                </a:lnTo>
                <a:lnTo>
                  <a:pt x="2770" y="1046"/>
                </a:lnTo>
                <a:lnTo>
                  <a:pt x="2773" y="1058"/>
                </a:lnTo>
                <a:lnTo>
                  <a:pt x="2777" y="1070"/>
                </a:lnTo>
                <a:lnTo>
                  <a:pt x="2782" y="1081"/>
                </a:lnTo>
                <a:lnTo>
                  <a:pt x="2787" y="1092"/>
                </a:lnTo>
                <a:lnTo>
                  <a:pt x="2795" y="1102"/>
                </a:lnTo>
                <a:lnTo>
                  <a:pt x="2801" y="1111"/>
                </a:lnTo>
                <a:lnTo>
                  <a:pt x="2810" y="1120"/>
                </a:lnTo>
                <a:lnTo>
                  <a:pt x="2819" y="1128"/>
                </a:lnTo>
                <a:lnTo>
                  <a:pt x="2829" y="1135"/>
                </a:lnTo>
                <a:lnTo>
                  <a:pt x="2838" y="1142"/>
                </a:lnTo>
                <a:lnTo>
                  <a:pt x="2849" y="1147"/>
                </a:lnTo>
                <a:lnTo>
                  <a:pt x="2861" y="1153"/>
                </a:lnTo>
                <a:lnTo>
                  <a:pt x="2873" y="1156"/>
                </a:lnTo>
                <a:lnTo>
                  <a:pt x="2885" y="1159"/>
                </a:lnTo>
                <a:lnTo>
                  <a:pt x="2897" y="1160"/>
                </a:lnTo>
                <a:lnTo>
                  <a:pt x="2910" y="1161"/>
                </a:lnTo>
                <a:lnTo>
                  <a:pt x="3097" y="1161"/>
                </a:lnTo>
                <a:lnTo>
                  <a:pt x="3016" y="809"/>
                </a:lnTo>
                <a:lnTo>
                  <a:pt x="3009" y="780"/>
                </a:lnTo>
                <a:lnTo>
                  <a:pt x="3001" y="748"/>
                </a:lnTo>
                <a:lnTo>
                  <a:pt x="2995" y="732"/>
                </a:lnTo>
                <a:lnTo>
                  <a:pt x="2990" y="716"/>
                </a:lnTo>
                <a:lnTo>
                  <a:pt x="2983" y="699"/>
                </a:lnTo>
                <a:lnTo>
                  <a:pt x="2976" y="684"/>
                </a:lnTo>
                <a:lnTo>
                  <a:pt x="2968" y="669"/>
                </a:lnTo>
                <a:lnTo>
                  <a:pt x="2958" y="655"/>
                </a:lnTo>
                <a:lnTo>
                  <a:pt x="2948" y="643"/>
                </a:lnTo>
                <a:lnTo>
                  <a:pt x="2937" y="632"/>
                </a:lnTo>
                <a:lnTo>
                  <a:pt x="2931" y="626"/>
                </a:lnTo>
                <a:lnTo>
                  <a:pt x="2924" y="622"/>
                </a:lnTo>
                <a:lnTo>
                  <a:pt x="2918" y="618"/>
                </a:lnTo>
                <a:lnTo>
                  <a:pt x="2911" y="614"/>
                </a:lnTo>
                <a:lnTo>
                  <a:pt x="2904" y="612"/>
                </a:lnTo>
                <a:lnTo>
                  <a:pt x="2896" y="609"/>
                </a:lnTo>
                <a:lnTo>
                  <a:pt x="2888" y="608"/>
                </a:lnTo>
                <a:lnTo>
                  <a:pt x="2880" y="607"/>
                </a:lnTo>
                <a:lnTo>
                  <a:pt x="2880" y="603"/>
                </a:lnTo>
                <a:lnTo>
                  <a:pt x="2912" y="599"/>
                </a:lnTo>
                <a:lnTo>
                  <a:pt x="2945" y="593"/>
                </a:lnTo>
                <a:lnTo>
                  <a:pt x="2976" y="586"/>
                </a:lnTo>
                <a:lnTo>
                  <a:pt x="3006" y="577"/>
                </a:lnTo>
                <a:lnTo>
                  <a:pt x="3035" y="567"/>
                </a:lnTo>
                <a:lnTo>
                  <a:pt x="3063" y="555"/>
                </a:lnTo>
                <a:lnTo>
                  <a:pt x="3076" y="548"/>
                </a:lnTo>
                <a:lnTo>
                  <a:pt x="3088" y="540"/>
                </a:lnTo>
                <a:lnTo>
                  <a:pt x="3101" y="533"/>
                </a:lnTo>
                <a:lnTo>
                  <a:pt x="3112" y="524"/>
                </a:lnTo>
                <a:lnTo>
                  <a:pt x="3124" y="515"/>
                </a:lnTo>
                <a:lnTo>
                  <a:pt x="3133" y="507"/>
                </a:lnTo>
                <a:lnTo>
                  <a:pt x="3144" y="497"/>
                </a:lnTo>
                <a:lnTo>
                  <a:pt x="3153" y="486"/>
                </a:lnTo>
                <a:lnTo>
                  <a:pt x="3163" y="475"/>
                </a:lnTo>
                <a:lnTo>
                  <a:pt x="3170" y="463"/>
                </a:lnTo>
                <a:lnTo>
                  <a:pt x="3178" y="451"/>
                </a:lnTo>
                <a:lnTo>
                  <a:pt x="3185" y="438"/>
                </a:lnTo>
                <a:lnTo>
                  <a:pt x="3191" y="425"/>
                </a:lnTo>
                <a:lnTo>
                  <a:pt x="3197" y="411"/>
                </a:lnTo>
                <a:lnTo>
                  <a:pt x="3201" y="396"/>
                </a:lnTo>
                <a:lnTo>
                  <a:pt x="3205" y="381"/>
                </a:lnTo>
                <a:lnTo>
                  <a:pt x="3209" y="364"/>
                </a:lnTo>
                <a:lnTo>
                  <a:pt x="3211" y="347"/>
                </a:lnTo>
                <a:lnTo>
                  <a:pt x="3212" y="329"/>
                </a:lnTo>
                <a:lnTo>
                  <a:pt x="3213" y="311"/>
                </a:lnTo>
                <a:close/>
                <a:moveTo>
                  <a:pt x="1084" y="149"/>
                </a:moveTo>
                <a:lnTo>
                  <a:pt x="1081" y="160"/>
                </a:lnTo>
                <a:lnTo>
                  <a:pt x="1076" y="170"/>
                </a:lnTo>
                <a:lnTo>
                  <a:pt x="1070" y="179"/>
                </a:lnTo>
                <a:lnTo>
                  <a:pt x="1065" y="189"/>
                </a:lnTo>
                <a:lnTo>
                  <a:pt x="1057" y="198"/>
                </a:lnTo>
                <a:lnTo>
                  <a:pt x="1051" y="206"/>
                </a:lnTo>
                <a:lnTo>
                  <a:pt x="1042" y="214"/>
                </a:lnTo>
                <a:lnTo>
                  <a:pt x="1033" y="221"/>
                </a:lnTo>
                <a:lnTo>
                  <a:pt x="1025" y="227"/>
                </a:lnTo>
                <a:lnTo>
                  <a:pt x="1015" y="233"/>
                </a:lnTo>
                <a:lnTo>
                  <a:pt x="1004" y="238"/>
                </a:lnTo>
                <a:lnTo>
                  <a:pt x="993" y="242"/>
                </a:lnTo>
                <a:lnTo>
                  <a:pt x="982" y="246"/>
                </a:lnTo>
                <a:lnTo>
                  <a:pt x="971" y="248"/>
                </a:lnTo>
                <a:lnTo>
                  <a:pt x="959" y="249"/>
                </a:lnTo>
                <a:lnTo>
                  <a:pt x="947" y="250"/>
                </a:lnTo>
                <a:lnTo>
                  <a:pt x="937" y="249"/>
                </a:lnTo>
                <a:lnTo>
                  <a:pt x="929" y="248"/>
                </a:lnTo>
                <a:lnTo>
                  <a:pt x="920" y="247"/>
                </a:lnTo>
                <a:lnTo>
                  <a:pt x="911" y="246"/>
                </a:lnTo>
                <a:lnTo>
                  <a:pt x="911" y="246"/>
                </a:lnTo>
                <a:lnTo>
                  <a:pt x="892" y="240"/>
                </a:lnTo>
                <a:lnTo>
                  <a:pt x="871" y="237"/>
                </a:lnTo>
                <a:lnTo>
                  <a:pt x="851" y="234"/>
                </a:lnTo>
                <a:lnTo>
                  <a:pt x="832" y="232"/>
                </a:lnTo>
                <a:lnTo>
                  <a:pt x="792" y="228"/>
                </a:lnTo>
                <a:lnTo>
                  <a:pt x="751" y="227"/>
                </a:lnTo>
                <a:lnTo>
                  <a:pt x="723" y="228"/>
                </a:lnTo>
                <a:lnTo>
                  <a:pt x="696" y="230"/>
                </a:lnTo>
                <a:lnTo>
                  <a:pt x="668" y="234"/>
                </a:lnTo>
                <a:lnTo>
                  <a:pt x="643" y="237"/>
                </a:lnTo>
                <a:lnTo>
                  <a:pt x="619" y="242"/>
                </a:lnTo>
                <a:lnTo>
                  <a:pt x="597" y="249"/>
                </a:lnTo>
                <a:lnTo>
                  <a:pt x="574" y="257"/>
                </a:lnTo>
                <a:lnTo>
                  <a:pt x="553" y="265"/>
                </a:lnTo>
                <a:lnTo>
                  <a:pt x="532" y="275"/>
                </a:lnTo>
                <a:lnTo>
                  <a:pt x="514" y="285"/>
                </a:lnTo>
                <a:lnTo>
                  <a:pt x="495" y="296"/>
                </a:lnTo>
                <a:lnTo>
                  <a:pt x="478" y="309"/>
                </a:lnTo>
                <a:lnTo>
                  <a:pt x="462" y="321"/>
                </a:lnTo>
                <a:lnTo>
                  <a:pt x="446" y="335"/>
                </a:lnTo>
                <a:lnTo>
                  <a:pt x="432" y="349"/>
                </a:lnTo>
                <a:lnTo>
                  <a:pt x="418" y="364"/>
                </a:lnTo>
                <a:lnTo>
                  <a:pt x="406" y="379"/>
                </a:lnTo>
                <a:lnTo>
                  <a:pt x="394" y="396"/>
                </a:lnTo>
                <a:lnTo>
                  <a:pt x="383" y="413"/>
                </a:lnTo>
                <a:lnTo>
                  <a:pt x="373" y="431"/>
                </a:lnTo>
                <a:lnTo>
                  <a:pt x="365" y="448"/>
                </a:lnTo>
                <a:lnTo>
                  <a:pt x="356" y="466"/>
                </a:lnTo>
                <a:lnTo>
                  <a:pt x="348" y="485"/>
                </a:lnTo>
                <a:lnTo>
                  <a:pt x="342" y="503"/>
                </a:lnTo>
                <a:lnTo>
                  <a:pt x="336" y="523"/>
                </a:lnTo>
                <a:lnTo>
                  <a:pt x="331" y="543"/>
                </a:lnTo>
                <a:lnTo>
                  <a:pt x="327" y="563"/>
                </a:lnTo>
                <a:lnTo>
                  <a:pt x="323" y="583"/>
                </a:lnTo>
                <a:lnTo>
                  <a:pt x="321" y="603"/>
                </a:lnTo>
                <a:lnTo>
                  <a:pt x="319" y="623"/>
                </a:lnTo>
                <a:lnTo>
                  <a:pt x="318" y="644"/>
                </a:lnTo>
                <a:lnTo>
                  <a:pt x="318" y="664"/>
                </a:lnTo>
                <a:lnTo>
                  <a:pt x="318" y="683"/>
                </a:lnTo>
                <a:lnTo>
                  <a:pt x="319" y="701"/>
                </a:lnTo>
                <a:lnTo>
                  <a:pt x="321" y="719"/>
                </a:lnTo>
                <a:lnTo>
                  <a:pt x="323" y="736"/>
                </a:lnTo>
                <a:lnTo>
                  <a:pt x="327" y="753"/>
                </a:lnTo>
                <a:lnTo>
                  <a:pt x="331" y="768"/>
                </a:lnTo>
                <a:lnTo>
                  <a:pt x="335" y="783"/>
                </a:lnTo>
                <a:lnTo>
                  <a:pt x="341" y="797"/>
                </a:lnTo>
                <a:lnTo>
                  <a:pt x="347" y="811"/>
                </a:lnTo>
                <a:lnTo>
                  <a:pt x="354" y="824"/>
                </a:lnTo>
                <a:lnTo>
                  <a:pt x="361" y="837"/>
                </a:lnTo>
                <a:lnTo>
                  <a:pt x="369" y="849"/>
                </a:lnTo>
                <a:lnTo>
                  <a:pt x="378" y="860"/>
                </a:lnTo>
                <a:lnTo>
                  <a:pt x="387" y="871"/>
                </a:lnTo>
                <a:lnTo>
                  <a:pt x="396" y="882"/>
                </a:lnTo>
                <a:lnTo>
                  <a:pt x="406" y="892"/>
                </a:lnTo>
                <a:lnTo>
                  <a:pt x="417" y="900"/>
                </a:lnTo>
                <a:lnTo>
                  <a:pt x="428" y="909"/>
                </a:lnTo>
                <a:lnTo>
                  <a:pt x="440" y="917"/>
                </a:lnTo>
                <a:lnTo>
                  <a:pt x="452" y="923"/>
                </a:lnTo>
                <a:lnTo>
                  <a:pt x="465" y="930"/>
                </a:lnTo>
                <a:lnTo>
                  <a:pt x="478" y="936"/>
                </a:lnTo>
                <a:lnTo>
                  <a:pt x="492" y="942"/>
                </a:lnTo>
                <a:lnTo>
                  <a:pt x="506" y="946"/>
                </a:lnTo>
                <a:lnTo>
                  <a:pt x="520" y="950"/>
                </a:lnTo>
                <a:lnTo>
                  <a:pt x="536" y="955"/>
                </a:lnTo>
                <a:lnTo>
                  <a:pt x="551" y="958"/>
                </a:lnTo>
                <a:lnTo>
                  <a:pt x="567" y="960"/>
                </a:lnTo>
                <a:lnTo>
                  <a:pt x="584" y="962"/>
                </a:lnTo>
                <a:lnTo>
                  <a:pt x="600" y="964"/>
                </a:lnTo>
                <a:lnTo>
                  <a:pt x="616" y="965"/>
                </a:lnTo>
                <a:lnTo>
                  <a:pt x="634" y="965"/>
                </a:lnTo>
                <a:lnTo>
                  <a:pt x="675" y="964"/>
                </a:lnTo>
                <a:lnTo>
                  <a:pt x="715" y="960"/>
                </a:lnTo>
                <a:lnTo>
                  <a:pt x="753" y="955"/>
                </a:lnTo>
                <a:lnTo>
                  <a:pt x="792" y="948"/>
                </a:lnTo>
                <a:lnTo>
                  <a:pt x="810" y="944"/>
                </a:lnTo>
                <a:lnTo>
                  <a:pt x="827" y="938"/>
                </a:lnTo>
                <a:lnTo>
                  <a:pt x="845" y="933"/>
                </a:lnTo>
                <a:lnTo>
                  <a:pt x="862" y="928"/>
                </a:lnTo>
                <a:lnTo>
                  <a:pt x="879" y="921"/>
                </a:lnTo>
                <a:lnTo>
                  <a:pt x="895" y="915"/>
                </a:lnTo>
                <a:lnTo>
                  <a:pt x="911" y="908"/>
                </a:lnTo>
                <a:lnTo>
                  <a:pt x="927" y="900"/>
                </a:lnTo>
                <a:lnTo>
                  <a:pt x="894" y="1148"/>
                </a:lnTo>
                <a:lnTo>
                  <a:pt x="863" y="1157"/>
                </a:lnTo>
                <a:lnTo>
                  <a:pt x="829" y="1166"/>
                </a:lnTo>
                <a:lnTo>
                  <a:pt x="790" y="1173"/>
                </a:lnTo>
                <a:lnTo>
                  <a:pt x="751" y="1180"/>
                </a:lnTo>
                <a:lnTo>
                  <a:pt x="709" y="1185"/>
                </a:lnTo>
                <a:lnTo>
                  <a:pt x="667" y="1190"/>
                </a:lnTo>
                <a:lnTo>
                  <a:pt x="626" y="1192"/>
                </a:lnTo>
                <a:lnTo>
                  <a:pt x="586" y="1193"/>
                </a:lnTo>
                <a:lnTo>
                  <a:pt x="551" y="1192"/>
                </a:lnTo>
                <a:lnTo>
                  <a:pt x="518" y="1191"/>
                </a:lnTo>
                <a:lnTo>
                  <a:pt x="486" y="1188"/>
                </a:lnTo>
                <a:lnTo>
                  <a:pt x="454" y="1183"/>
                </a:lnTo>
                <a:lnTo>
                  <a:pt x="424" y="1178"/>
                </a:lnTo>
                <a:lnTo>
                  <a:pt x="393" y="1170"/>
                </a:lnTo>
                <a:lnTo>
                  <a:pt x="365" y="1163"/>
                </a:lnTo>
                <a:lnTo>
                  <a:pt x="338" y="1154"/>
                </a:lnTo>
                <a:lnTo>
                  <a:pt x="310" y="1144"/>
                </a:lnTo>
                <a:lnTo>
                  <a:pt x="285" y="1132"/>
                </a:lnTo>
                <a:lnTo>
                  <a:pt x="260" y="1120"/>
                </a:lnTo>
                <a:lnTo>
                  <a:pt x="236" y="1107"/>
                </a:lnTo>
                <a:lnTo>
                  <a:pt x="214" y="1092"/>
                </a:lnTo>
                <a:lnTo>
                  <a:pt x="193" y="1077"/>
                </a:lnTo>
                <a:lnTo>
                  <a:pt x="172" y="1060"/>
                </a:lnTo>
                <a:lnTo>
                  <a:pt x="154" y="1043"/>
                </a:lnTo>
                <a:lnTo>
                  <a:pt x="135" y="1026"/>
                </a:lnTo>
                <a:lnTo>
                  <a:pt x="118" y="1006"/>
                </a:lnTo>
                <a:lnTo>
                  <a:pt x="102" y="986"/>
                </a:lnTo>
                <a:lnTo>
                  <a:pt x="87" y="966"/>
                </a:lnTo>
                <a:lnTo>
                  <a:pt x="73" y="944"/>
                </a:lnTo>
                <a:lnTo>
                  <a:pt x="61" y="921"/>
                </a:lnTo>
                <a:lnTo>
                  <a:pt x="49" y="898"/>
                </a:lnTo>
                <a:lnTo>
                  <a:pt x="39" y="873"/>
                </a:lnTo>
                <a:lnTo>
                  <a:pt x="30" y="849"/>
                </a:lnTo>
                <a:lnTo>
                  <a:pt x="22" y="823"/>
                </a:lnTo>
                <a:lnTo>
                  <a:pt x="15" y="797"/>
                </a:lnTo>
                <a:lnTo>
                  <a:pt x="10" y="770"/>
                </a:lnTo>
                <a:lnTo>
                  <a:pt x="5" y="743"/>
                </a:lnTo>
                <a:lnTo>
                  <a:pt x="2" y="714"/>
                </a:lnTo>
                <a:lnTo>
                  <a:pt x="1" y="685"/>
                </a:lnTo>
                <a:lnTo>
                  <a:pt x="0" y="656"/>
                </a:lnTo>
                <a:lnTo>
                  <a:pt x="1" y="620"/>
                </a:lnTo>
                <a:lnTo>
                  <a:pt x="3" y="585"/>
                </a:lnTo>
                <a:lnTo>
                  <a:pt x="7" y="551"/>
                </a:lnTo>
                <a:lnTo>
                  <a:pt x="12" y="518"/>
                </a:lnTo>
                <a:lnTo>
                  <a:pt x="20" y="485"/>
                </a:lnTo>
                <a:lnTo>
                  <a:pt x="27" y="452"/>
                </a:lnTo>
                <a:lnTo>
                  <a:pt x="38" y="422"/>
                </a:lnTo>
                <a:lnTo>
                  <a:pt x="49" y="391"/>
                </a:lnTo>
                <a:lnTo>
                  <a:pt x="62" y="362"/>
                </a:lnTo>
                <a:lnTo>
                  <a:pt x="76" y="334"/>
                </a:lnTo>
                <a:lnTo>
                  <a:pt x="91" y="307"/>
                </a:lnTo>
                <a:lnTo>
                  <a:pt x="108" y="279"/>
                </a:lnTo>
                <a:lnTo>
                  <a:pt x="126" y="254"/>
                </a:lnTo>
                <a:lnTo>
                  <a:pt x="146" y="229"/>
                </a:lnTo>
                <a:lnTo>
                  <a:pt x="167" y="206"/>
                </a:lnTo>
                <a:lnTo>
                  <a:pt x="189" y="184"/>
                </a:lnTo>
                <a:lnTo>
                  <a:pt x="212" y="163"/>
                </a:lnTo>
                <a:lnTo>
                  <a:pt x="237" y="142"/>
                </a:lnTo>
                <a:lnTo>
                  <a:pt x="263" y="124"/>
                </a:lnTo>
                <a:lnTo>
                  <a:pt x="291" y="106"/>
                </a:lnTo>
                <a:lnTo>
                  <a:pt x="319" y="90"/>
                </a:lnTo>
                <a:lnTo>
                  <a:pt x="348" y="75"/>
                </a:lnTo>
                <a:lnTo>
                  <a:pt x="379" y="61"/>
                </a:lnTo>
                <a:lnTo>
                  <a:pt x="410" y="48"/>
                </a:lnTo>
                <a:lnTo>
                  <a:pt x="443" y="37"/>
                </a:lnTo>
                <a:lnTo>
                  <a:pt x="477" y="27"/>
                </a:lnTo>
                <a:lnTo>
                  <a:pt x="513" y="18"/>
                </a:lnTo>
                <a:lnTo>
                  <a:pt x="549" y="12"/>
                </a:lnTo>
                <a:lnTo>
                  <a:pt x="586" y="6"/>
                </a:lnTo>
                <a:lnTo>
                  <a:pt x="624" y="3"/>
                </a:lnTo>
                <a:lnTo>
                  <a:pt x="663" y="0"/>
                </a:lnTo>
                <a:lnTo>
                  <a:pt x="703" y="0"/>
                </a:lnTo>
                <a:lnTo>
                  <a:pt x="744" y="0"/>
                </a:lnTo>
                <a:lnTo>
                  <a:pt x="782" y="1"/>
                </a:lnTo>
                <a:lnTo>
                  <a:pt x="818" y="3"/>
                </a:lnTo>
                <a:lnTo>
                  <a:pt x="851" y="6"/>
                </a:lnTo>
                <a:lnTo>
                  <a:pt x="884" y="9"/>
                </a:lnTo>
                <a:lnTo>
                  <a:pt x="913" y="13"/>
                </a:lnTo>
                <a:lnTo>
                  <a:pt x="942" y="17"/>
                </a:lnTo>
                <a:lnTo>
                  <a:pt x="967" y="22"/>
                </a:lnTo>
                <a:lnTo>
                  <a:pt x="1014" y="31"/>
                </a:lnTo>
                <a:lnTo>
                  <a:pt x="1053" y="41"/>
                </a:lnTo>
                <a:lnTo>
                  <a:pt x="1085" y="52"/>
                </a:lnTo>
                <a:lnTo>
                  <a:pt x="1112" y="61"/>
                </a:lnTo>
                <a:lnTo>
                  <a:pt x="1084" y="1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6552396" y="6026841"/>
            <a:ext cx="379906" cy="186630"/>
          </a:xfrm>
          <a:custGeom>
            <a:avLst/>
            <a:gdLst/>
            <a:ahLst/>
            <a:cxnLst/>
            <a:rect l="l" t="t" r="r" b="b"/>
            <a:pathLst>
              <a:path w="2764" h="1357" extrusionOk="0">
                <a:moveTo>
                  <a:pt x="2628" y="741"/>
                </a:moveTo>
                <a:lnTo>
                  <a:pt x="2576" y="741"/>
                </a:lnTo>
                <a:lnTo>
                  <a:pt x="2523" y="741"/>
                </a:lnTo>
                <a:lnTo>
                  <a:pt x="2469" y="741"/>
                </a:lnTo>
                <a:lnTo>
                  <a:pt x="2417" y="741"/>
                </a:lnTo>
                <a:lnTo>
                  <a:pt x="2364" y="741"/>
                </a:lnTo>
                <a:lnTo>
                  <a:pt x="2311" y="741"/>
                </a:lnTo>
                <a:lnTo>
                  <a:pt x="2258" y="741"/>
                </a:lnTo>
                <a:lnTo>
                  <a:pt x="2206" y="741"/>
                </a:lnTo>
                <a:lnTo>
                  <a:pt x="2206" y="741"/>
                </a:lnTo>
                <a:lnTo>
                  <a:pt x="2206" y="741"/>
                </a:lnTo>
                <a:lnTo>
                  <a:pt x="2189" y="704"/>
                </a:lnTo>
                <a:lnTo>
                  <a:pt x="2172" y="668"/>
                </a:lnTo>
                <a:lnTo>
                  <a:pt x="2155" y="632"/>
                </a:lnTo>
                <a:lnTo>
                  <a:pt x="2138" y="596"/>
                </a:lnTo>
                <a:lnTo>
                  <a:pt x="2098" y="596"/>
                </a:lnTo>
                <a:lnTo>
                  <a:pt x="2057" y="596"/>
                </a:lnTo>
                <a:lnTo>
                  <a:pt x="2016" y="596"/>
                </a:lnTo>
                <a:lnTo>
                  <a:pt x="1976" y="596"/>
                </a:lnTo>
                <a:lnTo>
                  <a:pt x="1935" y="596"/>
                </a:lnTo>
                <a:lnTo>
                  <a:pt x="1894" y="596"/>
                </a:lnTo>
                <a:lnTo>
                  <a:pt x="1853" y="596"/>
                </a:lnTo>
                <a:lnTo>
                  <a:pt x="1813" y="596"/>
                </a:lnTo>
                <a:lnTo>
                  <a:pt x="1803" y="596"/>
                </a:lnTo>
                <a:lnTo>
                  <a:pt x="1795" y="595"/>
                </a:lnTo>
                <a:lnTo>
                  <a:pt x="1786" y="592"/>
                </a:lnTo>
                <a:lnTo>
                  <a:pt x="1779" y="589"/>
                </a:lnTo>
                <a:lnTo>
                  <a:pt x="1772" y="585"/>
                </a:lnTo>
                <a:lnTo>
                  <a:pt x="1766" y="581"/>
                </a:lnTo>
                <a:lnTo>
                  <a:pt x="1759" y="575"/>
                </a:lnTo>
                <a:lnTo>
                  <a:pt x="1755" y="569"/>
                </a:lnTo>
                <a:lnTo>
                  <a:pt x="1749" y="564"/>
                </a:lnTo>
                <a:lnTo>
                  <a:pt x="1745" y="557"/>
                </a:lnTo>
                <a:lnTo>
                  <a:pt x="1742" y="549"/>
                </a:lnTo>
                <a:lnTo>
                  <a:pt x="1739" y="542"/>
                </a:lnTo>
                <a:lnTo>
                  <a:pt x="1735" y="527"/>
                </a:lnTo>
                <a:lnTo>
                  <a:pt x="1734" y="510"/>
                </a:lnTo>
                <a:lnTo>
                  <a:pt x="1734" y="496"/>
                </a:lnTo>
                <a:lnTo>
                  <a:pt x="1734" y="484"/>
                </a:lnTo>
                <a:lnTo>
                  <a:pt x="1737" y="479"/>
                </a:lnTo>
                <a:lnTo>
                  <a:pt x="1739" y="476"/>
                </a:lnTo>
                <a:lnTo>
                  <a:pt x="1745" y="473"/>
                </a:lnTo>
                <a:lnTo>
                  <a:pt x="1754" y="472"/>
                </a:lnTo>
                <a:lnTo>
                  <a:pt x="1762" y="472"/>
                </a:lnTo>
                <a:lnTo>
                  <a:pt x="1772" y="472"/>
                </a:lnTo>
                <a:lnTo>
                  <a:pt x="1810" y="472"/>
                </a:lnTo>
                <a:lnTo>
                  <a:pt x="1850" y="472"/>
                </a:lnTo>
                <a:lnTo>
                  <a:pt x="1888" y="472"/>
                </a:lnTo>
                <a:lnTo>
                  <a:pt x="1927" y="472"/>
                </a:lnTo>
                <a:lnTo>
                  <a:pt x="1965" y="472"/>
                </a:lnTo>
                <a:lnTo>
                  <a:pt x="2003" y="472"/>
                </a:lnTo>
                <a:lnTo>
                  <a:pt x="204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64" y="428"/>
                </a:lnTo>
                <a:lnTo>
                  <a:pt x="2047" y="384"/>
                </a:lnTo>
                <a:lnTo>
                  <a:pt x="2030" y="341"/>
                </a:lnTo>
                <a:lnTo>
                  <a:pt x="2013" y="297"/>
                </a:lnTo>
                <a:lnTo>
                  <a:pt x="2013" y="297"/>
                </a:lnTo>
                <a:lnTo>
                  <a:pt x="2013" y="297"/>
                </a:lnTo>
                <a:lnTo>
                  <a:pt x="2010" y="293"/>
                </a:lnTo>
                <a:lnTo>
                  <a:pt x="2007" y="289"/>
                </a:lnTo>
                <a:lnTo>
                  <a:pt x="2003" y="286"/>
                </a:lnTo>
                <a:lnTo>
                  <a:pt x="1999" y="283"/>
                </a:lnTo>
                <a:lnTo>
                  <a:pt x="1987" y="280"/>
                </a:lnTo>
                <a:lnTo>
                  <a:pt x="1975" y="279"/>
                </a:lnTo>
                <a:lnTo>
                  <a:pt x="1962" y="279"/>
                </a:lnTo>
                <a:lnTo>
                  <a:pt x="1951" y="279"/>
                </a:lnTo>
                <a:lnTo>
                  <a:pt x="1938" y="279"/>
                </a:lnTo>
                <a:lnTo>
                  <a:pt x="1927" y="279"/>
                </a:lnTo>
                <a:lnTo>
                  <a:pt x="1914" y="245"/>
                </a:lnTo>
                <a:lnTo>
                  <a:pt x="1900" y="211"/>
                </a:lnTo>
                <a:lnTo>
                  <a:pt x="1887" y="177"/>
                </a:lnTo>
                <a:lnTo>
                  <a:pt x="1874" y="144"/>
                </a:lnTo>
                <a:lnTo>
                  <a:pt x="1860" y="110"/>
                </a:lnTo>
                <a:lnTo>
                  <a:pt x="1847" y="76"/>
                </a:lnTo>
                <a:lnTo>
                  <a:pt x="1834" y="42"/>
                </a:lnTo>
                <a:lnTo>
                  <a:pt x="1820" y="8"/>
                </a:lnTo>
                <a:lnTo>
                  <a:pt x="1820" y="8"/>
                </a:lnTo>
                <a:lnTo>
                  <a:pt x="1820" y="8"/>
                </a:lnTo>
                <a:lnTo>
                  <a:pt x="1820" y="4"/>
                </a:lnTo>
                <a:lnTo>
                  <a:pt x="1820" y="0"/>
                </a:lnTo>
                <a:lnTo>
                  <a:pt x="1810" y="0"/>
                </a:lnTo>
                <a:lnTo>
                  <a:pt x="1802" y="0"/>
                </a:lnTo>
                <a:lnTo>
                  <a:pt x="1802" y="0"/>
                </a:lnTo>
                <a:lnTo>
                  <a:pt x="1802" y="0"/>
                </a:lnTo>
                <a:lnTo>
                  <a:pt x="1796" y="0"/>
                </a:lnTo>
                <a:lnTo>
                  <a:pt x="1792" y="0"/>
                </a:lnTo>
                <a:lnTo>
                  <a:pt x="1792" y="4"/>
                </a:lnTo>
                <a:lnTo>
                  <a:pt x="1792" y="8"/>
                </a:lnTo>
                <a:lnTo>
                  <a:pt x="1792" y="42"/>
                </a:lnTo>
                <a:lnTo>
                  <a:pt x="1792" y="76"/>
                </a:lnTo>
                <a:lnTo>
                  <a:pt x="1792" y="110"/>
                </a:lnTo>
                <a:lnTo>
                  <a:pt x="1792" y="144"/>
                </a:lnTo>
                <a:lnTo>
                  <a:pt x="1792" y="177"/>
                </a:lnTo>
                <a:lnTo>
                  <a:pt x="1792" y="211"/>
                </a:lnTo>
                <a:lnTo>
                  <a:pt x="1792" y="245"/>
                </a:lnTo>
                <a:lnTo>
                  <a:pt x="1792" y="279"/>
                </a:lnTo>
                <a:lnTo>
                  <a:pt x="1677" y="279"/>
                </a:lnTo>
                <a:lnTo>
                  <a:pt x="1562" y="279"/>
                </a:lnTo>
                <a:lnTo>
                  <a:pt x="1449" y="279"/>
                </a:lnTo>
                <a:lnTo>
                  <a:pt x="1334" y="279"/>
                </a:lnTo>
                <a:lnTo>
                  <a:pt x="1219" y="279"/>
                </a:lnTo>
                <a:lnTo>
                  <a:pt x="1106" y="279"/>
                </a:lnTo>
                <a:lnTo>
                  <a:pt x="991" y="279"/>
                </a:lnTo>
                <a:lnTo>
                  <a:pt x="876" y="279"/>
                </a:lnTo>
                <a:lnTo>
                  <a:pt x="876" y="279"/>
                </a:lnTo>
                <a:lnTo>
                  <a:pt x="876" y="279"/>
                </a:lnTo>
                <a:lnTo>
                  <a:pt x="865" y="279"/>
                </a:lnTo>
                <a:lnTo>
                  <a:pt x="854" y="280"/>
                </a:lnTo>
                <a:lnTo>
                  <a:pt x="849" y="283"/>
                </a:lnTo>
                <a:lnTo>
                  <a:pt x="845" y="286"/>
                </a:lnTo>
                <a:lnTo>
                  <a:pt x="841" y="290"/>
                </a:lnTo>
                <a:lnTo>
                  <a:pt x="838" y="297"/>
                </a:lnTo>
                <a:lnTo>
                  <a:pt x="821" y="341"/>
                </a:lnTo>
                <a:lnTo>
                  <a:pt x="804" y="384"/>
                </a:lnTo>
                <a:lnTo>
                  <a:pt x="788" y="428"/>
                </a:lnTo>
                <a:lnTo>
                  <a:pt x="771" y="472"/>
                </a:lnTo>
                <a:lnTo>
                  <a:pt x="737" y="472"/>
                </a:lnTo>
                <a:lnTo>
                  <a:pt x="703" y="472"/>
                </a:lnTo>
                <a:lnTo>
                  <a:pt x="669" y="472"/>
                </a:lnTo>
                <a:lnTo>
                  <a:pt x="635" y="472"/>
                </a:lnTo>
                <a:lnTo>
                  <a:pt x="601" y="472"/>
                </a:lnTo>
                <a:lnTo>
                  <a:pt x="569" y="472"/>
                </a:lnTo>
                <a:lnTo>
                  <a:pt x="535" y="472"/>
                </a:lnTo>
                <a:lnTo>
                  <a:pt x="501" y="472"/>
                </a:lnTo>
                <a:lnTo>
                  <a:pt x="489" y="470"/>
                </a:lnTo>
                <a:lnTo>
                  <a:pt x="478" y="472"/>
                </a:lnTo>
                <a:lnTo>
                  <a:pt x="471" y="473"/>
                </a:lnTo>
                <a:lnTo>
                  <a:pt x="465" y="476"/>
                </a:lnTo>
                <a:lnTo>
                  <a:pt x="461" y="479"/>
                </a:lnTo>
                <a:lnTo>
                  <a:pt x="457" y="483"/>
                </a:lnTo>
                <a:lnTo>
                  <a:pt x="451" y="494"/>
                </a:lnTo>
                <a:lnTo>
                  <a:pt x="444" y="508"/>
                </a:lnTo>
                <a:lnTo>
                  <a:pt x="431" y="535"/>
                </a:lnTo>
                <a:lnTo>
                  <a:pt x="418" y="564"/>
                </a:lnTo>
                <a:lnTo>
                  <a:pt x="404" y="592"/>
                </a:lnTo>
                <a:lnTo>
                  <a:pt x="392" y="619"/>
                </a:lnTo>
                <a:lnTo>
                  <a:pt x="377" y="647"/>
                </a:lnTo>
                <a:lnTo>
                  <a:pt x="365" y="676"/>
                </a:lnTo>
                <a:lnTo>
                  <a:pt x="350" y="703"/>
                </a:lnTo>
                <a:lnTo>
                  <a:pt x="338" y="731"/>
                </a:lnTo>
                <a:lnTo>
                  <a:pt x="338" y="731"/>
                </a:lnTo>
                <a:lnTo>
                  <a:pt x="338" y="731"/>
                </a:lnTo>
                <a:lnTo>
                  <a:pt x="338" y="735"/>
                </a:lnTo>
                <a:lnTo>
                  <a:pt x="338" y="741"/>
                </a:lnTo>
                <a:lnTo>
                  <a:pt x="304" y="741"/>
                </a:lnTo>
                <a:lnTo>
                  <a:pt x="270" y="741"/>
                </a:lnTo>
                <a:lnTo>
                  <a:pt x="237" y="741"/>
                </a:lnTo>
                <a:lnTo>
                  <a:pt x="203" y="741"/>
                </a:lnTo>
                <a:lnTo>
                  <a:pt x="169" y="741"/>
                </a:lnTo>
                <a:lnTo>
                  <a:pt x="135" y="741"/>
                </a:lnTo>
                <a:lnTo>
                  <a:pt x="102" y="741"/>
                </a:lnTo>
                <a:lnTo>
                  <a:pt x="68" y="741"/>
                </a:lnTo>
                <a:lnTo>
                  <a:pt x="68" y="741"/>
                </a:lnTo>
                <a:lnTo>
                  <a:pt x="68" y="741"/>
                </a:lnTo>
                <a:lnTo>
                  <a:pt x="56" y="741"/>
                </a:lnTo>
                <a:lnTo>
                  <a:pt x="46" y="742"/>
                </a:lnTo>
                <a:lnTo>
                  <a:pt x="36" y="745"/>
                </a:lnTo>
                <a:lnTo>
                  <a:pt x="27" y="748"/>
                </a:lnTo>
                <a:lnTo>
                  <a:pt x="20" y="752"/>
                </a:lnTo>
                <a:lnTo>
                  <a:pt x="14" y="758"/>
                </a:lnTo>
                <a:lnTo>
                  <a:pt x="10" y="763"/>
                </a:lnTo>
                <a:lnTo>
                  <a:pt x="6" y="769"/>
                </a:lnTo>
                <a:lnTo>
                  <a:pt x="3" y="776"/>
                </a:lnTo>
                <a:lnTo>
                  <a:pt x="2" y="785"/>
                </a:lnTo>
                <a:lnTo>
                  <a:pt x="0" y="792"/>
                </a:lnTo>
                <a:lnTo>
                  <a:pt x="0" y="800"/>
                </a:lnTo>
                <a:lnTo>
                  <a:pt x="2" y="819"/>
                </a:lnTo>
                <a:lnTo>
                  <a:pt x="6" y="839"/>
                </a:lnTo>
                <a:lnTo>
                  <a:pt x="27" y="905"/>
                </a:lnTo>
                <a:lnTo>
                  <a:pt x="47" y="967"/>
                </a:lnTo>
                <a:lnTo>
                  <a:pt x="67" y="1026"/>
                </a:lnTo>
                <a:lnTo>
                  <a:pt x="87" y="1081"/>
                </a:lnTo>
                <a:lnTo>
                  <a:pt x="109" y="1136"/>
                </a:lnTo>
                <a:lnTo>
                  <a:pt x="134" y="1194"/>
                </a:lnTo>
                <a:lnTo>
                  <a:pt x="162" y="1254"/>
                </a:lnTo>
                <a:lnTo>
                  <a:pt x="193" y="1318"/>
                </a:lnTo>
                <a:lnTo>
                  <a:pt x="193" y="1318"/>
                </a:lnTo>
                <a:lnTo>
                  <a:pt x="193" y="1318"/>
                </a:lnTo>
                <a:lnTo>
                  <a:pt x="199" y="1329"/>
                </a:lnTo>
                <a:lnTo>
                  <a:pt x="204" y="1337"/>
                </a:lnTo>
                <a:lnTo>
                  <a:pt x="209" y="1344"/>
                </a:lnTo>
                <a:lnTo>
                  <a:pt x="214" y="1349"/>
                </a:lnTo>
                <a:lnTo>
                  <a:pt x="221" y="1353"/>
                </a:lnTo>
                <a:lnTo>
                  <a:pt x="230" y="1354"/>
                </a:lnTo>
                <a:lnTo>
                  <a:pt x="240" y="1356"/>
                </a:lnTo>
                <a:lnTo>
                  <a:pt x="251" y="1357"/>
                </a:lnTo>
                <a:lnTo>
                  <a:pt x="383" y="1357"/>
                </a:lnTo>
                <a:lnTo>
                  <a:pt x="515" y="1357"/>
                </a:lnTo>
                <a:lnTo>
                  <a:pt x="648" y="1357"/>
                </a:lnTo>
                <a:lnTo>
                  <a:pt x="780" y="1357"/>
                </a:lnTo>
                <a:lnTo>
                  <a:pt x="912" y="1357"/>
                </a:lnTo>
                <a:lnTo>
                  <a:pt x="1043" y="1357"/>
                </a:lnTo>
                <a:lnTo>
                  <a:pt x="1175" y="1357"/>
                </a:lnTo>
                <a:lnTo>
                  <a:pt x="1309" y="1357"/>
                </a:lnTo>
                <a:lnTo>
                  <a:pt x="1440" y="1357"/>
                </a:lnTo>
                <a:lnTo>
                  <a:pt x="1572" y="1357"/>
                </a:lnTo>
                <a:lnTo>
                  <a:pt x="1704" y="1357"/>
                </a:lnTo>
                <a:lnTo>
                  <a:pt x="1836" y="1357"/>
                </a:lnTo>
                <a:lnTo>
                  <a:pt x="1968" y="1357"/>
                </a:lnTo>
                <a:lnTo>
                  <a:pt x="2101" y="1357"/>
                </a:lnTo>
                <a:lnTo>
                  <a:pt x="2233" y="1357"/>
                </a:lnTo>
                <a:lnTo>
                  <a:pt x="2364" y="1357"/>
                </a:lnTo>
                <a:lnTo>
                  <a:pt x="2374" y="1356"/>
                </a:lnTo>
                <a:lnTo>
                  <a:pt x="2383" y="1354"/>
                </a:lnTo>
                <a:lnTo>
                  <a:pt x="2391" y="1353"/>
                </a:lnTo>
                <a:lnTo>
                  <a:pt x="2399" y="1350"/>
                </a:lnTo>
                <a:lnTo>
                  <a:pt x="2406" y="1347"/>
                </a:lnTo>
                <a:lnTo>
                  <a:pt x="2411" y="1343"/>
                </a:lnTo>
                <a:lnTo>
                  <a:pt x="2417" y="1339"/>
                </a:lnTo>
                <a:lnTo>
                  <a:pt x="2423" y="1333"/>
                </a:lnTo>
                <a:lnTo>
                  <a:pt x="2433" y="1322"/>
                </a:lnTo>
                <a:lnTo>
                  <a:pt x="2441" y="1309"/>
                </a:lnTo>
                <a:lnTo>
                  <a:pt x="2450" y="1295"/>
                </a:lnTo>
                <a:lnTo>
                  <a:pt x="2458" y="1281"/>
                </a:lnTo>
                <a:lnTo>
                  <a:pt x="2489" y="1227"/>
                </a:lnTo>
                <a:lnTo>
                  <a:pt x="2522" y="1174"/>
                </a:lnTo>
                <a:lnTo>
                  <a:pt x="2554" y="1122"/>
                </a:lnTo>
                <a:lnTo>
                  <a:pt x="2587" y="1071"/>
                </a:lnTo>
                <a:lnTo>
                  <a:pt x="2621" y="1021"/>
                </a:lnTo>
                <a:lnTo>
                  <a:pt x="2655" y="972"/>
                </a:lnTo>
                <a:lnTo>
                  <a:pt x="2690" y="921"/>
                </a:lnTo>
                <a:lnTo>
                  <a:pt x="2727" y="871"/>
                </a:lnTo>
                <a:lnTo>
                  <a:pt x="2742" y="850"/>
                </a:lnTo>
                <a:lnTo>
                  <a:pt x="2753" y="830"/>
                </a:lnTo>
                <a:lnTo>
                  <a:pt x="2760" y="814"/>
                </a:lnTo>
                <a:lnTo>
                  <a:pt x="2763" y="799"/>
                </a:lnTo>
                <a:lnTo>
                  <a:pt x="2764" y="793"/>
                </a:lnTo>
                <a:lnTo>
                  <a:pt x="2764" y="788"/>
                </a:lnTo>
                <a:lnTo>
                  <a:pt x="2764" y="782"/>
                </a:lnTo>
                <a:lnTo>
                  <a:pt x="2763" y="776"/>
                </a:lnTo>
                <a:lnTo>
                  <a:pt x="2760" y="772"/>
                </a:lnTo>
                <a:lnTo>
                  <a:pt x="2757" y="768"/>
                </a:lnTo>
                <a:lnTo>
                  <a:pt x="2754" y="763"/>
                </a:lnTo>
                <a:lnTo>
                  <a:pt x="2750" y="761"/>
                </a:lnTo>
                <a:lnTo>
                  <a:pt x="2740" y="755"/>
                </a:lnTo>
                <a:lnTo>
                  <a:pt x="2729" y="749"/>
                </a:lnTo>
                <a:lnTo>
                  <a:pt x="2716" y="746"/>
                </a:lnTo>
                <a:lnTo>
                  <a:pt x="2700" y="744"/>
                </a:lnTo>
                <a:lnTo>
                  <a:pt x="2666" y="741"/>
                </a:lnTo>
                <a:lnTo>
                  <a:pt x="2628" y="7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6133983" y="5957613"/>
            <a:ext cx="368343" cy="330810"/>
          </a:xfrm>
          <a:custGeom>
            <a:avLst/>
            <a:gdLst/>
            <a:ahLst/>
            <a:cxnLst/>
            <a:rect l="l" t="t" r="r" b="b"/>
            <a:pathLst>
              <a:path w="2359" h="2118" extrusionOk="0">
                <a:moveTo>
                  <a:pt x="1050" y="225"/>
                </a:moveTo>
                <a:lnTo>
                  <a:pt x="1239" y="225"/>
                </a:lnTo>
                <a:lnTo>
                  <a:pt x="1247" y="225"/>
                </a:lnTo>
                <a:lnTo>
                  <a:pt x="1256" y="227"/>
                </a:lnTo>
                <a:lnTo>
                  <a:pt x="1263" y="229"/>
                </a:lnTo>
                <a:lnTo>
                  <a:pt x="1271" y="232"/>
                </a:lnTo>
                <a:lnTo>
                  <a:pt x="1278" y="235"/>
                </a:lnTo>
                <a:lnTo>
                  <a:pt x="1286" y="239"/>
                </a:lnTo>
                <a:lnTo>
                  <a:pt x="1291" y="244"/>
                </a:lnTo>
                <a:lnTo>
                  <a:pt x="1297" y="249"/>
                </a:lnTo>
                <a:lnTo>
                  <a:pt x="1303" y="255"/>
                </a:lnTo>
                <a:lnTo>
                  <a:pt x="1308" y="262"/>
                </a:lnTo>
                <a:lnTo>
                  <a:pt x="1312" y="269"/>
                </a:lnTo>
                <a:lnTo>
                  <a:pt x="1315" y="276"/>
                </a:lnTo>
                <a:lnTo>
                  <a:pt x="1318" y="283"/>
                </a:lnTo>
                <a:lnTo>
                  <a:pt x="1320" y="292"/>
                </a:lnTo>
                <a:lnTo>
                  <a:pt x="1321" y="300"/>
                </a:lnTo>
                <a:lnTo>
                  <a:pt x="1322" y="309"/>
                </a:lnTo>
                <a:lnTo>
                  <a:pt x="1322" y="309"/>
                </a:lnTo>
                <a:lnTo>
                  <a:pt x="1321" y="317"/>
                </a:lnTo>
                <a:lnTo>
                  <a:pt x="1320" y="324"/>
                </a:lnTo>
                <a:lnTo>
                  <a:pt x="1318" y="333"/>
                </a:lnTo>
                <a:lnTo>
                  <a:pt x="1315" y="340"/>
                </a:lnTo>
                <a:lnTo>
                  <a:pt x="1312" y="347"/>
                </a:lnTo>
                <a:lnTo>
                  <a:pt x="1308" y="354"/>
                </a:lnTo>
                <a:lnTo>
                  <a:pt x="1303" y="361"/>
                </a:lnTo>
                <a:lnTo>
                  <a:pt x="1297" y="367"/>
                </a:lnTo>
                <a:lnTo>
                  <a:pt x="1291" y="373"/>
                </a:lnTo>
                <a:lnTo>
                  <a:pt x="1286" y="377"/>
                </a:lnTo>
                <a:lnTo>
                  <a:pt x="1278" y="381"/>
                </a:lnTo>
                <a:lnTo>
                  <a:pt x="1271" y="385"/>
                </a:lnTo>
                <a:lnTo>
                  <a:pt x="1263" y="388"/>
                </a:lnTo>
                <a:lnTo>
                  <a:pt x="1256" y="390"/>
                </a:lnTo>
                <a:lnTo>
                  <a:pt x="1247" y="391"/>
                </a:lnTo>
                <a:lnTo>
                  <a:pt x="1239" y="391"/>
                </a:lnTo>
                <a:lnTo>
                  <a:pt x="1169" y="391"/>
                </a:lnTo>
                <a:lnTo>
                  <a:pt x="1195" y="426"/>
                </a:lnTo>
                <a:lnTo>
                  <a:pt x="1219" y="460"/>
                </a:lnTo>
                <a:lnTo>
                  <a:pt x="1243" y="494"/>
                </a:lnTo>
                <a:lnTo>
                  <a:pt x="1266" y="527"/>
                </a:lnTo>
                <a:lnTo>
                  <a:pt x="1454" y="527"/>
                </a:lnTo>
                <a:lnTo>
                  <a:pt x="1463" y="527"/>
                </a:lnTo>
                <a:lnTo>
                  <a:pt x="1471" y="528"/>
                </a:lnTo>
                <a:lnTo>
                  <a:pt x="1480" y="531"/>
                </a:lnTo>
                <a:lnTo>
                  <a:pt x="1487" y="534"/>
                </a:lnTo>
                <a:lnTo>
                  <a:pt x="1494" y="537"/>
                </a:lnTo>
                <a:lnTo>
                  <a:pt x="1501" y="541"/>
                </a:lnTo>
                <a:lnTo>
                  <a:pt x="1508" y="545"/>
                </a:lnTo>
                <a:lnTo>
                  <a:pt x="1514" y="551"/>
                </a:lnTo>
                <a:lnTo>
                  <a:pt x="1519" y="557"/>
                </a:lnTo>
                <a:lnTo>
                  <a:pt x="1524" y="564"/>
                </a:lnTo>
                <a:lnTo>
                  <a:pt x="1528" y="571"/>
                </a:lnTo>
                <a:lnTo>
                  <a:pt x="1531" y="578"/>
                </a:lnTo>
                <a:lnTo>
                  <a:pt x="1534" y="585"/>
                </a:lnTo>
                <a:lnTo>
                  <a:pt x="1536" y="594"/>
                </a:lnTo>
                <a:lnTo>
                  <a:pt x="1538" y="602"/>
                </a:lnTo>
                <a:lnTo>
                  <a:pt x="1538" y="611"/>
                </a:lnTo>
                <a:lnTo>
                  <a:pt x="1538" y="611"/>
                </a:lnTo>
                <a:lnTo>
                  <a:pt x="1538" y="619"/>
                </a:lnTo>
                <a:lnTo>
                  <a:pt x="1536" y="626"/>
                </a:lnTo>
                <a:lnTo>
                  <a:pt x="1534" y="635"/>
                </a:lnTo>
                <a:lnTo>
                  <a:pt x="1531" y="642"/>
                </a:lnTo>
                <a:lnTo>
                  <a:pt x="1528" y="649"/>
                </a:lnTo>
                <a:lnTo>
                  <a:pt x="1524" y="656"/>
                </a:lnTo>
                <a:lnTo>
                  <a:pt x="1519" y="663"/>
                </a:lnTo>
                <a:lnTo>
                  <a:pt x="1514" y="669"/>
                </a:lnTo>
                <a:lnTo>
                  <a:pt x="1508" y="674"/>
                </a:lnTo>
                <a:lnTo>
                  <a:pt x="1501" y="679"/>
                </a:lnTo>
                <a:lnTo>
                  <a:pt x="1494" y="683"/>
                </a:lnTo>
                <a:lnTo>
                  <a:pt x="1487" y="687"/>
                </a:lnTo>
                <a:lnTo>
                  <a:pt x="1480" y="689"/>
                </a:lnTo>
                <a:lnTo>
                  <a:pt x="1471" y="691"/>
                </a:lnTo>
                <a:lnTo>
                  <a:pt x="1463" y="693"/>
                </a:lnTo>
                <a:lnTo>
                  <a:pt x="1454" y="693"/>
                </a:lnTo>
                <a:lnTo>
                  <a:pt x="1383" y="693"/>
                </a:lnTo>
                <a:lnTo>
                  <a:pt x="1430" y="759"/>
                </a:lnTo>
                <a:lnTo>
                  <a:pt x="1470" y="816"/>
                </a:lnTo>
                <a:lnTo>
                  <a:pt x="1501" y="859"/>
                </a:lnTo>
                <a:lnTo>
                  <a:pt x="1521" y="886"/>
                </a:lnTo>
                <a:lnTo>
                  <a:pt x="2127" y="925"/>
                </a:lnTo>
                <a:lnTo>
                  <a:pt x="2127" y="925"/>
                </a:lnTo>
                <a:lnTo>
                  <a:pt x="2167" y="931"/>
                </a:lnTo>
                <a:lnTo>
                  <a:pt x="2203" y="938"/>
                </a:lnTo>
                <a:lnTo>
                  <a:pt x="2220" y="942"/>
                </a:lnTo>
                <a:lnTo>
                  <a:pt x="2235" y="946"/>
                </a:lnTo>
                <a:lnTo>
                  <a:pt x="2251" y="952"/>
                </a:lnTo>
                <a:lnTo>
                  <a:pt x="2265" y="958"/>
                </a:lnTo>
                <a:lnTo>
                  <a:pt x="2279" y="966"/>
                </a:lnTo>
                <a:lnTo>
                  <a:pt x="2292" y="975"/>
                </a:lnTo>
                <a:lnTo>
                  <a:pt x="2303" y="985"/>
                </a:lnTo>
                <a:lnTo>
                  <a:pt x="2316" y="996"/>
                </a:lnTo>
                <a:lnTo>
                  <a:pt x="2327" y="1009"/>
                </a:lnTo>
                <a:lnTo>
                  <a:pt x="2339" y="1024"/>
                </a:lnTo>
                <a:lnTo>
                  <a:pt x="2349" y="1040"/>
                </a:lnTo>
                <a:lnTo>
                  <a:pt x="2359" y="1060"/>
                </a:lnTo>
                <a:lnTo>
                  <a:pt x="2359" y="1060"/>
                </a:lnTo>
                <a:lnTo>
                  <a:pt x="2349" y="1078"/>
                </a:lnTo>
                <a:lnTo>
                  <a:pt x="2339" y="1095"/>
                </a:lnTo>
                <a:lnTo>
                  <a:pt x="2327" y="1109"/>
                </a:lnTo>
                <a:lnTo>
                  <a:pt x="2316" y="1124"/>
                </a:lnTo>
                <a:lnTo>
                  <a:pt x="2305" y="1135"/>
                </a:lnTo>
                <a:lnTo>
                  <a:pt x="2292" y="1145"/>
                </a:lnTo>
                <a:lnTo>
                  <a:pt x="2279" y="1153"/>
                </a:lnTo>
                <a:lnTo>
                  <a:pt x="2265" y="1160"/>
                </a:lnTo>
                <a:lnTo>
                  <a:pt x="2251" y="1168"/>
                </a:lnTo>
                <a:lnTo>
                  <a:pt x="2235" y="1173"/>
                </a:lnTo>
                <a:lnTo>
                  <a:pt x="2220" y="1177"/>
                </a:lnTo>
                <a:lnTo>
                  <a:pt x="2203" y="1182"/>
                </a:lnTo>
                <a:lnTo>
                  <a:pt x="2167" y="1189"/>
                </a:lnTo>
                <a:lnTo>
                  <a:pt x="2127" y="1194"/>
                </a:lnTo>
                <a:lnTo>
                  <a:pt x="2127" y="1194"/>
                </a:lnTo>
                <a:lnTo>
                  <a:pt x="1521" y="1233"/>
                </a:lnTo>
                <a:lnTo>
                  <a:pt x="1521" y="1233"/>
                </a:lnTo>
                <a:lnTo>
                  <a:pt x="1481" y="1288"/>
                </a:lnTo>
                <a:lnTo>
                  <a:pt x="1446" y="1339"/>
                </a:lnTo>
                <a:lnTo>
                  <a:pt x="1413" y="1384"/>
                </a:lnTo>
                <a:lnTo>
                  <a:pt x="1383" y="1425"/>
                </a:lnTo>
                <a:lnTo>
                  <a:pt x="1454" y="1425"/>
                </a:lnTo>
                <a:lnTo>
                  <a:pt x="1463" y="1427"/>
                </a:lnTo>
                <a:lnTo>
                  <a:pt x="1471" y="1428"/>
                </a:lnTo>
                <a:lnTo>
                  <a:pt x="1480" y="1430"/>
                </a:lnTo>
                <a:lnTo>
                  <a:pt x="1487" y="1433"/>
                </a:lnTo>
                <a:lnTo>
                  <a:pt x="1494" y="1435"/>
                </a:lnTo>
                <a:lnTo>
                  <a:pt x="1501" y="1440"/>
                </a:lnTo>
                <a:lnTo>
                  <a:pt x="1508" y="1445"/>
                </a:lnTo>
                <a:lnTo>
                  <a:pt x="1514" y="1451"/>
                </a:lnTo>
                <a:lnTo>
                  <a:pt x="1519" y="1457"/>
                </a:lnTo>
                <a:lnTo>
                  <a:pt x="1524" y="1462"/>
                </a:lnTo>
                <a:lnTo>
                  <a:pt x="1528" y="1469"/>
                </a:lnTo>
                <a:lnTo>
                  <a:pt x="1531" y="1476"/>
                </a:lnTo>
                <a:lnTo>
                  <a:pt x="1534" y="1485"/>
                </a:lnTo>
                <a:lnTo>
                  <a:pt x="1536" y="1492"/>
                </a:lnTo>
                <a:lnTo>
                  <a:pt x="1538" y="1501"/>
                </a:lnTo>
                <a:lnTo>
                  <a:pt x="1538" y="1509"/>
                </a:lnTo>
                <a:lnTo>
                  <a:pt x="1538" y="1509"/>
                </a:lnTo>
                <a:lnTo>
                  <a:pt x="1538" y="1518"/>
                </a:lnTo>
                <a:lnTo>
                  <a:pt x="1536" y="1526"/>
                </a:lnTo>
                <a:lnTo>
                  <a:pt x="1534" y="1533"/>
                </a:lnTo>
                <a:lnTo>
                  <a:pt x="1531" y="1542"/>
                </a:lnTo>
                <a:lnTo>
                  <a:pt x="1528" y="1549"/>
                </a:lnTo>
                <a:lnTo>
                  <a:pt x="1524" y="1556"/>
                </a:lnTo>
                <a:lnTo>
                  <a:pt x="1519" y="1561"/>
                </a:lnTo>
                <a:lnTo>
                  <a:pt x="1514" y="1567"/>
                </a:lnTo>
                <a:lnTo>
                  <a:pt x="1508" y="1573"/>
                </a:lnTo>
                <a:lnTo>
                  <a:pt x="1501" y="1577"/>
                </a:lnTo>
                <a:lnTo>
                  <a:pt x="1494" y="1581"/>
                </a:lnTo>
                <a:lnTo>
                  <a:pt x="1487" y="1586"/>
                </a:lnTo>
                <a:lnTo>
                  <a:pt x="1480" y="1588"/>
                </a:lnTo>
                <a:lnTo>
                  <a:pt x="1471" y="1590"/>
                </a:lnTo>
                <a:lnTo>
                  <a:pt x="1463" y="1591"/>
                </a:lnTo>
                <a:lnTo>
                  <a:pt x="1454" y="1593"/>
                </a:lnTo>
                <a:lnTo>
                  <a:pt x="1267" y="1593"/>
                </a:lnTo>
                <a:lnTo>
                  <a:pt x="1225" y="1654"/>
                </a:lnTo>
                <a:lnTo>
                  <a:pt x="1203" y="1686"/>
                </a:lnTo>
                <a:lnTo>
                  <a:pt x="1192" y="1706"/>
                </a:lnTo>
                <a:lnTo>
                  <a:pt x="1176" y="1727"/>
                </a:lnTo>
                <a:lnTo>
                  <a:pt x="1239" y="1727"/>
                </a:lnTo>
                <a:lnTo>
                  <a:pt x="1247" y="1729"/>
                </a:lnTo>
                <a:lnTo>
                  <a:pt x="1256" y="1730"/>
                </a:lnTo>
                <a:lnTo>
                  <a:pt x="1263" y="1732"/>
                </a:lnTo>
                <a:lnTo>
                  <a:pt x="1271" y="1734"/>
                </a:lnTo>
                <a:lnTo>
                  <a:pt x="1278" y="1737"/>
                </a:lnTo>
                <a:lnTo>
                  <a:pt x="1286" y="1741"/>
                </a:lnTo>
                <a:lnTo>
                  <a:pt x="1291" y="1747"/>
                </a:lnTo>
                <a:lnTo>
                  <a:pt x="1297" y="1753"/>
                </a:lnTo>
                <a:lnTo>
                  <a:pt x="1303" y="1758"/>
                </a:lnTo>
                <a:lnTo>
                  <a:pt x="1308" y="1764"/>
                </a:lnTo>
                <a:lnTo>
                  <a:pt x="1312" y="1771"/>
                </a:lnTo>
                <a:lnTo>
                  <a:pt x="1315" y="1778"/>
                </a:lnTo>
                <a:lnTo>
                  <a:pt x="1318" y="1787"/>
                </a:lnTo>
                <a:lnTo>
                  <a:pt x="1320" y="1794"/>
                </a:lnTo>
                <a:lnTo>
                  <a:pt x="1321" y="1802"/>
                </a:lnTo>
                <a:lnTo>
                  <a:pt x="1322" y="1811"/>
                </a:lnTo>
                <a:lnTo>
                  <a:pt x="1322" y="1811"/>
                </a:lnTo>
                <a:lnTo>
                  <a:pt x="1321" y="1819"/>
                </a:lnTo>
                <a:lnTo>
                  <a:pt x="1320" y="1828"/>
                </a:lnTo>
                <a:lnTo>
                  <a:pt x="1318" y="1835"/>
                </a:lnTo>
                <a:lnTo>
                  <a:pt x="1315" y="1843"/>
                </a:lnTo>
                <a:lnTo>
                  <a:pt x="1312" y="1851"/>
                </a:lnTo>
                <a:lnTo>
                  <a:pt x="1308" y="1858"/>
                </a:lnTo>
                <a:lnTo>
                  <a:pt x="1303" y="1863"/>
                </a:lnTo>
                <a:lnTo>
                  <a:pt x="1297" y="1869"/>
                </a:lnTo>
                <a:lnTo>
                  <a:pt x="1291" y="1875"/>
                </a:lnTo>
                <a:lnTo>
                  <a:pt x="1286" y="1879"/>
                </a:lnTo>
                <a:lnTo>
                  <a:pt x="1278" y="1883"/>
                </a:lnTo>
                <a:lnTo>
                  <a:pt x="1271" y="1887"/>
                </a:lnTo>
                <a:lnTo>
                  <a:pt x="1263" y="1890"/>
                </a:lnTo>
                <a:lnTo>
                  <a:pt x="1256" y="1892"/>
                </a:lnTo>
                <a:lnTo>
                  <a:pt x="1247" y="1893"/>
                </a:lnTo>
                <a:lnTo>
                  <a:pt x="1239" y="1894"/>
                </a:lnTo>
                <a:lnTo>
                  <a:pt x="1055" y="1894"/>
                </a:lnTo>
                <a:lnTo>
                  <a:pt x="943" y="2042"/>
                </a:lnTo>
                <a:lnTo>
                  <a:pt x="914" y="2080"/>
                </a:lnTo>
                <a:lnTo>
                  <a:pt x="876" y="2108"/>
                </a:lnTo>
                <a:lnTo>
                  <a:pt x="828" y="2118"/>
                </a:lnTo>
                <a:lnTo>
                  <a:pt x="828" y="2118"/>
                </a:lnTo>
                <a:lnTo>
                  <a:pt x="780" y="2118"/>
                </a:lnTo>
                <a:lnTo>
                  <a:pt x="741" y="2108"/>
                </a:lnTo>
                <a:lnTo>
                  <a:pt x="731" y="2099"/>
                </a:lnTo>
                <a:lnTo>
                  <a:pt x="721" y="2090"/>
                </a:lnTo>
                <a:lnTo>
                  <a:pt x="721" y="2032"/>
                </a:lnTo>
                <a:lnTo>
                  <a:pt x="721" y="2032"/>
                </a:lnTo>
                <a:lnTo>
                  <a:pt x="982" y="1243"/>
                </a:lnTo>
                <a:lnTo>
                  <a:pt x="712" y="1223"/>
                </a:lnTo>
                <a:lnTo>
                  <a:pt x="289" y="1175"/>
                </a:lnTo>
                <a:lnTo>
                  <a:pt x="289" y="1175"/>
                </a:lnTo>
                <a:lnTo>
                  <a:pt x="67" y="1425"/>
                </a:lnTo>
                <a:lnTo>
                  <a:pt x="0" y="1387"/>
                </a:lnTo>
                <a:lnTo>
                  <a:pt x="67" y="1060"/>
                </a:lnTo>
                <a:lnTo>
                  <a:pt x="0" y="732"/>
                </a:lnTo>
                <a:lnTo>
                  <a:pt x="67" y="694"/>
                </a:lnTo>
                <a:lnTo>
                  <a:pt x="289" y="944"/>
                </a:lnTo>
                <a:lnTo>
                  <a:pt x="712" y="895"/>
                </a:lnTo>
                <a:lnTo>
                  <a:pt x="982" y="877"/>
                </a:lnTo>
                <a:lnTo>
                  <a:pt x="982" y="877"/>
                </a:lnTo>
                <a:lnTo>
                  <a:pt x="721" y="88"/>
                </a:lnTo>
                <a:lnTo>
                  <a:pt x="721" y="30"/>
                </a:lnTo>
                <a:lnTo>
                  <a:pt x="731" y="20"/>
                </a:lnTo>
                <a:lnTo>
                  <a:pt x="741" y="10"/>
                </a:lnTo>
                <a:lnTo>
                  <a:pt x="780" y="0"/>
                </a:lnTo>
                <a:lnTo>
                  <a:pt x="828" y="0"/>
                </a:lnTo>
                <a:lnTo>
                  <a:pt x="828" y="0"/>
                </a:lnTo>
                <a:lnTo>
                  <a:pt x="876" y="10"/>
                </a:lnTo>
                <a:lnTo>
                  <a:pt x="914" y="40"/>
                </a:lnTo>
                <a:lnTo>
                  <a:pt x="943" y="78"/>
                </a:lnTo>
                <a:lnTo>
                  <a:pt x="943" y="78"/>
                </a:lnTo>
                <a:lnTo>
                  <a:pt x="969" y="113"/>
                </a:lnTo>
                <a:lnTo>
                  <a:pt x="996" y="150"/>
                </a:lnTo>
                <a:lnTo>
                  <a:pt x="1023" y="187"/>
                </a:lnTo>
                <a:lnTo>
                  <a:pt x="1050" y="2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7449640" y="6061815"/>
            <a:ext cx="499241" cy="128585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5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4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2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1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0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1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2" y="159"/>
                </a:lnTo>
                <a:lnTo>
                  <a:pt x="662" y="170"/>
                </a:lnTo>
                <a:lnTo>
                  <a:pt x="662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2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1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1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1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1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0" y="510"/>
                </a:lnTo>
                <a:lnTo>
                  <a:pt x="723" y="510"/>
                </a:lnTo>
                <a:lnTo>
                  <a:pt x="733" y="510"/>
                </a:lnTo>
                <a:lnTo>
                  <a:pt x="743" y="512"/>
                </a:lnTo>
                <a:lnTo>
                  <a:pt x="753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3" y="612"/>
                </a:lnTo>
                <a:lnTo>
                  <a:pt x="743" y="615"/>
                </a:lnTo>
                <a:lnTo>
                  <a:pt x="733" y="617"/>
                </a:lnTo>
                <a:lnTo>
                  <a:pt x="682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89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1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5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2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7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0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6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1443" y="434"/>
                </a:moveTo>
                <a:lnTo>
                  <a:pt x="1126" y="434"/>
                </a:lnTo>
                <a:lnTo>
                  <a:pt x="1126" y="279"/>
                </a:lnTo>
                <a:lnTo>
                  <a:pt x="1443" y="279"/>
                </a:lnTo>
                <a:lnTo>
                  <a:pt x="1443" y="434"/>
                </a:lnTo>
                <a:close/>
                <a:moveTo>
                  <a:pt x="1790" y="713"/>
                </a:moveTo>
                <a:lnTo>
                  <a:pt x="1559" y="713"/>
                </a:lnTo>
                <a:lnTo>
                  <a:pt x="1559" y="279"/>
                </a:lnTo>
                <a:lnTo>
                  <a:pt x="1790" y="279"/>
                </a:lnTo>
                <a:lnTo>
                  <a:pt x="1790" y="713"/>
                </a:lnTo>
                <a:close/>
                <a:moveTo>
                  <a:pt x="2070" y="713"/>
                </a:moveTo>
                <a:lnTo>
                  <a:pt x="1839" y="713"/>
                </a:lnTo>
                <a:lnTo>
                  <a:pt x="1839" y="279"/>
                </a:lnTo>
                <a:lnTo>
                  <a:pt x="2070" y="279"/>
                </a:lnTo>
                <a:lnTo>
                  <a:pt x="2070" y="713"/>
                </a:lnTo>
                <a:close/>
                <a:moveTo>
                  <a:pt x="250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02" y="279"/>
                </a:lnTo>
                <a:lnTo>
                  <a:pt x="2502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5136442" y="6021155"/>
            <a:ext cx="354018" cy="207521"/>
          </a:xfrm>
          <a:custGeom>
            <a:avLst/>
            <a:gdLst/>
            <a:ahLst/>
            <a:cxnLst/>
            <a:rect l="l" t="t" r="r" b="b"/>
            <a:pathLst>
              <a:path w="2503" h="1467" extrusionOk="0">
                <a:moveTo>
                  <a:pt x="2455" y="972"/>
                </a:moveTo>
                <a:lnTo>
                  <a:pt x="2455" y="943"/>
                </a:lnTo>
                <a:lnTo>
                  <a:pt x="2455" y="913"/>
                </a:lnTo>
                <a:lnTo>
                  <a:pt x="2455" y="883"/>
                </a:lnTo>
                <a:lnTo>
                  <a:pt x="2455" y="853"/>
                </a:lnTo>
                <a:lnTo>
                  <a:pt x="2455" y="824"/>
                </a:lnTo>
                <a:lnTo>
                  <a:pt x="2455" y="794"/>
                </a:lnTo>
                <a:lnTo>
                  <a:pt x="2455" y="764"/>
                </a:lnTo>
                <a:lnTo>
                  <a:pt x="2455" y="734"/>
                </a:lnTo>
                <a:lnTo>
                  <a:pt x="2455" y="719"/>
                </a:lnTo>
                <a:lnTo>
                  <a:pt x="2455" y="706"/>
                </a:lnTo>
                <a:lnTo>
                  <a:pt x="2453" y="696"/>
                </a:lnTo>
                <a:lnTo>
                  <a:pt x="2450" y="686"/>
                </a:lnTo>
                <a:lnTo>
                  <a:pt x="2446" y="678"/>
                </a:lnTo>
                <a:lnTo>
                  <a:pt x="2439" y="668"/>
                </a:lnTo>
                <a:lnTo>
                  <a:pt x="2432" y="656"/>
                </a:lnTo>
                <a:lnTo>
                  <a:pt x="2421" y="642"/>
                </a:lnTo>
                <a:lnTo>
                  <a:pt x="2382" y="591"/>
                </a:lnTo>
                <a:lnTo>
                  <a:pt x="2343" y="542"/>
                </a:lnTo>
                <a:lnTo>
                  <a:pt x="2304" y="491"/>
                </a:lnTo>
                <a:lnTo>
                  <a:pt x="2265" y="440"/>
                </a:lnTo>
                <a:lnTo>
                  <a:pt x="2256" y="428"/>
                </a:lnTo>
                <a:lnTo>
                  <a:pt x="2248" y="418"/>
                </a:lnTo>
                <a:lnTo>
                  <a:pt x="2241" y="410"/>
                </a:lnTo>
                <a:lnTo>
                  <a:pt x="2232" y="404"/>
                </a:lnTo>
                <a:lnTo>
                  <a:pt x="2224" y="400"/>
                </a:lnTo>
                <a:lnTo>
                  <a:pt x="2212" y="397"/>
                </a:lnTo>
                <a:lnTo>
                  <a:pt x="2198" y="396"/>
                </a:lnTo>
                <a:lnTo>
                  <a:pt x="2181" y="396"/>
                </a:lnTo>
                <a:lnTo>
                  <a:pt x="2130" y="396"/>
                </a:lnTo>
                <a:lnTo>
                  <a:pt x="2079" y="396"/>
                </a:lnTo>
                <a:lnTo>
                  <a:pt x="2027" y="396"/>
                </a:lnTo>
                <a:lnTo>
                  <a:pt x="1976" y="396"/>
                </a:lnTo>
                <a:lnTo>
                  <a:pt x="1925" y="396"/>
                </a:lnTo>
                <a:lnTo>
                  <a:pt x="1873" y="396"/>
                </a:lnTo>
                <a:lnTo>
                  <a:pt x="1822" y="396"/>
                </a:lnTo>
                <a:lnTo>
                  <a:pt x="1771" y="396"/>
                </a:lnTo>
                <a:lnTo>
                  <a:pt x="1771" y="353"/>
                </a:lnTo>
                <a:lnTo>
                  <a:pt x="1771" y="311"/>
                </a:lnTo>
                <a:lnTo>
                  <a:pt x="1771" y="268"/>
                </a:lnTo>
                <a:lnTo>
                  <a:pt x="1771" y="226"/>
                </a:lnTo>
                <a:lnTo>
                  <a:pt x="1771" y="183"/>
                </a:lnTo>
                <a:lnTo>
                  <a:pt x="1771" y="141"/>
                </a:lnTo>
                <a:lnTo>
                  <a:pt x="1771" y="98"/>
                </a:lnTo>
                <a:lnTo>
                  <a:pt x="1771" y="56"/>
                </a:lnTo>
                <a:lnTo>
                  <a:pt x="1771" y="44"/>
                </a:lnTo>
                <a:lnTo>
                  <a:pt x="1771" y="33"/>
                </a:lnTo>
                <a:lnTo>
                  <a:pt x="1770" y="24"/>
                </a:lnTo>
                <a:lnTo>
                  <a:pt x="1769" y="16"/>
                </a:lnTo>
                <a:lnTo>
                  <a:pt x="1766" y="10"/>
                </a:lnTo>
                <a:lnTo>
                  <a:pt x="1760" y="5"/>
                </a:lnTo>
                <a:lnTo>
                  <a:pt x="1753" y="2"/>
                </a:lnTo>
                <a:lnTo>
                  <a:pt x="1742" y="0"/>
                </a:lnTo>
                <a:lnTo>
                  <a:pt x="1642" y="0"/>
                </a:lnTo>
                <a:lnTo>
                  <a:pt x="1543" y="0"/>
                </a:lnTo>
                <a:lnTo>
                  <a:pt x="1444" y="0"/>
                </a:lnTo>
                <a:lnTo>
                  <a:pt x="1345" y="0"/>
                </a:lnTo>
                <a:lnTo>
                  <a:pt x="1246" y="0"/>
                </a:lnTo>
                <a:lnTo>
                  <a:pt x="1146" y="0"/>
                </a:lnTo>
                <a:lnTo>
                  <a:pt x="1047" y="0"/>
                </a:lnTo>
                <a:lnTo>
                  <a:pt x="948" y="0"/>
                </a:lnTo>
                <a:lnTo>
                  <a:pt x="849" y="0"/>
                </a:lnTo>
                <a:lnTo>
                  <a:pt x="749" y="0"/>
                </a:lnTo>
                <a:lnTo>
                  <a:pt x="650" y="0"/>
                </a:lnTo>
                <a:lnTo>
                  <a:pt x="551" y="0"/>
                </a:lnTo>
                <a:lnTo>
                  <a:pt x="452" y="0"/>
                </a:lnTo>
                <a:lnTo>
                  <a:pt x="353" y="0"/>
                </a:lnTo>
                <a:lnTo>
                  <a:pt x="253" y="0"/>
                </a:lnTo>
                <a:lnTo>
                  <a:pt x="154" y="0"/>
                </a:lnTo>
                <a:lnTo>
                  <a:pt x="147" y="0"/>
                </a:lnTo>
                <a:lnTo>
                  <a:pt x="140" y="2"/>
                </a:lnTo>
                <a:lnTo>
                  <a:pt x="136" y="5"/>
                </a:lnTo>
                <a:lnTo>
                  <a:pt x="132" y="7"/>
                </a:lnTo>
                <a:lnTo>
                  <a:pt x="129" y="12"/>
                </a:lnTo>
                <a:lnTo>
                  <a:pt x="127" y="16"/>
                </a:lnTo>
                <a:lnTo>
                  <a:pt x="126" y="23"/>
                </a:lnTo>
                <a:lnTo>
                  <a:pt x="124" y="29"/>
                </a:lnTo>
                <a:lnTo>
                  <a:pt x="124" y="148"/>
                </a:lnTo>
                <a:lnTo>
                  <a:pt x="124" y="265"/>
                </a:lnTo>
                <a:lnTo>
                  <a:pt x="124" y="383"/>
                </a:lnTo>
                <a:lnTo>
                  <a:pt x="124" y="501"/>
                </a:lnTo>
                <a:lnTo>
                  <a:pt x="124" y="618"/>
                </a:lnTo>
                <a:lnTo>
                  <a:pt x="124" y="737"/>
                </a:lnTo>
                <a:lnTo>
                  <a:pt x="124" y="855"/>
                </a:lnTo>
                <a:lnTo>
                  <a:pt x="124" y="972"/>
                </a:lnTo>
                <a:lnTo>
                  <a:pt x="93" y="972"/>
                </a:lnTo>
                <a:lnTo>
                  <a:pt x="62" y="972"/>
                </a:lnTo>
                <a:lnTo>
                  <a:pt x="31" y="972"/>
                </a:lnTo>
                <a:lnTo>
                  <a:pt x="0" y="972"/>
                </a:lnTo>
                <a:lnTo>
                  <a:pt x="0" y="1026"/>
                </a:lnTo>
                <a:lnTo>
                  <a:pt x="0" y="1079"/>
                </a:lnTo>
                <a:lnTo>
                  <a:pt x="0" y="1131"/>
                </a:lnTo>
                <a:lnTo>
                  <a:pt x="0" y="1185"/>
                </a:lnTo>
                <a:lnTo>
                  <a:pt x="0" y="1185"/>
                </a:lnTo>
                <a:lnTo>
                  <a:pt x="0" y="1185"/>
                </a:lnTo>
                <a:lnTo>
                  <a:pt x="0" y="1194"/>
                </a:lnTo>
                <a:lnTo>
                  <a:pt x="0" y="1203"/>
                </a:lnTo>
                <a:lnTo>
                  <a:pt x="10" y="1203"/>
                </a:lnTo>
                <a:lnTo>
                  <a:pt x="18" y="1203"/>
                </a:lnTo>
                <a:lnTo>
                  <a:pt x="65" y="1203"/>
                </a:lnTo>
                <a:lnTo>
                  <a:pt x="110" y="1203"/>
                </a:lnTo>
                <a:lnTo>
                  <a:pt x="157" y="1203"/>
                </a:lnTo>
                <a:lnTo>
                  <a:pt x="202" y="1203"/>
                </a:lnTo>
                <a:lnTo>
                  <a:pt x="202" y="1208"/>
                </a:lnTo>
                <a:lnTo>
                  <a:pt x="202" y="1211"/>
                </a:lnTo>
                <a:lnTo>
                  <a:pt x="204" y="1236"/>
                </a:lnTo>
                <a:lnTo>
                  <a:pt x="208" y="1262"/>
                </a:lnTo>
                <a:lnTo>
                  <a:pt x="214" y="1287"/>
                </a:lnTo>
                <a:lnTo>
                  <a:pt x="222" y="1310"/>
                </a:lnTo>
                <a:lnTo>
                  <a:pt x="234" y="1332"/>
                </a:lnTo>
                <a:lnTo>
                  <a:pt x="246" y="1354"/>
                </a:lnTo>
                <a:lnTo>
                  <a:pt x="261" y="1374"/>
                </a:lnTo>
                <a:lnTo>
                  <a:pt x="278" y="1392"/>
                </a:lnTo>
                <a:lnTo>
                  <a:pt x="296" y="1409"/>
                </a:lnTo>
                <a:lnTo>
                  <a:pt x="316" y="1423"/>
                </a:lnTo>
                <a:lnTo>
                  <a:pt x="337" y="1436"/>
                </a:lnTo>
                <a:lnTo>
                  <a:pt x="360" y="1447"/>
                </a:lnTo>
                <a:lnTo>
                  <a:pt x="382" y="1456"/>
                </a:lnTo>
                <a:lnTo>
                  <a:pt x="408" y="1463"/>
                </a:lnTo>
                <a:lnTo>
                  <a:pt x="433" y="1466"/>
                </a:lnTo>
                <a:lnTo>
                  <a:pt x="459" y="1467"/>
                </a:lnTo>
                <a:lnTo>
                  <a:pt x="475" y="1467"/>
                </a:lnTo>
                <a:lnTo>
                  <a:pt x="490" y="1466"/>
                </a:lnTo>
                <a:lnTo>
                  <a:pt x="504" y="1463"/>
                </a:lnTo>
                <a:lnTo>
                  <a:pt x="520" y="1460"/>
                </a:lnTo>
                <a:lnTo>
                  <a:pt x="534" y="1457"/>
                </a:lnTo>
                <a:lnTo>
                  <a:pt x="547" y="1451"/>
                </a:lnTo>
                <a:lnTo>
                  <a:pt x="561" y="1447"/>
                </a:lnTo>
                <a:lnTo>
                  <a:pt x="574" y="1440"/>
                </a:lnTo>
                <a:lnTo>
                  <a:pt x="587" y="1433"/>
                </a:lnTo>
                <a:lnTo>
                  <a:pt x="599" y="1426"/>
                </a:lnTo>
                <a:lnTo>
                  <a:pt x="611" y="1417"/>
                </a:lnTo>
                <a:lnTo>
                  <a:pt x="622" y="1409"/>
                </a:lnTo>
                <a:lnTo>
                  <a:pt x="633" y="1400"/>
                </a:lnTo>
                <a:lnTo>
                  <a:pt x="643" y="1389"/>
                </a:lnTo>
                <a:lnTo>
                  <a:pt x="653" y="1379"/>
                </a:lnTo>
                <a:lnTo>
                  <a:pt x="663" y="1368"/>
                </a:lnTo>
                <a:lnTo>
                  <a:pt x="672" y="1379"/>
                </a:lnTo>
                <a:lnTo>
                  <a:pt x="681" y="1389"/>
                </a:lnTo>
                <a:lnTo>
                  <a:pt x="691" y="1400"/>
                </a:lnTo>
                <a:lnTo>
                  <a:pt x="703" y="1409"/>
                </a:lnTo>
                <a:lnTo>
                  <a:pt x="714" y="1417"/>
                </a:lnTo>
                <a:lnTo>
                  <a:pt x="725" y="1426"/>
                </a:lnTo>
                <a:lnTo>
                  <a:pt x="738" y="1433"/>
                </a:lnTo>
                <a:lnTo>
                  <a:pt x="751" y="1440"/>
                </a:lnTo>
                <a:lnTo>
                  <a:pt x="764" y="1447"/>
                </a:lnTo>
                <a:lnTo>
                  <a:pt x="778" y="1451"/>
                </a:lnTo>
                <a:lnTo>
                  <a:pt x="791" y="1457"/>
                </a:lnTo>
                <a:lnTo>
                  <a:pt x="805" y="1460"/>
                </a:lnTo>
                <a:lnTo>
                  <a:pt x="820" y="1463"/>
                </a:lnTo>
                <a:lnTo>
                  <a:pt x="835" y="1466"/>
                </a:lnTo>
                <a:lnTo>
                  <a:pt x="850" y="1467"/>
                </a:lnTo>
                <a:lnTo>
                  <a:pt x="866" y="1467"/>
                </a:lnTo>
                <a:lnTo>
                  <a:pt x="891" y="1466"/>
                </a:lnTo>
                <a:lnTo>
                  <a:pt x="917" y="1463"/>
                </a:lnTo>
                <a:lnTo>
                  <a:pt x="942" y="1456"/>
                </a:lnTo>
                <a:lnTo>
                  <a:pt x="965" y="1447"/>
                </a:lnTo>
                <a:lnTo>
                  <a:pt x="988" y="1436"/>
                </a:lnTo>
                <a:lnTo>
                  <a:pt x="1009" y="1423"/>
                </a:lnTo>
                <a:lnTo>
                  <a:pt x="1029" y="1409"/>
                </a:lnTo>
                <a:lnTo>
                  <a:pt x="1047" y="1392"/>
                </a:lnTo>
                <a:lnTo>
                  <a:pt x="1064" y="1374"/>
                </a:lnTo>
                <a:lnTo>
                  <a:pt x="1078" y="1354"/>
                </a:lnTo>
                <a:lnTo>
                  <a:pt x="1091" y="1332"/>
                </a:lnTo>
                <a:lnTo>
                  <a:pt x="1102" y="1310"/>
                </a:lnTo>
                <a:lnTo>
                  <a:pt x="1111" y="1287"/>
                </a:lnTo>
                <a:lnTo>
                  <a:pt x="1117" y="1262"/>
                </a:lnTo>
                <a:lnTo>
                  <a:pt x="1121" y="1236"/>
                </a:lnTo>
                <a:lnTo>
                  <a:pt x="1122" y="1211"/>
                </a:lnTo>
                <a:lnTo>
                  <a:pt x="1122" y="1208"/>
                </a:lnTo>
                <a:lnTo>
                  <a:pt x="1122" y="1203"/>
                </a:lnTo>
                <a:lnTo>
                  <a:pt x="1210" y="1203"/>
                </a:lnTo>
                <a:lnTo>
                  <a:pt x="1297" y="1203"/>
                </a:lnTo>
                <a:lnTo>
                  <a:pt x="1384" y="1203"/>
                </a:lnTo>
                <a:lnTo>
                  <a:pt x="1472" y="1203"/>
                </a:lnTo>
                <a:lnTo>
                  <a:pt x="1559" y="1203"/>
                </a:lnTo>
                <a:lnTo>
                  <a:pt x="1647" y="1203"/>
                </a:lnTo>
                <a:lnTo>
                  <a:pt x="1735" y="1203"/>
                </a:lnTo>
                <a:lnTo>
                  <a:pt x="1821" y="1203"/>
                </a:lnTo>
                <a:lnTo>
                  <a:pt x="1821" y="1208"/>
                </a:lnTo>
                <a:lnTo>
                  <a:pt x="1821" y="1211"/>
                </a:lnTo>
                <a:lnTo>
                  <a:pt x="1822" y="1236"/>
                </a:lnTo>
                <a:lnTo>
                  <a:pt x="1827" y="1262"/>
                </a:lnTo>
                <a:lnTo>
                  <a:pt x="1832" y="1287"/>
                </a:lnTo>
                <a:lnTo>
                  <a:pt x="1842" y="1310"/>
                </a:lnTo>
                <a:lnTo>
                  <a:pt x="1852" y="1332"/>
                </a:lnTo>
                <a:lnTo>
                  <a:pt x="1865" y="1354"/>
                </a:lnTo>
                <a:lnTo>
                  <a:pt x="1881" y="1374"/>
                </a:lnTo>
                <a:lnTo>
                  <a:pt x="1896" y="1392"/>
                </a:lnTo>
                <a:lnTo>
                  <a:pt x="1915" y="1409"/>
                </a:lnTo>
                <a:lnTo>
                  <a:pt x="1934" y="1423"/>
                </a:lnTo>
                <a:lnTo>
                  <a:pt x="1956" y="1436"/>
                </a:lnTo>
                <a:lnTo>
                  <a:pt x="1978" y="1447"/>
                </a:lnTo>
                <a:lnTo>
                  <a:pt x="2002" y="1456"/>
                </a:lnTo>
                <a:lnTo>
                  <a:pt x="2027" y="1463"/>
                </a:lnTo>
                <a:lnTo>
                  <a:pt x="2052" y="1466"/>
                </a:lnTo>
                <a:lnTo>
                  <a:pt x="2079" y="1467"/>
                </a:lnTo>
                <a:lnTo>
                  <a:pt x="2105" y="1466"/>
                </a:lnTo>
                <a:lnTo>
                  <a:pt x="2130" y="1463"/>
                </a:lnTo>
                <a:lnTo>
                  <a:pt x="2156" y="1456"/>
                </a:lnTo>
                <a:lnTo>
                  <a:pt x="2178" y="1447"/>
                </a:lnTo>
                <a:lnTo>
                  <a:pt x="2201" y="1436"/>
                </a:lnTo>
                <a:lnTo>
                  <a:pt x="2222" y="1423"/>
                </a:lnTo>
                <a:lnTo>
                  <a:pt x="2242" y="1409"/>
                </a:lnTo>
                <a:lnTo>
                  <a:pt x="2260" y="1392"/>
                </a:lnTo>
                <a:lnTo>
                  <a:pt x="2277" y="1374"/>
                </a:lnTo>
                <a:lnTo>
                  <a:pt x="2292" y="1354"/>
                </a:lnTo>
                <a:lnTo>
                  <a:pt x="2304" y="1332"/>
                </a:lnTo>
                <a:lnTo>
                  <a:pt x="2316" y="1310"/>
                </a:lnTo>
                <a:lnTo>
                  <a:pt x="2324" y="1287"/>
                </a:lnTo>
                <a:lnTo>
                  <a:pt x="2330" y="1262"/>
                </a:lnTo>
                <a:lnTo>
                  <a:pt x="2334" y="1236"/>
                </a:lnTo>
                <a:lnTo>
                  <a:pt x="2336" y="1211"/>
                </a:lnTo>
                <a:lnTo>
                  <a:pt x="2336" y="1208"/>
                </a:lnTo>
                <a:lnTo>
                  <a:pt x="2336" y="1203"/>
                </a:lnTo>
                <a:lnTo>
                  <a:pt x="2370" y="1203"/>
                </a:lnTo>
                <a:lnTo>
                  <a:pt x="2405" y="1203"/>
                </a:lnTo>
                <a:lnTo>
                  <a:pt x="2439" y="1203"/>
                </a:lnTo>
                <a:lnTo>
                  <a:pt x="2474" y="1203"/>
                </a:lnTo>
                <a:lnTo>
                  <a:pt x="2483" y="1203"/>
                </a:lnTo>
                <a:lnTo>
                  <a:pt x="2493" y="1201"/>
                </a:lnTo>
                <a:lnTo>
                  <a:pt x="2496" y="1199"/>
                </a:lnTo>
                <a:lnTo>
                  <a:pt x="2500" y="1195"/>
                </a:lnTo>
                <a:lnTo>
                  <a:pt x="2501" y="1191"/>
                </a:lnTo>
                <a:lnTo>
                  <a:pt x="2503" y="1185"/>
                </a:lnTo>
                <a:lnTo>
                  <a:pt x="2503" y="1131"/>
                </a:lnTo>
                <a:lnTo>
                  <a:pt x="2503" y="1079"/>
                </a:lnTo>
                <a:lnTo>
                  <a:pt x="2503" y="1026"/>
                </a:lnTo>
                <a:lnTo>
                  <a:pt x="2503" y="972"/>
                </a:lnTo>
                <a:lnTo>
                  <a:pt x="2491" y="972"/>
                </a:lnTo>
                <a:lnTo>
                  <a:pt x="2479" y="972"/>
                </a:lnTo>
                <a:lnTo>
                  <a:pt x="2467" y="972"/>
                </a:lnTo>
                <a:lnTo>
                  <a:pt x="2455" y="972"/>
                </a:lnTo>
                <a:close/>
                <a:moveTo>
                  <a:pt x="2002" y="780"/>
                </a:moveTo>
                <a:lnTo>
                  <a:pt x="2002" y="753"/>
                </a:lnTo>
                <a:lnTo>
                  <a:pt x="2002" y="724"/>
                </a:lnTo>
                <a:lnTo>
                  <a:pt x="2002" y="698"/>
                </a:lnTo>
                <a:lnTo>
                  <a:pt x="2002" y="669"/>
                </a:lnTo>
                <a:lnTo>
                  <a:pt x="2002" y="642"/>
                </a:lnTo>
                <a:lnTo>
                  <a:pt x="2002" y="614"/>
                </a:lnTo>
                <a:lnTo>
                  <a:pt x="2002" y="587"/>
                </a:lnTo>
                <a:lnTo>
                  <a:pt x="2002" y="559"/>
                </a:lnTo>
                <a:lnTo>
                  <a:pt x="2038" y="559"/>
                </a:lnTo>
                <a:lnTo>
                  <a:pt x="2075" y="559"/>
                </a:lnTo>
                <a:lnTo>
                  <a:pt x="2110" y="559"/>
                </a:lnTo>
                <a:lnTo>
                  <a:pt x="2147" y="559"/>
                </a:lnTo>
                <a:lnTo>
                  <a:pt x="2167" y="587"/>
                </a:lnTo>
                <a:lnTo>
                  <a:pt x="2188" y="614"/>
                </a:lnTo>
                <a:lnTo>
                  <a:pt x="2208" y="642"/>
                </a:lnTo>
                <a:lnTo>
                  <a:pt x="2229" y="669"/>
                </a:lnTo>
                <a:lnTo>
                  <a:pt x="2249" y="698"/>
                </a:lnTo>
                <a:lnTo>
                  <a:pt x="2269" y="724"/>
                </a:lnTo>
                <a:lnTo>
                  <a:pt x="2290" y="753"/>
                </a:lnTo>
                <a:lnTo>
                  <a:pt x="2310" y="780"/>
                </a:lnTo>
                <a:lnTo>
                  <a:pt x="2272" y="780"/>
                </a:lnTo>
                <a:lnTo>
                  <a:pt x="2233" y="780"/>
                </a:lnTo>
                <a:lnTo>
                  <a:pt x="2195" y="780"/>
                </a:lnTo>
                <a:lnTo>
                  <a:pt x="2157" y="780"/>
                </a:lnTo>
                <a:lnTo>
                  <a:pt x="2117" y="780"/>
                </a:lnTo>
                <a:lnTo>
                  <a:pt x="2079" y="780"/>
                </a:lnTo>
                <a:lnTo>
                  <a:pt x="2041" y="780"/>
                </a:lnTo>
                <a:lnTo>
                  <a:pt x="2002" y="780"/>
                </a:lnTo>
                <a:close/>
                <a:moveTo>
                  <a:pt x="2079" y="1133"/>
                </a:moveTo>
                <a:lnTo>
                  <a:pt x="2086" y="1133"/>
                </a:lnTo>
                <a:lnTo>
                  <a:pt x="2095" y="1134"/>
                </a:lnTo>
                <a:lnTo>
                  <a:pt x="2102" y="1135"/>
                </a:lnTo>
                <a:lnTo>
                  <a:pt x="2109" y="1138"/>
                </a:lnTo>
                <a:lnTo>
                  <a:pt x="2116" y="1141"/>
                </a:lnTo>
                <a:lnTo>
                  <a:pt x="2123" y="1145"/>
                </a:lnTo>
                <a:lnTo>
                  <a:pt x="2129" y="1150"/>
                </a:lnTo>
                <a:lnTo>
                  <a:pt x="2134" y="1155"/>
                </a:lnTo>
                <a:lnTo>
                  <a:pt x="2139" y="1161"/>
                </a:lnTo>
                <a:lnTo>
                  <a:pt x="2143" y="1167"/>
                </a:lnTo>
                <a:lnTo>
                  <a:pt x="2147" y="1174"/>
                </a:lnTo>
                <a:lnTo>
                  <a:pt x="2151" y="1179"/>
                </a:lnTo>
                <a:lnTo>
                  <a:pt x="2153" y="1186"/>
                </a:lnTo>
                <a:lnTo>
                  <a:pt x="2156" y="1195"/>
                </a:lnTo>
                <a:lnTo>
                  <a:pt x="2157" y="1202"/>
                </a:lnTo>
                <a:lnTo>
                  <a:pt x="2157" y="1211"/>
                </a:lnTo>
                <a:lnTo>
                  <a:pt x="2157" y="1218"/>
                </a:lnTo>
                <a:lnTo>
                  <a:pt x="2156" y="1226"/>
                </a:lnTo>
                <a:lnTo>
                  <a:pt x="2153" y="1233"/>
                </a:lnTo>
                <a:lnTo>
                  <a:pt x="2151" y="1240"/>
                </a:lnTo>
                <a:lnTo>
                  <a:pt x="2147" y="1247"/>
                </a:lnTo>
                <a:lnTo>
                  <a:pt x="2143" y="1254"/>
                </a:lnTo>
                <a:lnTo>
                  <a:pt x="2139" y="1260"/>
                </a:lnTo>
                <a:lnTo>
                  <a:pt x="2134" y="1266"/>
                </a:lnTo>
                <a:lnTo>
                  <a:pt x="2129" y="1270"/>
                </a:lnTo>
                <a:lnTo>
                  <a:pt x="2123" y="1276"/>
                </a:lnTo>
                <a:lnTo>
                  <a:pt x="2116" y="1279"/>
                </a:lnTo>
                <a:lnTo>
                  <a:pt x="2109" y="1283"/>
                </a:lnTo>
                <a:lnTo>
                  <a:pt x="2102" y="1286"/>
                </a:lnTo>
                <a:lnTo>
                  <a:pt x="2095" y="1287"/>
                </a:lnTo>
                <a:lnTo>
                  <a:pt x="2086" y="1288"/>
                </a:lnTo>
                <a:lnTo>
                  <a:pt x="2079" y="1288"/>
                </a:lnTo>
                <a:lnTo>
                  <a:pt x="2070" y="1288"/>
                </a:lnTo>
                <a:lnTo>
                  <a:pt x="2063" y="1287"/>
                </a:lnTo>
                <a:lnTo>
                  <a:pt x="2055" y="1286"/>
                </a:lnTo>
                <a:lnTo>
                  <a:pt x="2048" y="1283"/>
                </a:lnTo>
                <a:lnTo>
                  <a:pt x="2041" y="1279"/>
                </a:lnTo>
                <a:lnTo>
                  <a:pt x="2035" y="1276"/>
                </a:lnTo>
                <a:lnTo>
                  <a:pt x="2029" y="1270"/>
                </a:lnTo>
                <a:lnTo>
                  <a:pt x="2024" y="1266"/>
                </a:lnTo>
                <a:lnTo>
                  <a:pt x="2018" y="1260"/>
                </a:lnTo>
                <a:lnTo>
                  <a:pt x="2014" y="1254"/>
                </a:lnTo>
                <a:lnTo>
                  <a:pt x="2010" y="1247"/>
                </a:lnTo>
                <a:lnTo>
                  <a:pt x="2007" y="1240"/>
                </a:lnTo>
                <a:lnTo>
                  <a:pt x="2004" y="1233"/>
                </a:lnTo>
                <a:lnTo>
                  <a:pt x="2002" y="1226"/>
                </a:lnTo>
                <a:lnTo>
                  <a:pt x="2001" y="1218"/>
                </a:lnTo>
                <a:lnTo>
                  <a:pt x="2000" y="1211"/>
                </a:lnTo>
                <a:lnTo>
                  <a:pt x="2001" y="1202"/>
                </a:lnTo>
                <a:lnTo>
                  <a:pt x="2002" y="1195"/>
                </a:lnTo>
                <a:lnTo>
                  <a:pt x="2004" y="1186"/>
                </a:lnTo>
                <a:lnTo>
                  <a:pt x="2007" y="1179"/>
                </a:lnTo>
                <a:lnTo>
                  <a:pt x="2010" y="1174"/>
                </a:lnTo>
                <a:lnTo>
                  <a:pt x="2014" y="1167"/>
                </a:lnTo>
                <a:lnTo>
                  <a:pt x="2018" y="1161"/>
                </a:lnTo>
                <a:lnTo>
                  <a:pt x="2024" y="1155"/>
                </a:lnTo>
                <a:lnTo>
                  <a:pt x="2029" y="1150"/>
                </a:lnTo>
                <a:lnTo>
                  <a:pt x="2035" y="1145"/>
                </a:lnTo>
                <a:lnTo>
                  <a:pt x="2041" y="1141"/>
                </a:lnTo>
                <a:lnTo>
                  <a:pt x="2048" y="1138"/>
                </a:lnTo>
                <a:lnTo>
                  <a:pt x="2055" y="1135"/>
                </a:lnTo>
                <a:lnTo>
                  <a:pt x="2063" y="1134"/>
                </a:lnTo>
                <a:lnTo>
                  <a:pt x="2070" y="1133"/>
                </a:lnTo>
                <a:lnTo>
                  <a:pt x="2079" y="1133"/>
                </a:lnTo>
                <a:close/>
                <a:moveTo>
                  <a:pt x="459" y="1133"/>
                </a:moveTo>
                <a:lnTo>
                  <a:pt x="467" y="1133"/>
                </a:lnTo>
                <a:lnTo>
                  <a:pt x="475" y="1134"/>
                </a:lnTo>
                <a:lnTo>
                  <a:pt x="483" y="1135"/>
                </a:lnTo>
                <a:lnTo>
                  <a:pt x="490" y="1138"/>
                </a:lnTo>
                <a:lnTo>
                  <a:pt x="497" y="1141"/>
                </a:lnTo>
                <a:lnTo>
                  <a:pt x="503" y="1145"/>
                </a:lnTo>
                <a:lnTo>
                  <a:pt x="509" y="1150"/>
                </a:lnTo>
                <a:lnTo>
                  <a:pt x="514" y="1155"/>
                </a:lnTo>
                <a:lnTo>
                  <a:pt x="520" y="1161"/>
                </a:lnTo>
                <a:lnTo>
                  <a:pt x="524" y="1167"/>
                </a:lnTo>
                <a:lnTo>
                  <a:pt x="528" y="1174"/>
                </a:lnTo>
                <a:lnTo>
                  <a:pt x="531" y="1179"/>
                </a:lnTo>
                <a:lnTo>
                  <a:pt x="534" y="1186"/>
                </a:lnTo>
                <a:lnTo>
                  <a:pt x="535" y="1195"/>
                </a:lnTo>
                <a:lnTo>
                  <a:pt x="537" y="1202"/>
                </a:lnTo>
                <a:lnTo>
                  <a:pt x="538" y="1211"/>
                </a:lnTo>
                <a:lnTo>
                  <a:pt x="537" y="1218"/>
                </a:lnTo>
                <a:lnTo>
                  <a:pt x="535" y="1226"/>
                </a:lnTo>
                <a:lnTo>
                  <a:pt x="534" y="1233"/>
                </a:lnTo>
                <a:lnTo>
                  <a:pt x="531" y="1240"/>
                </a:lnTo>
                <a:lnTo>
                  <a:pt x="528" y="1247"/>
                </a:lnTo>
                <a:lnTo>
                  <a:pt x="524" y="1254"/>
                </a:lnTo>
                <a:lnTo>
                  <a:pt x="520" y="1260"/>
                </a:lnTo>
                <a:lnTo>
                  <a:pt x="514" y="1266"/>
                </a:lnTo>
                <a:lnTo>
                  <a:pt x="509" y="1270"/>
                </a:lnTo>
                <a:lnTo>
                  <a:pt x="503" y="1276"/>
                </a:lnTo>
                <a:lnTo>
                  <a:pt x="497" y="1279"/>
                </a:lnTo>
                <a:lnTo>
                  <a:pt x="490" y="1283"/>
                </a:lnTo>
                <a:lnTo>
                  <a:pt x="483" y="1286"/>
                </a:lnTo>
                <a:lnTo>
                  <a:pt x="475" y="1287"/>
                </a:lnTo>
                <a:lnTo>
                  <a:pt x="467" y="1288"/>
                </a:lnTo>
                <a:lnTo>
                  <a:pt x="459" y="1288"/>
                </a:lnTo>
                <a:lnTo>
                  <a:pt x="452" y="1288"/>
                </a:lnTo>
                <a:lnTo>
                  <a:pt x="443" y="1287"/>
                </a:lnTo>
                <a:lnTo>
                  <a:pt x="436" y="1286"/>
                </a:lnTo>
                <a:lnTo>
                  <a:pt x="429" y="1283"/>
                </a:lnTo>
                <a:lnTo>
                  <a:pt x="422" y="1279"/>
                </a:lnTo>
                <a:lnTo>
                  <a:pt x="415" y="1276"/>
                </a:lnTo>
                <a:lnTo>
                  <a:pt x="409" y="1270"/>
                </a:lnTo>
                <a:lnTo>
                  <a:pt x="404" y="1266"/>
                </a:lnTo>
                <a:lnTo>
                  <a:pt x="399" y="1260"/>
                </a:lnTo>
                <a:lnTo>
                  <a:pt x="395" y="1254"/>
                </a:lnTo>
                <a:lnTo>
                  <a:pt x="391" y="1247"/>
                </a:lnTo>
                <a:lnTo>
                  <a:pt x="387" y="1240"/>
                </a:lnTo>
                <a:lnTo>
                  <a:pt x="385" y="1233"/>
                </a:lnTo>
                <a:lnTo>
                  <a:pt x="382" y="1226"/>
                </a:lnTo>
                <a:lnTo>
                  <a:pt x="381" y="1218"/>
                </a:lnTo>
                <a:lnTo>
                  <a:pt x="381" y="1211"/>
                </a:lnTo>
                <a:lnTo>
                  <a:pt x="381" y="1202"/>
                </a:lnTo>
                <a:lnTo>
                  <a:pt x="382" y="1195"/>
                </a:lnTo>
                <a:lnTo>
                  <a:pt x="385" y="1186"/>
                </a:lnTo>
                <a:lnTo>
                  <a:pt x="387" y="1179"/>
                </a:lnTo>
                <a:lnTo>
                  <a:pt x="391" y="1174"/>
                </a:lnTo>
                <a:lnTo>
                  <a:pt x="395" y="1167"/>
                </a:lnTo>
                <a:lnTo>
                  <a:pt x="399" y="1161"/>
                </a:lnTo>
                <a:lnTo>
                  <a:pt x="404" y="1155"/>
                </a:lnTo>
                <a:lnTo>
                  <a:pt x="409" y="1150"/>
                </a:lnTo>
                <a:lnTo>
                  <a:pt x="415" y="1145"/>
                </a:lnTo>
                <a:lnTo>
                  <a:pt x="422" y="1141"/>
                </a:lnTo>
                <a:lnTo>
                  <a:pt x="429" y="1138"/>
                </a:lnTo>
                <a:lnTo>
                  <a:pt x="436" y="1135"/>
                </a:lnTo>
                <a:lnTo>
                  <a:pt x="443" y="1134"/>
                </a:lnTo>
                <a:lnTo>
                  <a:pt x="452" y="1133"/>
                </a:lnTo>
                <a:lnTo>
                  <a:pt x="459" y="1133"/>
                </a:lnTo>
                <a:close/>
                <a:moveTo>
                  <a:pt x="866" y="1133"/>
                </a:moveTo>
                <a:lnTo>
                  <a:pt x="873" y="1133"/>
                </a:lnTo>
                <a:lnTo>
                  <a:pt x="881" y="1134"/>
                </a:lnTo>
                <a:lnTo>
                  <a:pt x="888" y="1135"/>
                </a:lnTo>
                <a:lnTo>
                  <a:pt x="895" y="1138"/>
                </a:lnTo>
                <a:lnTo>
                  <a:pt x="903" y="1141"/>
                </a:lnTo>
                <a:lnTo>
                  <a:pt x="910" y="1145"/>
                </a:lnTo>
                <a:lnTo>
                  <a:pt x="915" y="1150"/>
                </a:lnTo>
                <a:lnTo>
                  <a:pt x="921" y="1155"/>
                </a:lnTo>
                <a:lnTo>
                  <a:pt x="925" y="1161"/>
                </a:lnTo>
                <a:lnTo>
                  <a:pt x="930" y="1167"/>
                </a:lnTo>
                <a:lnTo>
                  <a:pt x="934" y="1174"/>
                </a:lnTo>
                <a:lnTo>
                  <a:pt x="938" y="1179"/>
                </a:lnTo>
                <a:lnTo>
                  <a:pt x="939" y="1186"/>
                </a:lnTo>
                <a:lnTo>
                  <a:pt x="942" y="1195"/>
                </a:lnTo>
                <a:lnTo>
                  <a:pt x="944" y="1202"/>
                </a:lnTo>
                <a:lnTo>
                  <a:pt x="944" y="1211"/>
                </a:lnTo>
                <a:lnTo>
                  <a:pt x="944" y="1218"/>
                </a:lnTo>
                <a:lnTo>
                  <a:pt x="942" y="1226"/>
                </a:lnTo>
                <a:lnTo>
                  <a:pt x="939" y="1233"/>
                </a:lnTo>
                <a:lnTo>
                  <a:pt x="938" y="1240"/>
                </a:lnTo>
                <a:lnTo>
                  <a:pt x="934" y="1247"/>
                </a:lnTo>
                <a:lnTo>
                  <a:pt x="930" y="1254"/>
                </a:lnTo>
                <a:lnTo>
                  <a:pt x="925" y="1260"/>
                </a:lnTo>
                <a:lnTo>
                  <a:pt x="921" y="1266"/>
                </a:lnTo>
                <a:lnTo>
                  <a:pt x="915" y="1270"/>
                </a:lnTo>
                <a:lnTo>
                  <a:pt x="910" y="1276"/>
                </a:lnTo>
                <a:lnTo>
                  <a:pt x="903" y="1279"/>
                </a:lnTo>
                <a:lnTo>
                  <a:pt x="895" y="1283"/>
                </a:lnTo>
                <a:lnTo>
                  <a:pt x="888" y="1286"/>
                </a:lnTo>
                <a:lnTo>
                  <a:pt x="881" y="1287"/>
                </a:lnTo>
                <a:lnTo>
                  <a:pt x="873" y="1288"/>
                </a:lnTo>
                <a:lnTo>
                  <a:pt x="866" y="1288"/>
                </a:lnTo>
                <a:lnTo>
                  <a:pt x="857" y="1288"/>
                </a:lnTo>
                <a:lnTo>
                  <a:pt x="850" y="1287"/>
                </a:lnTo>
                <a:lnTo>
                  <a:pt x="842" y="1286"/>
                </a:lnTo>
                <a:lnTo>
                  <a:pt x="835" y="1283"/>
                </a:lnTo>
                <a:lnTo>
                  <a:pt x="827" y="1279"/>
                </a:lnTo>
                <a:lnTo>
                  <a:pt x="822" y="1276"/>
                </a:lnTo>
                <a:lnTo>
                  <a:pt x="816" y="1270"/>
                </a:lnTo>
                <a:lnTo>
                  <a:pt x="810" y="1266"/>
                </a:lnTo>
                <a:lnTo>
                  <a:pt x="805" y="1260"/>
                </a:lnTo>
                <a:lnTo>
                  <a:pt x="801" y="1254"/>
                </a:lnTo>
                <a:lnTo>
                  <a:pt x="796" y="1247"/>
                </a:lnTo>
                <a:lnTo>
                  <a:pt x="793" y="1240"/>
                </a:lnTo>
                <a:lnTo>
                  <a:pt x="791" y="1233"/>
                </a:lnTo>
                <a:lnTo>
                  <a:pt x="789" y="1226"/>
                </a:lnTo>
                <a:lnTo>
                  <a:pt x="788" y="1218"/>
                </a:lnTo>
                <a:lnTo>
                  <a:pt x="788" y="1211"/>
                </a:lnTo>
                <a:lnTo>
                  <a:pt x="788" y="1202"/>
                </a:lnTo>
                <a:lnTo>
                  <a:pt x="789" y="1195"/>
                </a:lnTo>
                <a:lnTo>
                  <a:pt x="791" y="1186"/>
                </a:lnTo>
                <a:lnTo>
                  <a:pt x="793" y="1179"/>
                </a:lnTo>
                <a:lnTo>
                  <a:pt x="796" y="1174"/>
                </a:lnTo>
                <a:lnTo>
                  <a:pt x="801" y="1167"/>
                </a:lnTo>
                <a:lnTo>
                  <a:pt x="805" y="1161"/>
                </a:lnTo>
                <a:lnTo>
                  <a:pt x="810" y="1155"/>
                </a:lnTo>
                <a:lnTo>
                  <a:pt x="816" y="1150"/>
                </a:lnTo>
                <a:lnTo>
                  <a:pt x="822" y="1145"/>
                </a:lnTo>
                <a:lnTo>
                  <a:pt x="827" y="1141"/>
                </a:lnTo>
                <a:lnTo>
                  <a:pt x="835" y="1138"/>
                </a:lnTo>
                <a:lnTo>
                  <a:pt x="842" y="1135"/>
                </a:lnTo>
                <a:lnTo>
                  <a:pt x="850" y="1134"/>
                </a:lnTo>
                <a:lnTo>
                  <a:pt x="857" y="1133"/>
                </a:lnTo>
                <a:lnTo>
                  <a:pt x="866" y="113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7044962" y="6041691"/>
            <a:ext cx="366959" cy="169471"/>
          </a:xfrm>
          <a:custGeom>
            <a:avLst/>
            <a:gdLst/>
            <a:ahLst/>
            <a:cxnLst/>
            <a:rect l="l" t="t" r="r" b="b"/>
            <a:pathLst>
              <a:path w="2650" h="1224" extrusionOk="0">
                <a:moveTo>
                  <a:pt x="2602" y="694"/>
                </a:moveTo>
                <a:lnTo>
                  <a:pt x="2588" y="694"/>
                </a:lnTo>
                <a:lnTo>
                  <a:pt x="2573" y="694"/>
                </a:lnTo>
                <a:lnTo>
                  <a:pt x="2573" y="661"/>
                </a:lnTo>
                <a:lnTo>
                  <a:pt x="2573" y="630"/>
                </a:lnTo>
                <a:lnTo>
                  <a:pt x="2573" y="599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49"/>
                </a:lnTo>
                <a:lnTo>
                  <a:pt x="2570" y="534"/>
                </a:lnTo>
                <a:lnTo>
                  <a:pt x="2568" y="525"/>
                </a:lnTo>
                <a:lnTo>
                  <a:pt x="2565" y="520"/>
                </a:lnTo>
                <a:lnTo>
                  <a:pt x="2563" y="513"/>
                </a:lnTo>
                <a:lnTo>
                  <a:pt x="2558" y="507"/>
                </a:lnTo>
                <a:lnTo>
                  <a:pt x="2553" y="501"/>
                </a:lnTo>
                <a:lnTo>
                  <a:pt x="2548" y="496"/>
                </a:lnTo>
                <a:lnTo>
                  <a:pt x="2541" y="490"/>
                </a:lnTo>
                <a:lnTo>
                  <a:pt x="2534" y="486"/>
                </a:lnTo>
                <a:lnTo>
                  <a:pt x="2517" y="477"/>
                </a:lnTo>
                <a:lnTo>
                  <a:pt x="2496" y="472"/>
                </a:lnTo>
                <a:lnTo>
                  <a:pt x="2429" y="457"/>
                </a:lnTo>
                <a:lnTo>
                  <a:pt x="2363" y="445"/>
                </a:lnTo>
                <a:lnTo>
                  <a:pt x="2298" y="432"/>
                </a:lnTo>
                <a:lnTo>
                  <a:pt x="2231" y="419"/>
                </a:lnTo>
                <a:lnTo>
                  <a:pt x="2164" y="405"/>
                </a:lnTo>
                <a:lnTo>
                  <a:pt x="2099" y="392"/>
                </a:lnTo>
                <a:lnTo>
                  <a:pt x="2033" y="379"/>
                </a:lnTo>
                <a:lnTo>
                  <a:pt x="1966" y="367"/>
                </a:lnTo>
                <a:lnTo>
                  <a:pt x="1966" y="367"/>
                </a:lnTo>
                <a:lnTo>
                  <a:pt x="1966" y="367"/>
                </a:lnTo>
                <a:lnTo>
                  <a:pt x="1922" y="326"/>
                </a:lnTo>
                <a:lnTo>
                  <a:pt x="1877" y="284"/>
                </a:lnTo>
                <a:lnTo>
                  <a:pt x="1833" y="243"/>
                </a:lnTo>
                <a:lnTo>
                  <a:pt x="1787" y="202"/>
                </a:lnTo>
                <a:lnTo>
                  <a:pt x="1743" y="163"/>
                </a:lnTo>
                <a:lnTo>
                  <a:pt x="1697" y="123"/>
                </a:lnTo>
                <a:lnTo>
                  <a:pt x="1651" y="83"/>
                </a:lnTo>
                <a:lnTo>
                  <a:pt x="1604" y="45"/>
                </a:lnTo>
                <a:lnTo>
                  <a:pt x="1589" y="32"/>
                </a:lnTo>
                <a:lnTo>
                  <a:pt x="1576" y="24"/>
                </a:lnTo>
                <a:lnTo>
                  <a:pt x="1566" y="17"/>
                </a:lnTo>
                <a:lnTo>
                  <a:pt x="1556" y="12"/>
                </a:lnTo>
                <a:lnTo>
                  <a:pt x="1536" y="5"/>
                </a:lnTo>
                <a:lnTo>
                  <a:pt x="1522" y="3"/>
                </a:lnTo>
                <a:lnTo>
                  <a:pt x="1507" y="1"/>
                </a:lnTo>
                <a:lnTo>
                  <a:pt x="1488" y="0"/>
                </a:lnTo>
                <a:lnTo>
                  <a:pt x="408" y="0"/>
                </a:lnTo>
                <a:lnTo>
                  <a:pt x="384" y="0"/>
                </a:lnTo>
                <a:lnTo>
                  <a:pt x="367" y="3"/>
                </a:lnTo>
                <a:lnTo>
                  <a:pt x="360" y="4"/>
                </a:lnTo>
                <a:lnTo>
                  <a:pt x="354" y="8"/>
                </a:lnTo>
                <a:lnTo>
                  <a:pt x="347" y="12"/>
                </a:lnTo>
                <a:lnTo>
                  <a:pt x="340" y="18"/>
                </a:lnTo>
                <a:lnTo>
                  <a:pt x="327" y="32"/>
                </a:lnTo>
                <a:lnTo>
                  <a:pt x="315" y="48"/>
                </a:lnTo>
                <a:lnTo>
                  <a:pt x="302" y="65"/>
                </a:lnTo>
                <a:lnTo>
                  <a:pt x="289" y="83"/>
                </a:lnTo>
                <a:lnTo>
                  <a:pt x="265" y="120"/>
                </a:lnTo>
                <a:lnTo>
                  <a:pt x="242" y="154"/>
                </a:lnTo>
                <a:lnTo>
                  <a:pt x="278" y="154"/>
                </a:lnTo>
                <a:lnTo>
                  <a:pt x="313" y="154"/>
                </a:lnTo>
                <a:lnTo>
                  <a:pt x="347" y="154"/>
                </a:lnTo>
                <a:lnTo>
                  <a:pt x="383" y="154"/>
                </a:lnTo>
                <a:lnTo>
                  <a:pt x="418" y="154"/>
                </a:lnTo>
                <a:lnTo>
                  <a:pt x="452" y="154"/>
                </a:lnTo>
                <a:lnTo>
                  <a:pt x="488" y="154"/>
                </a:lnTo>
                <a:lnTo>
                  <a:pt x="522" y="154"/>
                </a:lnTo>
                <a:lnTo>
                  <a:pt x="498" y="205"/>
                </a:lnTo>
                <a:lnTo>
                  <a:pt x="473" y="255"/>
                </a:lnTo>
                <a:lnTo>
                  <a:pt x="449" y="306"/>
                </a:lnTo>
                <a:lnTo>
                  <a:pt x="425" y="357"/>
                </a:lnTo>
                <a:lnTo>
                  <a:pt x="388" y="357"/>
                </a:lnTo>
                <a:lnTo>
                  <a:pt x="352" y="357"/>
                </a:lnTo>
                <a:lnTo>
                  <a:pt x="315" y="357"/>
                </a:lnTo>
                <a:lnTo>
                  <a:pt x="276" y="357"/>
                </a:lnTo>
                <a:lnTo>
                  <a:pt x="240" y="357"/>
                </a:lnTo>
                <a:lnTo>
                  <a:pt x="203" y="357"/>
                </a:lnTo>
                <a:lnTo>
                  <a:pt x="164" y="357"/>
                </a:lnTo>
                <a:lnTo>
                  <a:pt x="128" y="357"/>
                </a:lnTo>
                <a:lnTo>
                  <a:pt x="103" y="392"/>
                </a:lnTo>
                <a:lnTo>
                  <a:pt x="86" y="423"/>
                </a:lnTo>
                <a:lnTo>
                  <a:pt x="79" y="439"/>
                </a:lnTo>
                <a:lnTo>
                  <a:pt x="75" y="457"/>
                </a:lnTo>
                <a:lnTo>
                  <a:pt x="71" y="477"/>
                </a:lnTo>
                <a:lnTo>
                  <a:pt x="69" y="501"/>
                </a:lnTo>
                <a:lnTo>
                  <a:pt x="69" y="549"/>
                </a:lnTo>
                <a:lnTo>
                  <a:pt x="69" y="598"/>
                </a:lnTo>
                <a:lnTo>
                  <a:pt x="69" y="646"/>
                </a:lnTo>
                <a:lnTo>
                  <a:pt x="69" y="694"/>
                </a:lnTo>
                <a:lnTo>
                  <a:pt x="69" y="694"/>
                </a:lnTo>
                <a:lnTo>
                  <a:pt x="69" y="694"/>
                </a:lnTo>
                <a:lnTo>
                  <a:pt x="51" y="693"/>
                </a:lnTo>
                <a:lnTo>
                  <a:pt x="31" y="693"/>
                </a:lnTo>
                <a:lnTo>
                  <a:pt x="21" y="694"/>
                </a:lnTo>
                <a:lnTo>
                  <a:pt x="14" y="695"/>
                </a:lnTo>
                <a:lnTo>
                  <a:pt x="9" y="698"/>
                </a:lnTo>
                <a:lnTo>
                  <a:pt x="4" y="703"/>
                </a:lnTo>
                <a:lnTo>
                  <a:pt x="1" y="708"/>
                </a:lnTo>
                <a:lnTo>
                  <a:pt x="0" y="714"/>
                </a:lnTo>
                <a:lnTo>
                  <a:pt x="0" y="722"/>
                </a:lnTo>
                <a:lnTo>
                  <a:pt x="3" y="732"/>
                </a:lnTo>
                <a:lnTo>
                  <a:pt x="11" y="782"/>
                </a:lnTo>
                <a:lnTo>
                  <a:pt x="21" y="833"/>
                </a:lnTo>
                <a:lnTo>
                  <a:pt x="31" y="884"/>
                </a:lnTo>
                <a:lnTo>
                  <a:pt x="41" y="934"/>
                </a:lnTo>
                <a:lnTo>
                  <a:pt x="41" y="934"/>
                </a:lnTo>
                <a:lnTo>
                  <a:pt x="41" y="934"/>
                </a:lnTo>
                <a:lnTo>
                  <a:pt x="52" y="952"/>
                </a:lnTo>
                <a:lnTo>
                  <a:pt x="62" y="963"/>
                </a:lnTo>
                <a:lnTo>
                  <a:pt x="68" y="968"/>
                </a:lnTo>
                <a:lnTo>
                  <a:pt x="75" y="970"/>
                </a:lnTo>
                <a:lnTo>
                  <a:pt x="84" y="972"/>
                </a:lnTo>
                <a:lnTo>
                  <a:pt x="95" y="972"/>
                </a:lnTo>
                <a:lnTo>
                  <a:pt x="142" y="972"/>
                </a:lnTo>
                <a:lnTo>
                  <a:pt x="190" y="972"/>
                </a:lnTo>
                <a:lnTo>
                  <a:pt x="237" y="972"/>
                </a:lnTo>
                <a:lnTo>
                  <a:pt x="283" y="972"/>
                </a:lnTo>
                <a:lnTo>
                  <a:pt x="291" y="999"/>
                </a:lnTo>
                <a:lnTo>
                  <a:pt x="300" y="1024"/>
                </a:lnTo>
                <a:lnTo>
                  <a:pt x="312" y="1048"/>
                </a:lnTo>
                <a:lnTo>
                  <a:pt x="325" y="1072"/>
                </a:lnTo>
                <a:lnTo>
                  <a:pt x="340" y="1094"/>
                </a:lnTo>
                <a:lnTo>
                  <a:pt x="357" y="1115"/>
                </a:lnTo>
                <a:lnTo>
                  <a:pt x="376" y="1133"/>
                </a:lnTo>
                <a:lnTo>
                  <a:pt x="395" y="1152"/>
                </a:lnTo>
                <a:lnTo>
                  <a:pt x="417" y="1167"/>
                </a:lnTo>
                <a:lnTo>
                  <a:pt x="439" y="1181"/>
                </a:lnTo>
                <a:lnTo>
                  <a:pt x="463" y="1194"/>
                </a:lnTo>
                <a:lnTo>
                  <a:pt x="488" y="1204"/>
                </a:lnTo>
                <a:lnTo>
                  <a:pt x="515" y="1213"/>
                </a:lnTo>
                <a:lnTo>
                  <a:pt x="541" y="1218"/>
                </a:lnTo>
                <a:lnTo>
                  <a:pt x="568" y="1223"/>
                </a:lnTo>
                <a:lnTo>
                  <a:pt x="597" y="1224"/>
                </a:lnTo>
                <a:lnTo>
                  <a:pt x="625" y="1223"/>
                </a:lnTo>
                <a:lnTo>
                  <a:pt x="653" y="1218"/>
                </a:lnTo>
                <a:lnTo>
                  <a:pt x="680" y="1213"/>
                </a:lnTo>
                <a:lnTo>
                  <a:pt x="706" y="1204"/>
                </a:lnTo>
                <a:lnTo>
                  <a:pt x="731" y="1194"/>
                </a:lnTo>
                <a:lnTo>
                  <a:pt x="755" y="1181"/>
                </a:lnTo>
                <a:lnTo>
                  <a:pt x="778" y="1167"/>
                </a:lnTo>
                <a:lnTo>
                  <a:pt x="799" y="1152"/>
                </a:lnTo>
                <a:lnTo>
                  <a:pt x="819" y="1133"/>
                </a:lnTo>
                <a:lnTo>
                  <a:pt x="838" y="1115"/>
                </a:lnTo>
                <a:lnTo>
                  <a:pt x="855" y="1094"/>
                </a:lnTo>
                <a:lnTo>
                  <a:pt x="869" y="1072"/>
                </a:lnTo>
                <a:lnTo>
                  <a:pt x="882" y="1048"/>
                </a:lnTo>
                <a:lnTo>
                  <a:pt x="893" y="1024"/>
                </a:lnTo>
                <a:lnTo>
                  <a:pt x="903" y="999"/>
                </a:lnTo>
                <a:lnTo>
                  <a:pt x="910" y="972"/>
                </a:lnTo>
                <a:lnTo>
                  <a:pt x="1028" y="972"/>
                </a:lnTo>
                <a:lnTo>
                  <a:pt x="1144" y="972"/>
                </a:lnTo>
                <a:lnTo>
                  <a:pt x="1261" y="972"/>
                </a:lnTo>
                <a:lnTo>
                  <a:pt x="1379" y="972"/>
                </a:lnTo>
                <a:lnTo>
                  <a:pt x="1497" y="972"/>
                </a:lnTo>
                <a:lnTo>
                  <a:pt x="1614" y="972"/>
                </a:lnTo>
                <a:lnTo>
                  <a:pt x="1731" y="972"/>
                </a:lnTo>
                <a:lnTo>
                  <a:pt x="1848" y="972"/>
                </a:lnTo>
                <a:lnTo>
                  <a:pt x="1855" y="999"/>
                </a:lnTo>
                <a:lnTo>
                  <a:pt x="1865" y="1024"/>
                </a:lnTo>
                <a:lnTo>
                  <a:pt x="1875" y="1048"/>
                </a:lnTo>
                <a:lnTo>
                  <a:pt x="1889" y="1072"/>
                </a:lnTo>
                <a:lnTo>
                  <a:pt x="1904" y="1094"/>
                </a:lnTo>
                <a:lnTo>
                  <a:pt x="1921" y="1115"/>
                </a:lnTo>
                <a:lnTo>
                  <a:pt x="1939" y="1133"/>
                </a:lnTo>
                <a:lnTo>
                  <a:pt x="1959" y="1152"/>
                </a:lnTo>
                <a:lnTo>
                  <a:pt x="1980" y="1167"/>
                </a:lnTo>
                <a:lnTo>
                  <a:pt x="2003" y="1181"/>
                </a:lnTo>
                <a:lnTo>
                  <a:pt x="2027" y="1194"/>
                </a:lnTo>
                <a:lnTo>
                  <a:pt x="2052" y="1204"/>
                </a:lnTo>
                <a:lnTo>
                  <a:pt x="2078" y="1213"/>
                </a:lnTo>
                <a:lnTo>
                  <a:pt x="2105" y="1218"/>
                </a:lnTo>
                <a:lnTo>
                  <a:pt x="2133" y="1223"/>
                </a:lnTo>
                <a:lnTo>
                  <a:pt x="2162" y="1224"/>
                </a:lnTo>
                <a:lnTo>
                  <a:pt x="2190" y="1223"/>
                </a:lnTo>
                <a:lnTo>
                  <a:pt x="2217" y="1218"/>
                </a:lnTo>
                <a:lnTo>
                  <a:pt x="2244" y="1213"/>
                </a:lnTo>
                <a:lnTo>
                  <a:pt x="2271" y="1204"/>
                </a:lnTo>
                <a:lnTo>
                  <a:pt x="2295" y="1194"/>
                </a:lnTo>
                <a:lnTo>
                  <a:pt x="2319" y="1181"/>
                </a:lnTo>
                <a:lnTo>
                  <a:pt x="2342" y="1167"/>
                </a:lnTo>
                <a:lnTo>
                  <a:pt x="2363" y="1152"/>
                </a:lnTo>
                <a:lnTo>
                  <a:pt x="2383" y="1133"/>
                </a:lnTo>
                <a:lnTo>
                  <a:pt x="2401" y="1115"/>
                </a:lnTo>
                <a:lnTo>
                  <a:pt x="2418" y="1094"/>
                </a:lnTo>
                <a:lnTo>
                  <a:pt x="2434" y="1072"/>
                </a:lnTo>
                <a:lnTo>
                  <a:pt x="2446" y="1048"/>
                </a:lnTo>
                <a:lnTo>
                  <a:pt x="2458" y="1024"/>
                </a:lnTo>
                <a:lnTo>
                  <a:pt x="2468" y="999"/>
                </a:lnTo>
                <a:lnTo>
                  <a:pt x="2473" y="972"/>
                </a:lnTo>
                <a:lnTo>
                  <a:pt x="2506" y="972"/>
                </a:lnTo>
                <a:lnTo>
                  <a:pt x="2539" y="972"/>
                </a:lnTo>
                <a:lnTo>
                  <a:pt x="2571" y="972"/>
                </a:lnTo>
                <a:lnTo>
                  <a:pt x="2602" y="972"/>
                </a:lnTo>
                <a:lnTo>
                  <a:pt x="2615" y="972"/>
                </a:lnTo>
                <a:lnTo>
                  <a:pt x="2626" y="970"/>
                </a:lnTo>
                <a:lnTo>
                  <a:pt x="2633" y="966"/>
                </a:lnTo>
                <a:lnTo>
                  <a:pt x="2641" y="962"/>
                </a:lnTo>
                <a:lnTo>
                  <a:pt x="2645" y="955"/>
                </a:lnTo>
                <a:lnTo>
                  <a:pt x="2648" y="946"/>
                </a:lnTo>
                <a:lnTo>
                  <a:pt x="2649" y="936"/>
                </a:lnTo>
                <a:lnTo>
                  <a:pt x="2650" y="925"/>
                </a:lnTo>
                <a:lnTo>
                  <a:pt x="2650" y="884"/>
                </a:lnTo>
                <a:lnTo>
                  <a:pt x="2650" y="843"/>
                </a:lnTo>
                <a:lnTo>
                  <a:pt x="2650" y="802"/>
                </a:lnTo>
                <a:lnTo>
                  <a:pt x="2650" y="761"/>
                </a:lnTo>
                <a:lnTo>
                  <a:pt x="2649" y="749"/>
                </a:lnTo>
                <a:lnTo>
                  <a:pt x="2648" y="738"/>
                </a:lnTo>
                <a:lnTo>
                  <a:pt x="2645" y="727"/>
                </a:lnTo>
                <a:lnTo>
                  <a:pt x="2641" y="715"/>
                </a:lnTo>
                <a:lnTo>
                  <a:pt x="2633" y="707"/>
                </a:lnTo>
                <a:lnTo>
                  <a:pt x="2625" y="700"/>
                </a:lnTo>
                <a:lnTo>
                  <a:pt x="2621" y="697"/>
                </a:lnTo>
                <a:lnTo>
                  <a:pt x="2615" y="695"/>
                </a:lnTo>
                <a:lnTo>
                  <a:pt x="2609" y="694"/>
                </a:lnTo>
                <a:lnTo>
                  <a:pt x="2602" y="694"/>
                </a:lnTo>
                <a:lnTo>
                  <a:pt x="2602" y="694"/>
                </a:lnTo>
                <a:lnTo>
                  <a:pt x="2602" y="694"/>
                </a:lnTo>
                <a:close/>
                <a:moveTo>
                  <a:pt x="1176" y="357"/>
                </a:moveTo>
                <a:lnTo>
                  <a:pt x="1128" y="357"/>
                </a:lnTo>
                <a:lnTo>
                  <a:pt x="1079" y="357"/>
                </a:lnTo>
                <a:lnTo>
                  <a:pt x="1029" y="357"/>
                </a:lnTo>
                <a:lnTo>
                  <a:pt x="979" y="357"/>
                </a:lnTo>
                <a:lnTo>
                  <a:pt x="930" y="357"/>
                </a:lnTo>
                <a:lnTo>
                  <a:pt x="880" y="357"/>
                </a:lnTo>
                <a:lnTo>
                  <a:pt x="832" y="357"/>
                </a:lnTo>
                <a:lnTo>
                  <a:pt x="782" y="357"/>
                </a:lnTo>
                <a:lnTo>
                  <a:pt x="782" y="357"/>
                </a:lnTo>
                <a:lnTo>
                  <a:pt x="782" y="357"/>
                </a:lnTo>
                <a:lnTo>
                  <a:pt x="777" y="357"/>
                </a:lnTo>
                <a:lnTo>
                  <a:pt x="774" y="355"/>
                </a:lnTo>
                <a:lnTo>
                  <a:pt x="770" y="354"/>
                </a:lnTo>
                <a:lnTo>
                  <a:pt x="767" y="353"/>
                </a:lnTo>
                <a:lnTo>
                  <a:pt x="765" y="350"/>
                </a:lnTo>
                <a:lnTo>
                  <a:pt x="764" y="345"/>
                </a:lnTo>
                <a:lnTo>
                  <a:pt x="763" y="343"/>
                </a:lnTo>
                <a:lnTo>
                  <a:pt x="763" y="337"/>
                </a:lnTo>
                <a:lnTo>
                  <a:pt x="763" y="327"/>
                </a:lnTo>
                <a:lnTo>
                  <a:pt x="763" y="319"/>
                </a:lnTo>
                <a:lnTo>
                  <a:pt x="781" y="282"/>
                </a:lnTo>
                <a:lnTo>
                  <a:pt x="799" y="245"/>
                </a:lnTo>
                <a:lnTo>
                  <a:pt x="818" y="208"/>
                </a:lnTo>
                <a:lnTo>
                  <a:pt x="836" y="171"/>
                </a:lnTo>
                <a:lnTo>
                  <a:pt x="841" y="164"/>
                </a:lnTo>
                <a:lnTo>
                  <a:pt x="843" y="158"/>
                </a:lnTo>
                <a:lnTo>
                  <a:pt x="846" y="157"/>
                </a:lnTo>
                <a:lnTo>
                  <a:pt x="850" y="156"/>
                </a:lnTo>
                <a:lnTo>
                  <a:pt x="855" y="154"/>
                </a:lnTo>
                <a:lnTo>
                  <a:pt x="859" y="154"/>
                </a:lnTo>
                <a:lnTo>
                  <a:pt x="899" y="154"/>
                </a:lnTo>
                <a:lnTo>
                  <a:pt x="938" y="154"/>
                </a:lnTo>
                <a:lnTo>
                  <a:pt x="978" y="154"/>
                </a:lnTo>
                <a:lnTo>
                  <a:pt x="1018" y="154"/>
                </a:lnTo>
                <a:lnTo>
                  <a:pt x="1057" y="154"/>
                </a:lnTo>
                <a:lnTo>
                  <a:pt x="1097" y="154"/>
                </a:lnTo>
                <a:lnTo>
                  <a:pt x="1137" y="154"/>
                </a:lnTo>
                <a:lnTo>
                  <a:pt x="1176" y="154"/>
                </a:lnTo>
                <a:lnTo>
                  <a:pt x="1176" y="205"/>
                </a:lnTo>
                <a:lnTo>
                  <a:pt x="1176" y="255"/>
                </a:lnTo>
                <a:lnTo>
                  <a:pt x="1176" y="306"/>
                </a:lnTo>
                <a:lnTo>
                  <a:pt x="1176" y="357"/>
                </a:lnTo>
                <a:close/>
                <a:moveTo>
                  <a:pt x="1303" y="357"/>
                </a:moveTo>
                <a:lnTo>
                  <a:pt x="1303" y="306"/>
                </a:lnTo>
                <a:lnTo>
                  <a:pt x="1303" y="255"/>
                </a:lnTo>
                <a:lnTo>
                  <a:pt x="1303" y="205"/>
                </a:lnTo>
                <a:lnTo>
                  <a:pt x="1303" y="154"/>
                </a:lnTo>
                <a:lnTo>
                  <a:pt x="1338" y="154"/>
                </a:lnTo>
                <a:lnTo>
                  <a:pt x="1375" y="154"/>
                </a:lnTo>
                <a:lnTo>
                  <a:pt x="1410" y="154"/>
                </a:lnTo>
                <a:lnTo>
                  <a:pt x="1447" y="154"/>
                </a:lnTo>
                <a:lnTo>
                  <a:pt x="1474" y="180"/>
                </a:lnTo>
                <a:lnTo>
                  <a:pt x="1502" y="205"/>
                </a:lnTo>
                <a:lnTo>
                  <a:pt x="1529" y="231"/>
                </a:lnTo>
                <a:lnTo>
                  <a:pt x="1558" y="255"/>
                </a:lnTo>
                <a:lnTo>
                  <a:pt x="1585" y="280"/>
                </a:lnTo>
                <a:lnTo>
                  <a:pt x="1613" y="306"/>
                </a:lnTo>
                <a:lnTo>
                  <a:pt x="1640" y="331"/>
                </a:lnTo>
                <a:lnTo>
                  <a:pt x="1668" y="357"/>
                </a:lnTo>
                <a:lnTo>
                  <a:pt x="1623" y="357"/>
                </a:lnTo>
                <a:lnTo>
                  <a:pt x="1576" y="357"/>
                </a:lnTo>
                <a:lnTo>
                  <a:pt x="1531" y="357"/>
                </a:lnTo>
                <a:lnTo>
                  <a:pt x="1485" y="357"/>
                </a:lnTo>
                <a:lnTo>
                  <a:pt x="1440" y="357"/>
                </a:lnTo>
                <a:lnTo>
                  <a:pt x="1393" y="357"/>
                </a:lnTo>
                <a:lnTo>
                  <a:pt x="1348" y="357"/>
                </a:lnTo>
                <a:lnTo>
                  <a:pt x="1303" y="357"/>
                </a:lnTo>
                <a:close/>
                <a:moveTo>
                  <a:pt x="597" y="766"/>
                </a:moveTo>
                <a:lnTo>
                  <a:pt x="611" y="766"/>
                </a:lnTo>
                <a:lnTo>
                  <a:pt x="625" y="769"/>
                </a:lnTo>
                <a:lnTo>
                  <a:pt x="638" y="772"/>
                </a:lnTo>
                <a:lnTo>
                  <a:pt x="651" y="778"/>
                </a:lnTo>
                <a:lnTo>
                  <a:pt x="662" y="783"/>
                </a:lnTo>
                <a:lnTo>
                  <a:pt x="673" y="789"/>
                </a:lnTo>
                <a:lnTo>
                  <a:pt x="685" y="797"/>
                </a:lnTo>
                <a:lnTo>
                  <a:pt x="693" y="806"/>
                </a:lnTo>
                <a:lnTo>
                  <a:pt x="703" y="816"/>
                </a:lnTo>
                <a:lnTo>
                  <a:pt x="710" y="827"/>
                </a:lnTo>
                <a:lnTo>
                  <a:pt x="717" y="837"/>
                </a:lnTo>
                <a:lnTo>
                  <a:pt x="723" y="850"/>
                </a:lnTo>
                <a:lnTo>
                  <a:pt x="727" y="863"/>
                </a:lnTo>
                <a:lnTo>
                  <a:pt x="731" y="875"/>
                </a:lnTo>
                <a:lnTo>
                  <a:pt x="733" y="890"/>
                </a:lnTo>
                <a:lnTo>
                  <a:pt x="734" y="904"/>
                </a:lnTo>
                <a:lnTo>
                  <a:pt x="733" y="917"/>
                </a:lnTo>
                <a:lnTo>
                  <a:pt x="731" y="931"/>
                </a:lnTo>
                <a:lnTo>
                  <a:pt x="727" y="943"/>
                </a:lnTo>
                <a:lnTo>
                  <a:pt x="723" y="956"/>
                </a:lnTo>
                <a:lnTo>
                  <a:pt x="717" y="969"/>
                </a:lnTo>
                <a:lnTo>
                  <a:pt x="710" y="980"/>
                </a:lnTo>
                <a:lnTo>
                  <a:pt x="703" y="990"/>
                </a:lnTo>
                <a:lnTo>
                  <a:pt x="693" y="1000"/>
                </a:lnTo>
                <a:lnTo>
                  <a:pt x="685" y="1009"/>
                </a:lnTo>
                <a:lnTo>
                  <a:pt x="673" y="1017"/>
                </a:lnTo>
                <a:lnTo>
                  <a:pt x="662" y="1023"/>
                </a:lnTo>
                <a:lnTo>
                  <a:pt x="651" y="1028"/>
                </a:lnTo>
                <a:lnTo>
                  <a:pt x="638" y="1034"/>
                </a:lnTo>
                <a:lnTo>
                  <a:pt x="625" y="1037"/>
                </a:lnTo>
                <a:lnTo>
                  <a:pt x="611" y="1040"/>
                </a:lnTo>
                <a:lnTo>
                  <a:pt x="597" y="1040"/>
                </a:lnTo>
                <a:lnTo>
                  <a:pt x="583" y="1040"/>
                </a:lnTo>
                <a:lnTo>
                  <a:pt x="570" y="1037"/>
                </a:lnTo>
                <a:lnTo>
                  <a:pt x="556" y="1034"/>
                </a:lnTo>
                <a:lnTo>
                  <a:pt x="544" y="1028"/>
                </a:lnTo>
                <a:lnTo>
                  <a:pt x="532" y="1023"/>
                </a:lnTo>
                <a:lnTo>
                  <a:pt x="520" y="1017"/>
                </a:lnTo>
                <a:lnTo>
                  <a:pt x="510" y="1009"/>
                </a:lnTo>
                <a:lnTo>
                  <a:pt x="500" y="1000"/>
                </a:lnTo>
                <a:lnTo>
                  <a:pt x="492" y="990"/>
                </a:lnTo>
                <a:lnTo>
                  <a:pt x="483" y="980"/>
                </a:lnTo>
                <a:lnTo>
                  <a:pt x="476" y="969"/>
                </a:lnTo>
                <a:lnTo>
                  <a:pt x="471" y="956"/>
                </a:lnTo>
                <a:lnTo>
                  <a:pt x="466" y="943"/>
                </a:lnTo>
                <a:lnTo>
                  <a:pt x="463" y="931"/>
                </a:lnTo>
                <a:lnTo>
                  <a:pt x="461" y="917"/>
                </a:lnTo>
                <a:lnTo>
                  <a:pt x="461" y="904"/>
                </a:lnTo>
                <a:lnTo>
                  <a:pt x="461" y="890"/>
                </a:lnTo>
                <a:lnTo>
                  <a:pt x="463" y="875"/>
                </a:lnTo>
                <a:lnTo>
                  <a:pt x="466" y="863"/>
                </a:lnTo>
                <a:lnTo>
                  <a:pt x="471" y="850"/>
                </a:lnTo>
                <a:lnTo>
                  <a:pt x="476" y="837"/>
                </a:lnTo>
                <a:lnTo>
                  <a:pt x="483" y="827"/>
                </a:lnTo>
                <a:lnTo>
                  <a:pt x="492" y="816"/>
                </a:lnTo>
                <a:lnTo>
                  <a:pt x="500" y="806"/>
                </a:lnTo>
                <a:lnTo>
                  <a:pt x="510" y="797"/>
                </a:lnTo>
                <a:lnTo>
                  <a:pt x="520" y="789"/>
                </a:lnTo>
                <a:lnTo>
                  <a:pt x="532" y="783"/>
                </a:lnTo>
                <a:lnTo>
                  <a:pt x="544" y="778"/>
                </a:lnTo>
                <a:lnTo>
                  <a:pt x="556" y="772"/>
                </a:lnTo>
                <a:lnTo>
                  <a:pt x="570" y="769"/>
                </a:lnTo>
                <a:lnTo>
                  <a:pt x="583" y="766"/>
                </a:lnTo>
                <a:lnTo>
                  <a:pt x="597" y="766"/>
                </a:lnTo>
                <a:close/>
                <a:moveTo>
                  <a:pt x="2162" y="766"/>
                </a:moveTo>
                <a:lnTo>
                  <a:pt x="2176" y="766"/>
                </a:lnTo>
                <a:lnTo>
                  <a:pt x="2188" y="769"/>
                </a:lnTo>
                <a:lnTo>
                  <a:pt x="2201" y="772"/>
                </a:lnTo>
                <a:lnTo>
                  <a:pt x="2214" y="778"/>
                </a:lnTo>
                <a:lnTo>
                  <a:pt x="2227" y="783"/>
                </a:lnTo>
                <a:lnTo>
                  <a:pt x="2238" y="789"/>
                </a:lnTo>
                <a:lnTo>
                  <a:pt x="2248" y="797"/>
                </a:lnTo>
                <a:lnTo>
                  <a:pt x="2258" y="806"/>
                </a:lnTo>
                <a:lnTo>
                  <a:pt x="2266" y="816"/>
                </a:lnTo>
                <a:lnTo>
                  <a:pt x="2275" y="827"/>
                </a:lnTo>
                <a:lnTo>
                  <a:pt x="2282" y="837"/>
                </a:lnTo>
                <a:lnTo>
                  <a:pt x="2288" y="850"/>
                </a:lnTo>
                <a:lnTo>
                  <a:pt x="2292" y="863"/>
                </a:lnTo>
                <a:lnTo>
                  <a:pt x="2295" y="875"/>
                </a:lnTo>
                <a:lnTo>
                  <a:pt x="2298" y="890"/>
                </a:lnTo>
                <a:lnTo>
                  <a:pt x="2298" y="904"/>
                </a:lnTo>
                <a:lnTo>
                  <a:pt x="2298" y="917"/>
                </a:lnTo>
                <a:lnTo>
                  <a:pt x="2295" y="931"/>
                </a:lnTo>
                <a:lnTo>
                  <a:pt x="2292" y="943"/>
                </a:lnTo>
                <a:lnTo>
                  <a:pt x="2288" y="956"/>
                </a:lnTo>
                <a:lnTo>
                  <a:pt x="2282" y="969"/>
                </a:lnTo>
                <a:lnTo>
                  <a:pt x="2275" y="980"/>
                </a:lnTo>
                <a:lnTo>
                  <a:pt x="2266" y="990"/>
                </a:lnTo>
                <a:lnTo>
                  <a:pt x="2258" y="1000"/>
                </a:lnTo>
                <a:lnTo>
                  <a:pt x="2248" y="1009"/>
                </a:lnTo>
                <a:lnTo>
                  <a:pt x="2238" y="1017"/>
                </a:lnTo>
                <a:lnTo>
                  <a:pt x="2227" y="1023"/>
                </a:lnTo>
                <a:lnTo>
                  <a:pt x="2214" y="1028"/>
                </a:lnTo>
                <a:lnTo>
                  <a:pt x="2201" y="1034"/>
                </a:lnTo>
                <a:lnTo>
                  <a:pt x="2188" y="1037"/>
                </a:lnTo>
                <a:lnTo>
                  <a:pt x="2176" y="1040"/>
                </a:lnTo>
                <a:lnTo>
                  <a:pt x="2162" y="1040"/>
                </a:lnTo>
                <a:lnTo>
                  <a:pt x="2147" y="1040"/>
                </a:lnTo>
                <a:lnTo>
                  <a:pt x="2133" y="1037"/>
                </a:lnTo>
                <a:lnTo>
                  <a:pt x="2120" y="1034"/>
                </a:lnTo>
                <a:lnTo>
                  <a:pt x="2108" y="1028"/>
                </a:lnTo>
                <a:lnTo>
                  <a:pt x="2096" y="1023"/>
                </a:lnTo>
                <a:lnTo>
                  <a:pt x="2085" y="1017"/>
                </a:lnTo>
                <a:lnTo>
                  <a:pt x="2074" y="1009"/>
                </a:lnTo>
                <a:lnTo>
                  <a:pt x="2064" y="1000"/>
                </a:lnTo>
                <a:lnTo>
                  <a:pt x="2055" y="990"/>
                </a:lnTo>
                <a:lnTo>
                  <a:pt x="2048" y="980"/>
                </a:lnTo>
                <a:lnTo>
                  <a:pt x="2041" y="969"/>
                </a:lnTo>
                <a:lnTo>
                  <a:pt x="2035" y="956"/>
                </a:lnTo>
                <a:lnTo>
                  <a:pt x="2031" y="943"/>
                </a:lnTo>
                <a:lnTo>
                  <a:pt x="2027" y="931"/>
                </a:lnTo>
                <a:lnTo>
                  <a:pt x="2025" y="917"/>
                </a:lnTo>
                <a:lnTo>
                  <a:pt x="2024" y="904"/>
                </a:lnTo>
                <a:lnTo>
                  <a:pt x="2025" y="890"/>
                </a:lnTo>
                <a:lnTo>
                  <a:pt x="2027" y="875"/>
                </a:lnTo>
                <a:lnTo>
                  <a:pt x="2031" y="863"/>
                </a:lnTo>
                <a:lnTo>
                  <a:pt x="2035" y="850"/>
                </a:lnTo>
                <a:lnTo>
                  <a:pt x="2041" y="837"/>
                </a:lnTo>
                <a:lnTo>
                  <a:pt x="2048" y="827"/>
                </a:lnTo>
                <a:lnTo>
                  <a:pt x="2055" y="816"/>
                </a:lnTo>
                <a:lnTo>
                  <a:pt x="2064" y="806"/>
                </a:lnTo>
                <a:lnTo>
                  <a:pt x="2074" y="797"/>
                </a:lnTo>
                <a:lnTo>
                  <a:pt x="2085" y="789"/>
                </a:lnTo>
                <a:lnTo>
                  <a:pt x="2096" y="783"/>
                </a:lnTo>
                <a:lnTo>
                  <a:pt x="2108" y="778"/>
                </a:lnTo>
                <a:lnTo>
                  <a:pt x="2120" y="772"/>
                </a:lnTo>
                <a:lnTo>
                  <a:pt x="2133" y="769"/>
                </a:lnTo>
                <a:lnTo>
                  <a:pt x="2147" y="766"/>
                </a:lnTo>
                <a:lnTo>
                  <a:pt x="2162" y="7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561057" y="6066372"/>
            <a:ext cx="481249" cy="124026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6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5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3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3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2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2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4" y="158"/>
                </a:lnTo>
                <a:lnTo>
                  <a:pt x="662" y="170"/>
                </a:lnTo>
                <a:lnTo>
                  <a:pt x="664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3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3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2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3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3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2" y="510"/>
                </a:lnTo>
                <a:lnTo>
                  <a:pt x="724" y="510"/>
                </a:lnTo>
                <a:lnTo>
                  <a:pt x="733" y="510"/>
                </a:lnTo>
                <a:lnTo>
                  <a:pt x="744" y="512"/>
                </a:lnTo>
                <a:lnTo>
                  <a:pt x="754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4" y="612"/>
                </a:lnTo>
                <a:lnTo>
                  <a:pt x="744" y="615"/>
                </a:lnTo>
                <a:lnTo>
                  <a:pt x="733" y="617"/>
                </a:lnTo>
                <a:lnTo>
                  <a:pt x="683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91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2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7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3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9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1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8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251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12" y="279"/>
                </a:lnTo>
                <a:lnTo>
                  <a:pt x="2512" y="434"/>
                </a:lnTo>
                <a:close/>
                <a:moveTo>
                  <a:pt x="2031" y="434"/>
                </a:moveTo>
                <a:lnTo>
                  <a:pt x="1712" y="434"/>
                </a:lnTo>
                <a:lnTo>
                  <a:pt x="1712" y="279"/>
                </a:lnTo>
                <a:lnTo>
                  <a:pt x="2031" y="279"/>
                </a:lnTo>
                <a:lnTo>
                  <a:pt x="2031" y="434"/>
                </a:lnTo>
                <a:close/>
                <a:moveTo>
                  <a:pt x="1559" y="434"/>
                </a:moveTo>
                <a:lnTo>
                  <a:pt x="1232" y="434"/>
                </a:lnTo>
                <a:lnTo>
                  <a:pt x="1232" y="279"/>
                </a:lnTo>
                <a:lnTo>
                  <a:pt x="1559" y="279"/>
                </a:lnTo>
                <a:lnTo>
                  <a:pt x="1559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16"/>
          <p:cNvGrpSpPr/>
          <p:nvPr/>
        </p:nvGrpSpPr>
        <p:grpSpPr>
          <a:xfrm>
            <a:off x="9570323" y="3746562"/>
            <a:ext cx="2688068" cy="75256"/>
            <a:chOff x="-4763" y="8334555"/>
            <a:chExt cx="3968750" cy="111125"/>
          </a:xfrm>
        </p:grpSpPr>
        <p:sp>
          <p:nvSpPr>
            <p:cNvPr id="93" name="Google Shape;93;p16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6"/>
          <p:cNvGrpSpPr/>
          <p:nvPr/>
        </p:nvGrpSpPr>
        <p:grpSpPr>
          <a:xfrm>
            <a:off x="6171" y="2428501"/>
            <a:ext cx="2686993" cy="75256"/>
            <a:chOff x="2497137" y="8334555"/>
            <a:chExt cx="3967163" cy="111125"/>
          </a:xfrm>
        </p:grpSpPr>
        <p:sp>
          <p:nvSpPr>
            <p:cNvPr id="104" name="Google Shape;104;p16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6"/>
          <p:cNvGrpSpPr/>
          <p:nvPr/>
        </p:nvGrpSpPr>
        <p:grpSpPr>
          <a:xfrm>
            <a:off x="-3226" y="6083635"/>
            <a:ext cx="4952573" cy="75256"/>
            <a:chOff x="-4763" y="8334555"/>
            <a:chExt cx="7312139" cy="111125"/>
          </a:xfrm>
        </p:grpSpPr>
        <p:sp>
          <p:nvSpPr>
            <p:cNvPr id="115" name="Google Shape;115;p16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91476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6739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6"/>
          <p:cNvGrpSpPr/>
          <p:nvPr/>
        </p:nvGrpSpPr>
        <p:grpSpPr>
          <a:xfrm>
            <a:off x="7802650" y="721924"/>
            <a:ext cx="4381550" cy="75256"/>
            <a:chOff x="-4763" y="8334555"/>
            <a:chExt cx="6469063" cy="111125"/>
          </a:xfrm>
        </p:grpSpPr>
        <p:sp>
          <p:nvSpPr>
            <p:cNvPr id="134" name="Google Shape;134;p16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bilidade - Nome Apresentação">
  <p:cSld name="Mobilidade - Nome Apresentação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>
            <a:off x="1" y="1"/>
            <a:ext cx="12184199" cy="6858000"/>
          </a:xfrm>
          <a:prstGeom prst="rect">
            <a:avLst/>
          </a:prstGeom>
          <a:solidFill>
            <a:srgbClr val="FB4D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17"/>
          <p:cNvGrpSpPr/>
          <p:nvPr/>
        </p:nvGrpSpPr>
        <p:grpSpPr>
          <a:xfrm>
            <a:off x="-3225" y="721923"/>
            <a:ext cx="12261616" cy="5566499"/>
            <a:chOff x="-4763" y="1066006"/>
            <a:chExt cx="18103447" cy="8219606"/>
          </a:xfrm>
        </p:grpSpPr>
        <p:grpSp>
          <p:nvGrpSpPr>
            <p:cNvPr id="153" name="Google Shape;153;p17"/>
            <p:cNvGrpSpPr/>
            <p:nvPr/>
          </p:nvGrpSpPr>
          <p:grpSpPr>
            <a:xfrm>
              <a:off x="4226190" y="3433573"/>
              <a:ext cx="1790738" cy="2239358"/>
              <a:chOff x="4226190" y="3234531"/>
              <a:chExt cx="1790738" cy="2239358"/>
            </a:xfrm>
          </p:grpSpPr>
          <p:sp>
            <p:nvSpPr>
              <p:cNvPr id="154" name="Google Shape;154;p17"/>
              <p:cNvSpPr/>
              <p:nvPr/>
            </p:nvSpPr>
            <p:spPr>
              <a:xfrm>
                <a:off x="4457435" y="3234531"/>
                <a:ext cx="1342496" cy="1342496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407" extrusionOk="0">
                    <a:moveTo>
                      <a:pt x="1924" y="239"/>
                    </a:moveTo>
                    <a:lnTo>
                      <a:pt x="1951" y="260"/>
                    </a:lnTo>
                    <a:lnTo>
                      <a:pt x="1977" y="282"/>
                    </a:lnTo>
                    <a:lnTo>
                      <a:pt x="2003" y="303"/>
                    </a:lnTo>
                    <a:lnTo>
                      <a:pt x="2028" y="326"/>
                    </a:lnTo>
                    <a:lnTo>
                      <a:pt x="2052" y="350"/>
                    </a:lnTo>
                    <a:lnTo>
                      <a:pt x="2076" y="374"/>
                    </a:lnTo>
                    <a:lnTo>
                      <a:pt x="2099" y="399"/>
                    </a:lnTo>
                    <a:lnTo>
                      <a:pt x="2122" y="424"/>
                    </a:lnTo>
                    <a:lnTo>
                      <a:pt x="2144" y="450"/>
                    </a:lnTo>
                    <a:lnTo>
                      <a:pt x="2164" y="477"/>
                    </a:lnTo>
                    <a:lnTo>
                      <a:pt x="2185" y="505"/>
                    </a:lnTo>
                    <a:lnTo>
                      <a:pt x="2205" y="533"/>
                    </a:lnTo>
                    <a:lnTo>
                      <a:pt x="2223" y="561"/>
                    </a:lnTo>
                    <a:lnTo>
                      <a:pt x="2241" y="591"/>
                    </a:lnTo>
                    <a:lnTo>
                      <a:pt x="2258" y="620"/>
                    </a:lnTo>
                    <a:lnTo>
                      <a:pt x="2274" y="650"/>
                    </a:lnTo>
                    <a:lnTo>
                      <a:pt x="2290" y="681"/>
                    </a:lnTo>
                    <a:lnTo>
                      <a:pt x="2305" y="711"/>
                    </a:lnTo>
                    <a:lnTo>
                      <a:pt x="2318" y="744"/>
                    </a:lnTo>
                    <a:lnTo>
                      <a:pt x="2331" y="775"/>
                    </a:lnTo>
                    <a:lnTo>
                      <a:pt x="2343" y="808"/>
                    </a:lnTo>
                    <a:lnTo>
                      <a:pt x="2354" y="841"/>
                    </a:lnTo>
                    <a:lnTo>
                      <a:pt x="2364" y="874"/>
                    </a:lnTo>
                    <a:lnTo>
                      <a:pt x="2372" y="908"/>
                    </a:lnTo>
                    <a:lnTo>
                      <a:pt x="2381" y="943"/>
                    </a:lnTo>
                    <a:lnTo>
                      <a:pt x="2388" y="978"/>
                    </a:lnTo>
                    <a:lnTo>
                      <a:pt x="2394" y="1013"/>
                    </a:lnTo>
                    <a:lnTo>
                      <a:pt x="2400" y="1047"/>
                    </a:lnTo>
                    <a:lnTo>
                      <a:pt x="2403" y="1083"/>
                    </a:lnTo>
                    <a:lnTo>
                      <a:pt x="2406" y="1119"/>
                    </a:lnTo>
                    <a:lnTo>
                      <a:pt x="2408" y="1155"/>
                    </a:lnTo>
                    <a:lnTo>
                      <a:pt x="2409" y="1192"/>
                    </a:lnTo>
                    <a:lnTo>
                      <a:pt x="2407" y="1238"/>
                    </a:lnTo>
                    <a:lnTo>
                      <a:pt x="2404" y="1283"/>
                    </a:lnTo>
                    <a:lnTo>
                      <a:pt x="2399" y="1329"/>
                    </a:lnTo>
                    <a:lnTo>
                      <a:pt x="2392" y="1376"/>
                    </a:lnTo>
                    <a:lnTo>
                      <a:pt x="2382" y="1422"/>
                    </a:lnTo>
                    <a:lnTo>
                      <a:pt x="2371" y="1468"/>
                    </a:lnTo>
                    <a:lnTo>
                      <a:pt x="2358" y="1514"/>
                    </a:lnTo>
                    <a:lnTo>
                      <a:pt x="2344" y="1559"/>
                    </a:lnTo>
                    <a:lnTo>
                      <a:pt x="2328" y="1603"/>
                    </a:lnTo>
                    <a:lnTo>
                      <a:pt x="2309" y="1648"/>
                    </a:lnTo>
                    <a:lnTo>
                      <a:pt x="2289" y="1691"/>
                    </a:lnTo>
                    <a:lnTo>
                      <a:pt x="2268" y="1734"/>
                    </a:lnTo>
                    <a:lnTo>
                      <a:pt x="2244" y="1776"/>
                    </a:lnTo>
                    <a:lnTo>
                      <a:pt x="2219" y="1816"/>
                    </a:lnTo>
                    <a:lnTo>
                      <a:pt x="2193" y="1856"/>
                    </a:lnTo>
                    <a:lnTo>
                      <a:pt x="2164" y="1894"/>
                    </a:lnTo>
                    <a:lnTo>
                      <a:pt x="2135" y="1931"/>
                    </a:lnTo>
                    <a:lnTo>
                      <a:pt x="2103" y="1965"/>
                    </a:lnTo>
                    <a:lnTo>
                      <a:pt x="2071" y="1999"/>
                    </a:lnTo>
                    <a:lnTo>
                      <a:pt x="2037" y="2031"/>
                    </a:lnTo>
                    <a:lnTo>
                      <a:pt x="2001" y="2061"/>
                    </a:lnTo>
                    <a:lnTo>
                      <a:pt x="1964" y="2088"/>
                    </a:lnTo>
                    <a:lnTo>
                      <a:pt x="1926" y="2114"/>
                    </a:lnTo>
                    <a:lnTo>
                      <a:pt x="1886" y="2138"/>
                    </a:lnTo>
                    <a:lnTo>
                      <a:pt x="1845" y="2159"/>
                    </a:lnTo>
                    <a:lnTo>
                      <a:pt x="1803" y="2177"/>
                    </a:lnTo>
                    <a:lnTo>
                      <a:pt x="1759" y="2194"/>
                    </a:lnTo>
                    <a:lnTo>
                      <a:pt x="1715" y="2208"/>
                    </a:lnTo>
                    <a:lnTo>
                      <a:pt x="1669" y="2219"/>
                    </a:lnTo>
                    <a:lnTo>
                      <a:pt x="1621" y="2226"/>
                    </a:lnTo>
                    <a:lnTo>
                      <a:pt x="1573" y="2231"/>
                    </a:lnTo>
                    <a:lnTo>
                      <a:pt x="1523" y="2233"/>
                    </a:lnTo>
                    <a:lnTo>
                      <a:pt x="1491" y="2232"/>
                    </a:lnTo>
                    <a:lnTo>
                      <a:pt x="1458" y="2230"/>
                    </a:lnTo>
                    <a:lnTo>
                      <a:pt x="1425" y="2226"/>
                    </a:lnTo>
                    <a:lnTo>
                      <a:pt x="1394" y="2222"/>
                    </a:lnTo>
                    <a:lnTo>
                      <a:pt x="1362" y="2217"/>
                    </a:lnTo>
                    <a:lnTo>
                      <a:pt x="1332" y="2210"/>
                    </a:lnTo>
                    <a:lnTo>
                      <a:pt x="1302" y="2202"/>
                    </a:lnTo>
                    <a:lnTo>
                      <a:pt x="1273" y="2193"/>
                    </a:lnTo>
                    <a:lnTo>
                      <a:pt x="1244" y="2183"/>
                    </a:lnTo>
                    <a:lnTo>
                      <a:pt x="1216" y="2172"/>
                    </a:lnTo>
                    <a:lnTo>
                      <a:pt x="1190" y="2160"/>
                    </a:lnTo>
                    <a:lnTo>
                      <a:pt x="1164" y="2147"/>
                    </a:lnTo>
                    <a:lnTo>
                      <a:pt x="1139" y="2133"/>
                    </a:lnTo>
                    <a:lnTo>
                      <a:pt x="1114" y="2118"/>
                    </a:lnTo>
                    <a:lnTo>
                      <a:pt x="1091" y="2101"/>
                    </a:lnTo>
                    <a:lnTo>
                      <a:pt x="1068" y="2085"/>
                    </a:lnTo>
                    <a:lnTo>
                      <a:pt x="1047" y="2067"/>
                    </a:lnTo>
                    <a:lnTo>
                      <a:pt x="1027" y="2048"/>
                    </a:lnTo>
                    <a:lnTo>
                      <a:pt x="1008" y="2028"/>
                    </a:lnTo>
                    <a:lnTo>
                      <a:pt x="991" y="2009"/>
                    </a:lnTo>
                    <a:lnTo>
                      <a:pt x="973" y="1987"/>
                    </a:lnTo>
                    <a:lnTo>
                      <a:pt x="958" y="1965"/>
                    </a:lnTo>
                    <a:lnTo>
                      <a:pt x="944" y="1944"/>
                    </a:lnTo>
                    <a:lnTo>
                      <a:pt x="931" y="1920"/>
                    </a:lnTo>
                    <a:lnTo>
                      <a:pt x="920" y="1896"/>
                    </a:lnTo>
                    <a:lnTo>
                      <a:pt x="910" y="1872"/>
                    </a:lnTo>
                    <a:lnTo>
                      <a:pt x="901" y="1847"/>
                    </a:lnTo>
                    <a:lnTo>
                      <a:pt x="894" y="1821"/>
                    </a:lnTo>
                    <a:lnTo>
                      <a:pt x="888" y="1795"/>
                    </a:lnTo>
                    <a:lnTo>
                      <a:pt x="884" y="1769"/>
                    </a:lnTo>
                    <a:lnTo>
                      <a:pt x="882" y="1740"/>
                    </a:lnTo>
                    <a:lnTo>
                      <a:pt x="881" y="1713"/>
                    </a:lnTo>
                    <a:lnTo>
                      <a:pt x="882" y="1695"/>
                    </a:lnTo>
                    <a:lnTo>
                      <a:pt x="883" y="1675"/>
                    </a:lnTo>
                    <a:lnTo>
                      <a:pt x="885" y="1656"/>
                    </a:lnTo>
                    <a:lnTo>
                      <a:pt x="887" y="1638"/>
                    </a:lnTo>
                    <a:lnTo>
                      <a:pt x="891" y="1620"/>
                    </a:lnTo>
                    <a:lnTo>
                      <a:pt x="895" y="1601"/>
                    </a:lnTo>
                    <a:lnTo>
                      <a:pt x="900" y="1584"/>
                    </a:lnTo>
                    <a:lnTo>
                      <a:pt x="907" y="1565"/>
                    </a:lnTo>
                    <a:lnTo>
                      <a:pt x="913" y="1548"/>
                    </a:lnTo>
                    <a:lnTo>
                      <a:pt x="920" y="1529"/>
                    </a:lnTo>
                    <a:lnTo>
                      <a:pt x="928" y="1512"/>
                    </a:lnTo>
                    <a:lnTo>
                      <a:pt x="936" y="1496"/>
                    </a:lnTo>
                    <a:lnTo>
                      <a:pt x="946" y="1478"/>
                    </a:lnTo>
                    <a:lnTo>
                      <a:pt x="956" y="1462"/>
                    </a:lnTo>
                    <a:lnTo>
                      <a:pt x="966" y="1445"/>
                    </a:lnTo>
                    <a:lnTo>
                      <a:pt x="977" y="1429"/>
                    </a:lnTo>
                    <a:lnTo>
                      <a:pt x="989" y="1414"/>
                    </a:lnTo>
                    <a:lnTo>
                      <a:pt x="1001" y="1399"/>
                    </a:lnTo>
                    <a:lnTo>
                      <a:pt x="1014" y="1383"/>
                    </a:lnTo>
                    <a:lnTo>
                      <a:pt x="1027" y="1368"/>
                    </a:lnTo>
                    <a:lnTo>
                      <a:pt x="1041" y="1354"/>
                    </a:lnTo>
                    <a:lnTo>
                      <a:pt x="1055" y="1341"/>
                    </a:lnTo>
                    <a:lnTo>
                      <a:pt x="1070" y="1328"/>
                    </a:lnTo>
                    <a:lnTo>
                      <a:pt x="1085" y="1315"/>
                    </a:lnTo>
                    <a:lnTo>
                      <a:pt x="1101" y="1303"/>
                    </a:lnTo>
                    <a:lnTo>
                      <a:pt x="1117" y="1291"/>
                    </a:lnTo>
                    <a:lnTo>
                      <a:pt x="1133" y="1279"/>
                    </a:lnTo>
                    <a:lnTo>
                      <a:pt x="1150" y="1269"/>
                    </a:lnTo>
                    <a:lnTo>
                      <a:pt x="1167" y="1258"/>
                    </a:lnTo>
                    <a:lnTo>
                      <a:pt x="1186" y="1250"/>
                    </a:lnTo>
                    <a:lnTo>
                      <a:pt x="1203" y="1240"/>
                    </a:lnTo>
                    <a:lnTo>
                      <a:pt x="1222" y="1232"/>
                    </a:lnTo>
                    <a:lnTo>
                      <a:pt x="1242" y="1223"/>
                    </a:lnTo>
                    <a:lnTo>
                      <a:pt x="1263" y="1213"/>
                    </a:lnTo>
                    <a:lnTo>
                      <a:pt x="1283" y="1203"/>
                    </a:lnTo>
                    <a:lnTo>
                      <a:pt x="1303" y="1192"/>
                    </a:lnTo>
                    <a:lnTo>
                      <a:pt x="1322" y="1181"/>
                    </a:lnTo>
                    <a:lnTo>
                      <a:pt x="1340" y="1169"/>
                    </a:lnTo>
                    <a:lnTo>
                      <a:pt x="1359" y="1157"/>
                    </a:lnTo>
                    <a:lnTo>
                      <a:pt x="1376" y="1145"/>
                    </a:lnTo>
                    <a:lnTo>
                      <a:pt x="1394" y="1132"/>
                    </a:lnTo>
                    <a:lnTo>
                      <a:pt x="1411" y="1118"/>
                    </a:lnTo>
                    <a:lnTo>
                      <a:pt x="1426" y="1104"/>
                    </a:lnTo>
                    <a:lnTo>
                      <a:pt x="1443" y="1090"/>
                    </a:lnTo>
                    <a:lnTo>
                      <a:pt x="1458" y="1075"/>
                    </a:lnTo>
                    <a:lnTo>
                      <a:pt x="1472" y="1059"/>
                    </a:lnTo>
                    <a:lnTo>
                      <a:pt x="1485" y="1044"/>
                    </a:lnTo>
                    <a:lnTo>
                      <a:pt x="1499" y="1028"/>
                    </a:lnTo>
                    <a:lnTo>
                      <a:pt x="1511" y="1012"/>
                    </a:lnTo>
                    <a:lnTo>
                      <a:pt x="1523" y="994"/>
                    </a:lnTo>
                    <a:lnTo>
                      <a:pt x="1534" y="977"/>
                    </a:lnTo>
                    <a:lnTo>
                      <a:pt x="1545" y="958"/>
                    </a:lnTo>
                    <a:lnTo>
                      <a:pt x="1554" y="941"/>
                    </a:lnTo>
                    <a:lnTo>
                      <a:pt x="1563" y="921"/>
                    </a:lnTo>
                    <a:lnTo>
                      <a:pt x="1571" y="903"/>
                    </a:lnTo>
                    <a:lnTo>
                      <a:pt x="1579" y="883"/>
                    </a:lnTo>
                    <a:lnTo>
                      <a:pt x="1585" y="863"/>
                    </a:lnTo>
                    <a:lnTo>
                      <a:pt x="1591" y="843"/>
                    </a:lnTo>
                    <a:lnTo>
                      <a:pt x="1596" y="822"/>
                    </a:lnTo>
                    <a:lnTo>
                      <a:pt x="1600" y="801"/>
                    </a:lnTo>
                    <a:lnTo>
                      <a:pt x="1603" y="779"/>
                    </a:lnTo>
                    <a:lnTo>
                      <a:pt x="1606" y="757"/>
                    </a:lnTo>
                    <a:lnTo>
                      <a:pt x="1607" y="735"/>
                    </a:lnTo>
                    <a:lnTo>
                      <a:pt x="1607" y="712"/>
                    </a:lnTo>
                    <a:lnTo>
                      <a:pt x="1606" y="663"/>
                    </a:lnTo>
                    <a:lnTo>
                      <a:pt x="1599" y="617"/>
                    </a:lnTo>
                    <a:lnTo>
                      <a:pt x="1591" y="572"/>
                    </a:lnTo>
                    <a:lnTo>
                      <a:pt x="1578" y="530"/>
                    </a:lnTo>
                    <a:lnTo>
                      <a:pt x="1562" y="489"/>
                    </a:lnTo>
                    <a:lnTo>
                      <a:pt x="1544" y="451"/>
                    </a:lnTo>
                    <a:lnTo>
                      <a:pt x="1522" y="415"/>
                    </a:lnTo>
                    <a:lnTo>
                      <a:pt x="1498" y="382"/>
                    </a:lnTo>
                    <a:lnTo>
                      <a:pt x="1471" y="349"/>
                    </a:lnTo>
                    <a:lnTo>
                      <a:pt x="1442" y="320"/>
                    </a:lnTo>
                    <a:lnTo>
                      <a:pt x="1410" y="291"/>
                    </a:lnTo>
                    <a:lnTo>
                      <a:pt x="1377" y="265"/>
                    </a:lnTo>
                    <a:lnTo>
                      <a:pt x="1341" y="243"/>
                    </a:lnTo>
                    <a:lnTo>
                      <a:pt x="1304" y="221"/>
                    </a:lnTo>
                    <a:lnTo>
                      <a:pt x="1266" y="201"/>
                    </a:lnTo>
                    <a:lnTo>
                      <a:pt x="1226" y="184"/>
                    </a:lnTo>
                    <a:lnTo>
                      <a:pt x="1185" y="169"/>
                    </a:lnTo>
                    <a:lnTo>
                      <a:pt x="1143" y="156"/>
                    </a:lnTo>
                    <a:lnTo>
                      <a:pt x="1100" y="145"/>
                    </a:lnTo>
                    <a:lnTo>
                      <a:pt x="1056" y="136"/>
                    </a:lnTo>
                    <a:lnTo>
                      <a:pt x="1013" y="129"/>
                    </a:lnTo>
                    <a:lnTo>
                      <a:pt x="968" y="125"/>
                    </a:lnTo>
                    <a:lnTo>
                      <a:pt x="923" y="123"/>
                    </a:lnTo>
                    <a:lnTo>
                      <a:pt x="879" y="123"/>
                    </a:lnTo>
                    <a:lnTo>
                      <a:pt x="834" y="125"/>
                    </a:lnTo>
                    <a:lnTo>
                      <a:pt x="790" y="128"/>
                    </a:lnTo>
                    <a:lnTo>
                      <a:pt x="746" y="135"/>
                    </a:lnTo>
                    <a:lnTo>
                      <a:pt x="703" y="144"/>
                    </a:lnTo>
                    <a:lnTo>
                      <a:pt x="661" y="154"/>
                    </a:lnTo>
                    <a:lnTo>
                      <a:pt x="620" y="166"/>
                    </a:lnTo>
                    <a:lnTo>
                      <a:pt x="580" y="182"/>
                    </a:lnTo>
                    <a:lnTo>
                      <a:pt x="541" y="199"/>
                    </a:lnTo>
                    <a:lnTo>
                      <a:pt x="577" y="176"/>
                    </a:lnTo>
                    <a:lnTo>
                      <a:pt x="614" y="154"/>
                    </a:lnTo>
                    <a:lnTo>
                      <a:pt x="651" y="134"/>
                    </a:lnTo>
                    <a:lnTo>
                      <a:pt x="689" y="115"/>
                    </a:lnTo>
                    <a:lnTo>
                      <a:pt x="728" y="98"/>
                    </a:lnTo>
                    <a:lnTo>
                      <a:pt x="769" y="82"/>
                    </a:lnTo>
                    <a:lnTo>
                      <a:pt x="809" y="66"/>
                    </a:lnTo>
                    <a:lnTo>
                      <a:pt x="850" y="53"/>
                    </a:lnTo>
                    <a:lnTo>
                      <a:pt x="892" y="41"/>
                    </a:lnTo>
                    <a:lnTo>
                      <a:pt x="934" y="30"/>
                    </a:lnTo>
                    <a:lnTo>
                      <a:pt x="978" y="22"/>
                    </a:lnTo>
                    <a:lnTo>
                      <a:pt x="1021" y="14"/>
                    </a:lnTo>
                    <a:lnTo>
                      <a:pt x="1065" y="8"/>
                    </a:lnTo>
                    <a:lnTo>
                      <a:pt x="1109" y="3"/>
                    </a:lnTo>
                    <a:lnTo>
                      <a:pt x="1154" y="1"/>
                    </a:lnTo>
                    <a:lnTo>
                      <a:pt x="1200" y="0"/>
                    </a:lnTo>
                    <a:lnTo>
                      <a:pt x="1212" y="0"/>
                    </a:lnTo>
                    <a:lnTo>
                      <a:pt x="1265" y="2"/>
                    </a:lnTo>
                    <a:lnTo>
                      <a:pt x="1317" y="8"/>
                    </a:lnTo>
                    <a:lnTo>
                      <a:pt x="1367" y="16"/>
                    </a:lnTo>
                    <a:lnTo>
                      <a:pt x="1415" y="28"/>
                    </a:lnTo>
                    <a:lnTo>
                      <a:pt x="1462" y="42"/>
                    </a:lnTo>
                    <a:lnTo>
                      <a:pt x="1507" y="59"/>
                    </a:lnTo>
                    <a:lnTo>
                      <a:pt x="1550" y="78"/>
                    </a:lnTo>
                    <a:lnTo>
                      <a:pt x="1591" y="100"/>
                    </a:lnTo>
                    <a:lnTo>
                      <a:pt x="1630" y="124"/>
                    </a:lnTo>
                    <a:lnTo>
                      <a:pt x="1667" y="150"/>
                    </a:lnTo>
                    <a:lnTo>
                      <a:pt x="1702" y="178"/>
                    </a:lnTo>
                    <a:lnTo>
                      <a:pt x="1735" y="208"/>
                    </a:lnTo>
                    <a:lnTo>
                      <a:pt x="1767" y="239"/>
                    </a:lnTo>
                    <a:lnTo>
                      <a:pt x="1795" y="273"/>
                    </a:lnTo>
                    <a:lnTo>
                      <a:pt x="1823" y="307"/>
                    </a:lnTo>
                    <a:lnTo>
                      <a:pt x="1848" y="343"/>
                    </a:lnTo>
                    <a:lnTo>
                      <a:pt x="1872" y="380"/>
                    </a:lnTo>
                    <a:lnTo>
                      <a:pt x="1892" y="417"/>
                    </a:lnTo>
                    <a:lnTo>
                      <a:pt x="1911" y="456"/>
                    </a:lnTo>
                    <a:lnTo>
                      <a:pt x="1928" y="494"/>
                    </a:lnTo>
                    <a:lnTo>
                      <a:pt x="1942" y="534"/>
                    </a:lnTo>
                    <a:lnTo>
                      <a:pt x="1955" y="574"/>
                    </a:lnTo>
                    <a:lnTo>
                      <a:pt x="1965" y="613"/>
                    </a:lnTo>
                    <a:lnTo>
                      <a:pt x="1974" y="655"/>
                    </a:lnTo>
                    <a:lnTo>
                      <a:pt x="1979" y="694"/>
                    </a:lnTo>
                    <a:lnTo>
                      <a:pt x="1984" y="734"/>
                    </a:lnTo>
                    <a:lnTo>
                      <a:pt x="1985" y="774"/>
                    </a:lnTo>
                    <a:lnTo>
                      <a:pt x="1984" y="814"/>
                    </a:lnTo>
                    <a:lnTo>
                      <a:pt x="1982" y="852"/>
                    </a:lnTo>
                    <a:lnTo>
                      <a:pt x="1976" y="890"/>
                    </a:lnTo>
                    <a:lnTo>
                      <a:pt x="1968" y="927"/>
                    </a:lnTo>
                    <a:lnTo>
                      <a:pt x="1959" y="963"/>
                    </a:lnTo>
                    <a:lnTo>
                      <a:pt x="1943" y="1006"/>
                    </a:lnTo>
                    <a:lnTo>
                      <a:pt x="1928" y="1046"/>
                    </a:lnTo>
                    <a:lnTo>
                      <a:pt x="1912" y="1084"/>
                    </a:lnTo>
                    <a:lnTo>
                      <a:pt x="1896" y="1120"/>
                    </a:lnTo>
                    <a:lnTo>
                      <a:pt x="1877" y="1154"/>
                    </a:lnTo>
                    <a:lnTo>
                      <a:pt x="1857" y="1187"/>
                    </a:lnTo>
                    <a:lnTo>
                      <a:pt x="1848" y="1202"/>
                    </a:lnTo>
                    <a:lnTo>
                      <a:pt x="1837" y="1216"/>
                    </a:lnTo>
                    <a:lnTo>
                      <a:pt x="1826" y="1231"/>
                    </a:lnTo>
                    <a:lnTo>
                      <a:pt x="1814" y="1245"/>
                    </a:lnTo>
                    <a:lnTo>
                      <a:pt x="1802" y="1258"/>
                    </a:lnTo>
                    <a:lnTo>
                      <a:pt x="1790" y="1273"/>
                    </a:lnTo>
                    <a:lnTo>
                      <a:pt x="1777" y="1286"/>
                    </a:lnTo>
                    <a:lnTo>
                      <a:pt x="1764" y="1299"/>
                    </a:lnTo>
                    <a:lnTo>
                      <a:pt x="1735" y="1324"/>
                    </a:lnTo>
                    <a:lnTo>
                      <a:pt x="1705" y="1348"/>
                    </a:lnTo>
                    <a:lnTo>
                      <a:pt x="1672" y="1372"/>
                    </a:lnTo>
                    <a:lnTo>
                      <a:pt x="1637" y="1394"/>
                    </a:lnTo>
                    <a:lnTo>
                      <a:pt x="1599" y="1418"/>
                    </a:lnTo>
                    <a:lnTo>
                      <a:pt x="1558" y="1441"/>
                    </a:lnTo>
                    <a:lnTo>
                      <a:pt x="1509" y="1466"/>
                    </a:lnTo>
                    <a:lnTo>
                      <a:pt x="1461" y="1489"/>
                    </a:lnTo>
                    <a:lnTo>
                      <a:pt x="1437" y="1500"/>
                    </a:lnTo>
                    <a:lnTo>
                      <a:pt x="1415" y="1512"/>
                    </a:lnTo>
                    <a:lnTo>
                      <a:pt x="1395" y="1524"/>
                    </a:lnTo>
                    <a:lnTo>
                      <a:pt x="1374" y="1537"/>
                    </a:lnTo>
                    <a:lnTo>
                      <a:pt x="1365" y="1544"/>
                    </a:lnTo>
                    <a:lnTo>
                      <a:pt x="1357" y="1552"/>
                    </a:lnTo>
                    <a:lnTo>
                      <a:pt x="1348" y="1560"/>
                    </a:lnTo>
                    <a:lnTo>
                      <a:pt x="1340" y="1568"/>
                    </a:lnTo>
                    <a:lnTo>
                      <a:pt x="1333" y="1577"/>
                    </a:lnTo>
                    <a:lnTo>
                      <a:pt x="1325" y="1587"/>
                    </a:lnTo>
                    <a:lnTo>
                      <a:pt x="1320" y="1597"/>
                    </a:lnTo>
                    <a:lnTo>
                      <a:pt x="1313" y="1608"/>
                    </a:lnTo>
                    <a:lnTo>
                      <a:pt x="1309" y="1620"/>
                    </a:lnTo>
                    <a:lnTo>
                      <a:pt x="1304" y="1631"/>
                    </a:lnTo>
                    <a:lnTo>
                      <a:pt x="1300" y="1645"/>
                    </a:lnTo>
                    <a:lnTo>
                      <a:pt x="1298" y="1659"/>
                    </a:lnTo>
                    <a:lnTo>
                      <a:pt x="1295" y="1673"/>
                    </a:lnTo>
                    <a:lnTo>
                      <a:pt x="1293" y="1689"/>
                    </a:lnTo>
                    <a:lnTo>
                      <a:pt x="1292" y="1705"/>
                    </a:lnTo>
                    <a:lnTo>
                      <a:pt x="1293" y="1723"/>
                    </a:lnTo>
                    <a:lnTo>
                      <a:pt x="1293" y="1736"/>
                    </a:lnTo>
                    <a:lnTo>
                      <a:pt x="1296" y="1749"/>
                    </a:lnTo>
                    <a:lnTo>
                      <a:pt x="1298" y="1761"/>
                    </a:lnTo>
                    <a:lnTo>
                      <a:pt x="1300" y="1773"/>
                    </a:lnTo>
                    <a:lnTo>
                      <a:pt x="1303" y="1785"/>
                    </a:lnTo>
                    <a:lnTo>
                      <a:pt x="1308" y="1797"/>
                    </a:lnTo>
                    <a:lnTo>
                      <a:pt x="1312" y="1808"/>
                    </a:lnTo>
                    <a:lnTo>
                      <a:pt x="1316" y="1819"/>
                    </a:lnTo>
                    <a:lnTo>
                      <a:pt x="1322" y="1829"/>
                    </a:lnTo>
                    <a:lnTo>
                      <a:pt x="1328" y="1839"/>
                    </a:lnTo>
                    <a:lnTo>
                      <a:pt x="1335" y="1849"/>
                    </a:lnTo>
                    <a:lnTo>
                      <a:pt x="1341" y="1859"/>
                    </a:lnTo>
                    <a:lnTo>
                      <a:pt x="1348" y="1867"/>
                    </a:lnTo>
                    <a:lnTo>
                      <a:pt x="1357" y="1876"/>
                    </a:lnTo>
                    <a:lnTo>
                      <a:pt x="1364" y="1885"/>
                    </a:lnTo>
                    <a:lnTo>
                      <a:pt x="1373" y="1893"/>
                    </a:lnTo>
                    <a:lnTo>
                      <a:pt x="1382" y="1900"/>
                    </a:lnTo>
                    <a:lnTo>
                      <a:pt x="1390" y="1907"/>
                    </a:lnTo>
                    <a:lnTo>
                      <a:pt x="1400" y="1913"/>
                    </a:lnTo>
                    <a:lnTo>
                      <a:pt x="1410" y="1920"/>
                    </a:lnTo>
                    <a:lnTo>
                      <a:pt x="1432" y="1931"/>
                    </a:lnTo>
                    <a:lnTo>
                      <a:pt x="1453" y="1939"/>
                    </a:lnTo>
                    <a:lnTo>
                      <a:pt x="1476" y="1947"/>
                    </a:lnTo>
                    <a:lnTo>
                      <a:pt x="1500" y="1952"/>
                    </a:lnTo>
                    <a:lnTo>
                      <a:pt x="1525" y="1956"/>
                    </a:lnTo>
                    <a:lnTo>
                      <a:pt x="1550" y="1957"/>
                    </a:lnTo>
                    <a:lnTo>
                      <a:pt x="1593" y="1955"/>
                    </a:lnTo>
                    <a:lnTo>
                      <a:pt x="1634" y="1950"/>
                    </a:lnTo>
                    <a:lnTo>
                      <a:pt x="1673" y="1943"/>
                    </a:lnTo>
                    <a:lnTo>
                      <a:pt x="1712" y="1932"/>
                    </a:lnTo>
                    <a:lnTo>
                      <a:pt x="1749" y="1919"/>
                    </a:lnTo>
                    <a:lnTo>
                      <a:pt x="1783" y="1902"/>
                    </a:lnTo>
                    <a:lnTo>
                      <a:pt x="1818" y="1884"/>
                    </a:lnTo>
                    <a:lnTo>
                      <a:pt x="1850" y="1863"/>
                    </a:lnTo>
                    <a:lnTo>
                      <a:pt x="1881" y="1840"/>
                    </a:lnTo>
                    <a:lnTo>
                      <a:pt x="1911" y="1816"/>
                    </a:lnTo>
                    <a:lnTo>
                      <a:pt x="1939" y="1789"/>
                    </a:lnTo>
                    <a:lnTo>
                      <a:pt x="1966" y="1761"/>
                    </a:lnTo>
                    <a:lnTo>
                      <a:pt x="1992" y="1732"/>
                    </a:lnTo>
                    <a:lnTo>
                      <a:pt x="2016" y="1700"/>
                    </a:lnTo>
                    <a:lnTo>
                      <a:pt x="2039" y="1667"/>
                    </a:lnTo>
                    <a:lnTo>
                      <a:pt x="2061" y="1634"/>
                    </a:lnTo>
                    <a:lnTo>
                      <a:pt x="2081" y="1599"/>
                    </a:lnTo>
                    <a:lnTo>
                      <a:pt x="2100" y="1563"/>
                    </a:lnTo>
                    <a:lnTo>
                      <a:pt x="2118" y="1526"/>
                    </a:lnTo>
                    <a:lnTo>
                      <a:pt x="2134" y="1489"/>
                    </a:lnTo>
                    <a:lnTo>
                      <a:pt x="2148" y="1452"/>
                    </a:lnTo>
                    <a:lnTo>
                      <a:pt x="2162" y="1414"/>
                    </a:lnTo>
                    <a:lnTo>
                      <a:pt x="2174" y="1376"/>
                    </a:lnTo>
                    <a:lnTo>
                      <a:pt x="2185" y="1339"/>
                    </a:lnTo>
                    <a:lnTo>
                      <a:pt x="2195" y="1301"/>
                    </a:lnTo>
                    <a:lnTo>
                      <a:pt x="2203" y="1263"/>
                    </a:lnTo>
                    <a:lnTo>
                      <a:pt x="2210" y="1226"/>
                    </a:lnTo>
                    <a:lnTo>
                      <a:pt x="2216" y="1189"/>
                    </a:lnTo>
                    <a:lnTo>
                      <a:pt x="2220" y="1153"/>
                    </a:lnTo>
                    <a:lnTo>
                      <a:pt x="2223" y="1118"/>
                    </a:lnTo>
                    <a:lnTo>
                      <a:pt x="2225" y="1084"/>
                    </a:lnTo>
                    <a:lnTo>
                      <a:pt x="2225" y="1052"/>
                    </a:lnTo>
                    <a:lnTo>
                      <a:pt x="2225" y="1019"/>
                    </a:lnTo>
                    <a:lnTo>
                      <a:pt x="2224" y="987"/>
                    </a:lnTo>
                    <a:lnTo>
                      <a:pt x="2222" y="954"/>
                    </a:lnTo>
                    <a:lnTo>
                      <a:pt x="2220" y="922"/>
                    </a:lnTo>
                    <a:lnTo>
                      <a:pt x="2217" y="892"/>
                    </a:lnTo>
                    <a:lnTo>
                      <a:pt x="2213" y="860"/>
                    </a:lnTo>
                    <a:lnTo>
                      <a:pt x="2209" y="830"/>
                    </a:lnTo>
                    <a:lnTo>
                      <a:pt x="2204" y="801"/>
                    </a:lnTo>
                    <a:lnTo>
                      <a:pt x="2198" y="770"/>
                    </a:lnTo>
                    <a:lnTo>
                      <a:pt x="2192" y="742"/>
                    </a:lnTo>
                    <a:lnTo>
                      <a:pt x="2185" y="712"/>
                    </a:lnTo>
                    <a:lnTo>
                      <a:pt x="2178" y="684"/>
                    </a:lnTo>
                    <a:lnTo>
                      <a:pt x="2169" y="657"/>
                    </a:lnTo>
                    <a:lnTo>
                      <a:pt x="2161" y="630"/>
                    </a:lnTo>
                    <a:lnTo>
                      <a:pt x="2151" y="603"/>
                    </a:lnTo>
                    <a:lnTo>
                      <a:pt x="2142" y="576"/>
                    </a:lnTo>
                    <a:lnTo>
                      <a:pt x="2132" y="551"/>
                    </a:lnTo>
                    <a:lnTo>
                      <a:pt x="2121" y="526"/>
                    </a:lnTo>
                    <a:lnTo>
                      <a:pt x="2110" y="501"/>
                    </a:lnTo>
                    <a:lnTo>
                      <a:pt x="2098" y="477"/>
                    </a:lnTo>
                    <a:lnTo>
                      <a:pt x="2086" y="455"/>
                    </a:lnTo>
                    <a:lnTo>
                      <a:pt x="2073" y="432"/>
                    </a:lnTo>
                    <a:lnTo>
                      <a:pt x="2060" y="410"/>
                    </a:lnTo>
                    <a:lnTo>
                      <a:pt x="2047" y="388"/>
                    </a:lnTo>
                    <a:lnTo>
                      <a:pt x="2033" y="368"/>
                    </a:lnTo>
                    <a:lnTo>
                      <a:pt x="2019" y="347"/>
                    </a:lnTo>
                    <a:lnTo>
                      <a:pt x="2003" y="327"/>
                    </a:lnTo>
                    <a:lnTo>
                      <a:pt x="1988" y="309"/>
                    </a:lnTo>
                    <a:lnTo>
                      <a:pt x="1973" y="290"/>
                    </a:lnTo>
                    <a:lnTo>
                      <a:pt x="1956" y="273"/>
                    </a:lnTo>
                    <a:lnTo>
                      <a:pt x="1940" y="256"/>
                    </a:lnTo>
                    <a:lnTo>
                      <a:pt x="1924" y="239"/>
                    </a:lnTo>
                    <a:close/>
                    <a:moveTo>
                      <a:pt x="486" y="2168"/>
                    </a:moveTo>
                    <a:lnTo>
                      <a:pt x="454" y="2145"/>
                    </a:lnTo>
                    <a:lnTo>
                      <a:pt x="425" y="2120"/>
                    </a:lnTo>
                    <a:lnTo>
                      <a:pt x="395" y="2095"/>
                    </a:lnTo>
                    <a:lnTo>
                      <a:pt x="367" y="2069"/>
                    </a:lnTo>
                    <a:lnTo>
                      <a:pt x="346" y="2048"/>
                    </a:lnTo>
                    <a:lnTo>
                      <a:pt x="327" y="2027"/>
                    </a:lnTo>
                    <a:lnTo>
                      <a:pt x="306" y="2006"/>
                    </a:lnTo>
                    <a:lnTo>
                      <a:pt x="287" y="1984"/>
                    </a:lnTo>
                    <a:lnTo>
                      <a:pt x="268" y="1961"/>
                    </a:lnTo>
                    <a:lnTo>
                      <a:pt x="250" y="1938"/>
                    </a:lnTo>
                    <a:lnTo>
                      <a:pt x="233" y="1915"/>
                    </a:lnTo>
                    <a:lnTo>
                      <a:pt x="216" y="1891"/>
                    </a:lnTo>
                    <a:lnTo>
                      <a:pt x="199" y="1866"/>
                    </a:lnTo>
                    <a:lnTo>
                      <a:pt x="183" y="1842"/>
                    </a:lnTo>
                    <a:lnTo>
                      <a:pt x="168" y="1817"/>
                    </a:lnTo>
                    <a:lnTo>
                      <a:pt x="152" y="1791"/>
                    </a:lnTo>
                    <a:lnTo>
                      <a:pt x="138" y="1765"/>
                    </a:lnTo>
                    <a:lnTo>
                      <a:pt x="125" y="1739"/>
                    </a:lnTo>
                    <a:lnTo>
                      <a:pt x="112" y="1713"/>
                    </a:lnTo>
                    <a:lnTo>
                      <a:pt x="100" y="1686"/>
                    </a:lnTo>
                    <a:lnTo>
                      <a:pt x="88" y="1659"/>
                    </a:lnTo>
                    <a:lnTo>
                      <a:pt x="77" y="1630"/>
                    </a:lnTo>
                    <a:lnTo>
                      <a:pt x="68" y="1603"/>
                    </a:lnTo>
                    <a:lnTo>
                      <a:pt x="58" y="1574"/>
                    </a:lnTo>
                    <a:lnTo>
                      <a:pt x="49" y="1546"/>
                    </a:lnTo>
                    <a:lnTo>
                      <a:pt x="41" y="1517"/>
                    </a:lnTo>
                    <a:lnTo>
                      <a:pt x="34" y="1488"/>
                    </a:lnTo>
                    <a:lnTo>
                      <a:pt x="26" y="1459"/>
                    </a:lnTo>
                    <a:lnTo>
                      <a:pt x="21" y="1428"/>
                    </a:lnTo>
                    <a:lnTo>
                      <a:pt x="15" y="1399"/>
                    </a:lnTo>
                    <a:lnTo>
                      <a:pt x="11" y="1368"/>
                    </a:lnTo>
                    <a:lnTo>
                      <a:pt x="7" y="1338"/>
                    </a:lnTo>
                    <a:lnTo>
                      <a:pt x="4" y="1306"/>
                    </a:lnTo>
                    <a:lnTo>
                      <a:pt x="2" y="1276"/>
                    </a:lnTo>
                    <a:lnTo>
                      <a:pt x="0" y="1244"/>
                    </a:lnTo>
                    <a:lnTo>
                      <a:pt x="0" y="1213"/>
                    </a:lnTo>
                    <a:lnTo>
                      <a:pt x="1" y="1167"/>
                    </a:lnTo>
                    <a:lnTo>
                      <a:pt x="4" y="1121"/>
                    </a:lnTo>
                    <a:lnTo>
                      <a:pt x="10" y="1076"/>
                    </a:lnTo>
                    <a:lnTo>
                      <a:pt x="16" y="1029"/>
                    </a:lnTo>
                    <a:lnTo>
                      <a:pt x="26" y="983"/>
                    </a:lnTo>
                    <a:lnTo>
                      <a:pt x="37" y="938"/>
                    </a:lnTo>
                    <a:lnTo>
                      <a:pt x="50" y="892"/>
                    </a:lnTo>
                    <a:lnTo>
                      <a:pt x="64" y="847"/>
                    </a:lnTo>
                    <a:lnTo>
                      <a:pt x="81" y="803"/>
                    </a:lnTo>
                    <a:lnTo>
                      <a:pt x="98" y="758"/>
                    </a:lnTo>
                    <a:lnTo>
                      <a:pt x="119" y="715"/>
                    </a:lnTo>
                    <a:lnTo>
                      <a:pt x="139" y="672"/>
                    </a:lnTo>
                    <a:lnTo>
                      <a:pt x="162" y="631"/>
                    </a:lnTo>
                    <a:lnTo>
                      <a:pt x="187" y="591"/>
                    </a:lnTo>
                    <a:lnTo>
                      <a:pt x="213" y="551"/>
                    </a:lnTo>
                    <a:lnTo>
                      <a:pt x="242" y="514"/>
                    </a:lnTo>
                    <a:lnTo>
                      <a:pt x="271" y="477"/>
                    </a:lnTo>
                    <a:lnTo>
                      <a:pt x="302" y="443"/>
                    </a:lnTo>
                    <a:lnTo>
                      <a:pt x="334" y="409"/>
                    </a:lnTo>
                    <a:lnTo>
                      <a:pt x="368" y="379"/>
                    </a:lnTo>
                    <a:lnTo>
                      <a:pt x="404" y="348"/>
                    </a:lnTo>
                    <a:lnTo>
                      <a:pt x="441" y="321"/>
                    </a:lnTo>
                    <a:lnTo>
                      <a:pt x="479" y="296"/>
                    </a:lnTo>
                    <a:lnTo>
                      <a:pt x="518" y="272"/>
                    </a:lnTo>
                    <a:lnTo>
                      <a:pt x="559" y="251"/>
                    </a:lnTo>
                    <a:lnTo>
                      <a:pt x="601" y="233"/>
                    </a:lnTo>
                    <a:lnTo>
                      <a:pt x="645" y="216"/>
                    </a:lnTo>
                    <a:lnTo>
                      <a:pt x="689" y="203"/>
                    </a:lnTo>
                    <a:lnTo>
                      <a:pt x="735" y="193"/>
                    </a:lnTo>
                    <a:lnTo>
                      <a:pt x="782" y="185"/>
                    </a:lnTo>
                    <a:lnTo>
                      <a:pt x="830" y="181"/>
                    </a:lnTo>
                    <a:lnTo>
                      <a:pt x="879" y="178"/>
                    </a:lnTo>
                    <a:lnTo>
                      <a:pt x="912" y="179"/>
                    </a:lnTo>
                    <a:lnTo>
                      <a:pt x="945" y="182"/>
                    </a:lnTo>
                    <a:lnTo>
                      <a:pt x="978" y="185"/>
                    </a:lnTo>
                    <a:lnTo>
                      <a:pt x="1010" y="189"/>
                    </a:lnTo>
                    <a:lnTo>
                      <a:pt x="1042" y="195"/>
                    </a:lnTo>
                    <a:lnTo>
                      <a:pt x="1072" y="202"/>
                    </a:lnTo>
                    <a:lnTo>
                      <a:pt x="1103" y="210"/>
                    </a:lnTo>
                    <a:lnTo>
                      <a:pt x="1132" y="220"/>
                    </a:lnTo>
                    <a:lnTo>
                      <a:pt x="1161" y="231"/>
                    </a:lnTo>
                    <a:lnTo>
                      <a:pt x="1189" y="241"/>
                    </a:lnTo>
                    <a:lnTo>
                      <a:pt x="1216" y="255"/>
                    </a:lnTo>
                    <a:lnTo>
                      <a:pt x="1242" y="269"/>
                    </a:lnTo>
                    <a:lnTo>
                      <a:pt x="1268" y="283"/>
                    </a:lnTo>
                    <a:lnTo>
                      <a:pt x="1292" y="298"/>
                    </a:lnTo>
                    <a:lnTo>
                      <a:pt x="1316" y="315"/>
                    </a:lnTo>
                    <a:lnTo>
                      <a:pt x="1339" y="333"/>
                    </a:lnTo>
                    <a:lnTo>
                      <a:pt x="1361" y="350"/>
                    </a:lnTo>
                    <a:lnTo>
                      <a:pt x="1381" y="370"/>
                    </a:lnTo>
                    <a:lnTo>
                      <a:pt x="1400" y="389"/>
                    </a:lnTo>
                    <a:lnTo>
                      <a:pt x="1419" y="410"/>
                    </a:lnTo>
                    <a:lnTo>
                      <a:pt x="1435" y="432"/>
                    </a:lnTo>
                    <a:lnTo>
                      <a:pt x="1451" y="455"/>
                    </a:lnTo>
                    <a:lnTo>
                      <a:pt x="1465" y="477"/>
                    </a:lnTo>
                    <a:lnTo>
                      <a:pt x="1479" y="500"/>
                    </a:lnTo>
                    <a:lnTo>
                      <a:pt x="1491" y="524"/>
                    </a:lnTo>
                    <a:lnTo>
                      <a:pt x="1500" y="549"/>
                    </a:lnTo>
                    <a:lnTo>
                      <a:pt x="1509" y="574"/>
                    </a:lnTo>
                    <a:lnTo>
                      <a:pt x="1517" y="600"/>
                    </a:lnTo>
                    <a:lnTo>
                      <a:pt x="1522" y="626"/>
                    </a:lnTo>
                    <a:lnTo>
                      <a:pt x="1526" y="654"/>
                    </a:lnTo>
                    <a:lnTo>
                      <a:pt x="1529" y="681"/>
                    </a:lnTo>
                    <a:lnTo>
                      <a:pt x="1530" y="708"/>
                    </a:lnTo>
                    <a:lnTo>
                      <a:pt x="1530" y="727"/>
                    </a:lnTo>
                    <a:lnTo>
                      <a:pt x="1529" y="745"/>
                    </a:lnTo>
                    <a:lnTo>
                      <a:pt x="1526" y="764"/>
                    </a:lnTo>
                    <a:lnTo>
                      <a:pt x="1524" y="782"/>
                    </a:lnTo>
                    <a:lnTo>
                      <a:pt x="1520" y="799"/>
                    </a:lnTo>
                    <a:lnTo>
                      <a:pt x="1517" y="817"/>
                    </a:lnTo>
                    <a:lnTo>
                      <a:pt x="1511" y="834"/>
                    </a:lnTo>
                    <a:lnTo>
                      <a:pt x="1506" y="852"/>
                    </a:lnTo>
                    <a:lnTo>
                      <a:pt x="1500" y="869"/>
                    </a:lnTo>
                    <a:lnTo>
                      <a:pt x="1493" y="885"/>
                    </a:lnTo>
                    <a:lnTo>
                      <a:pt x="1485" y="902"/>
                    </a:lnTo>
                    <a:lnTo>
                      <a:pt x="1477" y="918"/>
                    </a:lnTo>
                    <a:lnTo>
                      <a:pt x="1469" y="934"/>
                    </a:lnTo>
                    <a:lnTo>
                      <a:pt x="1459" y="950"/>
                    </a:lnTo>
                    <a:lnTo>
                      <a:pt x="1449" y="965"/>
                    </a:lnTo>
                    <a:lnTo>
                      <a:pt x="1438" y="980"/>
                    </a:lnTo>
                    <a:lnTo>
                      <a:pt x="1427" y="995"/>
                    </a:lnTo>
                    <a:lnTo>
                      <a:pt x="1415" y="1009"/>
                    </a:lnTo>
                    <a:lnTo>
                      <a:pt x="1403" y="1022"/>
                    </a:lnTo>
                    <a:lnTo>
                      <a:pt x="1390" y="1037"/>
                    </a:lnTo>
                    <a:lnTo>
                      <a:pt x="1377" y="1050"/>
                    </a:lnTo>
                    <a:lnTo>
                      <a:pt x="1363" y="1063"/>
                    </a:lnTo>
                    <a:lnTo>
                      <a:pt x="1349" y="1075"/>
                    </a:lnTo>
                    <a:lnTo>
                      <a:pt x="1335" y="1087"/>
                    </a:lnTo>
                    <a:lnTo>
                      <a:pt x="1318" y="1097"/>
                    </a:lnTo>
                    <a:lnTo>
                      <a:pt x="1303" y="1109"/>
                    </a:lnTo>
                    <a:lnTo>
                      <a:pt x="1287" y="1119"/>
                    </a:lnTo>
                    <a:lnTo>
                      <a:pt x="1271" y="1130"/>
                    </a:lnTo>
                    <a:lnTo>
                      <a:pt x="1253" y="1139"/>
                    </a:lnTo>
                    <a:lnTo>
                      <a:pt x="1236" y="1149"/>
                    </a:lnTo>
                    <a:lnTo>
                      <a:pt x="1217" y="1157"/>
                    </a:lnTo>
                    <a:lnTo>
                      <a:pt x="1199" y="1165"/>
                    </a:lnTo>
                    <a:lnTo>
                      <a:pt x="1178" y="1175"/>
                    </a:lnTo>
                    <a:lnTo>
                      <a:pt x="1157" y="1184"/>
                    </a:lnTo>
                    <a:lnTo>
                      <a:pt x="1137" y="1194"/>
                    </a:lnTo>
                    <a:lnTo>
                      <a:pt x="1117" y="1205"/>
                    </a:lnTo>
                    <a:lnTo>
                      <a:pt x="1097" y="1217"/>
                    </a:lnTo>
                    <a:lnTo>
                      <a:pt x="1078" y="1229"/>
                    </a:lnTo>
                    <a:lnTo>
                      <a:pt x="1059" y="1241"/>
                    </a:lnTo>
                    <a:lnTo>
                      <a:pt x="1042" y="1254"/>
                    </a:lnTo>
                    <a:lnTo>
                      <a:pt x="1023" y="1267"/>
                    </a:lnTo>
                    <a:lnTo>
                      <a:pt x="1007" y="1281"/>
                    </a:lnTo>
                    <a:lnTo>
                      <a:pt x="990" y="1295"/>
                    </a:lnTo>
                    <a:lnTo>
                      <a:pt x="973" y="1310"/>
                    </a:lnTo>
                    <a:lnTo>
                      <a:pt x="958" y="1325"/>
                    </a:lnTo>
                    <a:lnTo>
                      <a:pt x="943" y="1341"/>
                    </a:lnTo>
                    <a:lnTo>
                      <a:pt x="929" y="1356"/>
                    </a:lnTo>
                    <a:lnTo>
                      <a:pt x="916" y="1374"/>
                    </a:lnTo>
                    <a:lnTo>
                      <a:pt x="903" y="1390"/>
                    </a:lnTo>
                    <a:lnTo>
                      <a:pt x="891" y="1407"/>
                    </a:lnTo>
                    <a:lnTo>
                      <a:pt x="879" y="1425"/>
                    </a:lnTo>
                    <a:lnTo>
                      <a:pt x="868" y="1443"/>
                    </a:lnTo>
                    <a:lnTo>
                      <a:pt x="858" y="1462"/>
                    </a:lnTo>
                    <a:lnTo>
                      <a:pt x="848" y="1481"/>
                    </a:lnTo>
                    <a:lnTo>
                      <a:pt x="839" y="1501"/>
                    </a:lnTo>
                    <a:lnTo>
                      <a:pt x="832" y="1521"/>
                    </a:lnTo>
                    <a:lnTo>
                      <a:pt x="825" y="1540"/>
                    </a:lnTo>
                    <a:lnTo>
                      <a:pt x="819" y="1561"/>
                    </a:lnTo>
                    <a:lnTo>
                      <a:pt x="813" y="1583"/>
                    </a:lnTo>
                    <a:lnTo>
                      <a:pt x="809" y="1603"/>
                    </a:lnTo>
                    <a:lnTo>
                      <a:pt x="806" y="1625"/>
                    </a:lnTo>
                    <a:lnTo>
                      <a:pt x="804" y="1648"/>
                    </a:lnTo>
                    <a:lnTo>
                      <a:pt x="802" y="1670"/>
                    </a:lnTo>
                    <a:lnTo>
                      <a:pt x="801" y="1692"/>
                    </a:lnTo>
                    <a:lnTo>
                      <a:pt x="804" y="1741"/>
                    </a:lnTo>
                    <a:lnTo>
                      <a:pt x="809" y="1788"/>
                    </a:lnTo>
                    <a:lnTo>
                      <a:pt x="818" y="1833"/>
                    </a:lnTo>
                    <a:lnTo>
                      <a:pt x="831" y="1875"/>
                    </a:lnTo>
                    <a:lnTo>
                      <a:pt x="846" y="1915"/>
                    </a:lnTo>
                    <a:lnTo>
                      <a:pt x="866" y="1953"/>
                    </a:lnTo>
                    <a:lnTo>
                      <a:pt x="886" y="1990"/>
                    </a:lnTo>
                    <a:lnTo>
                      <a:pt x="911" y="2024"/>
                    </a:lnTo>
                    <a:lnTo>
                      <a:pt x="937" y="2056"/>
                    </a:lnTo>
                    <a:lnTo>
                      <a:pt x="967" y="2086"/>
                    </a:lnTo>
                    <a:lnTo>
                      <a:pt x="998" y="2114"/>
                    </a:lnTo>
                    <a:lnTo>
                      <a:pt x="1032" y="2139"/>
                    </a:lnTo>
                    <a:lnTo>
                      <a:pt x="1067" y="2163"/>
                    </a:lnTo>
                    <a:lnTo>
                      <a:pt x="1104" y="2185"/>
                    </a:lnTo>
                    <a:lnTo>
                      <a:pt x="1143" y="2205"/>
                    </a:lnTo>
                    <a:lnTo>
                      <a:pt x="1182" y="2222"/>
                    </a:lnTo>
                    <a:lnTo>
                      <a:pt x="1224" y="2237"/>
                    </a:lnTo>
                    <a:lnTo>
                      <a:pt x="1265" y="2250"/>
                    </a:lnTo>
                    <a:lnTo>
                      <a:pt x="1309" y="2261"/>
                    </a:lnTo>
                    <a:lnTo>
                      <a:pt x="1352" y="2270"/>
                    </a:lnTo>
                    <a:lnTo>
                      <a:pt x="1396" y="2276"/>
                    </a:lnTo>
                    <a:lnTo>
                      <a:pt x="1440" y="2281"/>
                    </a:lnTo>
                    <a:lnTo>
                      <a:pt x="1485" y="2284"/>
                    </a:lnTo>
                    <a:lnTo>
                      <a:pt x="1530" y="2284"/>
                    </a:lnTo>
                    <a:lnTo>
                      <a:pt x="1574" y="2282"/>
                    </a:lnTo>
                    <a:lnTo>
                      <a:pt x="1619" y="2278"/>
                    </a:lnTo>
                    <a:lnTo>
                      <a:pt x="1663" y="2272"/>
                    </a:lnTo>
                    <a:lnTo>
                      <a:pt x="1705" y="2263"/>
                    </a:lnTo>
                    <a:lnTo>
                      <a:pt x="1747" y="2254"/>
                    </a:lnTo>
                    <a:lnTo>
                      <a:pt x="1789" y="2241"/>
                    </a:lnTo>
                    <a:lnTo>
                      <a:pt x="1829" y="2225"/>
                    </a:lnTo>
                    <a:lnTo>
                      <a:pt x="1867" y="2209"/>
                    </a:lnTo>
                    <a:lnTo>
                      <a:pt x="1831" y="2231"/>
                    </a:lnTo>
                    <a:lnTo>
                      <a:pt x="1795" y="2253"/>
                    </a:lnTo>
                    <a:lnTo>
                      <a:pt x="1758" y="2272"/>
                    </a:lnTo>
                    <a:lnTo>
                      <a:pt x="1720" y="2292"/>
                    </a:lnTo>
                    <a:lnTo>
                      <a:pt x="1681" y="2309"/>
                    </a:lnTo>
                    <a:lnTo>
                      <a:pt x="1642" y="2325"/>
                    </a:lnTo>
                    <a:lnTo>
                      <a:pt x="1602" y="2340"/>
                    </a:lnTo>
                    <a:lnTo>
                      <a:pt x="1561" y="2354"/>
                    </a:lnTo>
                    <a:lnTo>
                      <a:pt x="1520" y="2365"/>
                    </a:lnTo>
                    <a:lnTo>
                      <a:pt x="1479" y="2375"/>
                    </a:lnTo>
                    <a:lnTo>
                      <a:pt x="1436" y="2384"/>
                    </a:lnTo>
                    <a:lnTo>
                      <a:pt x="1394" y="2392"/>
                    </a:lnTo>
                    <a:lnTo>
                      <a:pt x="1351" y="2398"/>
                    </a:lnTo>
                    <a:lnTo>
                      <a:pt x="1309" y="2403"/>
                    </a:lnTo>
                    <a:lnTo>
                      <a:pt x="1266" y="2406"/>
                    </a:lnTo>
                    <a:lnTo>
                      <a:pt x="1224" y="2407"/>
                    </a:lnTo>
                    <a:lnTo>
                      <a:pt x="1204" y="2407"/>
                    </a:lnTo>
                    <a:lnTo>
                      <a:pt x="1198" y="2407"/>
                    </a:lnTo>
                    <a:lnTo>
                      <a:pt x="1143" y="2405"/>
                    </a:lnTo>
                    <a:lnTo>
                      <a:pt x="1092" y="2399"/>
                    </a:lnTo>
                    <a:lnTo>
                      <a:pt x="1042" y="2391"/>
                    </a:lnTo>
                    <a:lnTo>
                      <a:pt x="993" y="2380"/>
                    </a:lnTo>
                    <a:lnTo>
                      <a:pt x="947" y="2365"/>
                    </a:lnTo>
                    <a:lnTo>
                      <a:pt x="903" y="2348"/>
                    </a:lnTo>
                    <a:lnTo>
                      <a:pt x="859" y="2329"/>
                    </a:lnTo>
                    <a:lnTo>
                      <a:pt x="819" y="2307"/>
                    </a:lnTo>
                    <a:lnTo>
                      <a:pt x="780" y="2283"/>
                    </a:lnTo>
                    <a:lnTo>
                      <a:pt x="743" y="2257"/>
                    </a:lnTo>
                    <a:lnTo>
                      <a:pt x="708" y="2229"/>
                    </a:lnTo>
                    <a:lnTo>
                      <a:pt x="674" y="2198"/>
                    </a:lnTo>
                    <a:lnTo>
                      <a:pt x="643" y="2167"/>
                    </a:lnTo>
                    <a:lnTo>
                      <a:pt x="614" y="2134"/>
                    </a:lnTo>
                    <a:lnTo>
                      <a:pt x="587" y="2099"/>
                    </a:lnTo>
                    <a:lnTo>
                      <a:pt x="562" y="2063"/>
                    </a:lnTo>
                    <a:lnTo>
                      <a:pt x="539" y="2026"/>
                    </a:lnTo>
                    <a:lnTo>
                      <a:pt x="517" y="1989"/>
                    </a:lnTo>
                    <a:lnTo>
                      <a:pt x="499" y="1950"/>
                    </a:lnTo>
                    <a:lnTo>
                      <a:pt x="482" y="1911"/>
                    </a:lnTo>
                    <a:lnTo>
                      <a:pt x="467" y="1872"/>
                    </a:lnTo>
                    <a:lnTo>
                      <a:pt x="455" y="1832"/>
                    </a:lnTo>
                    <a:lnTo>
                      <a:pt x="444" y="1791"/>
                    </a:lnTo>
                    <a:lnTo>
                      <a:pt x="437" y="1751"/>
                    </a:lnTo>
                    <a:lnTo>
                      <a:pt x="430" y="1711"/>
                    </a:lnTo>
                    <a:lnTo>
                      <a:pt x="427" y="1671"/>
                    </a:lnTo>
                    <a:lnTo>
                      <a:pt x="426" y="1631"/>
                    </a:lnTo>
                    <a:lnTo>
                      <a:pt x="426" y="1592"/>
                    </a:lnTo>
                    <a:lnTo>
                      <a:pt x="429" y="1553"/>
                    </a:lnTo>
                    <a:lnTo>
                      <a:pt x="434" y="1516"/>
                    </a:lnTo>
                    <a:lnTo>
                      <a:pt x="442" y="1479"/>
                    </a:lnTo>
                    <a:lnTo>
                      <a:pt x="452" y="1443"/>
                    </a:lnTo>
                    <a:lnTo>
                      <a:pt x="467" y="1399"/>
                    </a:lnTo>
                    <a:lnTo>
                      <a:pt x="482" y="1358"/>
                    </a:lnTo>
                    <a:lnTo>
                      <a:pt x="498" y="1319"/>
                    </a:lnTo>
                    <a:lnTo>
                      <a:pt x="515" y="1283"/>
                    </a:lnTo>
                    <a:lnTo>
                      <a:pt x="532" y="1250"/>
                    </a:lnTo>
                    <a:lnTo>
                      <a:pt x="552" y="1218"/>
                    </a:lnTo>
                    <a:lnTo>
                      <a:pt x="562" y="1203"/>
                    </a:lnTo>
                    <a:lnTo>
                      <a:pt x="573" y="1188"/>
                    </a:lnTo>
                    <a:lnTo>
                      <a:pt x="584" y="1174"/>
                    </a:lnTo>
                    <a:lnTo>
                      <a:pt x="594" y="1159"/>
                    </a:lnTo>
                    <a:lnTo>
                      <a:pt x="606" y="1145"/>
                    </a:lnTo>
                    <a:lnTo>
                      <a:pt x="618" y="1132"/>
                    </a:lnTo>
                    <a:lnTo>
                      <a:pt x="631" y="1119"/>
                    </a:lnTo>
                    <a:lnTo>
                      <a:pt x="645" y="1106"/>
                    </a:lnTo>
                    <a:lnTo>
                      <a:pt x="673" y="1081"/>
                    </a:lnTo>
                    <a:lnTo>
                      <a:pt x="703" y="1056"/>
                    </a:lnTo>
                    <a:lnTo>
                      <a:pt x="736" y="1032"/>
                    </a:lnTo>
                    <a:lnTo>
                      <a:pt x="771" y="1009"/>
                    </a:lnTo>
                    <a:lnTo>
                      <a:pt x="809" y="985"/>
                    </a:lnTo>
                    <a:lnTo>
                      <a:pt x="850" y="963"/>
                    </a:lnTo>
                    <a:lnTo>
                      <a:pt x="900" y="938"/>
                    </a:lnTo>
                    <a:lnTo>
                      <a:pt x="948" y="915"/>
                    </a:lnTo>
                    <a:lnTo>
                      <a:pt x="972" y="904"/>
                    </a:lnTo>
                    <a:lnTo>
                      <a:pt x="994" y="893"/>
                    </a:lnTo>
                    <a:lnTo>
                      <a:pt x="1016" y="880"/>
                    </a:lnTo>
                    <a:lnTo>
                      <a:pt x="1035" y="867"/>
                    </a:lnTo>
                    <a:lnTo>
                      <a:pt x="1044" y="860"/>
                    </a:lnTo>
                    <a:lnTo>
                      <a:pt x="1053" y="853"/>
                    </a:lnTo>
                    <a:lnTo>
                      <a:pt x="1062" y="844"/>
                    </a:lnTo>
                    <a:lnTo>
                      <a:pt x="1069" y="835"/>
                    </a:lnTo>
                    <a:lnTo>
                      <a:pt x="1077" y="827"/>
                    </a:lnTo>
                    <a:lnTo>
                      <a:pt x="1083" y="817"/>
                    </a:lnTo>
                    <a:lnTo>
                      <a:pt x="1090" y="807"/>
                    </a:lnTo>
                    <a:lnTo>
                      <a:pt x="1095" y="796"/>
                    </a:lnTo>
                    <a:lnTo>
                      <a:pt x="1101" y="785"/>
                    </a:lnTo>
                    <a:lnTo>
                      <a:pt x="1105" y="772"/>
                    </a:lnTo>
                    <a:lnTo>
                      <a:pt x="1108" y="759"/>
                    </a:lnTo>
                    <a:lnTo>
                      <a:pt x="1112" y="746"/>
                    </a:lnTo>
                    <a:lnTo>
                      <a:pt x="1114" y="731"/>
                    </a:lnTo>
                    <a:lnTo>
                      <a:pt x="1115" y="716"/>
                    </a:lnTo>
                    <a:lnTo>
                      <a:pt x="1116" y="699"/>
                    </a:lnTo>
                    <a:lnTo>
                      <a:pt x="1116" y="682"/>
                    </a:lnTo>
                    <a:lnTo>
                      <a:pt x="1115" y="669"/>
                    </a:lnTo>
                    <a:lnTo>
                      <a:pt x="1114" y="656"/>
                    </a:lnTo>
                    <a:lnTo>
                      <a:pt x="1112" y="644"/>
                    </a:lnTo>
                    <a:lnTo>
                      <a:pt x="1109" y="631"/>
                    </a:lnTo>
                    <a:lnTo>
                      <a:pt x="1106" y="619"/>
                    </a:lnTo>
                    <a:lnTo>
                      <a:pt x="1102" y="608"/>
                    </a:lnTo>
                    <a:lnTo>
                      <a:pt x="1099" y="596"/>
                    </a:lnTo>
                    <a:lnTo>
                      <a:pt x="1093" y="585"/>
                    </a:lnTo>
                    <a:lnTo>
                      <a:pt x="1088" y="574"/>
                    </a:lnTo>
                    <a:lnTo>
                      <a:pt x="1082" y="564"/>
                    </a:lnTo>
                    <a:lnTo>
                      <a:pt x="1076" y="555"/>
                    </a:lnTo>
                    <a:lnTo>
                      <a:pt x="1069" y="545"/>
                    </a:lnTo>
                    <a:lnTo>
                      <a:pt x="1062" y="536"/>
                    </a:lnTo>
                    <a:lnTo>
                      <a:pt x="1054" y="528"/>
                    </a:lnTo>
                    <a:lnTo>
                      <a:pt x="1046" y="519"/>
                    </a:lnTo>
                    <a:lnTo>
                      <a:pt x="1038" y="511"/>
                    </a:lnTo>
                    <a:lnTo>
                      <a:pt x="1029" y="504"/>
                    </a:lnTo>
                    <a:lnTo>
                      <a:pt x="1019" y="496"/>
                    </a:lnTo>
                    <a:lnTo>
                      <a:pt x="1009" y="489"/>
                    </a:lnTo>
                    <a:lnTo>
                      <a:pt x="999" y="484"/>
                    </a:lnTo>
                    <a:lnTo>
                      <a:pt x="990" y="477"/>
                    </a:lnTo>
                    <a:lnTo>
                      <a:pt x="979" y="472"/>
                    </a:lnTo>
                    <a:lnTo>
                      <a:pt x="968" y="468"/>
                    </a:lnTo>
                    <a:lnTo>
                      <a:pt x="957" y="463"/>
                    </a:lnTo>
                    <a:lnTo>
                      <a:pt x="933" y="456"/>
                    </a:lnTo>
                    <a:lnTo>
                      <a:pt x="909" y="451"/>
                    </a:lnTo>
                    <a:lnTo>
                      <a:pt x="884" y="448"/>
                    </a:lnTo>
                    <a:lnTo>
                      <a:pt x="859" y="447"/>
                    </a:lnTo>
                    <a:lnTo>
                      <a:pt x="817" y="448"/>
                    </a:lnTo>
                    <a:lnTo>
                      <a:pt x="775" y="452"/>
                    </a:lnTo>
                    <a:lnTo>
                      <a:pt x="735" y="461"/>
                    </a:lnTo>
                    <a:lnTo>
                      <a:pt x="697" y="471"/>
                    </a:lnTo>
                    <a:lnTo>
                      <a:pt x="661" y="485"/>
                    </a:lnTo>
                    <a:lnTo>
                      <a:pt x="625" y="500"/>
                    </a:lnTo>
                    <a:lnTo>
                      <a:pt x="591" y="519"/>
                    </a:lnTo>
                    <a:lnTo>
                      <a:pt x="559" y="539"/>
                    </a:lnTo>
                    <a:lnTo>
                      <a:pt x="527" y="562"/>
                    </a:lnTo>
                    <a:lnTo>
                      <a:pt x="498" y="587"/>
                    </a:lnTo>
                    <a:lnTo>
                      <a:pt x="469" y="615"/>
                    </a:lnTo>
                    <a:lnTo>
                      <a:pt x="442" y="643"/>
                    </a:lnTo>
                    <a:lnTo>
                      <a:pt x="417" y="672"/>
                    </a:lnTo>
                    <a:lnTo>
                      <a:pt x="392" y="704"/>
                    </a:lnTo>
                    <a:lnTo>
                      <a:pt x="369" y="736"/>
                    </a:lnTo>
                    <a:lnTo>
                      <a:pt x="348" y="771"/>
                    </a:lnTo>
                    <a:lnTo>
                      <a:pt x="328" y="806"/>
                    </a:lnTo>
                    <a:lnTo>
                      <a:pt x="309" y="842"/>
                    </a:lnTo>
                    <a:lnTo>
                      <a:pt x="292" y="878"/>
                    </a:lnTo>
                    <a:lnTo>
                      <a:pt x="275" y="915"/>
                    </a:lnTo>
                    <a:lnTo>
                      <a:pt x="260" y="953"/>
                    </a:lnTo>
                    <a:lnTo>
                      <a:pt x="247" y="991"/>
                    </a:lnTo>
                    <a:lnTo>
                      <a:pt x="235" y="1029"/>
                    </a:lnTo>
                    <a:lnTo>
                      <a:pt x="224" y="1067"/>
                    </a:lnTo>
                    <a:lnTo>
                      <a:pt x="214" y="1104"/>
                    </a:lnTo>
                    <a:lnTo>
                      <a:pt x="206" y="1142"/>
                    </a:lnTo>
                    <a:lnTo>
                      <a:pt x="199" y="1179"/>
                    </a:lnTo>
                    <a:lnTo>
                      <a:pt x="193" y="1216"/>
                    </a:lnTo>
                    <a:lnTo>
                      <a:pt x="188" y="1252"/>
                    </a:lnTo>
                    <a:lnTo>
                      <a:pt x="186" y="1287"/>
                    </a:lnTo>
                    <a:lnTo>
                      <a:pt x="184" y="1320"/>
                    </a:lnTo>
                    <a:lnTo>
                      <a:pt x="183" y="1354"/>
                    </a:lnTo>
                    <a:lnTo>
                      <a:pt x="184" y="1387"/>
                    </a:lnTo>
                    <a:lnTo>
                      <a:pt x="184" y="1418"/>
                    </a:lnTo>
                    <a:lnTo>
                      <a:pt x="186" y="1451"/>
                    </a:lnTo>
                    <a:lnTo>
                      <a:pt x="188" y="1482"/>
                    </a:lnTo>
                    <a:lnTo>
                      <a:pt x="192" y="1513"/>
                    </a:lnTo>
                    <a:lnTo>
                      <a:pt x="196" y="1544"/>
                    </a:lnTo>
                    <a:lnTo>
                      <a:pt x="200" y="1575"/>
                    </a:lnTo>
                    <a:lnTo>
                      <a:pt x="205" y="1604"/>
                    </a:lnTo>
                    <a:lnTo>
                      <a:pt x="211" y="1634"/>
                    </a:lnTo>
                    <a:lnTo>
                      <a:pt x="217" y="1663"/>
                    </a:lnTo>
                    <a:lnTo>
                      <a:pt x="224" y="1692"/>
                    </a:lnTo>
                    <a:lnTo>
                      <a:pt x="232" y="1721"/>
                    </a:lnTo>
                    <a:lnTo>
                      <a:pt x="240" y="1748"/>
                    </a:lnTo>
                    <a:lnTo>
                      <a:pt x="248" y="1775"/>
                    </a:lnTo>
                    <a:lnTo>
                      <a:pt x="257" y="1802"/>
                    </a:lnTo>
                    <a:lnTo>
                      <a:pt x="267" y="1828"/>
                    </a:lnTo>
                    <a:lnTo>
                      <a:pt x="278" y="1854"/>
                    </a:lnTo>
                    <a:lnTo>
                      <a:pt x="287" y="1879"/>
                    </a:lnTo>
                    <a:lnTo>
                      <a:pt x="299" y="1903"/>
                    </a:lnTo>
                    <a:lnTo>
                      <a:pt x="310" y="1928"/>
                    </a:lnTo>
                    <a:lnTo>
                      <a:pt x="323" y="1951"/>
                    </a:lnTo>
                    <a:lnTo>
                      <a:pt x="335" y="1974"/>
                    </a:lnTo>
                    <a:lnTo>
                      <a:pt x="348" y="1997"/>
                    </a:lnTo>
                    <a:lnTo>
                      <a:pt x="363" y="2019"/>
                    </a:lnTo>
                    <a:lnTo>
                      <a:pt x="377" y="2039"/>
                    </a:lnTo>
                    <a:lnTo>
                      <a:pt x="391" y="2060"/>
                    </a:lnTo>
                    <a:lnTo>
                      <a:pt x="405" y="2080"/>
                    </a:lnTo>
                    <a:lnTo>
                      <a:pt x="420" y="2098"/>
                    </a:lnTo>
                    <a:lnTo>
                      <a:pt x="437" y="2117"/>
                    </a:lnTo>
                    <a:lnTo>
                      <a:pt x="452" y="2134"/>
                    </a:lnTo>
                    <a:lnTo>
                      <a:pt x="468" y="2151"/>
                    </a:lnTo>
                    <a:lnTo>
                      <a:pt x="486" y="2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4226190" y="4809331"/>
                <a:ext cx="1790738" cy="664558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193" extrusionOk="0">
                    <a:moveTo>
                      <a:pt x="2155" y="149"/>
                    </a:moveTo>
                    <a:lnTo>
                      <a:pt x="2150" y="160"/>
                    </a:lnTo>
                    <a:lnTo>
                      <a:pt x="2146" y="170"/>
                    </a:lnTo>
                    <a:lnTo>
                      <a:pt x="2140" y="179"/>
                    </a:lnTo>
                    <a:lnTo>
                      <a:pt x="2134" y="189"/>
                    </a:lnTo>
                    <a:lnTo>
                      <a:pt x="2127" y="198"/>
                    </a:lnTo>
                    <a:lnTo>
                      <a:pt x="2120" y="206"/>
                    </a:lnTo>
                    <a:lnTo>
                      <a:pt x="2111" y="214"/>
                    </a:lnTo>
                    <a:lnTo>
                      <a:pt x="2102" y="221"/>
                    </a:lnTo>
                    <a:lnTo>
                      <a:pt x="2094" y="227"/>
                    </a:lnTo>
                    <a:lnTo>
                      <a:pt x="2084" y="233"/>
                    </a:lnTo>
                    <a:lnTo>
                      <a:pt x="2073" y="238"/>
                    </a:lnTo>
                    <a:lnTo>
                      <a:pt x="2062" y="242"/>
                    </a:lnTo>
                    <a:lnTo>
                      <a:pt x="2051" y="246"/>
                    </a:lnTo>
                    <a:lnTo>
                      <a:pt x="2040" y="248"/>
                    </a:lnTo>
                    <a:lnTo>
                      <a:pt x="2028" y="249"/>
                    </a:lnTo>
                    <a:lnTo>
                      <a:pt x="2016" y="250"/>
                    </a:lnTo>
                    <a:lnTo>
                      <a:pt x="2007" y="249"/>
                    </a:lnTo>
                    <a:lnTo>
                      <a:pt x="1998" y="248"/>
                    </a:lnTo>
                    <a:lnTo>
                      <a:pt x="1989" y="247"/>
                    </a:lnTo>
                    <a:lnTo>
                      <a:pt x="1980" y="246"/>
                    </a:lnTo>
                    <a:lnTo>
                      <a:pt x="1980" y="246"/>
                    </a:lnTo>
                    <a:lnTo>
                      <a:pt x="1961" y="240"/>
                    </a:lnTo>
                    <a:lnTo>
                      <a:pt x="1940" y="237"/>
                    </a:lnTo>
                    <a:lnTo>
                      <a:pt x="1921" y="234"/>
                    </a:lnTo>
                    <a:lnTo>
                      <a:pt x="1901" y="232"/>
                    </a:lnTo>
                    <a:lnTo>
                      <a:pt x="1861" y="228"/>
                    </a:lnTo>
                    <a:lnTo>
                      <a:pt x="1820" y="227"/>
                    </a:lnTo>
                    <a:lnTo>
                      <a:pt x="1792" y="228"/>
                    </a:lnTo>
                    <a:lnTo>
                      <a:pt x="1765" y="230"/>
                    </a:lnTo>
                    <a:lnTo>
                      <a:pt x="1739" y="234"/>
                    </a:lnTo>
                    <a:lnTo>
                      <a:pt x="1713" y="237"/>
                    </a:lnTo>
                    <a:lnTo>
                      <a:pt x="1689" y="242"/>
                    </a:lnTo>
                    <a:lnTo>
                      <a:pt x="1666" y="249"/>
                    </a:lnTo>
                    <a:lnTo>
                      <a:pt x="1643" y="257"/>
                    </a:lnTo>
                    <a:lnTo>
                      <a:pt x="1622" y="265"/>
                    </a:lnTo>
                    <a:lnTo>
                      <a:pt x="1602" y="275"/>
                    </a:lnTo>
                    <a:lnTo>
                      <a:pt x="1583" y="285"/>
                    </a:lnTo>
                    <a:lnTo>
                      <a:pt x="1565" y="296"/>
                    </a:lnTo>
                    <a:lnTo>
                      <a:pt x="1547" y="309"/>
                    </a:lnTo>
                    <a:lnTo>
                      <a:pt x="1531" y="321"/>
                    </a:lnTo>
                    <a:lnTo>
                      <a:pt x="1516" y="335"/>
                    </a:lnTo>
                    <a:lnTo>
                      <a:pt x="1501" y="349"/>
                    </a:lnTo>
                    <a:lnTo>
                      <a:pt x="1487" y="364"/>
                    </a:lnTo>
                    <a:lnTo>
                      <a:pt x="1475" y="379"/>
                    </a:lnTo>
                    <a:lnTo>
                      <a:pt x="1463" y="396"/>
                    </a:lnTo>
                    <a:lnTo>
                      <a:pt x="1452" y="413"/>
                    </a:lnTo>
                    <a:lnTo>
                      <a:pt x="1443" y="431"/>
                    </a:lnTo>
                    <a:lnTo>
                      <a:pt x="1434" y="448"/>
                    </a:lnTo>
                    <a:lnTo>
                      <a:pt x="1425" y="466"/>
                    </a:lnTo>
                    <a:lnTo>
                      <a:pt x="1418" y="485"/>
                    </a:lnTo>
                    <a:lnTo>
                      <a:pt x="1411" y="503"/>
                    </a:lnTo>
                    <a:lnTo>
                      <a:pt x="1406" y="523"/>
                    </a:lnTo>
                    <a:lnTo>
                      <a:pt x="1400" y="543"/>
                    </a:lnTo>
                    <a:lnTo>
                      <a:pt x="1396" y="563"/>
                    </a:lnTo>
                    <a:lnTo>
                      <a:pt x="1393" y="583"/>
                    </a:lnTo>
                    <a:lnTo>
                      <a:pt x="1390" y="603"/>
                    </a:lnTo>
                    <a:lnTo>
                      <a:pt x="1388" y="623"/>
                    </a:lnTo>
                    <a:lnTo>
                      <a:pt x="1387" y="644"/>
                    </a:lnTo>
                    <a:lnTo>
                      <a:pt x="1387" y="664"/>
                    </a:lnTo>
                    <a:lnTo>
                      <a:pt x="1387" y="683"/>
                    </a:lnTo>
                    <a:lnTo>
                      <a:pt x="1388" y="701"/>
                    </a:lnTo>
                    <a:lnTo>
                      <a:pt x="1390" y="719"/>
                    </a:lnTo>
                    <a:lnTo>
                      <a:pt x="1393" y="736"/>
                    </a:lnTo>
                    <a:lnTo>
                      <a:pt x="1396" y="753"/>
                    </a:lnTo>
                    <a:lnTo>
                      <a:pt x="1400" y="768"/>
                    </a:lnTo>
                    <a:lnTo>
                      <a:pt x="1404" y="783"/>
                    </a:lnTo>
                    <a:lnTo>
                      <a:pt x="1410" y="797"/>
                    </a:lnTo>
                    <a:lnTo>
                      <a:pt x="1416" y="811"/>
                    </a:lnTo>
                    <a:lnTo>
                      <a:pt x="1423" y="824"/>
                    </a:lnTo>
                    <a:lnTo>
                      <a:pt x="1431" y="837"/>
                    </a:lnTo>
                    <a:lnTo>
                      <a:pt x="1438" y="849"/>
                    </a:lnTo>
                    <a:lnTo>
                      <a:pt x="1447" y="860"/>
                    </a:lnTo>
                    <a:lnTo>
                      <a:pt x="1456" y="871"/>
                    </a:lnTo>
                    <a:lnTo>
                      <a:pt x="1465" y="882"/>
                    </a:lnTo>
                    <a:lnTo>
                      <a:pt x="1475" y="892"/>
                    </a:lnTo>
                    <a:lnTo>
                      <a:pt x="1486" y="900"/>
                    </a:lnTo>
                    <a:lnTo>
                      <a:pt x="1497" y="909"/>
                    </a:lnTo>
                    <a:lnTo>
                      <a:pt x="1509" y="917"/>
                    </a:lnTo>
                    <a:lnTo>
                      <a:pt x="1521" y="923"/>
                    </a:lnTo>
                    <a:lnTo>
                      <a:pt x="1534" y="930"/>
                    </a:lnTo>
                    <a:lnTo>
                      <a:pt x="1547" y="936"/>
                    </a:lnTo>
                    <a:lnTo>
                      <a:pt x="1561" y="942"/>
                    </a:lnTo>
                    <a:lnTo>
                      <a:pt x="1575" y="946"/>
                    </a:lnTo>
                    <a:lnTo>
                      <a:pt x="1590" y="950"/>
                    </a:lnTo>
                    <a:lnTo>
                      <a:pt x="1605" y="955"/>
                    </a:lnTo>
                    <a:lnTo>
                      <a:pt x="1620" y="958"/>
                    </a:lnTo>
                    <a:lnTo>
                      <a:pt x="1636" y="960"/>
                    </a:lnTo>
                    <a:lnTo>
                      <a:pt x="1653" y="962"/>
                    </a:lnTo>
                    <a:lnTo>
                      <a:pt x="1669" y="964"/>
                    </a:lnTo>
                    <a:lnTo>
                      <a:pt x="1685" y="965"/>
                    </a:lnTo>
                    <a:lnTo>
                      <a:pt x="1703" y="965"/>
                    </a:lnTo>
                    <a:lnTo>
                      <a:pt x="1744" y="964"/>
                    </a:lnTo>
                    <a:lnTo>
                      <a:pt x="1784" y="960"/>
                    </a:lnTo>
                    <a:lnTo>
                      <a:pt x="1823" y="955"/>
                    </a:lnTo>
                    <a:lnTo>
                      <a:pt x="1861" y="948"/>
                    </a:lnTo>
                    <a:lnTo>
                      <a:pt x="1879" y="944"/>
                    </a:lnTo>
                    <a:lnTo>
                      <a:pt x="1897" y="938"/>
                    </a:lnTo>
                    <a:lnTo>
                      <a:pt x="1914" y="933"/>
                    </a:lnTo>
                    <a:lnTo>
                      <a:pt x="1931" y="928"/>
                    </a:lnTo>
                    <a:lnTo>
                      <a:pt x="1948" y="921"/>
                    </a:lnTo>
                    <a:lnTo>
                      <a:pt x="1964" y="915"/>
                    </a:lnTo>
                    <a:lnTo>
                      <a:pt x="1980" y="908"/>
                    </a:lnTo>
                    <a:lnTo>
                      <a:pt x="1996" y="900"/>
                    </a:lnTo>
                    <a:lnTo>
                      <a:pt x="1963" y="1148"/>
                    </a:lnTo>
                    <a:lnTo>
                      <a:pt x="1933" y="1157"/>
                    </a:lnTo>
                    <a:lnTo>
                      <a:pt x="1898" y="1166"/>
                    </a:lnTo>
                    <a:lnTo>
                      <a:pt x="1860" y="1173"/>
                    </a:lnTo>
                    <a:lnTo>
                      <a:pt x="1820" y="1180"/>
                    </a:lnTo>
                    <a:lnTo>
                      <a:pt x="1778" y="1185"/>
                    </a:lnTo>
                    <a:lnTo>
                      <a:pt x="1737" y="1190"/>
                    </a:lnTo>
                    <a:lnTo>
                      <a:pt x="1695" y="1192"/>
                    </a:lnTo>
                    <a:lnTo>
                      <a:pt x="1655" y="1193"/>
                    </a:lnTo>
                    <a:lnTo>
                      <a:pt x="1621" y="1192"/>
                    </a:lnTo>
                    <a:lnTo>
                      <a:pt x="1587" y="1191"/>
                    </a:lnTo>
                    <a:lnTo>
                      <a:pt x="1555" y="1188"/>
                    </a:lnTo>
                    <a:lnTo>
                      <a:pt x="1523" y="1183"/>
                    </a:lnTo>
                    <a:lnTo>
                      <a:pt x="1493" y="1178"/>
                    </a:lnTo>
                    <a:lnTo>
                      <a:pt x="1463" y="1170"/>
                    </a:lnTo>
                    <a:lnTo>
                      <a:pt x="1434" y="1163"/>
                    </a:lnTo>
                    <a:lnTo>
                      <a:pt x="1407" y="1154"/>
                    </a:lnTo>
                    <a:lnTo>
                      <a:pt x="1379" y="1144"/>
                    </a:lnTo>
                    <a:lnTo>
                      <a:pt x="1354" y="1132"/>
                    </a:lnTo>
                    <a:lnTo>
                      <a:pt x="1329" y="1120"/>
                    </a:lnTo>
                    <a:lnTo>
                      <a:pt x="1307" y="1107"/>
                    </a:lnTo>
                    <a:lnTo>
                      <a:pt x="1284" y="1092"/>
                    </a:lnTo>
                    <a:lnTo>
                      <a:pt x="1262" y="1077"/>
                    </a:lnTo>
                    <a:lnTo>
                      <a:pt x="1242" y="1060"/>
                    </a:lnTo>
                    <a:lnTo>
                      <a:pt x="1223" y="1043"/>
                    </a:lnTo>
                    <a:lnTo>
                      <a:pt x="1204" y="1026"/>
                    </a:lnTo>
                    <a:lnTo>
                      <a:pt x="1187" y="1006"/>
                    </a:lnTo>
                    <a:lnTo>
                      <a:pt x="1171" y="986"/>
                    </a:lnTo>
                    <a:lnTo>
                      <a:pt x="1156" y="966"/>
                    </a:lnTo>
                    <a:lnTo>
                      <a:pt x="1143" y="944"/>
                    </a:lnTo>
                    <a:lnTo>
                      <a:pt x="1130" y="921"/>
                    </a:lnTo>
                    <a:lnTo>
                      <a:pt x="1119" y="898"/>
                    </a:lnTo>
                    <a:lnTo>
                      <a:pt x="1108" y="873"/>
                    </a:lnTo>
                    <a:lnTo>
                      <a:pt x="1100" y="849"/>
                    </a:lnTo>
                    <a:lnTo>
                      <a:pt x="1091" y="823"/>
                    </a:lnTo>
                    <a:lnTo>
                      <a:pt x="1084" y="797"/>
                    </a:lnTo>
                    <a:lnTo>
                      <a:pt x="1079" y="770"/>
                    </a:lnTo>
                    <a:lnTo>
                      <a:pt x="1075" y="743"/>
                    </a:lnTo>
                    <a:lnTo>
                      <a:pt x="1071" y="714"/>
                    </a:lnTo>
                    <a:lnTo>
                      <a:pt x="1070" y="685"/>
                    </a:lnTo>
                    <a:lnTo>
                      <a:pt x="1069" y="656"/>
                    </a:lnTo>
                    <a:lnTo>
                      <a:pt x="1070" y="620"/>
                    </a:lnTo>
                    <a:lnTo>
                      <a:pt x="1072" y="585"/>
                    </a:lnTo>
                    <a:lnTo>
                      <a:pt x="1077" y="551"/>
                    </a:lnTo>
                    <a:lnTo>
                      <a:pt x="1082" y="518"/>
                    </a:lnTo>
                    <a:lnTo>
                      <a:pt x="1089" y="485"/>
                    </a:lnTo>
                    <a:lnTo>
                      <a:pt x="1097" y="452"/>
                    </a:lnTo>
                    <a:lnTo>
                      <a:pt x="1107" y="422"/>
                    </a:lnTo>
                    <a:lnTo>
                      <a:pt x="1118" y="391"/>
                    </a:lnTo>
                    <a:lnTo>
                      <a:pt x="1131" y="362"/>
                    </a:lnTo>
                    <a:lnTo>
                      <a:pt x="1145" y="334"/>
                    </a:lnTo>
                    <a:lnTo>
                      <a:pt x="1161" y="307"/>
                    </a:lnTo>
                    <a:lnTo>
                      <a:pt x="1178" y="279"/>
                    </a:lnTo>
                    <a:lnTo>
                      <a:pt x="1195" y="254"/>
                    </a:lnTo>
                    <a:lnTo>
                      <a:pt x="1215" y="229"/>
                    </a:lnTo>
                    <a:lnTo>
                      <a:pt x="1236" y="206"/>
                    </a:lnTo>
                    <a:lnTo>
                      <a:pt x="1259" y="184"/>
                    </a:lnTo>
                    <a:lnTo>
                      <a:pt x="1281" y="163"/>
                    </a:lnTo>
                    <a:lnTo>
                      <a:pt x="1307" y="142"/>
                    </a:lnTo>
                    <a:lnTo>
                      <a:pt x="1333" y="124"/>
                    </a:lnTo>
                    <a:lnTo>
                      <a:pt x="1360" y="106"/>
                    </a:lnTo>
                    <a:lnTo>
                      <a:pt x="1388" y="90"/>
                    </a:lnTo>
                    <a:lnTo>
                      <a:pt x="1418" y="75"/>
                    </a:lnTo>
                    <a:lnTo>
                      <a:pt x="1448" y="61"/>
                    </a:lnTo>
                    <a:lnTo>
                      <a:pt x="1480" y="48"/>
                    </a:lnTo>
                    <a:lnTo>
                      <a:pt x="1512" y="37"/>
                    </a:lnTo>
                    <a:lnTo>
                      <a:pt x="1547" y="27"/>
                    </a:lnTo>
                    <a:lnTo>
                      <a:pt x="1582" y="18"/>
                    </a:lnTo>
                    <a:lnTo>
                      <a:pt x="1618" y="12"/>
                    </a:lnTo>
                    <a:lnTo>
                      <a:pt x="1655" y="6"/>
                    </a:lnTo>
                    <a:lnTo>
                      <a:pt x="1693" y="3"/>
                    </a:lnTo>
                    <a:lnTo>
                      <a:pt x="1732" y="0"/>
                    </a:lnTo>
                    <a:lnTo>
                      <a:pt x="1772" y="0"/>
                    </a:lnTo>
                    <a:lnTo>
                      <a:pt x="1813" y="0"/>
                    </a:lnTo>
                    <a:lnTo>
                      <a:pt x="1851" y="1"/>
                    </a:lnTo>
                    <a:lnTo>
                      <a:pt x="1887" y="3"/>
                    </a:lnTo>
                    <a:lnTo>
                      <a:pt x="1921" y="6"/>
                    </a:lnTo>
                    <a:lnTo>
                      <a:pt x="1953" y="9"/>
                    </a:lnTo>
                    <a:lnTo>
                      <a:pt x="1983" y="13"/>
                    </a:lnTo>
                    <a:lnTo>
                      <a:pt x="2011" y="17"/>
                    </a:lnTo>
                    <a:lnTo>
                      <a:pt x="2036" y="22"/>
                    </a:lnTo>
                    <a:lnTo>
                      <a:pt x="2083" y="31"/>
                    </a:lnTo>
                    <a:lnTo>
                      <a:pt x="2122" y="41"/>
                    </a:lnTo>
                    <a:lnTo>
                      <a:pt x="2155" y="52"/>
                    </a:lnTo>
                    <a:lnTo>
                      <a:pt x="2181" y="61"/>
                    </a:lnTo>
                    <a:lnTo>
                      <a:pt x="2155" y="149"/>
                    </a:lnTo>
                    <a:close/>
                    <a:moveTo>
                      <a:pt x="2672" y="494"/>
                    </a:moveTo>
                    <a:lnTo>
                      <a:pt x="2569" y="494"/>
                    </a:lnTo>
                    <a:lnTo>
                      <a:pt x="2622" y="235"/>
                    </a:lnTo>
                    <a:lnTo>
                      <a:pt x="2768" y="235"/>
                    </a:lnTo>
                    <a:lnTo>
                      <a:pt x="2784" y="236"/>
                    </a:lnTo>
                    <a:lnTo>
                      <a:pt x="2799" y="237"/>
                    </a:lnTo>
                    <a:lnTo>
                      <a:pt x="2814" y="240"/>
                    </a:lnTo>
                    <a:lnTo>
                      <a:pt x="2827" y="242"/>
                    </a:lnTo>
                    <a:lnTo>
                      <a:pt x="2841" y="247"/>
                    </a:lnTo>
                    <a:lnTo>
                      <a:pt x="2853" y="252"/>
                    </a:lnTo>
                    <a:lnTo>
                      <a:pt x="2862" y="258"/>
                    </a:lnTo>
                    <a:lnTo>
                      <a:pt x="2872" y="264"/>
                    </a:lnTo>
                    <a:lnTo>
                      <a:pt x="2881" y="272"/>
                    </a:lnTo>
                    <a:lnTo>
                      <a:pt x="2887" y="280"/>
                    </a:lnTo>
                    <a:lnTo>
                      <a:pt x="2894" y="290"/>
                    </a:lnTo>
                    <a:lnTo>
                      <a:pt x="2899" y="300"/>
                    </a:lnTo>
                    <a:lnTo>
                      <a:pt x="2903" y="312"/>
                    </a:lnTo>
                    <a:lnTo>
                      <a:pt x="2906" y="325"/>
                    </a:lnTo>
                    <a:lnTo>
                      <a:pt x="2908" y="338"/>
                    </a:lnTo>
                    <a:lnTo>
                      <a:pt x="2908" y="353"/>
                    </a:lnTo>
                    <a:lnTo>
                      <a:pt x="2908" y="363"/>
                    </a:lnTo>
                    <a:lnTo>
                      <a:pt x="2907" y="373"/>
                    </a:lnTo>
                    <a:lnTo>
                      <a:pt x="2906" y="382"/>
                    </a:lnTo>
                    <a:lnTo>
                      <a:pt x="2904" y="390"/>
                    </a:lnTo>
                    <a:lnTo>
                      <a:pt x="2900" y="398"/>
                    </a:lnTo>
                    <a:lnTo>
                      <a:pt x="2898" y="407"/>
                    </a:lnTo>
                    <a:lnTo>
                      <a:pt x="2894" y="413"/>
                    </a:lnTo>
                    <a:lnTo>
                      <a:pt x="2890" y="421"/>
                    </a:lnTo>
                    <a:lnTo>
                      <a:pt x="2885" y="427"/>
                    </a:lnTo>
                    <a:lnTo>
                      <a:pt x="2880" y="434"/>
                    </a:lnTo>
                    <a:lnTo>
                      <a:pt x="2874" y="439"/>
                    </a:lnTo>
                    <a:lnTo>
                      <a:pt x="2869" y="445"/>
                    </a:lnTo>
                    <a:lnTo>
                      <a:pt x="2855" y="456"/>
                    </a:lnTo>
                    <a:lnTo>
                      <a:pt x="2839" y="464"/>
                    </a:lnTo>
                    <a:lnTo>
                      <a:pt x="2823" y="472"/>
                    </a:lnTo>
                    <a:lnTo>
                      <a:pt x="2805" y="477"/>
                    </a:lnTo>
                    <a:lnTo>
                      <a:pt x="2786" y="483"/>
                    </a:lnTo>
                    <a:lnTo>
                      <a:pt x="2765" y="487"/>
                    </a:lnTo>
                    <a:lnTo>
                      <a:pt x="2744" y="490"/>
                    </a:lnTo>
                    <a:lnTo>
                      <a:pt x="2721" y="493"/>
                    </a:lnTo>
                    <a:lnTo>
                      <a:pt x="2697" y="494"/>
                    </a:lnTo>
                    <a:lnTo>
                      <a:pt x="2672" y="494"/>
                    </a:lnTo>
                    <a:close/>
                    <a:moveTo>
                      <a:pt x="3213" y="311"/>
                    </a:moveTo>
                    <a:lnTo>
                      <a:pt x="3212" y="285"/>
                    </a:lnTo>
                    <a:lnTo>
                      <a:pt x="3210" y="261"/>
                    </a:lnTo>
                    <a:lnTo>
                      <a:pt x="3205" y="238"/>
                    </a:lnTo>
                    <a:lnTo>
                      <a:pt x="3201" y="217"/>
                    </a:lnTo>
                    <a:lnTo>
                      <a:pt x="3194" y="197"/>
                    </a:lnTo>
                    <a:lnTo>
                      <a:pt x="3187" y="179"/>
                    </a:lnTo>
                    <a:lnTo>
                      <a:pt x="3178" y="162"/>
                    </a:lnTo>
                    <a:lnTo>
                      <a:pt x="3168" y="146"/>
                    </a:lnTo>
                    <a:lnTo>
                      <a:pt x="3157" y="131"/>
                    </a:lnTo>
                    <a:lnTo>
                      <a:pt x="3145" y="118"/>
                    </a:lnTo>
                    <a:lnTo>
                      <a:pt x="3132" y="105"/>
                    </a:lnTo>
                    <a:lnTo>
                      <a:pt x="3118" y="94"/>
                    </a:lnTo>
                    <a:lnTo>
                      <a:pt x="3103" y="85"/>
                    </a:lnTo>
                    <a:lnTo>
                      <a:pt x="3088" y="75"/>
                    </a:lnTo>
                    <a:lnTo>
                      <a:pt x="3071" y="67"/>
                    </a:lnTo>
                    <a:lnTo>
                      <a:pt x="3054" y="60"/>
                    </a:lnTo>
                    <a:lnTo>
                      <a:pt x="3037" y="53"/>
                    </a:lnTo>
                    <a:lnTo>
                      <a:pt x="3018" y="47"/>
                    </a:lnTo>
                    <a:lnTo>
                      <a:pt x="3000" y="42"/>
                    </a:lnTo>
                    <a:lnTo>
                      <a:pt x="2980" y="38"/>
                    </a:lnTo>
                    <a:lnTo>
                      <a:pt x="2960" y="34"/>
                    </a:lnTo>
                    <a:lnTo>
                      <a:pt x="2941" y="30"/>
                    </a:lnTo>
                    <a:lnTo>
                      <a:pt x="2920" y="28"/>
                    </a:lnTo>
                    <a:lnTo>
                      <a:pt x="2899" y="26"/>
                    </a:lnTo>
                    <a:lnTo>
                      <a:pt x="2858" y="23"/>
                    </a:lnTo>
                    <a:lnTo>
                      <a:pt x="2816" y="21"/>
                    </a:lnTo>
                    <a:lnTo>
                      <a:pt x="2774" y="19"/>
                    </a:lnTo>
                    <a:lnTo>
                      <a:pt x="2733" y="19"/>
                    </a:lnTo>
                    <a:lnTo>
                      <a:pt x="2483" y="19"/>
                    </a:lnTo>
                    <a:lnTo>
                      <a:pt x="2470" y="19"/>
                    </a:lnTo>
                    <a:lnTo>
                      <a:pt x="2458" y="22"/>
                    </a:lnTo>
                    <a:lnTo>
                      <a:pt x="2446" y="24"/>
                    </a:lnTo>
                    <a:lnTo>
                      <a:pt x="2434" y="28"/>
                    </a:lnTo>
                    <a:lnTo>
                      <a:pt x="2424" y="32"/>
                    </a:lnTo>
                    <a:lnTo>
                      <a:pt x="2413" y="38"/>
                    </a:lnTo>
                    <a:lnTo>
                      <a:pt x="2403" y="44"/>
                    </a:lnTo>
                    <a:lnTo>
                      <a:pt x="2393" y="52"/>
                    </a:lnTo>
                    <a:lnTo>
                      <a:pt x="2384" y="60"/>
                    </a:lnTo>
                    <a:lnTo>
                      <a:pt x="2376" y="68"/>
                    </a:lnTo>
                    <a:lnTo>
                      <a:pt x="2368" y="77"/>
                    </a:lnTo>
                    <a:lnTo>
                      <a:pt x="2361" y="88"/>
                    </a:lnTo>
                    <a:lnTo>
                      <a:pt x="2356" y="98"/>
                    </a:lnTo>
                    <a:lnTo>
                      <a:pt x="2351" y="109"/>
                    </a:lnTo>
                    <a:lnTo>
                      <a:pt x="2347" y="121"/>
                    </a:lnTo>
                    <a:lnTo>
                      <a:pt x="2344" y="133"/>
                    </a:lnTo>
                    <a:lnTo>
                      <a:pt x="2127" y="1161"/>
                    </a:lnTo>
                    <a:lnTo>
                      <a:pt x="2433" y="1161"/>
                    </a:lnTo>
                    <a:lnTo>
                      <a:pt x="2525" y="710"/>
                    </a:lnTo>
                    <a:lnTo>
                      <a:pt x="2557" y="710"/>
                    </a:lnTo>
                    <a:lnTo>
                      <a:pt x="2581" y="710"/>
                    </a:lnTo>
                    <a:lnTo>
                      <a:pt x="2603" y="710"/>
                    </a:lnTo>
                    <a:lnTo>
                      <a:pt x="2623" y="712"/>
                    </a:lnTo>
                    <a:lnTo>
                      <a:pt x="2639" y="713"/>
                    </a:lnTo>
                    <a:lnTo>
                      <a:pt x="2653" y="717"/>
                    </a:lnTo>
                    <a:lnTo>
                      <a:pt x="2666" y="721"/>
                    </a:lnTo>
                    <a:lnTo>
                      <a:pt x="2677" y="726"/>
                    </a:lnTo>
                    <a:lnTo>
                      <a:pt x="2686" y="734"/>
                    </a:lnTo>
                    <a:lnTo>
                      <a:pt x="2695" y="743"/>
                    </a:lnTo>
                    <a:lnTo>
                      <a:pt x="2702" y="754"/>
                    </a:lnTo>
                    <a:lnTo>
                      <a:pt x="2708" y="767"/>
                    </a:lnTo>
                    <a:lnTo>
                      <a:pt x="2713" y="782"/>
                    </a:lnTo>
                    <a:lnTo>
                      <a:pt x="2719" y="800"/>
                    </a:lnTo>
                    <a:lnTo>
                      <a:pt x="2724" y="820"/>
                    </a:lnTo>
                    <a:lnTo>
                      <a:pt x="2729" y="844"/>
                    </a:lnTo>
                    <a:lnTo>
                      <a:pt x="2734" y="870"/>
                    </a:lnTo>
                    <a:lnTo>
                      <a:pt x="2770" y="1046"/>
                    </a:lnTo>
                    <a:lnTo>
                      <a:pt x="2773" y="1058"/>
                    </a:lnTo>
                    <a:lnTo>
                      <a:pt x="2777" y="1070"/>
                    </a:lnTo>
                    <a:lnTo>
                      <a:pt x="2782" y="1081"/>
                    </a:lnTo>
                    <a:lnTo>
                      <a:pt x="2787" y="1092"/>
                    </a:lnTo>
                    <a:lnTo>
                      <a:pt x="2795" y="1102"/>
                    </a:lnTo>
                    <a:lnTo>
                      <a:pt x="2801" y="1111"/>
                    </a:lnTo>
                    <a:lnTo>
                      <a:pt x="2810" y="1120"/>
                    </a:lnTo>
                    <a:lnTo>
                      <a:pt x="2819" y="1128"/>
                    </a:lnTo>
                    <a:lnTo>
                      <a:pt x="2829" y="1135"/>
                    </a:lnTo>
                    <a:lnTo>
                      <a:pt x="2838" y="1142"/>
                    </a:lnTo>
                    <a:lnTo>
                      <a:pt x="2849" y="1147"/>
                    </a:lnTo>
                    <a:lnTo>
                      <a:pt x="2861" y="1153"/>
                    </a:lnTo>
                    <a:lnTo>
                      <a:pt x="2873" y="1156"/>
                    </a:lnTo>
                    <a:lnTo>
                      <a:pt x="2885" y="1159"/>
                    </a:lnTo>
                    <a:lnTo>
                      <a:pt x="2897" y="1160"/>
                    </a:lnTo>
                    <a:lnTo>
                      <a:pt x="2910" y="1161"/>
                    </a:lnTo>
                    <a:lnTo>
                      <a:pt x="3097" y="1161"/>
                    </a:lnTo>
                    <a:lnTo>
                      <a:pt x="3016" y="809"/>
                    </a:lnTo>
                    <a:lnTo>
                      <a:pt x="3009" y="780"/>
                    </a:lnTo>
                    <a:lnTo>
                      <a:pt x="3001" y="748"/>
                    </a:lnTo>
                    <a:lnTo>
                      <a:pt x="2995" y="732"/>
                    </a:lnTo>
                    <a:lnTo>
                      <a:pt x="2990" y="716"/>
                    </a:lnTo>
                    <a:lnTo>
                      <a:pt x="2983" y="699"/>
                    </a:lnTo>
                    <a:lnTo>
                      <a:pt x="2976" y="684"/>
                    </a:lnTo>
                    <a:lnTo>
                      <a:pt x="2968" y="669"/>
                    </a:lnTo>
                    <a:lnTo>
                      <a:pt x="2958" y="655"/>
                    </a:lnTo>
                    <a:lnTo>
                      <a:pt x="2948" y="643"/>
                    </a:lnTo>
                    <a:lnTo>
                      <a:pt x="2937" y="632"/>
                    </a:lnTo>
                    <a:lnTo>
                      <a:pt x="2931" y="626"/>
                    </a:lnTo>
                    <a:lnTo>
                      <a:pt x="2924" y="622"/>
                    </a:lnTo>
                    <a:lnTo>
                      <a:pt x="2918" y="618"/>
                    </a:lnTo>
                    <a:lnTo>
                      <a:pt x="2911" y="614"/>
                    </a:lnTo>
                    <a:lnTo>
                      <a:pt x="2904" y="612"/>
                    </a:lnTo>
                    <a:lnTo>
                      <a:pt x="2896" y="609"/>
                    </a:lnTo>
                    <a:lnTo>
                      <a:pt x="2888" y="608"/>
                    </a:lnTo>
                    <a:lnTo>
                      <a:pt x="2880" y="607"/>
                    </a:lnTo>
                    <a:lnTo>
                      <a:pt x="2880" y="603"/>
                    </a:lnTo>
                    <a:lnTo>
                      <a:pt x="2912" y="599"/>
                    </a:lnTo>
                    <a:lnTo>
                      <a:pt x="2945" y="593"/>
                    </a:lnTo>
                    <a:lnTo>
                      <a:pt x="2976" y="586"/>
                    </a:lnTo>
                    <a:lnTo>
                      <a:pt x="3006" y="577"/>
                    </a:lnTo>
                    <a:lnTo>
                      <a:pt x="3035" y="567"/>
                    </a:lnTo>
                    <a:lnTo>
                      <a:pt x="3063" y="555"/>
                    </a:lnTo>
                    <a:lnTo>
                      <a:pt x="3076" y="548"/>
                    </a:lnTo>
                    <a:lnTo>
                      <a:pt x="3088" y="540"/>
                    </a:lnTo>
                    <a:lnTo>
                      <a:pt x="3101" y="533"/>
                    </a:lnTo>
                    <a:lnTo>
                      <a:pt x="3112" y="524"/>
                    </a:lnTo>
                    <a:lnTo>
                      <a:pt x="3124" y="515"/>
                    </a:lnTo>
                    <a:lnTo>
                      <a:pt x="3133" y="507"/>
                    </a:lnTo>
                    <a:lnTo>
                      <a:pt x="3144" y="497"/>
                    </a:lnTo>
                    <a:lnTo>
                      <a:pt x="3153" y="486"/>
                    </a:lnTo>
                    <a:lnTo>
                      <a:pt x="3163" y="475"/>
                    </a:lnTo>
                    <a:lnTo>
                      <a:pt x="3170" y="463"/>
                    </a:lnTo>
                    <a:lnTo>
                      <a:pt x="3178" y="451"/>
                    </a:lnTo>
                    <a:lnTo>
                      <a:pt x="3185" y="438"/>
                    </a:lnTo>
                    <a:lnTo>
                      <a:pt x="3191" y="425"/>
                    </a:lnTo>
                    <a:lnTo>
                      <a:pt x="3197" y="411"/>
                    </a:lnTo>
                    <a:lnTo>
                      <a:pt x="3201" y="396"/>
                    </a:lnTo>
                    <a:lnTo>
                      <a:pt x="3205" y="381"/>
                    </a:lnTo>
                    <a:lnTo>
                      <a:pt x="3209" y="364"/>
                    </a:lnTo>
                    <a:lnTo>
                      <a:pt x="3211" y="347"/>
                    </a:lnTo>
                    <a:lnTo>
                      <a:pt x="3212" y="329"/>
                    </a:lnTo>
                    <a:lnTo>
                      <a:pt x="3213" y="311"/>
                    </a:lnTo>
                    <a:close/>
                    <a:moveTo>
                      <a:pt x="1084" y="149"/>
                    </a:moveTo>
                    <a:lnTo>
                      <a:pt x="1081" y="160"/>
                    </a:lnTo>
                    <a:lnTo>
                      <a:pt x="1076" y="170"/>
                    </a:lnTo>
                    <a:lnTo>
                      <a:pt x="1070" y="179"/>
                    </a:lnTo>
                    <a:lnTo>
                      <a:pt x="1065" y="189"/>
                    </a:lnTo>
                    <a:lnTo>
                      <a:pt x="1057" y="198"/>
                    </a:lnTo>
                    <a:lnTo>
                      <a:pt x="1051" y="206"/>
                    </a:lnTo>
                    <a:lnTo>
                      <a:pt x="1042" y="214"/>
                    </a:lnTo>
                    <a:lnTo>
                      <a:pt x="1033" y="221"/>
                    </a:lnTo>
                    <a:lnTo>
                      <a:pt x="1025" y="227"/>
                    </a:lnTo>
                    <a:lnTo>
                      <a:pt x="1015" y="233"/>
                    </a:lnTo>
                    <a:lnTo>
                      <a:pt x="1004" y="238"/>
                    </a:lnTo>
                    <a:lnTo>
                      <a:pt x="993" y="242"/>
                    </a:lnTo>
                    <a:lnTo>
                      <a:pt x="982" y="246"/>
                    </a:lnTo>
                    <a:lnTo>
                      <a:pt x="971" y="248"/>
                    </a:lnTo>
                    <a:lnTo>
                      <a:pt x="959" y="249"/>
                    </a:lnTo>
                    <a:lnTo>
                      <a:pt x="947" y="250"/>
                    </a:lnTo>
                    <a:lnTo>
                      <a:pt x="937" y="249"/>
                    </a:lnTo>
                    <a:lnTo>
                      <a:pt x="929" y="248"/>
                    </a:lnTo>
                    <a:lnTo>
                      <a:pt x="920" y="247"/>
                    </a:lnTo>
                    <a:lnTo>
                      <a:pt x="911" y="246"/>
                    </a:lnTo>
                    <a:lnTo>
                      <a:pt x="911" y="246"/>
                    </a:lnTo>
                    <a:lnTo>
                      <a:pt x="892" y="240"/>
                    </a:lnTo>
                    <a:lnTo>
                      <a:pt x="871" y="237"/>
                    </a:lnTo>
                    <a:lnTo>
                      <a:pt x="851" y="234"/>
                    </a:lnTo>
                    <a:lnTo>
                      <a:pt x="832" y="232"/>
                    </a:lnTo>
                    <a:lnTo>
                      <a:pt x="792" y="228"/>
                    </a:lnTo>
                    <a:lnTo>
                      <a:pt x="751" y="227"/>
                    </a:lnTo>
                    <a:lnTo>
                      <a:pt x="723" y="228"/>
                    </a:lnTo>
                    <a:lnTo>
                      <a:pt x="696" y="230"/>
                    </a:lnTo>
                    <a:lnTo>
                      <a:pt x="668" y="234"/>
                    </a:lnTo>
                    <a:lnTo>
                      <a:pt x="643" y="237"/>
                    </a:lnTo>
                    <a:lnTo>
                      <a:pt x="619" y="242"/>
                    </a:lnTo>
                    <a:lnTo>
                      <a:pt x="597" y="249"/>
                    </a:lnTo>
                    <a:lnTo>
                      <a:pt x="574" y="257"/>
                    </a:lnTo>
                    <a:lnTo>
                      <a:pt x="553" y="265"/>
                    </a:lnTo>
                    <a:lnTo>
                      <a:pt x="532" y="275"/>
                    </a:lnTo>
                    <a:lnTo>
                      <a:pt x="514" y="285"/>
                    </a:lnTo>
                    <a:lnTo>
                      <a:pt x="495" y="296"/>
                    </a:lnTo>
                    <a:lnTo>
                      <a:pt x="478" y="309"/>
                    </a:lnTo>
                    <a:lnTo>
                      <a:pt x="462" y="321"/>
                    </a:lnTo>
                    <a:lnTo>
                      <a:pt x="446" y="335"/>
                    </a:lnTo>
                    <a:lnTo>
                      <a:pt x="432" y="349"/>
                    </a:lnTo>
                    <a:lnTo>
                      <a:pt x="418" y="364"/>
                    </a:lnTo>
                    <a:lnTo>
                      <a:pt x="406" y="379"/>
                    </a:lnTo>
                    <a:lnTo>
                      <a:pt x="394" y="396"/>
                    </a:lnTo>
                    <a:lnTo>
                      <a:pt x="383" y="413"/>
                    </a:lnTo>
                    <a:lnTo>
                      <a:pt x="373" y="431"/>
                    </a:lnTo>
                    <a:lnTo>
                      <a:pt x="365" y="448"/>
                    </a:lnTo>
                    <a:lnTo>
                      <a:pt x="356" y="466"/>
                    </a:lnTo>
                    <a:lnTo>
                      <a:pt x="348" y="485"/>
                    </a:lnTo>
                    <a:lnTo>
                      <a:pt x="342" y="503"/>
                    </a:lnTo>
                    <a:lnTo>
                      <a:pt x="336" y="523"/>
                    </a:lnTo>
                    <a:lnTo>
                      <a:pt x="331" y="543"/>
                    </a:lnTo>
                    <a:lnTo>
                      <a:pt x="327" y="563"/>
                    </a:lnTo>
                    <a:lnTo>
                      <a:pt x="323" y="583"/>
                    </a:lnTo>
                    <a:lnTo>
                      <a:pt x="321" y="603"/>
                    </a:lnTo>
                    <a:lnTo>
                      <a:pt x="319" y="623"/>
                    </a:lnTo>
                    <a:lnTo>
                      <a:pt x="318" y="644"/>
                    </a:lnTo>
                    <a:lnTo>
                      <a:pt x="318" y="664"/>
                    </a:lnTo>
                    <a:lnTo>
                      <a:pt x="318" y="683"/>
                    </a:lnTo>
                    <a:lnTo>
                      <a:pt x="319" y="701"/>
                    </a:lnTo>
                    <a:lnTo>
                      <a:pt x="321" y="719"/>
                    </a:lnTo>
                    <a:lnTo>
                      <a:pt x="323" y="736"/>
                    </a:lnTo>
                    <a:lnTo>
                      <a:pt x="327" y="753"/>
                    </a:lnTo>
                    <a:lnTo>
                      <a:pt x="331" y="768"/>
                    </a:lnTo>
                    <a:lnTo>
                      <a:pt x="335" y="783"/>
                    </a:lnTo>
                    <a:lnTo>
                      <a:pt x="341" y="797"/>
                    </a:lnTo>
                    <a:lnTo>
                      <a:pt x="347" y="811"/>
                    </a:lnTo>
                    <a:lnTo>
                      <a:pt x="354" y="824"/>
                    </a:lnTo>
                    <a:lnTo>
                      <a:pt x="361" y="837"/>
                    </a:lnTo>
                    <a:lnTo>
                      <a:pt x="369" y="849"/>
                    </a:lnTo>
                    <a:lnTo>
                      <a:pt x="378" y="860"/>
                    </a:lnTo>
                    <a:lnTo>
                      <a:pt x="387" y="871"/>
                    </a:lnTo>
                    <a:lnTo>
                      <a:pt x="396" y="882"/>
                    </a:lnTo>
                    <a:lnTo>
                      <a:pt x="406" y="892"/>
                    </a:lnTo>
                    <a:lnTo>
                      <a:pt x="417" y="900"/>
                    </a:lnTo>
                    <a:lnTo>
                      <a:pt x="428" y="909"/>
                    </a:lnTo>
                    <a:lnTo>
                      <a:pt x="440" y="917"/>
                    </a:lnTo>
                    <a:lnTo>
                      <a:pt x="452" y="923"/>
                    </a:lnTo>
                    <a:lnTo>
                      <a:pt x="465" y="930"/>
                    </a:lnTo>
                    <a:lnTo>
                      <a:pt x="478" y="936"/>
                    </a:lnTo>
                    <a:lnTo>
                      <a:pt x="492" y="942"/>
                    </a:lnTo>
                    <a:lnTo>
                      <a:pt x="506" y="946"/>
                    </a:lnTo>
                    <a:lnTo>
                      <a:pt x="520" y="950"/>
                    </a:lnTo>
                    <a:lnTo>
                      <a:pt x="536" y="955"/>
                    </a:lnTo>
                    <a:lnTo>
                      <a:pt x="551" y="958"/>
                    </a:lnTo>
                    <a:lnTo>
                      <a:pt x="567" y="960"/>
                    </a:lnTo>
                    <a:lnTo>
                      <a:pt x="584" y="962"/>
                    </a:lnTo>
                    <a:lnTo>
                      <a:pt x="600" y="964"/>
                    </a:lnTo>
                    <a:lnTo>
                      <a:pt x="616" y="965"/>
                    </a:lnTo>
                    <a:lnTo>
                      <a:pt x="634" y="965"/>
                    </a:lnTo>
                    <a:lnTo>
                      <a:pt x="675" y="964"/>
                    </a:lnTo>
                    <a:lnTo>
                      <a:pt x="715" y="960"/>
                    </a:lnTo>
                    <a:lnTo>
                      <a:pt x="753" y="955"/>
                    </a:lnTo>
                    <a:lnTo>
                      <a:pt x="792" y="948"/>
                    </a:lnTo>
                    <a:lnTo>
                      <a:pt x="810" y="944"/>
                    </a:lnTo>
                    <a:lnTo>
                      <a:pt x="827" y="938"/>
                    </a:lnTo>
                    <a:lnTo>
                      <a:pt x="845" y="933"/>
                    </a:lnTo>
                    <a:lnTo>
                      <a:pt x="862" y="928"/>
                    </a:lnTo>
                    <a:lnTo>
                      <a:pt x="879" y="921"/>
                    </a:lnTo>
                    <a:lnTo>
                      <a:pt x="895" y="915"/>
                    </a:lnTo>
                    <a:lnTo>
                      <a:pt x="911" y="908"/>
                    </a:lnTo>
                    <a:lnTo>
                      <a:pt x="927" y="900"/>
                    </a:lnTo>
                    <a:lnTo>
                      <a:pt x="894" y="1148"/>
                    </a:lnTo>
                    <a:lnTo>
                      <a:pt x="863" y="1157"/>
                    </a:lnTo>
                    <a:lnTo>
                      <a:pt x="829" y="1166"/>
                    </a:lnTo>
                    <a:lnTo>
                      <a:pt x="790" y="1173"/>
                    </a:lnTo>
                    <a:lnTo>
                      <a:pt x="751" y="1180"/>
                    </a:lnTo>
                    <a:lnTo>
                      <a:pt x="709" y="1185"/>
                    </a:lnTo>
                    <a:lnTo>
                      <a:pt x="667" y="1190"/>
                    </a:lnTo>
                    <a:lnTo>
                      <a:pt x="626" y="1192"/>
                    </a:lnTo>
                    <a:lnTo>
                      <a:pt x="586" y="1193"/>
                    </a:lnTo>
                    <a:lnTo>
                      <a:pt x="551" y="1192"/>
                    </a:lnTo>
                    <a:lnTo>
                      <a:pt x="518" y="1191"/>
                    </a:lnTo>
                    <a:lnTo>
                      <a:pt x="486" y="1188"/>
                    </a:lnTo>
                    <a:lnTo>
                      <a:pt x="454" y="1183"/>
                    </a:lnTo>
                    <a:lnTo>
                      <a:pt x="424" y="1178"/>
                    </a:lnTo>
                    <a:lnTo>
                      <a:pt x="393" y="1170"/>
                    </a:lnTo>
                    <a:lnTo>
                      <a:pt x="365" y="1163"/>
                    </a:lnTo>
                    <a:lnTo>
                      <a:pt x="338" y="1154"/>
                    </a:lnTo>
                    <a:lnTo>
                      <a:pt x="310" y="1144"/>
                    </a:lnTo>
                    <a:lnTo>
                      <a:pt x="285" y="1132"/>
                    </a:lnTo>
                    <a:lnTo>
                      <a:pt x="260" y="1120"/>
                    </a:lnTo>
                    <a:lnTo>
                      <a:pt x="236" y="1107"/>
                    </a:lnTo>
                    <a:lnTo>
                      <a:pt x="214" y="1092"/>
                    </a:lnTo>
                    <a:lnTo>
                      <a:pt x="193" y="1077"/>
                    </a:lnTo>
                    <a:lnTo>
                      <a:pt x="172" y="1060"/>
                    </a:lnTo>
                    <a:lnTo>
                      <a:pt x="154" y="1043"/>
                    </a:lnTo>
                    <a:lnTo>
                      <a:pt x="135" y="1026"/>
                    </a:lnTo>
                    <a:lnTo>
                      <a:pt x="118" y="1006"/>
                    </a:lnTo>
                    <a:lnTo>
                      <a:pt x="102" y="986"/>
                    </a:lnTo>
                    <a:lnTo>
                      <a:pt x="87" y="966"/>
                    </a:lnTo>
                    <a:lnTo>
                      <a:pt x="73" y="944"/>
                    </a:lnTo>
                    <a:lnTo>
                      <a:pt x="61" y="921"/>
                    </a:lnTo>
                    <a:lnTo>
                      <a:pt x="49" y="898"/>
                    </a:lnTo>
                    <a:lnTo>
                      <a:pt x="39" y="873"/>
                    </a:lnTo>
                    <a:lnTo>
                      <a:pt x="30" y="849"/>
                    </a:lnTo>
                    <a:lnTo>
                      <a:pt x="22" y="823"/>
                    </a:lnTo>
                    <a:lnTo>
                      <a:pt x="15" y="797"/>
                    </a:lnTo>
                    <a:lnTo>
                      <a:pt x="10" y="770"/>
                    </a:lnTo>
                    <a:lnTo>
                      <a:pt x="5" y="743"/>
                    </a:lnTo>
                    <a:lnTo>
                      <a:pt x="2" y="714"/>
                    </a:lnTo>
                    <a:lnTo>
                      <a:pt x="1" y="685"/>
                    </a:lnTo>
                    <a:lnTo>
                      <a:pt x="0" y="656"/>
                    </a:lnTo>
                    <a:lnTo>
                      <a:pt x="1" y="620"/>
                    </a:lnTo>
                    <a:lnTo>
                      <a:pt x="3" y="585"/>
                    </a:lnTo>
                    <a:lnTo>
                      <a:pt x="7" y="551"/>
                    </a:lnTo>
                    <a:lnTo>
                      <a:pt x="12" y="518"/>
                    </a:lnTo>
                    <a:lnTo>
                      <a:pt x="20" y="485"/>
                    </a:lnTo>
                    <a:lnTo>
                      <a:pt x="27" y="452"/>
                    </a:lnTo>
                    <a:lnTo>
                      <a:pt x="38" y="422"/>
                    </a:lnTo>
                    <a:lnTo>
                      <a:pt x="49" y="391"/>
                    </a:lnTo>
                    <a:lnTo>
                      <a:pt x="62" y="362"/>
                    </a:lnTo>
                    <a:lnTo>
                      <a:pt x="76" y="334"/>
                    </a:lnTo>
                    <a:lnTo>
                      <a:pt x="91" y="307"/>
                    </a:lnTo>
                    <a:lnTo>
                      <a:pt x="108" y="279"/>
                    </a:lnTo>
                    <a:lnTo>
                      <a:pt x="126" y="254"/>
                    </a:lnTo>
                    <a:lnTo>
                      <a:pt x="146" y="229"/>
                    </a:lnTo>
                    <a:lnTo>
                      <a:pt x="167" y="206"/>
                    </a:lnTo>
                    <a:lnTo>
                      <a:pt x="189" y="184"/>
                    </a:lnTo>
                    <a:lnTo>
                      <a:pt x="212" y="163"/>
                    </a:lnTo>
                    <a:lnTo>
                      <a:pt x="237" y="142"/>
                    </a:lnTo>
                    <a:lnTo>
                      <a:pt x="263" y="124"/>
                    </a:lnTo>
                    <a:lnTo>
                      <a:pt x="291" y="106"/>
                    </a:lnTo>
                    <a:lnTo>
                      <a:pt x="319" y="90"/>
                    </a:lnTo>
                    <a:lnTo>
                      <a:pt x="348" y="75"/>
                    </a:lnTo>
                    <a:lnTo>
                      <a:pt x="379" y="61"/>
                    </a:lnTo>
                    <a:lnTo>
                      <a:pt x="410" y="48"/>
                    </a:lnTo>
                    <a:lnTo>
                      <a:pt x="443" y="37"/>
                    </a:lnTo>
                    <a:lnTo>
                      <a:pt x="477" y="27"/>
                    </a:lnTo>
                    <a:lnTo>
                      <a:pt x="513" y="18"/>
                    </a:lnTo>
                    <a:lnTo>
                      <a:pt x="549" y="12"/>
                    </a:lnTo>
                    <a:lnTo>
                      <a:pt x="586" y="6"/>
                    </a:lnTo>
                    <a:lnTo>
                      <a:pt x="624" y="3"/>
                    </a:lnTo>
                    <a:lnTo>
                      <a:pt x="663" y="0"/>
                    </a:lnTo>
                    <a:lnTo>
                      <a:pt x="703" y="0"/>
                    </a:lnTo>
                    <a:lnTo>
                      <a:pt x="744" y="0"/>
                    </a:lnTo>
                    <a:lnTo>
                      <a:pt x="782" y="1"/>
                    </a:lnTo>
                    <a:lnTo>
                      <a:pt x="818" y="3"/>
                    </a:lnTo>
                    <a:lnTo>
                      <a:pt x="851" y="6"/>
                    </a:lnTo>
                    <a:lnTo>
                      <a:pt x="884" y="9"/>
                    </a:lnTo>
                    <a:lnTo>
                      <a:pt x="913" y="13"/>
                    </a:lnTo>
                    <a:lnTo>
                      <a:pt x="942" y="17"/>
                    </a:lnTo>
                    <a:lnTo>
                      <a:pt x="967" y="22"/>
                    </a:lnTo>
                    <a:lnTo>
                      <a:pt x="1014" y="31"/>
                    </a:lnTo>
                    <a:lnTo>
                      <a:pt x="1053" y="41"/>
                    </a:lnTo>
                    <a:lnTo>
                      <a:pt x="1085" y="52"/>
                    </a:lnTo>
                    <a:lnTo>
                      <a:pt x="1112" y="61"/>
                    </a:lnTo>
                    <a:lnTo>
                      <a:pt x="108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6" name="Google Shape;156;p17"/>
            <p:cNvSpPr/>
            <p:nvPr/>
          </p:nvSpPr>
          <p:spPr>
            <a:xfrm>
              <a:off x="9674169" y="8899356"/>
              <a:ext cx="560906" cy="275582"/>
            </a:xfrm>
            <a:custGeom>
              <a:avLst/>
              <a:gdLst/>
              <a:ahLst/>
              <a:cxnLst/>
              <a:rect l="l" t="t" r="r" b="b"/>
              <a:pathLst>
                <a:path w="2764" h="1357" extrusionOk="0">
                  <a:moveTo>
                    <a:pt x="2628" y="741"/>
                  </a:moveTo>
                  <a:lnTo>
                    <a:pt x="2576" y="741"/>
                  </a:lnTo>
                  <a:lnTo>
                    <a:pt x="2523" y="741"/>
                  </a:lnTo>
                  <a:lnTo>
                    <a:pt x="2469" y="741"/>
                  </a:lnTo>
                  <a:lnTo>
                    <a:pt x="2417" y="741"/>
                  </a:lnTo>
                  <a:lnTo>
                    <a:pt x="2364" y="741"/>
                  </a:lnTo>
                  <a:lnTo>
                    <a:pt x="2311" y="741"/>
                  </a:lnTo>
                  <a:lnTo>
                    <a:pt x="2258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189" y="704"/>
                  </a:lnTo>
                  <a:lnTo>
                    <a:pt x="2172" y="668"/>
                  </a:lnTo>
                  <a:lnTo>
                    <a:pt x="2155" y="632"/>
                  </a:lnTo>
                  <a:lnTo>
                    <a:pt x="2138" y="596"/>
                  </a:lnTo>
                  <a:lnTo>
                    <a:pt x="2098" y="596"/>
                  </a:lnTo>
                  <a:lnTo>
                    <a:pt x="2057" y="596"/>
                  </a:lnTo>
                  <a:lnTo>
                    <a:pt x="2016" y="596"/>
                  </a:lnTo>
                  <a:lnTo>
                    <a:pt x="1976" y="596"/>
                  </a:lnTo>
                  <a:lnTo>
                    <a:pt x="1935" y="596"/>
                  </a:lnTo>
                  <a:lnTo>
                    <a:pt x="1894" y="596"/>
                  </a:lnTo>
                  <a:lnTo>
                    <a:pt x="1853" y="596"/>
                  </a:lnTo>
                  <a:lnTo>
                    <a:pt x="1813" y="596"/>
                  </a:lnTo>
                  <a:lnTo>
                    <a:pt x="1803" y="596"/>
                  </a:lnTo>
                  <a:lnTo>
                    <a:pt x="1795" y="595"/>
                  </a:lnTo>
                  <a:lnTo>
                    <a:pt x="1786" y="592"/>
                  </a:lnTo>
                  <a:lnTo>
                    <a:pt x="1779" y="589"/>
                  </a:lnTo>
                  <a:lnTo>
                    <a:pt x="1772" y="585"/>
                  </a:lnTo>
                  <a:lnTo>
                    <a:pt x="1766" y="581"/>
                  </a:lnTo>
                  <a:lnTo>
                    <a:pt x="1759" y="575"/>
                  </a:lnTo>
                  <a:lnTo>
                    <a:pt x="1755" y="569"/>
                  </a:lnTo>
                  <a:lnTo>
                    <a:pt x="1749" y="564"/>
                  </a:lnTo>
                  <a:lnTo>
                    <a:pt x="1745" y="557"/>
                  </a:lnTo>
                  <a:lnTo>
                    <a:pt x="1742" y="549"/>
                  </a:lnTo>
                  <a:lnTo>
                    <a:pt x="1739" y="542"/>
                  </a:lnTo>
                  <a:lnTo>
                    <a:pt x="1735" y="527"/>
                  </a:lnTo>
                  <a:lnTo>
                    <a:pt x="1734" y="510"/>
                  </a:lnTo>
                  <a:lnTo>
                    <a:pt x="1734" y="496"/>
                  </a:lnTo>
                  <a:lnTo>
                    <a:pt x="1734" y="484"/>
                  </a:lnTo>
                  <a:lnTo>
                    <a:pt x="1737" y="479"/>
                  </a:lnTo>
                  <a:lnTo>
                    <a:pt x="1739" y="476"/>
                  </a:lnTo>
                  <a:lnTo>
                    <a:pt x="1745" y="473"/>
                  </a:lnTo>
                  <a:lnTo>
                    <a:pt x="1754" y="472"/>
                  </a:lnTo>
                  <a:lnTo>
                    <a:pt x="1762" y="472"/>
                  </a:lnTo>
                  <a:lnTo>
                    <a:pt x="1772" y="472"/>
                  </a:lnTo>
                  <a:lnTo>
                    <a:pt x="1810" y="472"/>
                  </a:lnTo>
                  <a:lnTo>
                    <a:pt x="1850" y="472"/>
                  </a:lnTo>
                  <a:lnTo>
                    <a:pt x="1888" y="472"/>
                  </a:lnTo>
                  <a:lnTo>
                    <a:pt x="1927" y="472"/>
                  </a:lnTo>
                  <a:lnTo>
                    <a:pt x="1965" y="472"/>
                  </a:lnTo>
                  <a:lnTo>
                    <a:pt x="2003" y="472"/>
                  </a:lnTo>
                  <a:lnTo>
                    <a:pt x="204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64" y="428"/>
                  </a:lnTo>
                  <a:lnTo>
                    <a:pt x="2047" y="384"/>
                  </a:lnTo>
                  <a:lnTo>
                    <a:pt x="2030" y="341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0" y="293"/>
                  </a:lnTo>
                  <a:lnTo>
                    <a:pt x="2007" y="289"/>
                  </a:lnTo>
                  <a:lnTo>
                    <a:pt x="2003" y="286"/>
                  </a:lnTo>
                  <a:lnTo>
                    <a:pt x="1999" y="283"/>
                  </a:lnTo>
                  <a:lnTo>
                    <a:pt x="1987" y="280"/>
                  </a:lnTo>
                  <a:lnTo>
                    <a:pt x="1975" y="279"/>
                  </a:lnTo>
                  <a:lnTo>
                    <a:pt x="1962" y="279"/>
                  </a:lnTo>
                  <a:lnTo>
                    <a:pt x="1951" y="279"/>
                  </a:lnTo>
                  <a:lnTo>
                    <a:pt x="1938" y="279"/>
                  </a:lnTo>
                  <a:lnTo>
                    <a:pt x="1927" y="279"/>
                  </a:lnTo>
                  <a:lnTo>
                    <a:pt x="1914" y="245"/>
                  </a:lnTo>
                  <a:lnTo>
                    <a:pt x="1900" y="211"/>
                  </a:lnTo>
                  <a:lnTo>
                    <a:pt x="1887" y="177"/>
                  </a:lnTo>
                  <a:lnTo>
                    <a:pt x="1874" y="144"/>
                  </a:lnTo>
                  <a:lnTo>
                    <a:pt x="1860" y="110"/>
                  </a:lnTo>
                  <a:lnTo>
                    <a:pt x="1847" y="76"/>
                  </a:lnTo>
                  <a:lnTo>
                    <a:pt x="1834" y="42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4"/>
                  </a:lnTo>
                  <a:lnTo>
                    <a:pt x="1820" y="0"/>
                  </a:lnTo>
                  <a:lnTo>
                    <a:pt x="1810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796" y="0"/>
                  </a:lnTo>
                  <a:lnTo>
                    <a:pt x="1792" y="0"/>
                  </a:lnTo>
                  <a:lnTo>
                    <a:pt x="1792" y="4"/>
                  </a:lnTo>
                  <a:lnTo>
                    <a:pt x="1792" y="8"/>
                  </a:lnTo>
                  <a:lnTo>
                    <a:pt x="1792" y="42"/>
                  </a:lnTo>
                  <a:lnTo>
                    <a:pt x="1792" y="76"/>
                  </a:lnTo>
                  <a:lnTo>
                    <a:pt x="1792" y="110"/>
                  </a:lnTo>
                  <a:lnTo>
                    <a:pt x="1792" y="144"/>
                  </a:lnTo>
                  <a:lnTo>
                    <a:pt x="1792" y="177"/>
                  </a:lnTo>
                  <a:lnTo>
                    <a:pt x="1792" y="211"/>
                  </a:lnTo>
                  <a:lnTo>
                    <a:pt x="1792" y="245"/>
                  </a:lnTo>
                  <a:lnTo>
                    <a:pt x="1792" y="279"/>
                  </a:lnTo>
                  <a:lnTo>
                    <a:pt x="1677" y="279"/>
                  </a:lnTo>
                  <a:lnTo>
                    <a:pt x="1562" y="279"/>
                  </a:lnTo>
                  <a:lnTo>
                    <a:pt x="1449" y="279"/>
                  </a:lnTo>
                  <a:lnTo>
                    <a:pt x="1334" y="279"/>
                  </a:lnTo>
                  <a:lnTo>
                    <a:pt x="1219" y="279"/>
                  </a:lnTo>
                  <a:lnTo>
                    <a:pt x="1106" y="279"/>
                  </a:lnTo>
                  <a:lnTo>
                    <a:pt x="991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65" y="279"/>
                  </a:lnTo>
                  <a:lnTo>
                    <a:pt x="854" y="280"/>
                  </a:lnTo>
                  <a:lnTo>
                    <a:pt x="849" y="283"/>
                  </a:lnTo>
                  <a:lnTo>
                    <a:pt x="845" y="286"/>
                  </a:lnTo>
                  <a:lnTo>
                    <a:pt x="841" y="290"/>
                  </a:lnTo>
                  <a:lnTo>
                    <a:pt x="838" y="297"/>
                  </a:lnTo>
                  <a:lnTo>
                    <a:pt x="821" y="341"/>
                  </a:lnTo>
                  <a:lnTo>
                    <a:pt x="804" y="384"/>
                  </a:lnTo>
                  <a:lnTo>
                    <a:pt x="788" y="428"/>
                  </a:lnTo>
                  <a:lnTo>
                    <a:pt x="771" y="472"/>
                  </a:lnTo>
                  <a:lnTo>
                    <a:pt x="737" y="472"/>
                  </a:lnTo>
                  <a:lnTo>
                    <a:pt x="703" y="472"/>
                  </a:lnTo>
                  <a:lnTo>
                    <a:pt x="669" y="472"/>
                  </a:lnTo>
                  <a:lnTo>
                    <a:pt x="635" y="472"/>
                  </a:lnTo>
                  <a:lnTo>
                    <a:pt x="601" y="472"/>
                  </a:lnTo>
                  <a:lnTo>
                    <a:pt x="569" y="472"/>
                  </a:lnTo>
                  <a:lnTo>
                    <a:pt x="535" y="472"/>
                  </a:lnTo>
                  <a:lnTo>
                    <a:pt x="501" y="472"/>
                  </a:lnTo>
                  <a:lnTo>
                    <a:pt x="489" y="470"/>
                  </a:lnTo>
                  <a:lnTo>
                    <a:pt x="478" y="472"/>
                  </a:lnTo>
                  <a:lnTo>
                    <a:pt x="471" y="473"/>
                  </a:lnTo>
                  <a:lnTo>
                    <a:pt x="465" y="476"/>
                  </a:lnTo>
                  <a:lnTo>
                    <a:pt x="461" y="479"/>
                  </a:lnTo>
                  <a:lnTo>
                    <a:pt x="457" y="483"/>
                  </a:lnTo>
                  <a:lnTo>
                    <a:pt x="451" y="494"/>
                  </a:lnTo>
                  <a:lnTo>
                    <a:pt x="444" y="508"/>
                  </a:lnTo>
                  <a:lnTo>
                    <a:pt x="431" y="535"/>
                  </a:lnTo>
                  <a:lnTo>
                    <a:pt x="418" y="564"/>
                  </a:lnTo>
                  <a:lnTo>
                    <a:pt x="404" y="592"/>
                  </a:lnTo>
                  <a:lnTo>
                    <a:pt x="392" y="619"/>
                  </a:lnTo>
                  <a:lnTo>
                    <a:pt x="377" y="647"/>
                  </a:lnTo>
                  <a:lnTo>
                    <a:pt x="365" y="676"/>
                  </a:lnTo>
                  <a:lnTo>
                    <a:pt x="350" y="703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5"/>
                  </a:lnTo>
                  <a:lnTo>
                    <a:pt x="338" y="741"/>
                  </a:lnTo>
                  <a:lnTo>
                    <a:pt x="304" y="741"/>
                  </a:lnTo>
                  <a:lnTo>
                    <a:pt x="270" y="741"/>
                  </a:lnTo>
                  <a:lnTo>
                    <a:pt x="237" y="741"/>
                  </a:lnTo>
                  <a:lnTo>
                    <a:pt x="203" y="741"/>
                  </a:lnTo>
                  <a:lnTo>
                    <a:pt x="169" y="741"/>
                  </a:lnTo>
                  <a:lnTo>
                    <a:pt x="135" y="741"/>
                  </a:lnTo>
                  <a:lnTo>
                    <a:pt x="102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56" y="741"/>
                  </a:lnTo>
                  <a:lnTo>
                    <a:pt x="46" y="742"/>
                  </a:lnTo>
                  <a:lnTo>
                    <a:pt x="36" y="745"/>
                  </a:lnTo>
                  <a:lnTo>
                    <a:pt x="27" y="748"/>
                  </a:lnTo>
                  <a:lnTo>
                    <a:pt x="20" y="752"/>
                  </a:lnTo>
                  <a:lnTo>
                    <a:pt x="14" y="758"/>
                  </a:lnTo>
                  <a:lnTo>
                    <a:pt x="10" y="763"/>
                  </a:lnTo>
                  <a:lnTo>
                    <a:pt x="6" y="769"/>
                  </a:lnTo>
                  <a:lnTo>
                    <a:pt x="3" y="776"/>
                  </a:lnTo>
                  <a:lnTo>
                    <a:pt x="2" y="785"/>
                  </a:lnTo>
                  <a:lnTo>
                    <a:pt x="0" y="792"/>
                  </a:lnTo>
                  <a:lnTo>
                    <a:pt x="0" y="800"/>
                  </a:lnTo>
                  <a:lnTo>
                    <a:pt x="2" y="819"/>
                  </a:lnTo>
                  <a:lnTo>
                    <a:pt x="6" y="839"/>
                  </a:lnTo>
                  <a:lnTo>
                    <a:pt x="27" y="905"/>
                  </a:lnTo>
                  <a:lnTo>
                    <a:pt x="47" y="967"/>
                  </a:lnTo>
                  <a:lnTo>
                    <a:pt x="67" y="1026"/>
                  </a:lnTo>
                  <a:lnTo>
                    <a:pt x="87" y="1081"/>
                  </a:lnTo>
                  <a:lnTo>
                    <a:pt x="109" y="1136"/>
                  </a:lnTo>
                  <a:lnTo>
                    <a:pt x="134" y="1194"/>
                  </a:lnTo>
                  <a:lnTo>
                    <a:pt x="162" y="1254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9" y="1329"/>
                  </a:lnTo>
                  <a:lnTo>
                    <a:pt x="204" y="1337"/>
                  </a:lnTo>
                  <a:lnTo>
                    <a:pt x="209" y="1344"/>
                  </a:lnTo>
                  <a:lnTo>
                    <a:pt x="214" y="1349"/>
                  </a:lnTo>
                  <a:lnTo>
                    <a:pt x="221" y="1353"/>
                  </a:lnTo>
                  <a:lnTo>
                    <a:pt x="230" y="1354"/>
                  </a:lnTo>
                  <a:lnTo>
                    <a:pt x="240" y="1356"/>
                  </a:lnTo>
                  <a:lnTo>
                    <a:pt x="251" y="1357"/>
                  </a:lnTo>
                  <a:lnTo>
                    <a:pt x="383" y="1357"/>
                  </a:lnTo>
                  <a:lnTo>
                    <a:pt x="515" y="1357"/>
                  </a:lnTo>
                  <a:lnTo>
                    <a:pt x="648" y="1357"/>
                  </a:lnTo>
                  <a:lnTo>
                    <a:pt x="780" y="1357"/>
                  </a:lnTo>
                  <a:lnTo>
                    <a:pt x="912" y="1357"/>
                  </a:lnTo>
                  <a:lnTo>
                    <a:pt x="1043" y="1357"/>
                  </a:lnTo>
                  <a:lnTo>
                    <a:pt x="1175" y="1357"/>
                  </a:lnTo>
                  <a:lnTo>
                    <a:pt x="1309" y="1357"/>
                  </a:lnTo>
                  <a:lnTo>
                    <a:pt x="1440" y="1357"/>
                  </a:lnTo>
                  <a:lnTo>
                    <a:pt x="1572" y="1357"/>
                  </a:lnTo>
                  <a:lnTo>
                    <a:pt x="1704" y="1357"/>
                  </a:lnTo>
                  <a:lnTo>
                    <a:pt x="1836" y="1357"/>
                  </a:lnTo>
                  <a:lnTo>
                    <a:pt x="1968" y="1357"/>
                  </a:lnTo>
                  <a:lnTo>
                    <a:pt x="2101" y="1357"/>
                  </a:lnTo>
                  <a:lnTo>
                    <a:pt x="2233" y="1357"/>
                  </a:lnTo>
                  <a:lnTo>
                    <a:pt x="2364" y="1357"/>
                  </a:lnTo>
                  <a:lnTo>
                    <a:pt x="2374" y="1356"/>
                  </a:lnTo>
                  <a:lnTo>
                    <a:pt x="2383" y="1354"/>
                  </a:lnTo>
                  <a:lnTo>
                    <a:pt x="2391" y="1353"/>
                  </a:lnTo>
                  <a:lnTo>
                    <a:pt x="2399" y="1350"/>
                  </a:lnTo>
                  <a:lnTo>
                    <a:pt x="2406" y="1347"/>
                  </a:lnTo>
                  <a:lnTo>
                    <a:pt x="2411" y="1343"/>
                  </a:lnTo>
                  <a:lnTo>
                    <a:pt x="2417" y="1339"/>
                  </a:lnTo>
                  <a:lnTo>
                    <a:pt x="2423" y="1333"/>
                  </a:lnTo>
                  <a:lnTo>
                    <a:pt x="2433" y="1322"/>
                  </a:lnTo>
                  <a:lnTo>
                    <a:pt x="2441" y="1309"/>
                  </a:lnTo>
                  <a:lnTo>
                    <a:pt x="2450" y="1295"/>
                  </a:lnTo>
                  <a:lnTo>
                    <a:pt x="2458" y="1281"/>
                  </a:lnTo>
                  <a:lnTo>
                    <a:pt x="2489" y="1227"/>
                  </a:lnTo>
                  <a:lnTo>
                    <a:pt x="2522" y="1174"/>
                  </a:lnTo>
                  <a:lnTo>
                    <a:pt x="2554" y="1122"/>
                  </a:lnTo>
                  <a:lnTo>
                    <a:pt x="2587" y="1071"/>
                  </a:lnTo>
                  <a:lnTo>
                    <a:pt x="2621" y="1021"/>
                  </a:lnTo>
                  <a:lnTo>
                    <a:pt x="2655" y="972"/>
                  </a:lnTo>
                  <a:lnTo>
                    <a:pt x="2690" y="921"/>
                  </a:lnTo>
                  <a:lnTo>
                    <a:pt x="2727" y="871"/>
                  </a:lnTo>
                  <a:lnTo>
                    <a:pt x="2742" y="850"/>
                  </a:lnTo>
                  <a:lnTo>
                    <a:pt x="2753" y="830"/>
                  </a:lnTo>
                  <a:lnTo>
                    <a:pt x="2760" y="814"/>
                  </a:lnTo>
                  <a:lnTo>
                    <a:pt x="2763" y="799"/>
                  </a:lnTo>
                  <a:lnTo>
                    <a:pt x="2764" y="793"/>
                  </a:lnTo>
                  <a:lnTo>
                    <a:pt x="2764" y="788"/>
                  </a:lnTo>
                  <a:lnTo>
                    <a:pt x="2764" y="782"/>
                  </a:lnTo>
                  <a:lnTo>
                    <a:pt x="2763" y="776"/>
                  </a:lnTo>
                  <a:lnTo>
                    <a:pt x="2760" y="772"/>
                  </a:lnTo>
                  <a:lnTo>
                    <a:pt x="2757" y="768"/>
                  </a:lnTo>
                  <a:lnTo>
                    <a:pt x="2754" y="763"/>
                  </a:lnTo>
                  <a:lnTo>
                    <a:pt x="2750" y="761"/>
                  </a:lnTo>
                  <a:lnTo>
                    <a:pt x="2740" y="755"/>
                  </a:lnTo>
                  <a:lnTo>
                    <a:pt x="2729" y="749"/>
                  </a:lnTo>
                  <a:lnTo>
                    <a:pt x="2716" y="746"/>
                  </a:lnTo>
                  <a:lnTo>
                    <a:pt x="2700" y="744"/>
                  </a:lnTo>
                  <a:lnTo>
                    <a:pt x="2666" y="741"/>
                  </a:lnTo>
                  <a:lnTo>
                    <a:pt x="2628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9056410" y="8797131"/>
              <a:ext cx="543833" cy="488481"/>
            </a:xfrm>
            <a:custGeom>
              <a:avLst/>
              <a:gdLst/>
              <a:ahLst/>
              <a:cxnLst/>
              <a:rect l="l" t="t" r="r" b="b"/>
              <a:pathLst>
                <a:path w="2359" h="2118" extrusionOk="0">
                  <a:moveTo>
                    <a:pt x="1050" y="225"/>
                  </a:moveTo>
                  <a:lnTo>
                    <a:pt x="1239" y="225"/>
                  </a:lnTo>
                  <a:lnTo>
                    <a:pt x="1247" y="225"/>
                  </a:lnTo>
                  <a:lnTo>
                    <a:pt x="1256" y="227"/>
                  </a:lnTo>
                  <a:lnTo>
                    <a:pt x="1263" y="229"/>
                  </a:lnTo>
                  <a:lnTo>
                    <a:pt x="1271" y="232"/>
                  </a:lnTo>
                  <a:lnTo>
                    <a:pt x="1278" y="235"/>
                  </a:lnTo>
                  <a:lnTo>
                    <a:pt x="1286" y="239"/>
                  </a:lnTo>
                  <a:lnTo>
                    <a:pt x="1291" y="244"/>
                  </a:lnTo>
                  <a:lnTo>
                    <a:pt x="1297" y="249"/>
                  </a:lnTo>
                  <a:lnTo>
                    <a:pt x="1303" y="255"/>
                  </a:lnTo>
                  <a:lnTo>
                    <a:pt x="1308" y="262"/>
                  </a:lnTo>
                  <a:lnTo>
                    <a:pt x="1312" y="269"/>
                  </a:lnTo>
                  <a:lnTo>
                    <a:pt x="1315" y="276"/>
                  </a:lnTo>
                  <a:lnTo>
                    <a:pt x="1318" y="283"/>
                  </a:lnTo>
                  <a:lnTo>
                    <a:pt x="1320" y="292"/>
                  </a:lnTo>
                  <a:lnTo>
                    <a:pt x="1321" y="300"/>
                  </a:lnTo>
                  <a:lnTo>
                    <a:pt x="1322" y="309"/>
                  </a:lnTo>
                  <a:lnTo>
                    <a:pt x="1322" y="309"/>
                  </a:lnTo>
                  <a:lnTo>
                    <a:pt x="1321" y="317"/>
                  </a:lnTo>
                  <a:lnTo>
                    <a:pt x="1320" y="324"/>
                  </a:lnTo>
                  <a:lnTo>
                    <a:pt x="1318" y="333"/>
                  </a:lnTo>
                  <a:lnTo>
                    <a:pt x="1315" y="340"/>
                  </a:lnTo>
                  <a:lnTo>
                    <a:pt x="1312" y="347"/>
                  </a:lnTo>
                  <a:lnTo>
                    <a:pt x="1308" y="354"/>
                  </a:lnTo>
                  <a:lnTo>
                    <a:pt x="1303" y="361"/>
                  </a:lnTo>
                  <a:lnTo>
                    <a:pt x="1297" y="367"/>
                  </a:lnTo>
                  <a:lnTo>
                    <a:pt x="1291" y="373"/>
                  </a:lnTo>
                  <a:lnTo>
                    <a:pt x="1286" y="377"/>
                  </a:lnTo>
                  <a:lnTo>
                    <a:pt x="1278" y="381"/>
                  </a:lnTo>
                  <a:lnTo>
                    <a:pt x="1271" y="385"/>
                  </a:lnTo>
                  <a:lnTo>
                    <a:pt x="1263" y="388"/>
                  </a:lnTo>
                  <a:lnTo>
                    <a:pt x="1256" y="390"/>
                  </a:lnTo>
                  <a:lnTo>
                    <a:pt x="1247" y="391"/>
                  </a:lnTo>
                  <a:lnTo>
                    <a:pt x="1239" y="391"/>
                  </a:lnTo>
                  <a:lnTo>
                    <a:pt x="1169" y="391"/>
                  </a:lnTo>
                  <a:lnTo>
                    <a:pt x="1195" y="426"/>
                  </a:lnTo>
                  <a:lnTo>
                    <a:pt x="1219" y="460"/>
                  </a:lnTo>
                  <a:lnTo>
                    <a:pt x="1243" y="494"/>
                  </a:lnTo>
                  <a:lnTo>
                    <a:pt x="1266" y="527"/>
                  </a:lnTo>
                  <a:lnTo>
                    <a:pt x="1454" y="527"/>
                  </a:lnTo>
                  <a:lnTo>
                    <a:pt x="1463" y="527"/>
                  </a:lnTo>
                  <a:lnTo>
                    <a:pt x="1471" y="528"/>
                  </a:lnTo>
                  <a:lnTo>
                    <a:pt x="1480" y="531"/>
                  </a:lnTo>
                  <a:lnTo>
                    <a:pt x="1487" y="534"/>
                  </a:lnTo>
                  <a:lnTo>
                    <a:pt x="1494" y="537"/>
                  </a:lnTo>
                  <a:lnTo>
                    <a:pt x="1501" y="541"/>
                  </a:lnTo>
                  <a:lnTo>
                    <a:pt x="1508" y="545"/>
                  </a:lnTo>
                  <a:lnTo>
                    <a:pt x="1514" y="551"/>
                  </a:lnTo>
                  <a:lnTo>
                    <a:pt x="1519" y="557"/>
                  </a:lnTo>
                  <a:lnTo>
                    <a:pt x="1524" y="564"/>
                  </a:lnTo>
                  <a:lnTo>
                    <a:pt x="1528" y="571"/>
                  </a:lnTo>
                  <a:lnTo>
                    <a:pt x="1531" y="578"/>
                  </a:lnTo>
                  <a:lnTo>
                    <a:pt x="1534" y="585"/>
                  </a:lnTo>
                  <a:lnTo>
                    <a:pt x="1536" y="594"/>
                  </a:lnTo>
                  <a:lnTo>
                    <a:pt x="1538" y="602"/>
                  </a:lnTo>
                  <a:lnTo>
                    <a:pt x="1538" y="611"/>
                  </a:lnTo>
                  <a:lnTo>
                    <a:pt x="1538" y="611"/>
                  </a:lnTo>
                  <a:lnTo>
                    <a:pt x="1538" y="619"/>
                  </a:lnTo>
                  <a:lnTo>
                    <a:pt x="1536" y="626"/>
                  </a:lnTo>
                  <a:lnTo>
                    <a:pt x="1534" y="635"/>
                  </a:lnTo>
                  <a:lnTo>
                    <a:pt x="1531" y="642"/>
                  </a:lnTo>
                  <a:lnTo>
                    <a:pt x="1528" y="649"/>
                  </a:lnTo>
                  <a:lnTo>
                    <a:pt x="1524" y="656"/>
                  </a:lnTo>
                  <a:lnTo>
                    <a:pt x="1519" y="663"/>
                  </a:lnTo>
                  <a:lnTo>
                    <a:pt x="1514" y="669"/>
                  </a:lnTo>
                  <a:lnTo>
                    <a:pt x="1508" y="674"/>
                  </a:lnTo>
                  <a:lnTo>
                    <a:pt x="1501" y="679"/>
                  </a:lnTo>
                  <a:lnTo>
                    <a:pt x="1494" y="683"/>
                  </a:lnTo>
                  <a:lnTo>
                    <a:pt x="1487" y="687"/>
                  </a:lnTo>
                  <a:lnTo>
                    <a:pt x="1480" y="689"/>
                  </a:lnTo>
                  <a:lnTo>
                    <a:pt x="1471" y="691"/>
                  </a:lnTo>
                  <a:lnTo>
                    <a:pt x="1463" y="693"/>
                  </a:lnTo>
                  <a:lnTo>
                    <a:pt x="1454" y="693"/>
                  </a:lnTo>
                  <a:lnTo>
                    <a:pt x="1383" y="693"/>
                  </a:lnTo>
                  <a:lnTo>
                    <a:pt x="1430" y="759"/>
                  </a:lnTo>
                  <a:lnTo>
                    <a:pt x="1470" y="816"/>
                  </a:lnTo>
                  <a:lnTo>
                    <a:pt x="1501" y="859"/>
                  </a:lnTo>
                  <a:lnTo>
                    <a:pt x="1521" y="886"/>
                  </a:lnTo>
                  <a:lnTo>
                    <a:pt x="2127" y="925"/>
                  </a:lnTo>
                  <a:lnTo>
                    <a:pt x="2127" y="925"/>
                  </a:lnTo>
                  <a:lnTo>
                    <a:pt x="2167" y="931"/>
                  </a:lnTo>
                  <a:lnTo>
                    <a:pt x="2203" y="938"/>
                  </a:lnTo>
                  <a:lnTo>
                    <a:pt x="2220" y="942"/>
                  </a:lnTo>
                  <a:lnTo>
                    <a:pt x="2235" y="946"/>
                  </a:lnTo>
                  <a:lnTo>
                    <a:pt x="2251" y="952"/>
                  </a:lnTo>
                  <a:lnTo>
                    <a:pt x="2265" y="958"/>
                  </a:lnTo>
                  <a:lnTo>
                    <a:pt x="2279" y="966"/>
                  </a:lnTo>
                  <a:lnTo>
                    <a:pt x="2292" y="975"/>
                  </a:lnTo>
                  <a:lnTo>
                    <a:pt x="2303" y="985"/>
                  </a:lnTo>
                  <a:lnTo>
                    <a:pt x="2316" y="996"/>
                  </a:lnTo>
                  <a:lnTo>
                    <a:pt x="2327" y="1009"/>
                  </a:lnTo>
                  <a:lnTo>
                    <a:pt x="2339" y="1024"/>
                  </a:lnTo>
                  <a:lnTo>
                    <a:pt x="2349" y="1040"/>
                  </a:lnTo>
                  <a:lnTo>
                    <a:pt x="2359" y="1060"/>
                  </a:lnTo>
                  <a:lnTo>
                    <a:pt x="2359" y="1060"/>
                  </a:lnTo>
                  <a:lnTo>
                    <a:pt x="2349" y="1078"/>
                  </a:lnTo>
                  <a:lnTo>
                    <a:pt x="2339" y="1095"/>
                  </a:lnTo>
                  <a:lnTo>
                    <a:pt x="2327" y="1109"/>
                  </a:lnTo>
                  <a:lnTo>
                    <a:pt x="2316" y="1124"/>
                  </a:lnTo>
                  <a:lnTo>
                    <a:pt x="2305" y="1135"/>
                  </a:lnTo>
                  <a:lnTo>
                    <a:pt x="2292" y="1145"/>
                  </a:lnTo>
                  <a:lnTo>
                    <a:pt x="2279" y="1153"/>
                  </a:lnTo>
                  <a:lnTo>
                    <a:pt x="2265" y="1160"/>
                  </a:lnTo>
                  <a:lnTo>
                    <a:pt x="2251" y="1168"/>
                  </a:lnTo>
                  <a:lnTo>
                    <a:pt x="2235" y="1173"/>
                  </a:lnTo>
                  <a:lnTo>
                    <a:pt x="2220" y="1177"/>
                  </a:lnTo>
                  <a:lnTo>
                    <a:pt x="2203" y="1182"/>
                  </a:lnTo>
                  <a:lnTo>
                    <a:pt x="2167" y="1189"/>
                  </a:lnTo>
                  <a:lnTo>
                    <a:pt x="2127" y="1194"/>
                  </a:lnTo>
                  <a:lnTo>
                    <a:pt x="2127" y="1194"/>
                  </a:lnTo>
                  <a:lnTo>
                    <a:pt x="1521" y="1233"/>
                  </a:lnTo>
                  <a:lnTo>
                    <a:pt x="1521" y="1233"/>
                  </a:lnTo>
                  <a:lnTo>
                    <a:pt x="1481" y="1288"/>
                  </a:lnTo>
                  <a:lnTo>
                    <a:pt x="1446" y="1339"/>
                  </a:lnTo>
                  <a:lnTo>
                    <a:pt x="1413" y="1384"/>
                  </a:lnTo>
                  <a:lnTo>
                    <a:pt x="1383" y="1425"/>
                  </a:lnTo>
                  <a:lnTo>
                    <a:pt x="1454" y="1425"/>
                  </a:lnTo>
                  <a:lnTo>
                    <a:pt x="1463" y="1427"/>
                  </a:lnTo>
                  <a:lnTo>
                    <a:pt x="1471" y="1428"/>
                  </a:lnTo>
                  <a:lnTo>
                    <a:pt x="1480" y="1430"/>
                  </a:lnTo>
                  <a:lnTo>
                    <a:pt x="1487" y="1433"/>
                  </a:lnTo>
                  <a:lnTo>
                    <a:pt x="1494" y="1435"/>
                  </a:lnTo>
                  <a:lnTo>
                    <a:pt x="1501" y="1440"/>
                  </a:lnTo>
                  <a:lnTo>
                    <a:pt x="1508" y="1445"/>
                  </a:lnTo>
                  <a:lnTo>
                    <a:pt x="1514" y="1451"/>
                  </a:lnTo>
                  <a:lnTo>
                    <a:pt x="1519" y="1457"/>
                  </a:lnTo>
                  <a:lnTo>
                    <a:pt x="1524" y="1462"/>
                  </a:lnTo>
                  <a:lnTo>
                    <a:pt x="1528" y="1469"/>
                  </a:lnTo>
                  <a:lnTo>
                    <a:pt x="1531" y="1476"/>
                  </a:lnTo>
                  <a:lnTo>
                    <a:pt x="1534" y="1485"/>
                  </a:lnTo>
                  <a:lnTo>
                    <a:pt x="1536" y="1492"/>
                  </a:lnTo>
                  <a:lnTo>
                    <a:pt x="1538" y="1501"/>
                  </a:lnTo>
                  <a:lnTo>
                    <a:pt x="1538" y="1509"/>
                  </a:lnTo>
                  <a:lnTo>
                    <a:pt x="1538" y="1509"/>
                  </a:lnTo>
                  <a:lnTo>
                    <a:pt x="1538" y="1518"/>
                  </a:lnTo>
                  <a:lnTo>
                    <a:pt x="1536" y="1526"/>
                  </a:lnTo>
                  <a:lnTo>
                    <a:pt x="1534" y="1533"/>
                  </a:lnTo>
                  <a:lnTo>
                    <a:pt x="1531" y="1542"/>
                  </a:lnTo>
                  <a:lnTo>
                    <a:pt x="1528" y="1549"/>
                  </a:lnTo>
                  <a:lnTo>
                    <a:pt x="1524" y="1556"/>
                  </a:lnTo>
                  <a:lnTo>
                    <a:pt x="1519" y="1561"/>
                  </a:lnTo>
                  <a:lnTo>
                    <a:pt x="1514" y="1567"/>
                  </a:lnTo>
                  <a:lnTo>
                    <a:pt x="1508" y="1573"/>
                  </a:lnTo>
                  <a:lnTo>
                    <a:pt x="1501" y="1577"/>
                  </a:lnTo>
                  <a:lnTo>
                    <a:pt x="1494" y="1581"/>
                  </a:lnTo>
                  <a:lnTo>
                    <a:pt x="1487" y="1586"/>
                  </a:lnTo>
                  <a:lnTo>
                    <a:pt x="1480" y="1588"/>
                  </a:lnTo>
                  <a:lnTo>
                    <a:pt x="1471" y="1590"/>
                  </a:lnTo>
                  <a:lnTo>
                    <a:pt x="1463" y="1591"/>
                  </a:lnTo>
                  <a:lnTo>
                    <a:pt x="1454" y="1593"/>
                  </a:lnTo>
                  <a:lnTo>
                    <a:pt x="1267" y="1593"/>
                  </a:lnTo>
                  <a:lnTo>
                    <a:pt x="1225" y="1654"/>
                  </a:lnTo>
                  <a:lnTo>
                    <a:pt x="1203" y="1686"/>
                  </a:lnTo>
                  <a:lnTo>
                    <a:pt x="1192" y="1706"/>
                  </a:lnTo>
                  <a:lnTo>
                    <a:pt x="1176" y="1727"/>
                  </a:lnTo>
                  <a:lnTo>
                    <a:pt x="1239" y="1727"/>
                  </a:lnTo>
                  <a:lnTo>
                    <a:pt x="1247" y="1729"/>
                  </a:lnTo>
                  <a:lnTo>
                    <a:pt x="1256" y="1730"/>
                  </a:lnTo>
                  <a:lnTo>
                    <a:pt x="1263" y="1732"/>
                  </a:lnTo>
                  <a:lnTo>
                    <a:pt x="1271" y="1734"/>
                  </a:lnTo>
                  <a:lnTo>
                    <a:pt x="1278" y="1737"/>
                  </a:lnTo>
                  <a:lnTo>
                    <a:pt x="1286" y="1741"/>
                  </a:lnTo>
                  <a:lnTo>
                    <a:pt x="1291" y="1747"/>
                  </a:lnTo>
                  <a:lnTo>
                    <a:pt x="1297" y="1753"/>
                  </a:lnTo>
                  <a:lnTo>
                    <a:pt x="1303" y="1758"/>
                  </a:lnTo>
                  <a:lnTo>
                    <a:pt x="1308" y="1764"/>
                  </a:lnTo>
                  <a:lnTo>
                    <a:pt x="1312" y="1771"/>
                  </a:lnTo>
                  <a:lnTo>
                    <a:pt x="1315" y="1778"/>
                  </a:lnTo>
                  <a:lnTo>
                    <a:pt x="1318" y="1787"/>
                  </a:lnTo>
                  <a:lnTo>
                    <a:pt x="1320" y="1794"/>
                  </a:lnTo>
                  <a:lnTo>
                    <a:pt x="1321" y="1802"/>
                  </a:lnTo>
                  <a:lnTo>
                    <a:pt x="1322" y="1811"/>
                  </a:lnTo>
                  <a:lnTo>
                    <a:pt x="1322" y="1811"/>
                  </a:lnTo>
                  <a:lnTo>
                    <a:pt x="1321" y="1819"/>
                  </a:lnTo>
                  <a:lnTo>
                    <a:pt x="1320" y="1828"/>
                  </a:lnTo>
                  <a:lnTo>
                    <a:pt x="1318" y="1835"/>
                  </a:lnTo>
                  <a:lnTo>
                    <a:pt x="1315" y="1843"/>
                  </a:lnTo>
                  <a:lnTo>
                    <a:pt x="1312" y="1851"/>
                  </a:lnTo>
                  <a:lnTo>
                    <a:pt x="1308" y="1858"/>
                  </a:lnTo>
                  <a:lnTo>
                    <a:pt x="1303" y="1863"/>
                  </a:lnTo>
                  <a:lnTo>
                    <a:pt x="1297" y="1869"/>
                  </a:lnTo>
                  <a:lnTo>
                    <a:pt x="1291" y="1875"/>
                  </a:lnTo>
                  <a:lnTo>
                    <a:pt x="1286" y="1879"/>
                  </a:lnTo>
                  <a:lnTo>
                    <a:pt x="1278" y="1883"/>
                  </a:lnTo>
                  <a:lnTo>
                    <a:pt x="1271" y="1887"/>
                  </a:lnTo>
                  <a:lnTo>
                    <a:pt x="1263" y="1890"/>
                  </a:lnTo>
                  <a:lnTo>
                    <a:pt x="1256" y="1892"/>
                  </a:lnTo>
                  <a:lnTo>
                    <a:pt x="1247" y="1893"/>
                  </a:lnTo>
                  <a:lnTo>
                    <a:pt x="1239" y="1894"/>
                  </a:lnTo>
                  <a:lnTo>
                    <a:pt x="1055" y="1894"/>
                  </a:lnTo>
                  <a:lnTo>
                    <a:pt x="943" y="2042"/>
                  </a:lnTo>
                  <a:lnTo>
                    <a:pt x="914" y="2080"/>
                  </a:lnTo>
                  <a:lnTo>
                    <a:pt x="876" y="2108"/>
                  </a:lnTo>
                  <a:lnTo>
                    <a:pt x="828" y="2118"/>
                  </a:lnTo>
                  <a:lnTo>
                    <a:pt x="828" y="2118"/>
                  </a:lnTo>
                  <a:lnTo>
                    <a:pt x="780" y="2118"/>
                  </a:lnTo>
                  <a:lnTo>
                    <a:pt x="741" y="2108"/>
                  </a:lnTo>
                  <a:lnTo>
                    <a:pt x="731" y="2099"/>
                  </a:lnTo>
                  <a:lnTo>
                    <a:pt x="721" y="2090"/>
                  </a:lnTo>
                  <a:lnTo>
                    <a:pt x="721" y="2032"/>
                  </a:lnTo>
                  <a:lnTo>
                    <a:pt x="721" y="2032"/>
                  </a:lnTo>
                  <a:lnTo>
                    <a:pt x="982" y="1243"/>
                  </a:lnTo>
                  <a:lnTo>
                    <a:pt x="712" y="1223"/>
                  </a:lnTo>
                  <a:lnTo>
                    <a:pt x="289" y="1175"/>
                  </a:lnTo>
                  <a:lnTo>
                    <a:pt x="289" y="1175"/>
                  </a:lnTo>
                  <a:lnTo>
                    <a:pt x="67" y="1425"/>
                  </a:lnTo>
                  <a:lnTo>
                    <a:pt x="0" y="1387"/>
                  </a:lnTo>
                  <a:lnTo>
                    <a:pt x="67" y="1060"/>
                  </a:lnTo>
                  <a:lnTo>
                    <a:pt x="0" y="732"/>
                  </a:lnTo>
                  <a:lnTo>
                    <a:pt x="67" y="694"/>
                  </a:lnTo>
                  <a:lnTo>
                    <a:pt x="289" y="944"/>
                  </a:lnTo>
                  <a:lnTo>
                    <a:pt x="712" y="895"/>
                  </a:lnTo>
                  <a:lnTo>
                    <a:pt x="982" y="877"/>
                  </a:lnTo>
                  <a:lnTo>
                    <a:pt x="982" y="877"/>
                  </a:lnTo>
                  <a:lnTo>
                    <a:pt x="721" y="88"/>
                  </a:lnTo>
                  <a:lnTo>
                    <a:pt x="721" y="30"/>
                  </a:lnTo>
                  <a:lnTo>
                    <a:pt x="731" y="20"/>
                  </a:lnTo>
                  <a:lnTo>
                    <a:pt x="741" y="10"/>
                  </a:lnTo>
                  <a:lnTo>
                    <a:pt x="780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76" y="10"/>
                  </a:lnTo>
                  <a:lnTo>
                    <a:pt x="914" y="40"/>
                  </a:lnTo>
                  <a:lnTo>
                    <a:pt x="943" y="78"/>
                  </a:lnTo>
                  <a:lnTo>
                    <a:pt x="943" y="78"/>
                  </a:lnTo>
                  <a:lnTo>
                    <a:pt x="969" y="113"/>
                  </a:lnTo>
                  <a:lnTo>
                    <a:pt x="996" y="150"/>
                  </a:lnTo>
                  <a:lnTo>
                    <a:pt x="1023" y="187"/>
                  </a:lnTo>
                  <a:lnTo>
                    <a:pt x="1050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0998889" y="8950998"/>
              <a:ext cx="737096" cy="189871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5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4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2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1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0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1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2" y="159"/>
                  </a:lnTo>
                  <a:lnTo>
                    <a:pt x="662" y="170"/>
                  </a:lnTo>
                  <a:lnTo>
                    <a:pt x="662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2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1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1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1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1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0" y="510"/>
                  </a:lnTo>
                  <a:lnTo>
                    <a:pt x="723" y="510"/>
                  </a:lnTo>
                  <a:lnTo>
                    <a:pt x="733" y="510"/>
                  </a:lnTo>
                  <a:lnTo>
                    <a:pt x="743" y="512"/>
                  </a:lnTo>
                  <a:lnTo>
                    <a:pt x="753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3" y="612"/>
                  </a:lnTo>
                  <a:lnTo>
                    <a:pt x="743" y="615"/>
                  </a:lnTo>
                  <a:lnTo>
                    <a:pt x="733" y="617"/>
                  </a:lnTo>
                  <a:lnTo>
                    <a:pt x="682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89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1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5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2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7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0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6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1443" y="434"/>
                  </a:moveTo>
                  <a:lnTo>
                    <a:pt x="1126" y="434"/>
                  </a:lnTo>
                  <a:lnTo>
                    <a:pt x="1126" y="279"/>
                  </a:lnTo>
                  <a:lnTo>
                    <a:pt x="1443" y="279"/>
                  </a:lnTo>
                  <a:lnTo>
                    <a:pt x="1443" y="434"/>
                  </a:lnTo>
                  <a:close/>
                  <a:moveTo>
                    <a:pt x="1790" y="713"/>
                  </a:moveTo>
                  <a:lnTo>
                    <a:pt x="1559" y="713"/>
                  </a:lnTo>
                  <a:lnTo>
                    <a:pt x="1559" y="279"/>
                  </a:lnTo>
                  <a:lnTo>
                    <a:pt x="1790" y="279"/>
                  </a:lnTo>
                  <a:lnTo>
                    <a:pt x="1790" y="713"/>
                  </a:lnTo>
                  <a:close/>
                  <a:moveTo>
                    <a:pt x="2070" y="713"/>
                  </a:moveTo>
                  <a:lnTo>
                    <a:pt x="1839" y="713"/>
                  </a:lnTo>
                  <a:lnTo>
                    <a:pt x="1839" y="279"/>
                  </a:lnTo>
                  <a:lnTo>
                    <a:pt x="2070" y="279"/>
                  </a:lnTo>
                  <a:lnTo>
                    <a:pt x="2070" y="713"/>
                  </a:lnTo>
                  <a:close/>
                  <a:moveTo>
                    <a:pt x="250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02" y="279"/>
                  </a:lnTo>
                  <a:lnTo>
                    <a:pt x="2502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7583609" y="8890960"/>
              <a:ext cx="522684" cy="306430"/>
            </a:xfrm>
            <a:custGeom>
              <a:avLst/>
              <a:gdLst/>
              <a:ahLst/>
              <a:cxnLst/>
              <a:rect l="l" t="t" r="r" b="b"/>
              <a:pathLst>
                <a:path w="2503" h="1467" extrusionOk="0">
                  <a:moveTo>
                    <a:pt x="2455" y="972"/>
                  </a:moveTo>
                  <a:lnTo>
                    <a:pt x="2455" y="943"/>
                  </a:lnTo>
                  <a:lnTo>
                    <a:pt x="2455" y="913"/>
                  </a:lnTo>
                  <a:lnTo>
                    <a:pt x="2455" y="883"/>
                  </a:lnTo>
                  <a:lnTo>
                    <a:pt x="2455" y="853"/>
                  </a:lnTo>
                  <a:lnTo>
                    <a:pt x="2455" y="824"/>
                  </a:lnTo>
                  <a:lnTo>
                    <a:pt x="2455" y="794"/>
                  </a:lnTo>
                  <a:lnTo>
                    <a:pt x="2455" y="764"/>
                  </a:lnTo>
                  <a:lnTo>
                    <a:pt x="2455" y="734"/>
                  </a:lnTo>
                  <a:lnTo>
                    <a:pt x="2455" y="719"/>
                  </a:lnTo>
                  <a:lnTo>
                    <a:pt x="2455" y="706"/>
                  </a:lnTo>
                  <a:lnTo>
                    <a:pt x="2453" y="696"/>
                  </a:lnTo>
                  <a:lnTo>
                    <a:pt x="2450" y="686"/>
                  </a:lnTo>
                  <a:lnTo>
                    <a:pt x="2446" y="678"/>
                  </a:lnTo>
                  <a:lnTo>
                    <a:pt x="2439" y="668"/>
                  </a:lnTo>
                  <a:lnTo>
                    <a:pt x="2432" y="656"/>
                  </a:lnTo>
                  <a:lnTo>
                    <a:pt x="2421" y="642"/>
                  </a:lnTo>
                  <a:lnTo>
                    <a:pt x="2382" y="591"/>
                  </a:lnTo>
                  <a:lnTo>
                    <a:pt x="2343" y="542"/>
                  </a:lnTo>
                  <a:lnTo>
                    <a:pt x="2304" y="491"/>
                  </a:lnTo>
                  <a:lnTo>
                    <a:pt x="2265" y="440"/>
                  </a:lnTo>
                  <a:lnTo>
                    <a:pt x="2256" y="428"/>
                  </a:lnTo>
                  <a:lnTo>
                    <a:pt x="2248" y="418"/>
                  </a:lnTo>
                  <a:lnTo>
                    <a:pt x="2241" y="410"/>
                  </a:lnTo>
                  <a:lnTo>
                    <a:pt x="2232" y="404"/>
                  </a:lnTo>
                  <a:lnTo>
                    <a:pt x="2224" y="400"/>
                  </a:lnTo>
                  <a:lnTo>
                    <a:pt x="2212" y="397"/>
                  </a:lnTo>
                  <a:lnTo>
                    <a:pt x="2198" y="396"/>
                  </a:lnTo>
                  <a:lnTo>
                    <a:pt x="2181" y="396"/>
                  </a:lnTo>
                  <a:lnTo>
                    <a:pt x="2130" y="396"/>
                  </a:lnTo>
                  <a:lnTo>
                    <a:pt x="2079" y="396"/>
                  </a:lnTo>
                  <a:lnTo>
                    <a:pt x="2027" y="396"/>
                  </a:lnTo>
                  <a:lnTo>
                    <a:pt x="1976" y="396"/>
                  </a:lnTo>
                  <a:lnTo>
                    <a:pt x="1925" y="396"/>
                  </a:lnTo>
                  <a:lnTo>
                    <a:pt x="1873" y="396"/>
                  </a:lnTo>
                  <a:lnTo>
                    <a:pt x="1822" y="396"/>
                  </a:lnTo>
                  <a:lnTo>
                    <a:pt x="1771" y="396"/>
                  </a:lnTo>
                  <a:lnTo>
                    <a:pt x="1771" y="353"/>
                  </a:lnTo>
                  <a:lnTo>
                    <a:pt x="1771" y="311"/>
                  </a:lnTo>
                  <a:lnTo>
                    <a:pt x="1771" y="268"/>
                  </a:lnTo>
                  <a:lnTo>
                    <a:pt x="1771" y="226"/>
                  </a:lnTo>
                  <a:lnTo>
                    <a:pt x="1771" y="183"/>
                  </a:lnTo>
                  <a:lnTo>
                    <a:pt x="1771" y="141"/>
                  </a:lnTo>
                  <a:lnTo>
                    <a:pt x="1771" y="98"/>
                  </a:lnTo>
                  <a:lnTo>
                    <a:pt x="1771" y="56"/>
                  </a:lnTo>
                  <a:lnTo>
                    <a:pt x="1771" y="44"/>
                  </a:lnTo>
                  <a:lnTo>
                    <a:pt x="1771" y="33"/>
                  </a:lnTo>
                  <a:lnTo>
                    <a:pt x="1770" y="24"/>
                  </a:lnTo>
                  <a:lnTo>
                    <a:pt x="1769" y="16"/>
                  </a:lnTo>
                  <a:lnTo>
                    <a:pt x="1766" y="10"/>
                  </a:lnTo>
                  <a:lnTo>
                    <a:pt x="1760" y="5"/>
                  </a:lnTo>
                  <a:lnTo>
                    <a:pt x="1753" y="2"/>
                  </a:lnTo>
                  <a:lnTo>
                    <a:pt x="1742" y="0"/>
                  </a:lnTo>
                  <a:lnTo>
                    <a:pt x="1642" y="0"/>
                  </a:lnTo>
                  <a:lnTo>
                    <a:pt x="1543" y="0"/>
                  </a:lnTo>
                  <a:lnTo>
                    <a:pt x="1444" y="0"/>
                  </a:lnTo>
                  <a:lnTo>
                    <a:pt x="1345" y="0"/>
                  </a:lnTo>
                  <a:lnTo>
                    <a:pt x="1246" y="0"/>
                  </a:lnTo>
                  <a:lnTo>
                    <a:pt x="1146" y="0"/>
                  </a:lnTo>
                  <a:lnTo>
                    <a:pt x="1047" y="0"/>
                  </a:lnTo>
                  <a:lnTo>
                    <a:pt x="948" y="0"/>
                  </a:lnTo>
                  <a:lnTo>
                    <a:pt x="849" y="0"/>
                  </a:lnTo>
                  <a:lnTo>
                    <a:pt x="749" y="0"/>
                  </a:lnTo>
                  <a:lnTo>
                    <a:pt x="650" y="0"/>
                  </a:lnTo>
                  <a:lnTo>
                    <a:pt x="551" y="0"/>
                  </a:lnTo>
                  <a:lnTo>
                    <a:pt x="452" y="0"/>
                  </a:lnTo>
                  <a:lnTo>
                    <a:pt x="353" y="0"/>
                  </a:lnTo>
                  <a:lnTo>
                    <a:pt x="253" y="0"/>
                  </a:lnTo>
                  <a:lnTo>
                    <a:pt x="154" y="0"/>
                  </a:lnTo>
                  <a:lnTo>
                    <a:pt x="147" y="0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2" y="7"/>
                  </a:lnTo>
                  <a:lnTo>
                    <a:pt x="129" y="12"/>
                  </a:lnTo>
                  <a:lnTo>
                    <a:pt x="127" y="16"/>
                  </a:lnTo>
                  <a:lnTo>
                    <a:pt x="126" y="23"/>
                  </a:lnTo>
                  <a:lnTo>
                    <a:pt x="124" y="29"/>
                  </a:lnTo>
                  <a:lnTo>
                    <a:pt x="124" y="148"/>
                  </a:lnTo>
                  <a:lnTo>
                    <a:pt x="124" y="265"/>
                  </a:lnTo>
                  <a:lnTo>
                    <a:pt x="124" y="383"/>
                  </a:lnTo>
                  <a:lnTo>
                    <a:pt x="124" y="501"/>
                  </a:lnTo>
                  <a:lnTo>
                    <a:pt x="124" y="618"/>
                  </a:lnTo>
                  <a:lnTo>
                    <a:pt x="124" y="737"/>
                  </a:lnTo>
                  <a:lnTo>
                    <a:pt x="124" y="855"/>
                  </a:lnTo>
                  <a:lnTo>
                    <a:pt x="124" y="972"/>
                  </a:lnTo>
                  <a:lnTo>
                    <a:pt x="93" y="972"/>
                  </a:lnTo>
                  <a:lnTo>
                    <a:pt x="62" y="972"/>
                  </a:lnTo>
                  <a:lnTo>
                    <a:pt x="31" y="972"/>
                  </a:lnTo>
                  <a:lnTo>
                    <a:pt x="0" y="972"/>
                  </a:lnTo>
                  <a:lnTo>
                    <a:pt x="0" y="1026"/>
                  </a:lnTo>
                  <a:lnTo>
                    <a:pt x="0" y="1079"/>
                  </a:lnTo>
                  <a:lnTo>
                    <a:pt x="0" y="1131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10" y="1203"/>
                  </a:lnTo>
                  <a:lnTo>
                    <a:pt x="18" y="1203"/>
                  </a:lnTo>
                  <a:lnTo>
                    <a:pt x="65" y="1203"/>
                  </a:lnTo>
                  <a:lnTo>
                    <a:pt x="110" y="1203"/>
                  </a:lnTo>
                  <a:lnTo>
                    <a:pt x="157" y="1203"/>
                  </a:lnTo>
                  <a:lnTo>
                    <a:pt x="202" y="1203"/>
                  </a:lnTo>
                  <a:lnTo>
                    <a:pt x="202" y="1208"/>
                  </a:lnTo>
                  <a:lnTo>
                    <a:pt x="202" y="1211"/>
                  </a:lnTo>
                  <a:lnTo>
                    <a:pt x="204" y="1236"/>
                  </a:lnTo>
                  <a:lnTo>
                    <a:pt x="208" y="1262"/>
                  </a:lnTo>
                  <a:lnTo>
                    <a:pt x="214" y="1287"/>
                  </a:lnTo>
                  <a:lnTo>
                    <a:pt x="222" y="1310"/>
                  </a:lnTo>
                  <a:lnTo>
                    <a:pt x="234" y="1332"/>
                  </a:lnTo>
                  <a:lnTo>
                    <a:pt x="246" y="1354"/>
                  </a:lnTo>
                  <a:lnTo>
                    <a:pt x="261" y="1374"/>
                  </a:lnTo>
                  <a:lnTo>
                    <a:pt x="278" y="1392"/>
                  </a:lnTo>
                  <a:lnTo>
                    <a:pt x="296" y="1409"/>
                  </a:lnTo>
                  <a:lnTo>
                    <a:pt x="316" y="1423"/>
                  </a:lnTo>
                  <a:lnTo>
                    <a:pt x="337" y="1436"/>
                  </a:lnTo>
                  <a:lnTo>
                    <a:pt x="360" y="1447"/>
                  </a:lnTo>
                  <a:lnTo>
                    <a:pt x="382" y="1456"/>
                  </a:lnTo>
                  <a:lnTo>
                    <a:pt x="408" y="1463"/>
                  </a:lnTo>
                  <a:lnTo>
                    <a:pt x="433" y="1466"/>
                  </a:lnTo>
                  <a:lnTo>
                    <a:pt x="459" y="1467"/>
                  </a:lnTo>
                  <a:lnTo>
                    <a:pt x="475" y="1467"/>
                  </a:lnTo>
                  <a:lnTo>
                    <a:pt x="490" y="1466"/>
                  </a:lnTo>
                  <a:lnTo>
                    <a:pt x="504" y="1463"/>
                  </a:lnTo>
                  <a:lnTo>
                    <a:pt x="520" y="1460"/>
                  </a:lnTo>
                  <a:lnTo>
                    <a:pt x="534" y="1457"/>
                  </a:lnTo>
                  <a:lnTo>
                    <a:pt x="547" y="1451"/>
                  </a:lnTo>
                  <a:lnTo>
                    <a:pt x="561" y="1447"/>
                  </a:lnTo>
                  <a:lnTo>
                    <a:pt x="574" y="1440"/>
                  </a:lnTo>
                  <a:lnTo>
                    <a:pt x="587" y="1433"/>
                  </a:lnTo>
                  <a:lnTo>
                    <a:pt x="599" y="1426"/>
                  </a:lnTo>
                  <a:lnTo>
                    <a:pt x="611" y="1417"/>
                  </a:lnTo>
                  <a:lnTo>
                    <a:pt x="622" y="1409"/>
                  </a:lnTo>
                  <a:lnTo>
                    <a:pt x="633" y="1400"/>
                  </a:lnTo>
                  <a:lnTo>
                    <a:pt x="643" y="1389"/>
                  </a:lnTo>
                  <a:lnTo>
                    <a:pt x="653" y="1379"/>
                  </a:lnTo>
                  <a:lnTo>
                    <a:pt x="663" y="1368"/>
                  </a:lnTo>
                  <a:lnTo>
                    <a:pt x="672" y="1379"/>
                  </a:lnTo>
                  <a:lnTo>
                    <a:pt x="681" y="1389"/>
                  </a:lnTo>
                  <a:lnTo>
                    <a:pt x="691" y="1400"/>
                  </a:lnTo>
                  <a:lnTo>
                    <a:pt x="703" y="1409"/>
                  </a:lnTo>
                  <a:lnTo>
                    <a:pt x="714" y="1417"/>
                  </a:lnTo>
                  <a:lnTo>
                    <a:pt x="725" y="1426"/>
                  </a:lnTo>
                  <a:lnTo>
                    <a:pt x="738" y="1433"/>
                  </a:lnTo>
                  <a:lnTo>
                    <a:pt x="751" y="1440"/>
                  </a:lnTo>
                  <a:lnTo>
                    <a:pt x="764" y="1447"/>
                  </a:lnTo>
                  <a:lnTo>
                    <a:pt x="778" y="1451"/>
                  </a:lnTo>
                  <a:lnTo>
                    <a:pt x="791" y="1457"/>
                  </a:lnTo>
                  <a:lnTo>
                    <a:pt x="805" y="1460"/>
                  </a:lnTo>
                  <a:lnTo>
                    <a:pt x="820" y="1463"/>
                  </a:lnTo>
                  <a:lnTo>
                    <a:pt x="835" y="1466"/>
                  </a:lnTo>
                  <a:lnTo>
                    <a:pt x="850" y="1467"/>
                  </a:lnTo>
                  <a:lnTo>
                    <a:pt x="866" y="1467"/>
                  </a:lnTo>
                  <a:lnTo>
                    <a:pt x="891" y="1466"/>
                  </a:lnTo>
                  <a:lnTo>
                    <a:pt x="917" y="1463"/>
                  </a:lnTo>
                  <a:lnTo>
                    <a:pt x="942" y="1456"/>
                  </a:lnTo>
                  <a:lnTo>
                    <a:pt x="965" y="1447"/>
                  </a:lnTo>
                  <a:lnTo>
                    <a:pt x="988" y="1436"/>
                  </a:lnTo>
                  <a:lnTo>
                    <a:pt x="1009" y="1423"/>
                  </a:lnTo>
                  <a:lnTo>
                    <a:pt x="1029" y="1409"/>
                  </a:lnTo>
                  <a:lnTo>
                    <a:pt x="1047" y="1392"/>
                  </a:lnTo>
                  <a:lnTo>
                    <a:pt x="1064" y="1374"/>
                  </a:lnTo>
                  <a:lnTo>
                    <a:pt x="1078" y="1354"/>
                  </a:lnTo>
                  <a:lnTo>
                    <a:pt x="1091" y="1332"/>
                  </a:lnTo>
                  <a:lnTo>
                    <a:pt x="1102" y="1310"/>
                  </a:lnTo>
                  <a:lnTo>
                    <a:pt x="1111" y="1287"/>
                  </a:lnTo>
                  <a:lnTo>
                    <a:pt x="1117" y="1262"/>
                  </a:lnTo>
                  <a:lnTo>
                    <a:pt x="1121" y="1236"/>
                  </a:lnTo>
                  <a:lnTo>
                    <a:pt x="1122" y="1211"/>
                  </a:lnTo>
                  <a:lnTo>
                    <a:pt x="1122" y="1208"/>
                  </a:lnTo>
                  <a:lnTo>
                    <a:pt x="1122" y="1203"/>
                  </a:lnTo>
                  <a:lnTo>
                    <a:pt x="1210" y="1203"/>
                  </a:lnTo>
                  <a:lnTo>
                    <a:pt x="1297" y="1203"/>
                  </a:lnTo>
                  <a:lnTo>
                    <a:pt x="1384" y="1203"/>
                  </a:lnTo>
                  <a:lnTo>
                    <a:pt x="1472" y="1203"/>
                  </a:lnTo>
                  <a:lnTo>
                    <a:pt x="1559" y="1203"/>
                  </a:lnTo>
                  <a:lnTo>
                    <a:pt x="1647" y="1203"/>
                  </a:lnTo>
                  <a:lnTo>
                    <a:pt x="1735" y="1203"/>
                  </a:lnTo>
                  <a:lnTo>
                    <a:pt x="1821" y="1203"/>
                  </a:lnTo>
                  <a:lnTo>
                    <a:pt x="1821" y="1208"/>
                  </a:lnTo>
                  <a:lnTo>
                    <a:pt x="1821" y="1211"/>
                  </a:lnTo>
                  <a:lnTo>
                    <a:pt x="1822" y="1236"/>
                  </a:lnTo>
                  <a:lnTo>
                    <a:pt x="1827" y="1262"/>
                  </a:lnTo>
                  <a:lnTo>
                    <a:pt x="1832" y="1287"/>
                  </a:lnTo>
                  <a:lnTo>
                    <a:pt x="1842" y="1310"/>
                  </a:lnTo>
                  <a:lnTo>
                    <a:pt x="1852" y="1332"/>
                  </a:lnTo>
                  <a:lnTo>
                    <a:pt x="1865" y="1354"/>
                  </a:lnTo>
                  <a:lnTo>
                    <a:pt x="1881" y="1374"/>
                  </a:lnTo>
                  <a:lnTo>
                    <a:pt x="1896" y="1392"/>
                  </a:lnTo>
                  <a:lnTo>
                    <a:pt x="1915" y="1409"/>
                  </a:lnTo>
                  <a:lnTo>
                    <a:pt x="1934" y="1423"/>
                  </a:lnTo>
                  <a:lnTo>
                    <a:pt x="1956" y="1436"/>
                  </a:lnTo>
                  <a:lnTo>
                    <a:pt x="1978" y="1447"/>
                  </a:lnTo>
                  <a:lnTo>
                    <a:pt x="2002" y="1456"/>
                  </a:lnTo>
                  <a:lnTo>
                    <a:pt x="2027" y="1463"/>
                  </a:lnTo>
                  <a:lnTo>
                    <a:pt x="2052" y="1466"/>
                  </a:lnTo>
                  <a:lnTo>
                    <a:pt x="2079" y="1467"/>
                  </a:lnTo>
                  <a:lnTo>
                    <a:pt x="2105" y="1466"/>
                  </a:lnTo>
                  <a:lnTo>
                    <a:pt x="2130" y="1463"/>
                  </a:lnTo>
                  <a:lnTo>
                    <a:pt x="2156" y="1456"/>
                  </a:lnTo>
                  <a:lnTo>
                    <a:pt x="2178" y="1447"/>
                  </a:lnTo>
                  <a:lnTo>
                    <a:pt x="2201" y="1436"/>
                  </a:lnTo>
                  <a:lnTo>
                    <a:pt x="2222" y="1423"/>
                  </a:lnTo>
                  <a:lnTo>
                    <a:pt x="2242" y="1409"/>
                  </a:lnTo>
                  <a:lnTo>
                    <a:pt x="2260" y="1392"/>
                  </a:lnTo>
                  <a:lnTo>
                    <a:pt x="2277" y="1374"/>
                  </a:lnTo>
                  <a:lnTo>
                    <a:pt x="2292" y="1354"/>
                  </a:lnTo>
                  <a:lnTo>
                    <a:pt x="2304" y="1332"/>
                  </a:lnTo>
                  <a:lnTo>
                    <a:pt x="2316" y="1310"/>
                  </a:lnTo>
                  <a:lnTo>
                    <a:pt x="2324" y="1287"/>
                  </a:lnTo>
                  <a:lnTo>
                    <a:pt x="2330" y="1262"/>
                  </a:lnTo>
                  <a:lnTo>
                    <a:pt x="2334" y="1236"/>
                  </a:lnTo>
                  <a:lnTo>
                    <a:pt x="2336" y="1211"/>
                  </a:lnTo>
                  <a:lnTo>
                    <a:pt x="2336" y="1208"/>
                  </a:lnTo>
                  <a:lnTo>
                    <a:pt x="2336" y="1203"/>
                  </a:lnTo>
                  <a:lnTo>
                    <a:pt x="2370" y="1203"/>
                  </a:lnTo>
                  <a:lnTo>
                    <a:pt x="2405" y="1203"/>
                  </a:lnTo>
                  <a:lnTo>
                    <a:pt x="2439" y="1203"/>
                  </a:lnTo>
                  <a:lnTo>
                    <a:pt x="2474" y="1203"/>
                  </a:lnTo>
                  <a:lnTo>
                    <a:pt x="2483" y="1203"/>
                  </a:lnTo>
                  <a:lnTo>
                    <a:pt x="2493" y="1201"/>
                  </a:lnTo>
                  <a:lnTo>
                    <a:pt x="2496" y="1199"/>
                  </a:lnTo>
                  <a:lnTo>
                    <a:pt x="2500" y="1195"/>
                  </a:lnTo>
                  <a:lnTo>
                    <a:pt x="2501" y="1191"/>
                  </a:lnTo>
                  <a:lnTo>
                    <a:pt x="2503" y="1185"/>
                  </a:lnTo>
                  <a:lnTo>
                    <a:pt x="2503" y="1131"/>
                  </a:lnTo>
                  <a:lnTo>
                    <a:pt x="2503" y="1079"/>
                  </a:lnTo>
                  <a:lnTo>
                    <a:pt x="2503" y="1026"/>
                  </a:lnTo>
                  <a:lnTo>
                    <a:pt x="2503" y="972"/>
                  </a:lnTo>
                  <a:lnTo>
                    <a:pt x="2491" y="972"/>
                  </a:lnTo>
                  <a:lnTo>
                    <a:pt x="2479" y="972"/>
                  </a:lnTo>
                  <a:lnTo>
                    <a:pt x="2467" y="972"/>
                  </a:lnTo>
                  <a:lnTo>
                    <a:pt x="2455" y="972"/>
                  </a:lnTo>
                  <a:close/>
                  <a:moveTo>
                    <a:pt x="2002" y="780"/>
                  </a:moveTo>
                  <a:lnTo>
                    <a:pt x="2002" y="753"/>
                  </a:lnTo>
                  <a:lnTo>
                    <a:pt x="2002" y="724"/>
                  </a:lnTo>
                  <a:lnTo>
                    <a:pt x="2002" y="698"/>
                  </a:lnTo>
                  <a:lnTo>
                    <a:pt x="2002" y="669"/>
                  </a:lnTo>
                  <a:lnTo>
                    <a:pt x="2002" y="642"/>
                  </a:lnTo>
                  <a:lnTo>
                    <a:pt x="2002" y="614"/>
                  </a:lnTo>
                  <a:lnTo>
                    <a:pt x="2002" y="587"/>
                  </a:lnTo>
                  <a:lnTo>
                    <a:pt x="2002" y="559"/>
                  </a:lnTo>
                  <a:lnTo>
                    <a:pt x="2038" y="559"/>
                  </a:lnTo>
                  <a:lnTo>
                    <a:pt x="2075" y="559"/>
                  </a:lnTo>
                  <a:lnTo>
                    <a:pt x="2110" y="559"/>
                  </a:lnTo>
                  <a:lnTo>
                    <a:pt x="2147" y="559"/>
                  </a:lnTo>
                  <a:lnTo>
                    <a:pt x="2167" y="587"/>
                  </a:lnTo>
                  <a:lnTo>
                    <a:pt x="2188" y="614"/>
                  </a:lnTo>
                  <a:lnTo>
                    <a:pt x="2208" y="642"/>
                  </a:lnTo>
                  <a:lnTo>
                    <a:pt x="2229" y="669"/>
                  </a:lnTo>
                  <a:lnTo>
                    <a:pt x="2249" y="698"/>
                  </a:lnTo>
                  <a:lnTo>
                    <a:pt x="2269" y="724"/>
                  </a:lnTo>
                  <a:lnTo>
                    <a:pt x="2290" y="753"/>
                  </a:lnTo>
                  <a:lnTo>
                    <a:pt x="2310" y="780"/>
                  </a:lnTo>
                  <a:lnTo>
                    <a:pt x="2272" y="780"/>
                  </a:lnTo>
                  <a:lnTo>
                    <a:pt x="2233" y="780"/>
                  </a:lnTo>
                  <a:lnTo>
                    <a:pt x="2195" y="780"/>
                  </a:lnTo>
                  <a:lnTo>
                    <a:pt x="2157" y="780"/>
                  </a:lnTo>
                  <a:lnTo>
                    <a:pt x="2117" y="780"/>
                  </a:lnTo>
                  <a:lnTo>
                    <a:pt x="2079" y="780"/>
                  </a:lnTo>
                  <a:lnTo>
                    <a:pt x="2041" y="780"/>
                  </a:lnTo>
                  <a:lnTo>
                    <a:pt x="2002" y="780"/>
                  </a:lnTo>
                  <a:close/>
                  <a:moveTo>
                    <a:pt x="2079" y="1133"/>
                  </a:moveTo>
                  <a:lnTo>
                    <a:pt x="2086" y="1133"/>
                  </a:lnTo>
                  <a:lnTo>
                    <a:pt x="2095" y="1134"/>
                  </a:lnTo>
                  <a:lnTo>
                    <a:pt x="2102" y="1135"/>
                  </a:lnTo>
                  <a:lnTo>
                    <a:pt x="2109" y="1138"/>
                  </a:lnTo>
                  <a:lnTo>
                    <a:pt x="2116" y="1141"/>
                  </a:lnTo>
                  <a:lnTo>
                    <a:pt x="2123" y="1145"/>
                  </a:lnTo>
                  <a:lnTo>
                    <a:pt x="2129" y="1150"/>
                  </a:lnTo>
                  <a:lnTo>
                    <a:pt x="2134" y="1155"/>
                  </a:lnTo>
                  <a:lnTo>
                    <a:pt x="2139" y="1161"/>
                  </a:lnTo>
                  <a:lnTo>
                    <a:pt x="2143" y="1167"/>
                  </a:lnTo>
                  <a:lnTo>
                    <a:pt x="2147" y="1174"/>
                  </a:lnTo>
                  <a:lnTo>
                    <a:pt x="2151" y="1179"/>
                  </a:lnTo>
                  <a:lnTo>
                    <a:pt x="2153" y="1186"/>
                  </a:lnTo>
                  <a:lnTo>
                    <a:pt x="2156" y="1195"/>
                  </a:lnTo>
                  <a:lnTo>
                    <a:pt x="2157" y="1202"/>
                  </a:lnTo>
                  <a:lnTo>
                    <a:pt x="2157" y="1211"/>
                  </a:lnTo>
                  <a:lnTo>
                    <a:pt x="2157" y="1218"/>
                  </a:lnTo>
                  <a:lnTo>
                    <a:pt x="2156" y="1226"/>
                  </a:lnTo>
                  <a:lnTo>
                    <a:pt x="2153" y="1233"/>
                  </a:lnTo>
                  <a:lnTo>
                    <a:pt x="2151" y="1240"/>
                  </a:lnTo>
                  <a:lnTo>
                    <a:pt x="2147" y="1247"/>
                  </a:lnTo>
                  <a:lnTo>
                    <a:pt x="2143" y="1254"/>
                  </a:lnTo>
                  <a:lnTo>
                    <a:pt x="2139" y="1260"/>
                  </a:lnTo>
                  <a:lnTo>
                    <a:pt x="2134" y="1266"/>
                  </a:lnTo>
                  <a:lnTo>
                    <a:pt x="2129" y="1270"/>
                  </a:lnTo>
                  <a:lnTo>
                    <a:pt x="2123" y="1276"/>
                  </a:lnTo>
                  <a:lnTo>
                    <a:pt x="2116" y="1279"/>
                  </a:lnTo>
                  <a:lnTo>
                    <a:pt x="2109" y="1283"/>
                  </a:lnTo>
                  <a:lnTo>
                    <a:pt x="2102" y="1286"/>
                  </a:lnTo>
                  <a:lnTo>
                    <a:pt x="2095" y="1287"/>
                  </a:lnTo>
                  <a:lnTo>
                    <a:pt x="2086" y="1288"/>
                  </a:lnTo>
                  <a:lnTo>
                    <a:pt x="2079" y="1288"/>
                  </a:lnTo>
                  <a:lnTo>
                    <a:pt x="2070" y="1288"/>
                  </a:lnTo>
                  <a:lnTo>
                    <a:pt x="2063" y="1287"/>
                  </a:lnTo>
                  <a:lnTo>
                    <a:pt x="2055" y="1286"/>
                  </a:lnTo>
                  <a:lnTo>
                    <a:pt x="2048" y="1283"/>
                  </a:lnTo>
                  <a:lnTo>
                    <a:pt x="2041" y="1279"/>
                  </a:lnTo>
                  <a:lnTo>
                    <a:pt x="2035" y="1276"/>
                  </a:lnTo>
                  <a:lnTo>
                    <a:pt x="2029" y="1270"/>
                  </a:lnTo>
                  <a:lnTo>
                    <a:pt x="2024" y="1266"/>
                  </a:lnTo>
                  <a:lnTo>
                    <a:pt x="2018" y="1260"/>
                  </a:lnTo>
                  <a:lnTo>
                    <a:pt x="2014" y="1254"/>
                  </a:lnTo>
                  <a:lnTo>
                    <a:pt x="2010" y="1247"/>
                  </a:lnTo>
                  <a:lnTo>
                    <a:pt x="2007" y="1240"/>
                  </a:lnTo>
                  <a:lnTo>
                    <a:pt x="2004" y="1233"/>
                  </a:lnTo>
                  <a:lnTo>
                    <a:pt x="2002" y="1226"/>
                  </a:lnTo>
                  <a:lnTo>
                    <a:pt x="2001" y="1218"/>
                  </a:lnTo>
                  <a:lnTo>
                    <a:pt x="2000" y="1211"/>
                  </a:lnTo>
                  <a:lnTo>
                    <a:pt x="2001" y="1202"/>
                  </a:lnTo>
                  <a:lnTo>
                    <a:pt x="2002" y="1195"/>
                  </a:lnTo>
                  <a:lnTo>
                    <a:pt x="2004" y="1186"/>
                  </a:lnTo>
                  <a:lnTo>
                    <a:pt x="2007" y="1179"/>
                  </a:lnTo>
                  <a:lnTo>
                    <a:pt x="2010" y="1174"/>
                  </a:lnTo>
                  <a:lnTo>
                    <a:pt x="2014" y="1167"/>
                  </a:lnTo>
                  <a:lnTo>
                    <a:pt x="2018" y="1161"/>
                  </a:lnTo>
                  <a:lnTo>
                    <a:pt x="2024" y="1155"/>
                  </a:lnTo>
                  <a:lnTo>
                    <a:pt x="2029" y="1150"/>
                  </a:lnTo>
                  <a:lnTo>
                    <a:pt x="2035" y="1145"/>
                  </a:lnTo>
                  <a:lnTo>
                    <a:pt x="2041" y="1141"/>
                  </a:lnTo>
                  <a:lnTo>
                    <a:pt x="2048" y="1138"/>
                  </a:lnTo>
                  <a:lnTo>
                    <a:pt x="2055" y="1135"/>
                  </a:lnTo>
                  <a:lnTo>
                    <a:pt x="2063" y="1134"/>
                  </a:lnTo>
                  <a:lnTo>
                    <a:pt x="2070" y="1133"/>
                  </a:lnTo>
                  <a:lnTo>
                    <a:pt x="2079" y="1133"/>
                  </a:lnTo>
                  <a:close/>
                  <a:moveTo>
                    <a:pt x="459" y="1133"/>
                  </a:moveTo>
                  <a:lnTo>
                    <a:pt x="467" y="1133"/>
                  </a:lnTo>
                  <a:lnTo>
                    <a:pt x="475" y="1134"/>
                  </a:lnTo>
                  <a:lnTo>
                    <a:pt x="483" y="1135"/>
                  </a:lnTo>
                  <a:lnTo>
                    <a:pt x="490" y="1138"/>
                  </a:lnTo>
                  <a:lnTo>
                    <a:pt x="497" y="1141"/>
                  </a:lnTo>
                  <a:lnTo>
                    <a:pt x="503" y="1145"/>
                  </a:lnTo>
                  <a:lnTo>
                    <a:pt x="509" y="1150"/>
                  </a:lnTo>
                  <a:lnTo>
                    <a:pt x="514" y="1155"/>
                  </a:lnTo>
                  <a:lnTo>
                    <a:pt x="520" y="1161"/>
                  </a:lnTo>
                  <a:lnTo>
                    <a:pt x="524" y="1167"/>
                  </a:lnTo>
                  <a:lnTo>
                    <a:pt x="528" y="1174"/>
                  </a:lnTo>
                  <a:lnTo>
                    <a:pt x="531" y="1179"/>
                  </a:lnTo>
                  <a:lnTo>
                    <a:pt x="534" y="1186"/>
                  </a:lnTo>
                  <a:lnTo>
                    <a:pt x="535" y="1195"/>
                  </a:lnTo>
                  <a:lnTo>
                    <a:pt x="537" y="1202"/>
                  </a:lnTo>
                  <a:lnTo>
                    <a:pt x="538" y="1211"/>
                  </a:lnTo>
                  <a:lnTo>
                    <a:pt x="537" y="1218"/>
                  </a:lnTo>
                  <a:lnTo>
                    <a:pt x="535" y="1226"/>
                  </a:lnTo>
                  <a:lnTo>
                    <a:pt x="534" y="1233"/>
                  </a:lnTo>
                  <a:lnTo>
                    <a:pt x="531" y="1240"/>
                  </a:lnTo>
                  <a:lnTo>
                    <a:pt x="528" y="1247"/>
                  </a:lnTo>
                  <a:lnTo>
                    <a:pt x="524" y="1254"/>
                  </a:lnTo>
                  <a:lnTo>
                    <a:pt x="520" y="1260"/>
                  </a:lnTo>
                  <a:lnTo>
                    <a:pt x="514" y="1266"/>
                  </a:lnTo>
                  <a:lnTo>
                    <a:pt x="509" y="1270"/>
                  </a:lnTo>
                  <a:lnTo>
                    <a:pt x="503" y="1276"/>
                  </a:lnTo>
                  <a:lnTo>
                    <a:pt x="497" y="1279"/>
                  </a:lnTo>
                  <a:lnTo>
                    <a:pt x="490" y="1283"/>
                  </a:lnTo>
                  <a:lnTo>
                    <a:pt x="483" y="1286"/>
                  </a:lnTo>
                  <a:lnTo>
                    <a:pt x="475" y="1287"/>
                  </a:lnTo>
                  <a:lnTo>
                    <a:pt x="467" y="1288"/>
                  </a:lnTo>
                  <a:lnTo>
                    <a:pt x="459" y="1288"/>
                  </a:lnTo>
                  <a:lnTo>
                    <a:pt x="452" y="1288"/>
                  </a:lnTo>
                  <a:lnTo>
                    <a:pt x="443" y="1287"/>
                  </a:lnTo>
                  <a:lnTo>
                    <a:pt x="436" y="1286"/>
                  </a:lnTo>
                  <a:lnTo>
                    <a:pt x="429" y="1283"/>
                  </a:lnTo>
                  <a:lnTo>
                    <a:pt x="422" y="1279"/>
                  </a:lnTo>
                  <a:lnTo>
                    <a:pt x="415" y="1276"/>
                  </a:lnTo>
                  <a:lnTo>
                    <a:pt x="409" y="1270"/>
                  </a:lnTo>
                  <a:lnTo>
                    <a:pt x="404" y="1266"/>
                  </a:lnTo>
                  <a:lnTo>
                    <a:pt x="399" y="1260"/>
                  </a:lnTo>
                  <a:lnTo>
                    <a:pt x="395" y="1254"/>
                  </a:lnTo>
                  <a:lnTo>
                    <a:pt x="391" y="1247"/>
                  </a:lnTo>
                  <a:lnTo>
                    <a:pt x="387" y="1240"/>
                  </a:lnTo>
                  <a:lnTo>
                    <a:pt x="385" y="1233"/>
                  </a:lnTo>
                  <a:lnTo>
                    <a:pt x="382" y="1226"/>
                  </a:lnTo>
                  <a:lnTo>
                    <a:pt x="381" y="1218"/>
                  </a:lnTo>
                  <a:lnTo>
                    <a:pt x="381" y="1211"/>
                  </a:lnTo>
                  <a:lnTo>
                    <a:pt x="381" y="1202"/>
                  </a:lnTo>
                  <a:lnTo>
                    <a:pt x="382" y="1195"/>
                  </a:lnTo>
                  <a:lnTo>
                    <a:pt x="385" y="1186"/>
                  </a:lnTo>
                  <a:lnTo>
                    <a:pt x="387" y="1179"/>
                  </a:lnTo>
                  <a:lnTo>
                    <a:pt x="391" y="1174"/>
                  </a:lnTo>
                  <a:lnTo>
                    <a:pt x="395" y="1167"/>
                  </a:lnTo>
                  <a:lnTo>
                    <a:pt x="399" y="1161"/>
                  </a:lnTo>
                  <a:lnTo>
                    <a:pt x="404" y="1155"/>
                  </a:lnTo>
                  <a:lnTo>
                    <a:pt x="409" y="1150"/>
                  </a:lnTo>
                  <a:lnTo>
                    <a:pt x="415" y="1145"/>
                  </a:lnTo>
                  <a:lnTo>
                    <a:pt x="422" y="1141"/>
                  </a:lnTo>
                  <a:lnTo>
                    <a:pt x="429" y="1138"/>
                  </a:lnTo>
                  <a:lnTo>
                    <a:pt x="436" y="1135"/>
                  </a:lnTo>
                  <a:lnTo>
                    <a:pt x="443" y="1134"/>
                  </a:lnTo>
                  <a:lnTo>
                    <a:pt x="452" y="1133"/>
                  </a:lnTo>
                  <a:lnTo>
                    <a:pt x="459" y="1133"/>
                  </a:lnTo>
                  <a:close/>
                  <a:moveTo>
                    <a:pt x="866" y="1133"/>
                  </a:moveTo>
                  <a:lnTo>
                    <a:pt x="873" y="1133"/>
                  </a:lnTo>
                  <a:lnTo>
                    <a:pt x="881" y="1134"/>
                  </a:lnTo>
                  <a:lnTo>
                    <a:pt x="888" y="1135"/>
                  </a:lnTo>
                  <a:lnTo>
                    <a:pt x="895" y="1138"/>
                  </a:lnTo>
                  <a:lnTo>
                    <a:pt x="903" y="1141"/>
                  </a:lnTo>
                  <a:lnTo>
                    <a:pt x="910" y="1145"/>
                  </a:lnTo>
                  <a:lnTo>
                    <a:pt x="915" y="1150"/>
                  </a:lnTo>
                  <a:lnTo>
                    <a:pt x="921" y="1155"/>
                  </a:lnTo>
                  <a:lnTo>
                    <a:pt x="925" y="1161"/>
                  </a:lnTo>
                  <a:lnTo>
                    <a:pt x="930" y="1167"/>
                  </a:lnTo>
                  <a:lnTo>
                    <a:pt x="934" y="1174"/>
                  </a:lnTo>
                  <a:lnTo>
                    <a:pt x="938" y="1179"/>
                  </a:lnTo>
                  <a:lnTo>
                    <a:pt x="939" y="1186"/>
                  </a:lnTo>
                  <a:lnTo>
                    <a:pt x="942" y="1195"/>
                  </a:lnTo>
                  <a:lnTo>
                    <a:pt x="944" y="1202"/>
                  </a:lnTo>
                  <a:lnTo>
                    <a:pt x="944" y="1211"/>
                  </a:lnTo>
                  <a:lnTo>
                    <a:pt x="944" y="1218"/>
                  </a:lnTo>
                  <a:lnTo>
                    <a:pt x="942" y="1226"/>
                  </a:lnTo>
                  <a:lnTo>
                    <a:pt x="939" y="1233"/>
                  </a:lnTo>
                  <a:lnTo>
                    <a:pt x="938" y="1240"/>
                  </a:lnTo>
                  <a:lnTo>
                    <a:pt x="934" y="1247"/>
                  </a:lnTo>
                  <a:lnTo>
                    <a:pt x="930" y="1254"/>
                  </a:lnTo>
                  <a:lnTo>
                    <a:pt x="925" y="1260"/>
                  </a:lnTo>
                  <a:lnTo>
                    <a:pt x="921" y="1266"/>
                  </a:lnTo>
                  <a:lnTo>
                    <a:pt x="915" y="1270"/>
                  </a:lnTo>
                  <a:lnTo>
                    <a:pt x="910" y="1276"/>
                  </a:lnTo>
                  <a:lnTo>
                    <a:pt x="903" y="1279"/>
                  </a:lnTo>
                  <a:lnTo>
                    <a:pt x="895" y="1283"/>
                  </a:lnTo>
                  <a:lnTo>
                    <a:pt x="888" y="1286"/>
                  </a:lnTo>
                  <a:lnTo>
                    <a:pt x="881" y="1287"/>
                  </a:lnTo>
                  <a:lnTo>
                    <a:pt x="873" y="1288"/>
                  </a:lnTo>
                  <a:lnTo>
                    <a:pt x="866" y="1288"/>
                  </a:lnTo>
                  <a:lnTo>
                    <a:pt x="857" y="1288"/>
                  </a:lnTo>
                  <a:lnTo>
                    <a:pt x="850" y="1287"/>
                  </a:lnTo>
                  <a:lnTo>
                    <a:pt x="842" y="1286"/>
                  </a:lnTo>
                  <a:lnTo>
                    <a:pt x="835" y="1283"/>
                  </a:lnTo>
                  <a:lnTo>
                    <a:pt x="827" y="1279"/>
                  </a:lnTo>
                  <a:lnTo>
                    <a:pt x="822" y="1276"/>
                  </a:lnTo>
                  <a:lnTo>
                    <a:pt x="816" y="1270"/>
                  </a:lnTo>
                  <a:lnTo>
                    <a:pt x="810" y="1266"/>
                  </a:lnTo>
                  <a:lnTo>
                    <a:pt x="805" y="1260"/>
                  </a:lnTo>
                  <a:lnTo>
                    <a:pt x="801" y="1254"/>
                  </a:lnTo>
                  <a:lnTo>
                    <a:pt x="796" y="1247"/>
                  </a:lnTo>
                  <a:lnTo>
                    <a:pt x="793" y="1240"/>
                  </a:lnTo>
                  <a:lnTo>
                    <a:pt x="791" y="1233"/>
                  </a:lnTo>
                  <a:lnTo>
                    <a:pt x="789" y="1226"/>
                  </a:lnTo>
                  <a:lnTo>
                    <a:pt x="788" y="1218"/>
                  </a:lnTo>
                  <a:lnTo>
                    <a:pt x="788" y="1211"/>
                  </a:lnTo>
                  <a:lnTo>
                    <a:pt x="788" y="1202"/>
                  </a:lnTo>
                  <a:lnTo>
                    <a:pt x="789" y="1195"/>
                  </a:lnTo>
                  <a:lnTo>
                    <a:pt x="791" y="1186"/>
                  </a:lnTo>
                  <a:lnTo>
                    <a:pt x="793" y="1179"/>
                  </a:lnTo>
                  <a:lnTo>
                    <a:pt x="796" y="1174"/>
                  </a:lnTo>
                  <a:lnTo>
                    <a:pt x="801" y="1167"/>
                  </a:lnTo>
                  <a:lnTo>
                    <a:pt x="805" y="1161"/>
                  </a:lnTo>
                  <a:lnTo>
                    <a:pt x="810" y="1155"/>
                  </a:lnTo>
                  <a:lnTo>
                    <a:pt x="816" y="1150"/>
                  </a:lnTo>
                  <a:lnTo>
                    <a:pt x="822" y="1145"/>
                  </a:lnTo>
                  <a:lnTo>
                    <a:pt x="827" y="1141"/>
                  </a:lnTo>
                  <a:lnTo>
                    <a:pt x="835" y="1138"/>
                  </a:lnTo>
                  <a:lnTo>
                    <a:pt x="842" y="1135"/>
                  </a:lnTo>
                  <a:lnTo>
                    <a:pt x="850" y="1134"/>
                  </a:lnTo>
                  <a:lnTo>
                    <a:pt x="857" y="1133"/>
                  </a:lnTo>
                  <a:lnTo>
                    <a:pt x="866" y="1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10401410" y="8921282"/>
              <a:ext cx="541790" cy="250245"/>
            </a:xfrm>
            <a:custGeom>
              <a:avLst/>
              <a:gdLst/>
              <a:ahLst/>
              <a:cxnLst/>
              <a:rect l="l" t="t" r="r" b="b"/>
              <a:pathLst>
                <a:path w="2650" h="1224" extrusionOk="0">
                  <a:moveTo>
                    <a:pt x="2602" y="694"/>
                  </a:moveTo>
                  <a:lnTo>
                    <a:pt x="2588" y="694"/>
                  </a:lnTo>
                  <a:lnTo>
                    <a:pt x="2573" y="694"/>
                  </a:lnTo>
                  <a:lnTo>
                    <a:pt x="2573" y="661"/>
                  </a:lnTo>
                  <a:lnTo>
                    <a:pt x="2573" y="630"/>
                  </a:lnTo>
                  <a:lnTo>
                    <a:pt x="2573" y="599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49"/>
                  </a:lnTo>
                  <a:lnTo>
                    <a:pt x="2570" y="534"/>
                  </a:lnTo>
                  <a:lnTo>
                    <a:pt x="2568" y="525"/>
                  </a:lnTo>
                  <a:lnTo>
                    <a:pt x="2565" y="520"/>
                  </a:lnTo>
                  <a:lnTo>
                    <a:pt x="2563" y="513"/>
                  </a:lnTo>
                  <a:lnTo>
                    <a:pt x="2558" y="507"/>
                  </a:lnTo>
                  <a:lnTo>
                    <a:pt x="2553" y="501"/>
                  </a:lnTo>
                  <a:lnTo>
                    <a:pt x="2548" y="496"/>
                  </a:lnTo>
                  <a:lnTo>
                    <a:pt x="2541" y="490"/>
                  </a:lnTo>
                  <a:lnTo>
                    <a:pt x="2534" y="486"/>
                  </a:lnTo>
                  <a:lnTo>
                    <a:pt x="2517" y="477"/>
                  </a:lnTo>
                  <a:lnTo>
                    <a:pt x="2496" y="472"/>
                  </a:lnTo>
                  <a:lnTo>
                    <a:pt x="2429" y="457"/>
                  </a:lnTo>
                  <a:lnTo>
                    <a:pt x="2363" y="445"/>
                  </a:lnTo>
                  <a:lnTo>
                    <a:pt x="2298" y="432"/>
                  </a:lnTo>
                  <a:lnTo>
                    <a:pt x="2231" y="419"/>
                  </a:lnTo>
                  <a:lnTo>
                    <a:pt x="2164" y="405"/>
                  </a:lnTo>
                  <a:lnTo>
                    <a:pt x="2099" y="392"/>
                  </a:lnTo>
                  <a:lnTo>
                    <a:pt x="2033" y="379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22" y="326"/>
                  </a:lnTo>
                  <a:lnTo>
                    <a:pt x="1877" y="284"/>
                  </a:lnTo>
                  <a:lnTo>
                    <a:pt x="1833" y="243"/>
                  </a:lnTo>
                  <a:lnTo>
                    <a:pt x="1787" y="202"/>
                  </a:lnTo>
                  <a:lnTo>
                    <a:pt x="1743" y="163"/>
                  </a:lnTo>
                  <a:lnTo>
                    <a:pt x="1697" y="123"/>
                  </a:lnTo>
                  <a:lnTo>
                    <a:pt x="1651" y="83"/>
                  </a:lnTo>
                  <a:lnTo>
                    <a:pt x="1604" y="45"/>
                  </a:lnTo>
                  <a:lnTo>
                    <a:pt x="1589" y="32"/>
                  </a:lnTo>
                  <a:lnTo>
                    <a:pt x="1576" y="24"/>
                  </a:lnTo>
                  <a:lnTo>
                    <a:pt x="1566" y="17"/>
                  </a:lnTo>
                  <a:lnTo>
                    <a:pt x="1556" y="12"/>
                  </a:lnTo>
                  <a:lnTo>
                    <a:pt x="1536" y="5"/>
                  </a:lnTo>
                  <a:lnTo>
                    <a:pt x="1522" y="3"/>
                  </a:lnTo>
                  <a:lnTo>
                    <a:pt x="1507" y="1"/>
                  </a:lnTo>
                  <a:lnTo>
                    <a:pt x="148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67" y="3"/>
                  </a:lnTo>
                  <a:lnTo>
                    <a:pt x="360" y="4"/>
                  </a:lnTo>
                  <a:lnTo>
                    <a:pt x="354" y="8"/>
                  </a:lnTo>
                  <a:lnTo>
                    <a:pt x="347" y="12"/>
                  </a:lnTo>
                  <a:lnTo>
                    <a:pt x="340" y="18"/>
                  </a:lnTo>
                  <a:lnTo>
                    <a:pt x="327" y="32"/>
                  </a:lnTo>
                  <a:lnTo>
                    <a:pt x="315" y="48"/>
                  </a:lnTo>
                  <a:lnTo>
                    <a:pt x="302" y="65"/>
                  </a:lnTo>
                  <a:lnTo>
                    <a:pt x="289" y="83"/>
                  </a:lnTo>
                  <a:lnTo>
                    <a:pt x="265" y="120"/>
                  </a:lnTo>
                  <a:lnTo>
                    <a:pt x="242" y="154"/>
                  </a:lnTo>
                  <a:lnTo>
                    <a:pt x="278" y="154"/>
                  </a:lnTo>
                  <a:lnTo>
                    <a:pt x="313" y="154"/>
                  </a:lnTo>
                  <a:lnTo>
                    <a:pt x="347" y="154"/>
                  </a:lnTo>
                  <a:lnTo>
                    <a:pt x="383" y="154"/>
                  </a:lnTo>
                  <a:lnTo>
                    <a:pt x="418" y="154"/>
                  </a:lnTo>
                  <a:lnTo>
                    <a:pt x="452" y="154"/>
                  </a:lnTo>
                  <a:lnTo>
                    <a:pt x="488" y="154"/>
                  </a:lnTo>
                  <a:lnTo>
                    <a:pt x="522" y="154"/>
                  </a:lnTo>
                  <a:lnTo>
                    <a:pt x="498" y="205"/>
                  </a:lnTo>
                  <a:lnTo>
                    <a:pt x="473" y="255"/>
                  </a:lnTo>
                  <a:lnTo>
                    <a:pt x="449" y="306"/>
                  </a:lnTo>
                  <a:lnTo>
                    <a:pt x="425" y="357"/>
                  </a:lnTo>
                  <a:lnTo>
                    <a:pt x="388" y="357"/>
                  </a:lnTo>
                  <a:lnTo>
                    <a:pt x="352" y="357"/>
                  </a:lnTo>
                  <a:lnTo>
                    <a:pt x="315" y="357"/>
                  </a:lnTo>
                  <a:lnTo>
                    <a:pt x="276" y="357"/>
                  </a:lnTo>
                  <a:lnTo>
                    <a:pt x="240" y="357"/>
                  </a:lnTo>
                  <a:lnTo>
                    <a:pt x="203" y="357"/>
                  </a:lnTo>
                  <a:lnTo>
                    <a:pt x="164" y="357"/>
                  </a:lnTo>
                  <a:lnTo>
                    <a:pt x="128" y="357"/>
                  </a:lnTo>
                  <a:lnTo>
                    <a:pt x="103" y="392"/>
                  </a:lnTo>
                  <a:lnTo>
                    <a:pt x="86" y="423"/>
                  </a:lnTo>
                  <a:lnTo>
                    <a:pt x="79" y="439"/>
                  </a:lnTo>
                  <a:lnTo>
                    <a:pt x="75" y="457"/>
                  </a:lnTo>
                  <a:lnTo>
                    <a:pt x="71" y="477"/>
                  </a:lnTo>
                  <a:lnTo>
                    <a:pt x="69" y="501"/>
                  </a:lnTo>
                  <a:lnTo>
                    <a:pt x="69" y="549"/>
                  </a:lnTo>
                  <a:lnTo>
                    <a:pt x="69" y="598"/>
                  </a:lnTo>
                  <a:lnTo>
                    <a:pt x="69" y="646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51" y="693"/>
                  </a:lnTo>
                  <a:lnTo>
                    <a:pt x="31" y="693"/>
                  </a:lnTo>
                  <a:lnTo>
                    <a:pt x="21" y="694"/>
                  </a:lnTo>
                  <a:lnTo>
                    <a:pt x="14" y="695"/>
                  </a:lnTo>
                  <a:lnTo>
                    <a:pt x="9" y="698"/>
                  </a:lnTo>
                  <a:lnTo>
                    <a:pt x="4" y="703"/>
                  </a:lnTo>
                  <a:lnTo>
                    <a:pt x="1" y="708"/>
                  </a:lnTo>
                  <a:lnTo>
                    <a:pt x="0" y="714"/>
                  </a:lnTo>
                  <a:lnTo>
                    <a:pt x="0" y="722"/>
                  </a:lnTo>
                  <a:lnTo>
                    <a:pt x="3" y="732"/>
                  </a:lnTo>
                  <a:lnTo>
                    <a:pt x="11" y="782"/>
                  </a:lnTo>
                  <a:lnTo>
                    <a:pt x="21" y="833"/>
                  </a:lnTo>
                  <a:lnTo>
                    <a:pt x="31" y="88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52" y="952"/>
                  </a:lnTo>
                  <a:lnTo>
                    <a:pt x="62" y="963"/>
                  </a:lnTo>
                  <a:lnTo>
                    <a:pt x="68" y="968"/>
                  </a:lnTo>
                  <a:lnTo>
                    <a:pt x="75" y="970"/>
                  </a:lnTo>
                  <a:lnTo>
                    <a:pt x="84" y="972"/>
                  </a:lnTo>
                  <a:lnTo>
                    <a:pt x="95" y="972"/>
                  </a:lnTo>
                  <a:lnTo>
                    <a:pt x="142" y="972"/>
                  </a:lnTo>
                  <a:lnTo>
                    <a:pt x="190" y="972"/>
                  </a:lnTo>
                  <a:lnTo>
                    <a:pt x="237" y="972"/>
                  </a:lnTo>
                  <a:lnTo>
                    <a:pt x="283" y="972"/>
                  </a:lnTo>
                  <a:lnTo>
                    <a:pt x="291" y="999"/>
                  </a:lnTo>
                  <a:lnTo>
                    <a:pt x="300" y="1024"/>
                  </a:lnTo>
                  <a:lnTo>
                    <a:pt x="312" y="1048"/>
                  </a:lnTo>
                  <a:lnTo>
                    <a:pt x="325" y="1072"/>
                  </a:lnTo>
                  <a:lnTo>
                    <a:pt x="340" y="1094"/>
                  </a:lnTo>
                  <a:lnTo>
                    <a:pt x="357" y="1115"/>
                  </a:lnTo>
                  <a:lnTo>
                    <a:pt x="376" y="1133"/>
                  </a:lnTo>
                  <a:lnTo>
                    <a:pt x="395" y="1152"/>
                  </a:lnTo>
                  <a:lnTo>
                    <a:pt x="417" y="1167"/>
                  </a:lnTo>
                  <a:lnTo>
                    <a:pt x="439" y="1181"/>
                  </a:lnTo>
                  <a:lnTo>
                    <a:pt x="463" y="1194"/>
                  </a:lnTo>
                  <a:lnTo>
                    <a:pt x="488" y="1204"/>
                  </a:lnTo>
                  <a:lnTo>
                    <a:pt x="515" y="1213"/>
                  </a:lnTo>
                  <a:lnTo>
                    <a:pt x="541" y="1218"/>
                  </a:lnTo>
                  <a:lnTo>
                    <a:pt x="568" y="1223"/>
                  </a:lnTo>
                  <a:lnTo>
                    <a:pt x="597" y="1224"/>
                  </a:lnTo>
                  <a:lnTo>
                    <a:pt x="625" y="1223"/>
                  </a:lnTo>
                  <a:lnTo>
                    <a:pt x="653" y="1218"/>
                  </a:lnTo>
                  <a:lnTo>
                    <a:pt x="680" y="1213"/>
                  </a:lnTo>
                  <a:lnTo>
                    <a:pt x="706" y="1204"/>
                  </a:lnTo>
                  <a:lnTo>
                    <a:pt x="731" y="1194"/>
                  </a:lnTo>
                  <a:lnTo>
                    <a:pt x="755" y="1181"/>
                  </a:lnTo>
                  <a:lnTo>
                    <a:pt x="778" y="1167"/>
                  </a:lnTo>
                  <a:lnTo>
                    <a:pt x="799" y="1152"/>
                  </a:lnTo>
                  <a:lnTo>
                    <a:pt x="819" y="1133"/>
                  </a:lnTo>
                  <a:lnTo>
                    <a:pt x="838" y="1115"/>
                  </a:lnTo>
                  <a:lnTo>
                    <a:pt x="855" y="1094"/>
                  </a:lnTo>
                  <a:lnTo>
                    <a:pt x="869" y="1072"/>
                  </a:lnTo>
                  <a:lnTo>
                    <a:pt x="882" y="1048"/>
                  </a:lnTo>
                  <a:lnTo>
                    <a:pt x="893" y="1024"/>
                  </a:lnTo>
                  <a:lnTo>
                    <a:pt x="903" y="999"/>
                  </a:lnTo>
                  <a:lnTo>
                    <a:pt x="910" y="972"/>
                  </a:lnTo>
                  <a:lnTo>
                    <a:pt x="1028" y="972"/>
                  </a:lnTo>
                  <a:lnTo>
                    <a:pt x="1144" y="972"/>
                  </a:lnTo>
                  <a:lnTo>
                    <a:pt x="1261" y="972"/>
                  </a:lnTo>
                  <a:lnTo>
                    <a:pt x="1379" y="972"/>
                  </a:lnTo>
                  <a:lnTo>
                    <a:pt x="1497" y="972"/>
                  </a:lnTo>
                  <a:lnTo>
                    <a:pt x="1614" y="972"/>
                  </a:lnTo>
                  <a:lnTo>
                    <a:pt x="1731" y="972"/>
                  </a:lnTo>
                  <a:lnTo>
                    <a:pt x="1848" y="972"/>
                  </a:lnTo>
                  <a:lnTo>
                    <a:pt x="1855" y="999"/>
                  </a:lnTo>
                  <a:lnTo>
                    <a:pt x="1865" y="1024"/>
                  </a:lnTo>
                  <a:lnTo>
                    <a:pt x="1875" y="1048"/>
                  </a:lnTo>
                  <a:lnTo>
                    <a:pt x="1889" y="1072"/>
                  </a:lnTo>
                  <a:lnTo>
                    <a:pt x="1904" y="1094"/>
                  </a:lnTo>
                  <a:lnTo>
                    <a:pt x="1921" y="1115"/>
                  </a:lnTo>
                  <a:lnTo>
                    <a:pt x="1939" y="1133"/>
                  </a:lnTo>
                  <a:lnTo>
                    <a:pt x="1959" y="1152"/>
                  </a:lnTo>
                  <a:lnTo>
                    <a:pt x="1980" y="1167"/>
                  </a:lnTo>
                  <a:lnTo>
                    <a:pt x="2003" y="1181"/>
                  </a:lnTo>
                  <a:lnTo>
                    <a:pt x="2027" y="1194"/>
                  </a:lnTo>
                  <a:lnTo>
                    <a:pt x="2052" y="1204"/>
                  </a:lnTo>
                  <a:lnTo>
                    <a:pt x="2078" y="1213"/>
                  </a:lnTo>
                  <a:lnTo>
                    <a:pt x="2105" y="1218"/>
                  </a:lnTo>
                  <a:lnTo>
                    <a:pt x="2133" y="1223"/>
                  </a:lnTo>
                  <a:lnTo>
                    <a:pt x="2162" y="1224"/>
                  </a:lnTo>
                  <a:lnTo>
                    <a:pt x="2190" y="1223"/>
                  </a:lnTo>
                  <a:lnTo>
                    <a:pt x="2217" y="1218"/>
                  </a:lnTo>
                  <a:lnTo>
                    <a:pt x="2244" y="1213"/>
                  </a:lnTo>
                  <a:lnTo>
                    <a:pt x="2271" y="1204"/>
                  </a:lnTo>
                  <a:lnTo>
                    <a:pt x="2295" y="1194"/>
                  </a:lnTo>
                  <a:lnTo>
                    <a:pt x="2319" y="1181"/>
                  </a:lnTo>
                  <a:lnTo>
                    <a:pt x="2342" y="1167"/>
                  </a:lnTo>
                  <a:lnTo>
                    <a:pt x="2363" y="1152"/>
                  </a:lnTo>
                  <a:lnTo>
                    <a:pt x="2383" y="1133"/>
                  </a:lnTo>
                  <a:lnTo>
                    <a:pt x="2401" y="1115"/>
                  </a:lnTo>
                  <a:lnTo>
                    <a:pt x="2418" y="1094"/>
                  </a:lnTo>
                  <a:lnTo>
                    <a:pt x="2434" y="1072"/>
                  </a:lnTo>
                  <a:lnTo>
                    <a:pt x="2446" y="1048"/>
                  </a:lnTo>
                  <a:lnTo>
                    <a:pt x="2458" y="1024"/>
                  </a:lnTo>
                  <a:lnTo>
                    <a:pt x="2468" y="999"/>
                  </a:lnTo>
                  <a:lnTo>
                    <a:pt x="2473" y="972"/>
                  </a:lnTo>
                  <a:lnTo>
                    <a:pt x="2506" y="972"/>
                  </a:lnTo>
                  <a:lnTo>
                    <a:pt x="2539" y="972"/>
                  </a:lnTo>
                  <a:lnTo>
                    <a:pt x="2571" y="972"/>
                  </a:lnTo>
                  <a:lnTo>
                    <a:pt x="2602" y="972"/>
                  </a:lnTo>
                  <a:lnTo>
                    <a:pt x="2615" y="972"/>
                  </a:lnTo>
                  <a:lnTo>
                    <a:pt x="2626" y="970"/>
                  </a:lnTo>
                  <a:lnTo>
                    <a:pt x="2633" y="966"/>
                  </a:lnTo>
                  <a:lnTo>
                    <a:pt x="2641" y="962"/>
                  </a:lnTo>
                  <a:lnTo>
                    <a:pt x="2645" y="955"/>
                  </a:lnTo>
                  <a:lnTo>
                    <a:pt x="2648" y="946"/>
                  </a:lnTo>
                  <a:lnTo>
                    <a:pt x="2649" y="936"/>
                  </a:lnTo>
                  <a:lnTo>
                    <a:pt x="2650" y="925"/>
                  </a:lnTo>
                  <a:lnTo>
                    <a:pt x="2650" y="884"/>
                  </a:lnTo>
                  <a:lnTo>
                    <a:pt x="2650" y="843"/>
                  </a:lnTo>
                  <a:lnTo>
                    <a:pt x="2650" y="802"/>
                  </a:lnTo>
                  <a:lnTo>
                    <a:pt x="2650" y="761"/>
                  </a:lnTo>
                  <a:lnTo>
                    <a:pt x="2649" y="749"/>
                  </a:lnTo>
                  <a:lnTo>
                    <a:pt x="2648" y="738"/>
                  </a:lnTo>
                  <a:lnTo>
                    <a:pt x="2645" y="727"/>
                  </a:lnTo>
                  <a:lnTo>
                    <a:pt x="2641" y="715"/>
                  </a:lnTo>
                  <a:lnTo>
                    <a:pt x="2633" y="707"/>
                  </a:lnTo>
                  <a:lnTo>
                    <a:pt x="2625" y="700"/>
                  </a:lnTo>
                  <a:lnTo>
                    <a:pt x="2621" y="697"/>
                  </a:lnTo>
                  <a:lnTo>
                    <a:pt x="2615" y="695"/>
                  </a:lnTo>
                  <a:lnTo>
                    <a:pt x="2609" y="694"/>
                  </a:lnTo>
                  <a:lnTo>
                    <a:pt x="2602" y="694"/>
                  </a:lnTo>
                  <a:lnTo>
                    <a:pt x="2602" y="694"/>
                  </a:lnTo>
                  <a:lnTo>
                    <a:pt x="2602" y="694"/>
                  </a:lnTo>
                  <a:close/>
                  <a:moveTo>
                    <a:pt x="1176" y="357"/>
                  </a:moveTo>
                  <a:lnTo>
                    <a:pt x="1128" y="357"/>
                  </a:lnTo>
                  <a:lnTo>
                    <a:pt x="1079" y="357"/>
                  </a:lnTo>
                  <a:lnTo>
                    <a:pt x="1029" y="357"/>
                  </a:lnTo>
                  <a:lnTo>
                    <a:pt x="979" y="357"/>
                  </a:lnTo>
                  <a:lnTo>
                    <a:pt x="930" y="357"/>
                  </a:lnTo>
                  <a:lnTo>
                    <a:pt x="880" y="357"/>
                  </a:lnTo>
                  <a:lnTo>
                    <a:pt x="83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77" y="357"/>
                  </a:lnTo>
                  <a:lnTo>
                    <a:pt x="774" y="355"/>
                  </a:lnTo>
                  <a:lnTo>
                    <a:pt x="770" y="354"/>
                  </a:lnTo>
                  <a:lnTo>
                    <a:pt x="767" y="353"/>
                  </a:lnTo>
                  <a:lnTo>
                    <a:pt x="765" y="350"/>
                  </a:lnTo>
                  <a:lnTo>
                    <a:pt x="764" y="345"/>
                  </a:lnTo>
                  <a:lnTo>
                    <a:pt x="763" y="343"/>
                  </a:lnTo>
                  <a:lnTo>
                    <a:pt x="763" y="337"/>
                  </a:lnTo>
                  <a:lnTo>
                    <a:pt x="763" y="327"/>
                  </a:lnTo>
                  <a:lnTo>
                    <a:pt x="763" y="319"/>
                  </a:lnTo>
                  <a:lnTo>
                    <a:pt x="781" y="282"/>
                  </a:lnTo>
                  <a:lnTo>
                    <a:pt x="799" y="245"/>
                  </a:lnTo>
                  <a:lnTo>
                    <a:pt x="818" y="208"/>
                  </a:lnTo>
                  <a:lnTo>
                    <a:pt x="836" y="171"/>
                  </a:lnTo>
                  <a:lnTo>
                    <a:pt x="841" y="164"/>
                  </a:lnTo>
                  <a:lnTo>
                    <a:pt x="843" y="158"/>
                  </a:lnTo>
                  <a:lnTo>
                    <a:pt x="846" y="157"/>
                  </a:lnTo>
                  <a:lnTo>
                    <a:pt x="850" y="156"/>
                  </a:lnTo>
                  <a:lnTo>
                    <a:pt x="855" y="154"/>
                  </a:lnTo>
                  <a:lnTo>
                    <a:pt x="859" y="154"/>
                  </a:lnTo>
                  <a:lnTo>
                    <a:pt x="899" y="154"/>
                  </a:lnTo>
                  <a:lnTo>
                    <a:pt x="938" y="154"/>
                  </a:lnTo>
                  <a:lnTo>
                    <a:pt x="978" y="154"/>
                  </a:lnTo>
                  <a:lnTo>
                    <a:pt x="1018" y="154"/>
                  </a:lnTo>
                  <a:lnTo>
                    <a:pt x="1057" y="154"/>
                  </a:lnTo>
                  <a:lnTo>
                    <a:pt x="1097" y="154"/>
                  </a:lnTo>
                  <a:lnTo>
                    <a:pt x="1137" y="154"/>
                  </a:lnTo>
                  <a:lnTo>
                    <a:pt x="1176" y="154"/>
                  </a:lnTo>
                  <a:lnTo>
                    <a:pt x="1176" y="205"/>
                  </a:lnTo>
                  <a:lnTo>
                    <a:pt x="1176" y="255"/>
                  </a:lnTo>
                  <a:lnTo>
                    <a:pt x="1176" y="306"/>
                  </a:lnTo>
                  <a:lnTo>
                    <a:pt x="1176" y="357"/>
                  </a:lnTo>
                  <a:close/>
                  <a:moveTo>
                    <a:pt x="1303" y="357"/>
                  </a:moveTo>
                  <a:lnTo>
                    <a:pt x="1303" y="306"/>
                  </a:lnTo>
                  <a:lnTo>
                    <a:pt x="1303" y="255"/>
                  </a:lnTo>
                  <a:lnTo>
                    <a:pt x="1303" y="205"/>
                  </a:lnTo>
                  <a:lnTo>
                    <a:pt x="1303" y="154"/>
                  </a:lnTo>
                  <a:lnTo>
                    <a:pt x="1338" y="154"/>
                  </a:lnTo>
                  <a:lnTo>
                    <a:pt x="1375" y="154"/>
                  </a:lnTo>
                  <a:lnTo>
                    <a:pt x="1410" y="154"/>
                  </a:lnTo>
                  <a:lnTo>
                    <a:pt x="1447" y="154"/>
                  </a:lnTo>
                  <a:lnTo>
                    <a:pt x="1474" y="180"/>
                  </a:lnTo>
                  <a:lnTo>
                    <a:pt x="1502" y="205"/>
                  </a:lnTo>
                  <a:lnTo>
                    <a:pt x="1529" y="231"/>
                  </a:lnTo>
                  <a:lnTo>
                    <a:pt x="1558" y="255"/>
                  </a:lnTo>
                  <a:lnTo>
                    <a:pt x="1585" y="280"/>
                  </a:lnTo>
                  <a:lnTo>
                    <a:pt x="1613" y="306"/>
                  </a:lnTo>
                  <a:lnTo>
                    <a:pt x="1640" y="331"/>
                  </a:lnTo>
                  <a:lnTo>
                    <a:pt x="1668" y="357"/>
                  </a:lnTo>
                  <a:lnTo>
                    <a:pt x="1623" y="357"/>
                  </a:lnTo>
                  <a:lnTo>
                    <a:pt x="1576" y="357"/>
                  </a:lnTo>
                  <a:lnTo>
                    <a:pt x="1531" y="357"/>
                  </a:lnTo>
                  <a:lnTo>
                    <a:pt x="1485" y="357"/>
                  </a:lnTo>
                  <a:lnTo>
                    <a:pt x="1440" y="357"/>
                  </a:lnTo>
                  <a:lnTo>
                    <a:pt x="1393" y="357"/>
                  </a:lnTo>
                  <a:lnTo>
                    <a:pt x="1348" y="357"/>
                  </a:lnTo>
                  <a:lnTo>
                    <a:pt x="1303" y="357"/>
                  </a:lnTo>
                  <a:close/>
                  <a:moveTo>
                    <a:pt x="597" y="766"/>
                  </a:moveTo>
                  <a:lnTo>
                    <a:pt x="611" y="766"/>
                  </a:lnTo>
                  <a:lnTo>
                    <a:pt x="625" y="769"/>
                  </a:lnTo>
                  <a:lnTo>
                    <a:pt x="638" y="772"/>
                  </a:lnTo>
                  <a:lnTo>
                    <a:pt x="651" y="778"/>
                  </a:lnTo>
                  <a:lnTo>
                    <a:pt x="662" y="783"/>
                  </a:lnTo>
                  <a:lnTo>
                    <a:pt x="673" y="789"/>
                  </a:lnTo>
                  <a:lnTo>
                    <a:pt x="685" y="797"/>
                  </a:lnTo>
                  <a:lnTo>
                    <a:pt x="693" y="806"/>
                  </a:lnTo>
                  <a:lnTo>
                    <a:pt x="703" y="816"/>
                  </a:lnTo>
                  <a:lnTo>
                    <a:pt x="710" y="827"/>
                  </a:lnTo>
                  <a:lnTo>
                    <a:pt x="717" y="837"/>
                  </a:lnTo>
                  <a:lnTo>
                    <a:pt x="723" y="850"/>
                  </a:lnTo>
                  <a:lnTo>
                    <a:pt x="727" y="863"/>
                  </a:lnTo>
                  <a:lnTo>
                    <a:pt x="731" y="875"/>
                  </a:lnTo>
                  <a:lnTo>
                    <a:pt x="733" y="890"/>
                  </a:lnTo>
                  <a:lnTo>
                    <a:pt x="734" y="904"/>
                  </a:lnTo>
                  <a:lnTo>
                    <a:pt x="733" y="917"/>
                  </a:lnTo>
                  <a:lnTo>
                    <a:pt x="731" y="931"/>
                  </a:lnTo>
                  <a:lnTo>
                    <a:pt x="727" y="943"/>
                  </a:lnTo>
                  <a:lnTo>
                    <a:pt x="723" y="956"/>
                  </a:lnTo>
                  <a:lnTo>
                    <a:pt x="717" y="969"/>
                  </a:lnTo>
                  <a:lnTo>
                    <a:pt x="710" y="980"/>
                  </a:lnTo>
                  <a:lnTo>
                    <a:pt x="703" y="990"/>
                  </a:lnTo>
                  <a:lnTo>
                    <a:pt x="693" y="1000"/>
                  </a:lnTo>
                  <a:lnTo>
                    <a:pt x="685" y="1009"/>
                  </a:lnTo>
                  <a:lnTo>
                    <a:pt x="673" y="1017"/>
                  </a:lnTo>
                  <a:lnTo>
                    <a:pt x="662" y="1023"/>
                  </a:lnTo>
                  <a:lnTo>
                    <a:pt x="651" y="1028"/>
                  </a:lnTo>
                  <a:lnTo>
                    <a:pt x="638" y="1034"/>
                  </a:lnTo>
                  <a:lnTo>
                    <a:pt x="625" y="1037"/>
                  </a:lnTo>
                  <a:lnTo>
                    <a:pt x="611" y="1040"/>
                  </a:lnTo>
                  <a:lnTo>
                    <a:pt x="597" y="1040"/>
                  </a:lnTo>
                  <a:lnTo>
                    <a:pt x="583" y="1040"/>
                  </a:lnTo>
                  <a:lnTo>
                    <a:pt x="570" y="1037"/>
                  </a:lnTo>
                  <a:lnTo>
                    <a:pt x="556" y="1034"/>
                  </a:lnTo>
                  <a:lnTo>
                    <a:pt x="544" y="1028"/>
                  </a:lnTo>
                  <a:lnTo>
                    <a:pt x="532" y="1023"/>
                  </a:lnTo>
                  <a:lnTo>
                    <a:pt x="520" y="1017"/>
                  </a:lnTo>
                  <a:lnTo>
                    <a:pt x="510" y="1009"/>
                  </a:lnTo>
                  <a:lnTo>
                    <a:pt x="500" y="1000"/>
                  </a:lnTo>
                  <a:lnTo>
                    <a:pt x="492" y="990"/>
                  </a:lnTo>
                  <a:lnTo>
                    <a:pt x="483" y="980"/>
                  </a:lnTo>
                  <a:lnTo>
                    <a:pt x="476" y="969"/>
                  </a:lnTo>
                  <a:lnTo>
                    <a:pt x="471" y="956"/>
                  </a:lnTo>
                  <a:lnTo>
                    <a:pt x="466" y="943"/>
                  </a:lnTo>
                  <a:lnTo>
                    <a:pt x="463" y="931"/>
                  </a:lnTo>
                  <a:lnTo>
                    <a:pt x="461" y="917"/>
                  </a:lnTo>
                  <a:lnTo>
                    <a:pt x="461" y="904"/>
                  </a:lnTo>
                  <a:lnTo>
                    <a:pt x="461" y="890"/>
                  </a:lnTo>
                  <a:lnTo>
                    <a:pt x="463" y="875"/>
                  </a:lnTo>
                  <a:lnTo>
                    <a:pt x="466" y="863"/>
                  </a:lnTo>
                  <a:lnTo>
                    <a:pt x="471" y="850"/>
                  </a:lnTo>
                  <a:lnTo>
                    <a:pt x="476" y="837"/>
                  </a:lnTo>
                  <a:lnTo>
                    <a:pt x="483" y="827"/>
                  </a:lnTo>
                  <a:lnTo>
                    <a:pt x="492" y="816"/>
                  </a:lnTo>
                  <a:lnTo>
                    <a:pt x="500" y="806"/>
                  </a:lnTo>
                  <a:lnTo>
                    <a:pt x="510" y="797"/>
                  </a:lnTo>
                  <a:lnTo>
                    <a:pt x="520" y="789"/>
                  </a:lnTo>
                  <a:lnTo>
                    <a:pt x="532" y="783"/>
                  </a:lnTo>
                  <a:lnTo>
                    <a:pt x="544" y="778"/>
                  </a:lnTo>
                  <a:lnTo>
                    <a:pt x="556" y="772"/>
                  </a:lnTo>
                  <a:lnTo>
                    <a:pt x="570" y="769"/>
                  </a:lnTo>
                  <a:lnTo>
                    <a:pt x="583" y="766"/>
                  </a:lnTo>
                  <a:lnTo>
                    <a:pt x="597" y="766"/>
                  </a:lnTo>
                  <a:close/>
                  <a:moveTo>
                    <a:pt x="2162" y="766"/>
                  </a:moveTo>
                  <a:lnTo>
                    <a:pt x="2176" y="766"/>
                  </a:lnTo>
                  <a:lnTo>
                    <a:pt x="2188" y="769"/>
                  </a:lnTo>
                  <a:lnTo>
                    <a:pt x="2201" y="772"/>
                  </a:lnTo>
                  <a:lnTo>
                    <a:pt x="2214" y="778"/>
                  </a:lnTo>
                  <a:lnTo>
                    <a:pt x="2227" y="783"/>
                  </a:lnTo>
                  <a:lnTo>
                    <a:pt x="2238" y="789"/>
                  </a:lnTo>
                  <a:lnTo>
                    <a:pt x="2248" y="797"/>
                  </a:lnTo>
                  <a:lnTo>
                    <a:pt x="2258" y="806"/>
                  </a:lnTo>
                  <a:lnTo>
                    <a:pt x="2266" y="816"/>
                  </a:lnTo>
                  <a:lnTo>
                    <a:pt x="2275" y="827"/>
                  </a:lnTo>
                  <a:lnTo>
                    <a:pt x="2282" y="837"/>
                  </a:lnTo>
                  <a:lnTo>
                    <a:pt x="2288" y="850"/>
                  </a:lnTo>
                  <a:lnTo>
                    <a:pt x="2292" y="863"/>
                  </a:lnTo>
                  <a:lnTo>
                    <a:pt x="2295" y="875"/>
                  </a:lnTo>
                  <a:lnTo>
                    <a:pt x="2298" y="890"/>
                  </a:lnTo>
                  <a:lnTo>
                    <a:pt x="2298" y="904"/>
                  </a:lnTo>
                  <a:lnTo>
                    <a:pt x="2298" y="917"/>
                  </a:lnTo>
                  <a:lnTo>
                    <a:pt x="2295" y="931"/>
                  </a:lnTo>
                  <a:lnTo>
                    <a:pt x="2292" y="943"/>
                  </a:lnTo>
                  <a:lnTo>
                    <a:pt x="2288" y="956"/>
                  </a:lnTo>
                  <a:lnTo>
                    <a:pt x="2282" y="969"/>
                  </a:lnTo>
                  <a:lnTo>
                    <a:pt x="2275" y="980"/>
                  </a:lnTo>
                  <a:lnTo>
                    <a:pt x="2266" y="990"/>
                  </a:lnTo>
                  <a:lnTo>
                    <a:pt x="2258" y="1000"/>
                  </a:lnTo>
                  <a:lnTo>
                    <a:pt x="2248" y="1009"/>
                  </a:lnTo>
                  <a:lnTo>
                    <a:pt x="2238" y="1017"/>
                  </a:lnTo>
                  <a:lnTo>
                    <a:pt x="2227" y="1023"/>
                  </a:lnTo>
                  <a:lnTo>
                    <a:pt x="2214" y="1028"/>
                  </a:lnTo>
                  <a:lnTo>
                    <a:pt x="2201" y="1034"/>
                  </a:lnTo>
                  <a:lnTo>
                    <a:pt x="2188" y="1037"/>
                  </a:lnTo>
                  <a:lnTo>
                    <a:pt x="2176" y="1040"/>
                  </a:lnTo>
                  <a:lnTo>
                    <a:pt x="2162" y="1040"/>
                  </a:lnTo>
                  <a:lnTo>
                    <a:pt x="2147" y="1040"/>
                  </a:lnTo>
                  <a:lnTo>
                    <a:pt x="2133" y="1037"/>
                  </a:lnTo>
                  <a:lnTo>
                    <a:pt x="2120" y="1034"/>
                  </a:lnTo>
                  <a:lnTo>
                    <a:pt x="2108" y="1028"/>
                  </a:lnTo>
                  <a:lnTo>
                    <a:pt x="2096" y="1023"/>
                  </a:lnTo>
                  <a:lnTo>
                    <a:pt x="2085" y="1017"/>
                  </a:lnTo>
                  <a:lnTo>
                    <a:pt x="2074" y="1009"/>
                  </a:lnTo>
                  <a:lnTo>
                    <a:pt x="2064" y="1000"/>
                  </a:lnTo>
                  <a:lnTo>
                    <a:pt x="2055" y="990"/>
                  </a:lnTo>
                  <a:lnTo>
                    <a:pt x="2048" y="980"/>
                  </a:lnTo>
                  <a:lnTo>
                    <a:pt x="2041" y="969"/>
                  </a:lnTo>
                  <a:lnTo>
                    <a:pt x="2035" y="956"/>
                  </a:lnTo>
                  <a:lnTo>
                    <a:pt x="2031" y="943"/>
                  </a:lnTo>
                  <a:lnTo>
                    <a:pt x="2027" y="931"/>
                  </a:lnTo>
                  <a:lnTo>
                    <a:pt x="2025" y="917"/>
                  </a:lnTo>
                  <a:lnTo>
                    <a:pt x="2024" y="904"/>
                  </a:lnTo>
                  <a:lnTo>
                    <a:pt x="2025" y="890"/>
                  </a:lnTo>
                  <a:lnTo>
                    <a:pt x="2027" y="875"/>
                  </a:lnTo>
                  <a:lnTo>
                    <a:pt x="2031" y="863"/>
                  </a:lnTo>
                  <a:lnTo>
                    <a:pt x="2035" y="850"/>
                  </a:lnTo>
                  <a:lnTo>
                    <a:pt x="2041" y="837"/>
                  </a:lnTo>
                  <a:lnTo>
                    <a:pt x="2048" y="827"/>
                  </a:lnTo>
                  <a:lnTo>
                    <a:pt x="2055" y="816"/>
                  </a:lnTo>
                  <a:lnTo>
                    <a:pt x="2064" y="806"/>
                  </a:lnTo>
                  <a:lnTo>
                    <a:pt x="2074" y="797"/>
                  </a:lnTo>
                  <a:lnTo>
                    <a:pt x="2085" y="789"/>
                  </a:lnTo>
                  <a:lnTo>
                    <a:pt x="2096" y="783"/>
                  </a:lnTo>
                  <a:lnTo>
                    <a:pt x="2108" y="778"/>
                  </a:lnTo>
                  <a:lnTo>
                    <a:pt x="2120" y="772"/>
                  </a:lnTo>
                  <a:lnTo>
                    <a:pt x="2133" y="769"/>
                  </a:lnTo>
                  <a:lnTo>
                    <a:pt x="2147" y="766"/>
                  </a:lnTo>
                  <a:lnTo>
                    <a:pt x="2162" y="7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8210525" y="8957729"/>
              <a:ext cx="710531" cy="183140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6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5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3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3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2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2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4" y="158"/>
                  </a:lnTo>
                  <a:lnTo>
                    <a:pt x="662" y="170"/>
                  </a:lnTo>
                  <a:lnTo>
                    <a:pt x="664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3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3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2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3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3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2" y="510"/>
                  </a:lnTo>
                  <a:lnTo>
                    <a:pt x="724" y="510"/>
                  </a:lnTo>
                  <a:lnTo>
                    <a:pt x="733" y="510"/>
                  </a:lnTo>
                  <a:lnTo>
                    <a:pt x="744" y="512"/>
                  </a:lnTo>
                  <a:lnTo>
                    <a:pt x="754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4" y="612"/>
                  </a:lnTo>
                  <a:lnTo>
                    <a:pt x="744" y="615"/>
                  </a:lnTo>
                  <a:lnTo>
                    <a:pt x="733" y="617"/>
                  </a:lnTo>
                  <a:lnTo>
                    <a:pt x="683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91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2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7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3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9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1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8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251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12" y="279"/>
                  </a:lnTo>
                  <a:lnTo>
                    <a:pt x="2512" y="434"/>
                  </a:lnTo>
                  <a:close/>
                  <a:moveTo>
                    <a:pt x="2031" y="434"/>
                  </a:moveTo>
                  <a:lnTo>
                    <a:pt x="1712" y="434"/>
                  </a:lnTo>
                  <a:lnTo>
                    <a:pt x="1712" y="279"/>
                  </a:lnTo>
                  <a:lnTo>
                    <a:pt x="2031" y="279"/>
                  </a:lnTo>
                  <a:lnTo>
                    <a:pt x="2031" y="434"/>
                  </a:lnTo>
                  <a:close/>
                  <a:moveTo>
                    <a:pt x="1559" y="434"/>
                  </a:moveTo>
                  <a:lnTo>
                    <a:pt x="1232" y="434"/>
                  </a:lnTo>
                  <a:lnTo>
                    <a:pt x="1232" y="279"/>
                  </a:lnTo>
                  <a:lnTo>
                    <a:pt x="1559" y="279"/>
                  </a:lnTo>
                  <a:lnTo>
                    <a:pt x="1559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" name="Google Shape;162;p17"/>
            <p:cNvGrpSpPr/>
            <p:nvPr/>
          </p:nvGrpSpPr>
          <p:grpSpPr>
            <a:xfrm>
              <a:off x="14129934" y="5532248"/>
              <a:ext cx="3968750" cy="111125"/>
              <a:chOff x="-4763" y="8334555"/>
              <a:chExt cx="3968750" cy="111125"/>
            </a:xfrm>
          </p:grpSpPr>
          <p:sp>
            <p:nvSpPr>
              <p:cNvPr id="163" name="Google Shape;163;p17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17"/>
            <p:cNvGrpSpPr/>
            <p:nvPr/>
          </p:nvGrpSpPr>
          <p:grpSpPr>
            <a:xfrm>
              <a:off x="9111" y="3585973"/>
              <a:ext cx="3967163" cy="111125"/>
              <a:chOff x="2497137" y="8334555"/>
              <a:chExt cx="3967163" cy="111125"/>
            </a:xfrm>
          </p:grpSpPr>
          <p:sp>
            <p:nvSpPr>
              <p:cNvPr id="174" name="Google Shape;174;p17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17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-4763" y="8983218"/>
              <a:ext cx="7312139" cy="111125"/>
              <a:chOff x="-4763" y="8334555"/>
              <a:chExt cx="7312139" cy="11112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7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7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17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17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17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17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17"/>
              <p:cNvSpPr/>
              <p:nvPr/>
            </p:nvSpPr>
            <p:spPr>
              <a:xfrm>
                <a:off x="7091476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17"/>
              <p:cNvSpPr/>
              <p:nvPr/>
            </p:nvSpPr>
            <p:spPr>
              <a:xfrm>
                <a:off x="66739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17"/>
            <p:cNvGrpSpPr/>
            <p:nvPr/>
          </p:nvGrpSpPr>
          <p:grpSpPr>
            <a:xfrm>
              <a:off x="11520084" y="1066006"/>
              <a:ext cx="6469063" cy="111125"/>
              <a:chOff x="-4763" y="8334555"/>
              <a:chExt cx="6469063" cy="111125"/>
            </a:xfrm>
          </p:grpSpPr>
          <p:sp>
            <p:nvSpPr>
              <p:cNvPr id="204" name="Google Shape;204;p17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7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17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7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7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7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17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17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17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7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7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220;p17"/>
            <p:cNvSpPr/>
            <p:nvPr/>
          </p:nvSpPr>
          <p:spPr>
            <a:xfrm>
              <a:off x="6589294" y="5139531"/>
              <a:ext cx="280988" cy="561974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7421108" y="5139537"/>
              <a:ext cx="6456023" cy="561974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17"/>
          <p:cNvSpPr txBox="1">
            <a:spLocks noGrp="1"/>
          </p:cNvSpPr>
          <p:nvPr>
            <p:ph type="ctrTitle"/>
          </p:nvPr>
        </p:nvSpPr>
        <p:spPr>
          <a:xfrm>
            <a:off x="5009872" y="4267017"/>
            <a:ext cx="6892618" cy="9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body" idx="1"/>
          </p:nvPr>
        </p:nvSpPr>
        <p:spPr>
          <a:xfrm>
            <a:off x="5009275" y="5341691"/>
            <a:ext cx="6893229" cy="2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bilidade - Fechamento ">
  <p:cSld name="Mobilidade - Fechamento 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B4D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ovação - Abertura ">
  <p:cSld name="Inovação - Abertura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D4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8" name="Google Shape;228;p19"/>
          <p:cNvGrpSpPr/>
          <p:nvPr/>
        </p:nvGrpSpPr>
        <p:grpSpPr>
          <a:xfrm>
            <a:off x="-554507" y="3460593"/>
            <a:ext cx="4936112" cy="380582"/>
            <a:chOff x="7677150" y="5195888"/>
            <a:chExt cx="5187950" cy="400050"/>
          </a:xfrm>
        </p:grpSpPr>
        <p:sp>
          <p:nvSpPr>
            <p:cNvPr id="229" name="Google Shape;229;p19"/>
            <p:cNvSpPr/>
            <p:nvPr/>
          </p:nvSpPr>
          <p:spPr>
            <a:xfrm>
              <a:off x="7677150" y="5195888"/>
              <a:ext cx="200025" cy="400050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269288" y="5195888"/>
              <a:ext cx="4595812" cy="400050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9"/>
          <p:cNvSpPr/>
          <p:nvPr/>
        </p:nvSpPr>
        <p:spPr>
          <a:xfrm>
            <a:off x="1" y="1"/>
            <a:ext cx="4428654" cy="6858000"/>
          </a:xfrm>
          <a:prstGeom prst="rect">
            <a:avLst/>
          </a:prstGeom>
          <a:solidFill>
            <a:srgbClr val="00D4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9"/>
          <p:cNvSpPr/>
          <p:nvPr/>
        </p:nvSpPr>
        <p:spPr>
          <a:xfrm>
            <a:off x="5679339" y="2325292"/>
            <a:ext cx="909284" cy="909168"/>
          </a:xfrm>
          <a:custGeom>
            <a:avLst/>
            <a:gdLst/>
            <a:ahLst/>
            <a:cxnLst/>
            <a:rect l="l" t="t" r="r" b="b"/>
            <a:pathLst>
              <a:path w="2409" h="2407" extrusionOk="0">
                <a:moveTo>
                  <a:pt x="1924" y="239"/>
                </a:moveTo>
                <a:lnTo>
                  <a:pt x="1951" y="260"/>
                </a:lnTo>
                <a:lnTo>
                  <a:pt x="1977" y="282"/>
                </a:lnTo>
                <a:lnTo>
                  <a:pt x="2003" y="303"/>
                </a:lnTo>
                <a:lnTo>
                  <a:pt x="2028" y="326"/>
                </a:lnTo>
                <a:lnTo>
                  <a:pt x="2052" y="350"/>
                </a:lnTo>
                <a:lnTo>
                  <a:pt x="2076" y="374"/>
                </a:lnTo>
                <a:lnTo>
                  <a:pt x="2099" y="399"/>
                </a:lnTo>
                <a:lnTo>
                  <a:pt x="2122" y="424"/>
                </a:lnTo>
                <a:lnTo>
                  <a:pt x="2144" y="450"/>
                </a:lnTo>
                <a:lnTo>
                  <a:pt x="2164" y="477"/>
                </a:lnTo>
                <a:lnTo>
                  <a:pt x="2185" y="505"/>
                </a:lnTo>
                <a:lnTo>
                  <a:pt x="2205" y="533"/>
                </a:lnTo>
                <a:lnTo>
                  <a:pt x="2223" y="561"/>
                </a:lnTo>
                <a:lnTo>
                  <a:pt x="2241" y="591"/>
                </a:lnTo>
                <a:lnTo>
                  <a:pt x="2258" y="620"/>
                </a:lnTo>
                <a:lnTo>
                  <a:pt x="2274" y="650"/>
                </a:lnTo>
                <a:lnTo>
                  <a:pt x="2290" y="681"/>
                </a:lnTo>
                <a:lnTo>
                  <a:pt x="2305" y="711"/>
                </a:lnTo>
                <a:lnTo>
                  <a:pt x="2318" y="744"/>
                </a:lnTo>
                <a:lnTo>
                  <a:pt x="2331" y="775"/>
                </a:lnTo>
                <a:lnTo>
                  <a:pt x="2343" y="808"/>
                </a:lnTo>
                <a:lnTo>
                  <a:pt x="2354" y="841"/>
                </a:lnTo>
                <a:lnTo>
                  <a:pt x="2364" y="874"/>
                </a:lnTo>
                <a:lnTo>
                  <a:pt x="2372" y="908"/>
                </a:lnTo>
                <a:lnTo>
                  <a:pt x="2381" y="943"/>
                </a:lnTo>
                <a:lnTo>
                  <a:pt x="2388" y="978"/>
                </a:lnTo>
                <a:lnTo>
                  <a:pt x="2394" y="1013"/>
                </a:lnTo>
                <a:lnTo>
                  <a:pt x="2400" y="1047"/>
                </a:lnTo>
                <a:lnTo>
                  <a:pt x="2403" y="1083"/>
                </a:lnTo>
                <a:lnTo>
                  <a:pt x="2406" y="1119"/>
                </a:lnTo>
                <a:lnTo>
                  <a:pt x="2408" y="1155"/>
                </a:lnTo>
                <a:lnTo>
                  <a:pt x="2409" y="1192"/>
                </a:lnTo>
                <a:lnTo>
                  <a:pt x="2407" y="1238"/>
                </a:lnTo>
                <a:lnTo>
                  <a:pt x="2404" y="1283"/>
                </a:lnTo>
                <a:lnTo>
                  <a:pt x="2399" y="1329"/>
                </a:lnTo>
                <a:lnTo>
                  <a:pt x="2392" y="1376"/>
                </a:lnTo>
                <a:lnTo>
                  <a:pt x="2382" y="1422"/>
                </a:lnTo>
                <a:lnTo>
                  <a:pt x="2371" y="1468"/>
                </a:lnTo>
                <a:lnTo>
                  <a:pt x="2358" y="1514"/>
                </a:lnTo>
                <a:lnTo>
                  <a:pt x="2344" y="1559"/>
                </a:lnTo>
                <a:lnTo>
                  <a:pt x="2328" y="1603"/>
                </a:lnTo>
                <a:lnTo>
                  <a:pt x="2309" y="1648"/>
                </a:lnTo>
                <a:lnTo>
                  <a:pt x="2289" y="1691"/>
                </a:lnTo>
                <a:lnTo>
                  <a:pt x="2268" y="1734"/>
                </a:lnTo>
                <a:lnTo>
                  <a:pt x="2244" y="1776"/>
                </a:lnTo>
                <a:lnTo>
                  <a:pt x="2219" y="1816"/>
                </a:lnTo>
                <a:lnTo>
                  <a:pt x="2193" y="1856"/>
                </a:lnTo>
                <a:lnTo>
                  <a:pt x="2164" y="1894"/>
                </a:lnTo>
                <a:lnTo>
                  <a:pt x="2135" y="1931"/>
                </a:lnTo>
                <a:lnTo>
                  <a:pt x="2103" y="1965"/>
                </a:lnTo>
                <a:lnTo>
                  <a:pt x="2071" y="1999"/>
                </a:lnTo>
                <a:lnTo>
                  <a:pt x="2037" y="2031"/>
                </a:lnTo>
                <a:lnTo>
                  <a:pt x="2001" y="2061"/>
                </a:lnTo>
                <a:lnTo>
                  <a:pt x="1964" y="2088"/>
                </a:lnTo>
                <a:lnTo>
                  <a:pt x="1926" y="2114"/>
                </a:lnTo>
                <a:lnTo>
                  <a:pt x="1886" y="2138"/>
                </a:lnTo>
                <a:lnTo>
                  <a:pt x="1845" y="2159"/>
                </a:lnTo>
                <a:lnTo>
                  <a:pt x="1803" y="2177"/>
                </a:lnTo>
                <a:lnTo>
                  <a:pt x="1759" y="2194"/>
                </a:lnTo>
                <a:lnTo>
                  <a:pt x="1715" y="2208"/>
                </a:lnTo>
                <a:lnTo>
                  <a:pt x="1669" y="2219"/>
                </a:lnTo>
                <a:lnTo>
                  <a:pt x="1621" y="2226"/>
                </a:lnTo>
                <a:lnTo>
                  <a:pt x="1573" y="2231"/>
                </a:lnTo>
                <a:lnTo>
                  <a:pt x="1523" y="2233"/>
                </a:lnTo>
                <a:lnTo>
                  <a:pt x="1491" y="2232"/>
                </a:lnTo>
                <a:lnTo>
                  <a:pt x="1458" y="2230"/>
                </a:lnTo>
                <a:lnTo>
                  <a:pt x="1425" y="2226"/>
                </a:lnTo>
                <a:lnTo>
                  <a:pt x="1394" y="2222"/>
                </a:lnTo>
                <a:lnTo>
                  <a:pt x="1362" y="2217"/>
                </a:lnTo>
                <a:lnTo>
                  <a:pt x="1332" y="2210"/>
                </a:lnTo>
                <a:lnTo>
                  <a:pt x="1302" y="2202"/>
                </a:lnTo>
                <a:lnTo>
                  <a:pt x="1273" y="2193"/>
                </a:lnTo>
                <a:lnTo>
                  <a:pt x="1244" y="2183"/>
                </a:lnTo>
                <a:lnTo>
                  <a:pt x="1216" y="2172"/>
                </a:lnTo>
                <a:lnTo>
                  <a:pt x="1190" y="2160"/>
                </a:lnTo>
                <a:lnTo>
                  <a:pt x="1164" y="2147"/>
                </a:lnTo>
                <a:lnTo>
                  <a:pt x="1139" y="2133"/>
                </a:lnTo>
                <a:lnTo>
                  <a:pt x="1114" y="2118"/>
                </a:lnTo>
                <a:lnTo>
                  <a:pt x="1091" y="2101"/>
                </a:lnTo>
                <a:lnTo>
                  <a:pt x="1068" y="2085"/>
                </a:lnTo>
                <a:lnTo>
                  <a:pt x="1047" y="2067"/>
                </a:lnTo>
                <a:lnTo>
                  <a:pt x="1027" y="2048"/>
                </a:lnTo>
                <a:lnTo>
                  <a:pt x="1008" y="2028"/>
                </a:lnTo>
                <a:lnTo>
                  <a:pt x="991" y="2009"/>
                </a:lnTo>
                <a:lnTo>
                  <a:pt x="973" y="1987"/>
                </a:lnTo>
                <a:lnTo>
                  <a:pt x="958" y="1965"/>
                </a:lnTo>
                <a:lnTo>
                  <a:pt x="944" y="1944"/>
                </a:lnTo>
                <a:lnTo>
                  <a:pt x="931" y="1920"/>
                </a:lnTo>
                <a:lnTo>
                  <a:pt x="920" y="1896"/>
                </a:lnTo>
                <a:lnTo>
                  <a:pt x="910" y="1872"/>
                </a:lnTo>
                <a:lnTo>
                  <a:pt x="901" y="1847"/>
                </a:lnTo>
                <a:lnTo>
                  <a:pt x="894" y="1821"/>
                </a:lnTo>
                <a:lnTo>
                  <a:pt x="888" y="1795"/>
                </a:lnTo>
                <a:lnTo>
                  <a:pt x="884" y="1769"/>
                </a:lnTo>
                <a:lnTo>
                  <a:pt x="882" y="1740"/>
                </a:lnTo>
                <a:lnTo>
                  <a:pt x="881" y="1713"/>
                </a:lnTo>
                <a:lnTo>
                  <a:pt x="882" y="1695"/>
                </a:lnTo>
                <a:lnTo>
                  <a:pt x="883" y="1675"/>
                </a:lnTo>
                <a:lnTo>
                  <a:pt x="885" y="1656"/>
                </a:lnTo>
                <a:lnTo>
                  <a:pt x="887" y="1638"/>
                </a:lnTo>
                <a:lnTo>
                  <a:pt x="891" y="1620"/>
                </a:lnTo>
                <a:lnTo>
                  <a:pt x="895" y="1601"/>
                </a:lnTo>
                <a:lnTo>
                  <a:pt x="900" y="1584"/>
                </a:lnTo>
                <a:lnTo>
                  <a:pt x="907" y="1565"/>
                </a:lnTo>
                <a:lnTo>
                  <a:pt x="913" y="1548"/>
                </a:lnTo>
                <a:lnTo>
                  <a:pt x="920" y="1529"/>
                </a:lnTo>
                <a:lnTo>
                  <a:pt x="928" y="1512"/>
                </a:lnTo>
                <a:lnTo>
                  <a:pt x="936" y="1496"/>
                </a:lnTo>
                <a:lnTo>
                  <a:pt x="946" y="1478"/>
                </a:lnTo>
                <a:lnTo>
                  <a:pt x="956" y="1462"/>
                </a:lnTo>
                <a:lnTo>
                  <a:pt x="966" y="1445"/>
                </a:lnTo>
                <a:lnTo>
                  <a:pt x="977" y="1429"/>
                </a:lnTo>
                <a:lnTo>
                  <a:pt x="989" y="1414"/>
                </a:lnTo>
                <a:lnTo>
                  <a:pt x="1001" y="1399"/>
                </a:lnTo>
                <a:lnTo>
                  <a:pt x="1014" y="1383"/>
                </a:lnTo>
                <a:lnTo>
                  <a:pt x="1027" y="1368"/>
                </a:lnTo>
                <a:lnTo>
                  <a:pt x="1041" y="1354"/>
                </a:lnTo>
                <a:lnTo>
                  <a:pt x="1055" y="1341"/>
                </a:lnTo>
                <a:lnTo>
                  <a:pt x="1070" y="1328"/>
                </a:lnTo>
                <a:lnTo>
                  <a:pt x="1085" y="1315"/>
                </a:lnTo>
                <a:lnTo>
                  <a:pt x="1101" y="1303"/>
                </a:lnTo>
                <a:lnTo>
                  <a:pt x="1117" y="1291"/>
                </a:lnTo>
                <a:lnTo>
                  <a:pt x="1133" y="1279"/>
                </a:lnTo>
                <a:lnTo>
                  <a:pt x="1150" y="1269"/>
                </a:lnTo>
                <a:lnTo>
                  <a:pt x="1167" y="1258"/>
                </a:lnTo>
                <a:lnTo>
                  <a:pt x="1186" y="1250"/>
                </a:lnTo>
                <a:lnTo>
                  <a:pt x="1203" y="1240"/>
                </a:lnTo>
                <a:lnTo>
                  <a:pt x="1222" y="1232"/>
                </a:lnTo>
                <a:lnTo>
                  <a:pt x="1242" y="1223"/>
                </a:lnTo>
                <a:lnTo>
                  <a:pt x="1263" y="1213"/>
                </a:lnTo>
                <a:lnTo>
                  <a:pt x="1283" y="1203"/>
                </a:lnTo>
                <a:lnTo>
                  <a:pt x="1303" y="1192"/>
                </a:lnTo>
                <a:lnTo>
                  <a:pt x="1322" y="1181"/>
                </a:lnTo>
                <a:lnTo>
                  <a:pt x="1340" y="1169"/>
                </a:lnTo>
                <a:lnTo>
                  <a:pt x="1359" y="1157"/>
                </a:lnTo>
                <a:lnTo>
                  <a:pt x="1376" y="1145"/>
                </a:lnTo>
                <a:lnTo>
                  <a:pt x="1394" y="1132"/>
                </a:lnTo>
                <a:lnTo>
                  <a:pt x="1411" y="1118"/>
                </a:lnTo>
                <a:lnTo>
                  <a:pt x="1426" y="1104"/>
                </a:lnTo>
                <a:lnTo>
                  <a:pt x="1443" y="1090"/>
                </a:lnTo>
                <a:lnTo>
                  <a:pt x="1458" y="1075"/>
                </a:lnTo>
                <a:lnTo>
                  <a:pt x="1472" y="1059"/>
                </a:lnTo>
                <a:lnTo>
                  <a:pt x="1485" y="1044"/>
                </a:lnTo>
                <a:lnTo>
                  <a:pt x="1499" y="1028"/>
                </a:lnTo>
                <a:lnTo>
                  <a:pt x="1511" y="1012"/>
                </a:lnTo>
                <a:lnTo>
                  <a:pt x="1523" y="994"/>
                </a:lnTo>
                <a:lnTo>
                  <a:pt x="1534" y="977"/>
                </a:lnTo>
                <a:lnTo>
                  <a:pt x="1545" y="958"/>
                </a:lnTo>
                <a:lnTo>
                  <a:pt x="1554" y="941"/>
                </a:lnTo>
                <a:lnTo>
                  <a:pt x="1563" y="921"/>
                </a:lnTo>
                <a:lnTo>
                  <a:pt x="1571" y="903"/>
                </a:lnTo>
                <a:lnTo>
                  <a:pt x="1579" y="883"/>
                </a:lnTo>
                <a:lnTo>
                  <a:pt x="1585" y="863"/>
                </a:lnTo>
                <a:lnTo>
                  <a:pt x="1591" y="843"/>
                </a:lnTo>
                <a:lnTo>
                  <a:pt x="1596" y="822"/>
                </a:lnTo>
                <a:lnTo>
                  <a:pt x="1600" y="801"/>
                </a:lnTo>
                <a:lnTo>
                  <a:pt x="1603" y="779"/>
                </a:lnTo>
                <a:lnTo>
                  <a:pt x="1606" y="757"/>
                </a:lnTo>
                <a:lnTo>
                  <a:pt x="1607" y="735"/>
                </a:lnTo>
                <a:lnTo>
                  <a:pt x="1607" y="712"/>
                </a:lnTo>
                <a:lnTo>
                  <a:pt x="1606" y="663"/>
                </a:lnTo>
                <a:lnTo>
                  <a:pt x="1599" y="617"/>
                </a:lnTo>
                <a:lnTo>
                  <a:pt x="1591" y="572"/>
                </a:lnTo>
                <a:lnTo>
                  <a:pt x="1578" y="530"/>
                </a:lnTo>
                <a:lnTo>
                  <a:pt x="1562" y="489"/>
                </a:lnTo>
                <a:lnTo>
                  <a:pt x="1544" y="451"/>
                </a:lnTo>
                <a:lnTo>
                  <a:pt x="1522" y="415"/>
                </a:lnTo>
                <a:lnTo>
                  <a:pt x="1498" y="382"/>
                </a:lnTo>
                <a:lnTo>
                  <a:pt x="1471" y="349"/>
                </a:lnTo>
                <a:lnTo>
                  <a:pt x="1442" y="320"/>
                </a:lnTo>
                <a:lnTo>
                  <a:pt x="1410" y="291"/>
                </a:lnTo>
                <a:lnTo>
                  <a:pt x="1377" y="265"/>
                </a:lnTo>
                <a:lnTo>
                  <a:pt x="1341" y="243"/>
                </a:lnTo>
                <a:lnTo>
                  <a:pt x="1304" y="221"/>
                </a:lnTo>
                <a:lnTo>
                  <a:pt x="1266" y="201"/>
                </a:lnTo>
                <a:lnTo>
                  <a:pt x="1226" y="184"/>
                </a:lnTo>
                <a:lnTo>
                  <a:pt x="1185" y="169"/>
                </a:lnTo>
                <a:lnTo>
                  <a:pt x="1143" y="156"/>
                </a:lnTo>
                <a:lnTo>
                  <a:pt x="1100" y="145"/>
                </a:lnTo>
                <a:lnTo>
                  <a:pt x="1056" y="136"/>
                </a:lnTo>
                <a:lnTo>
                  <a:pt x="1013" y="129"/>
                </a:lnTo>
                <a:lnTo>
                  <a:pt x="968" y="125"/>
                </a:lnTo>
                <a:lnTo>
                  <a:pt x="923" y="123"/>
                </a:lnTo>
                <a:lnTo>
                  <a:pt x="879" y="123"/>
                </a:lnTo>
                <a:lnTo>
                  <a:pt x="834" y="125"/>
                </a:lnTo>
                <a:lnTo>
                  <a:pt x="790" y="128"/>
                </a:lnTo>
                <a:lnTo>
                  <a:pt x="746" y="135"/>
                </a:lnTo>
                <a:lnTo>
                  <a:pt x="703" y="144"/>
                </a:lnTo>
                <a:lnTo>
                  <a:pt x="661" y="154"/>
                </a:lnTo>
                <a:lnTo>
                  <a:pt x="620" y="166"/>
                </a:lnTo>
                <a:lnTo>
                  <a:pt x="580" y="182"/>
                </a:lnTo>
                <a:lnTo>
                  <a:pt x="541" y="199"/>
                </a:lnTo>
                <a:lnTo>
                  <a:pt x="577" y="176"/>
                </a:lnTo>
                <a:lnTo>
                  <a:pt x="614" y="154"/>
                </a:lnTo>
                <a:lnTo>
                  <a:pt x="651" y="134"/>
                </a:lnTo>
                <a:lnTo>
                  <a:pt x="689" y="115"/>
                </a:lnTo>
                <a:lnTo>
                  <a:pt x="728" y="98"/>
                </a:lnTo>
                <a:lnTo>
                  <a:pt x="769" y="82"/>
                </a:lnTo>
                <a:lnTo>
                  <a:pt x="809" y="66"/>
                </a:lnTo>
                <a:lnTo>
                  <a:pt x="850" y="53"/>
                </a:lnTo>
                <a:lnTo>
                  <a:pt x="892" y="41"/>
                </a:lnTo>
                <a:lnTo>
                  <a:pt x="934" y="30"/>
                </a:lnTo>
                <a:lnTo>
                  <a:pt x="978" y="22"/>
                </a:lnTo>
                <a:lnTo>
                  <a:pt x="1021" y="14"/>
                </a:lnTo>
                <a:lnTo>
                  <a:pt x="1065" y="8"/>
                </a:lnTo>
                <a:lnTo>
                  <a:pt x="1109" y="3"/>
                </a:lnTo>
                <a:lnTo>
                  <a:pt x="1154" y="1"/>
                </a:lnTo>
                <a:lnTo>
                  <a:pt x="1200" y="0"/>
                </a:lnTo>
                <a:lnTo>
                  <a:pt x="1212" y="0"/>
                </a:lnTo>
                <a:lnTo>
                  <a:pt x="1265" y="2"/>
                </a:lnTo>
                <a:lnTo>
                  <a:pt x="1317" y="8"/>
                </a:lnTo>
                <a:lnTo>
                  <a:pt x="1367" y="16"/>
                </a:lnTo>
                <a:lnTo>
                  <a:pt x="1415" y="28"/>
                </a:lnTo>
                <a:lnTo>
                  <a:pt x="1462" y="42"/>
                </a:lnTo>
                <a:lnTo>
                  <a:pt x="1507" y="59"/>
                </a:lnTo>
                <a:lnTo>
                  <a:pt x="1550" y="78"/>
                </a:lnTo>
                <a:lnTo>
                  <a:pt x="1591" y="100"/>
                </a:lnTo>
                <a:lnTo>
                  <a:pt x="1630" y="124"/>
                </a:lnTo>
                <a:lnTo>
                  <a:pt x="1667" y="150"/>
                </a:lnTo>
                <a:lnTo>
                  <a:pt x="1702" y="178"/>
                </a:lnTo>
                <a:lnTo>
                  <a:pt x="1735" y="208"/>
                </a:lnTo>
                <a:lnTo>
                  <a:pt x="1767" y="239"/>
                </a:lnTo>
                <a:lnTo>
                  <a:pt x="1795" y="273"/>
                </a:lnTo>
                <a:lnTo>
                  <a:pt x="1823" y="307"/>
                </a:lnTo>
                <a:lnTo>
                  <a:pt x="1848" y="343"/>
                </a:lnTo>
                <a:lnTo>
                  <a:pt x="1872" y="380"/>
                </a:lnTo>
                <a:lnTo>
                  <a:pt x="1892" y="417"/>
                </a:lnTo>
                <a:lnTo>
                  <a:pt x="1911" y="456"/>
                </a:lnTo>
                <a:lnTo>
                  <a:pt x="1928" y="494"/>
                </a:lnTo>
                <a:lnTo>
                  <a:pt x="1942" y="534"/>
                </a:lnTo>
                <a:lnTo>
                  <a:pt x="1955" y="574"/>
                </a:lnTo>
                <a:lnTo>
                  <a:pt x="1965" y="613"/>
                </a:lnTo>
                <a:lnTo>
                  <a:pt x="1974" y="655"/>
                </a:lnTo>
                <a:lnTo>
                  <a:pt x="1979" y="694"/>
                </a:lnTo>
                <a:lnTo>
                  <a:pt x="1984" y="734"/>
                </a:lnTo>
                <a:lnTo>
                  <a:pt x="1985" y="774"/>
                </a:lnTo>
                <a:lnTo>
                  <a:pt x="1984" y="814"/>
                </a:lnTo>
                <a:lnTo>
                  <a:pt x="1982" y="852"/>
                </a:lnTo>
                <a:lnTo>
                  <a:pt x="1976" y="890"/>
                </a:lnTo>
                <a:lnTo>
                  <a:pt x="1968" y="927"/>
                </a:lnTo>
                <a:lnTo>
                  <a:pt x="1959" y="963"/>
                </a:lnTo>
                <a:lnTo>
                  <a:pt x="1943" y="1006"/>
                </a:lnTo>
                <a:lnTo>
                  <a:pt x="1928" y="1046"/>
                </a:lnTo>
                <a:lnTo>
                  <a:pt x="1912" y="1084"/>
                </a:lnTo>
                <a:lnTo>
                  <a:pt x="1896" y="1120"/>
                </a:lnTo>
                <a:lnTo>
                  <a:pt x="1877" y="1154"/>
                </a:lnTo>
                <a:lnTo>
                  <a:pt x="1857" y="1187"/>
                </a:lnTo>
                <a:lnTo>
                  <a:pt x="1848" y="1202"/>
                </a:lnTo>
                <a:lnTo>
                  <a:pt x="1837" y="1216"/>
                </a:lnTo>
                <a:lnTo>
                  <a:pt x="1826" y="1231"/>
                </a:lnTo>
                <a:lnTo>
                  <a:pt x="1814" y="1245"/>
                </a:lnTo>
                <a:lnTo>
                  <a:pt x="1802" y="1258"/>
                </a:lnTo>
                <a:lnTo>
                  <a:pt x="1790" y="1273"/>
                </a:lnTo>
                <a:lnTo>
                  <a:pt x="1777" y="1286"/>
                </a:lnTo>
                <a:lnTo>
                  <a:pt x="1764" y="1299"/>
                </a:lnTo>
                <a:lnTo>
                  <a:pt x="1735" y="1324"/>
                </a:lnTo>
                <a:lnTo>
                  <a:pt x="1705" y="1348"/>
                </a:lnTo>
                <a:lnTo>
                  <a:pt x="1672" y="1372"/>
                </a:lnTo>
                <a:lnTo>
                  <a:pt x="1637" y="1394"/>
                </a:lnTo>
                <a:lnTo>
                  <a:pt x="1599" y="1418"/>
                </a:lnTo>
                <a:lnTo>
                  <a:pt x="1558" y="1441"/>
                </a:lnTo>
                <a:lnTo>
                  <a:pt x="1509" y="1466"/>
                </a:lnTo>
                <a:lnTo>
                  <a:pt x="1461" y="1489"/>
                </a:lnTo>
                <a:lnTo>
                  <a:pt x="1437" y="1500"/>
                </a:lnTo>
                <a:lnTo>
                  <a:pt x="1415" y="1512"/>
                </a:lnTo>
                <a:lnTo>
                  <a:pt x="1395" y="1524"/>
                </a:lnTo>
                <a:lnTo>
                  <a:pt x="1374" y="1537"/>
                </a:lnTo>
                <a:lnTo>
                  <a:pt x="1365" y="1544"/>
                </a:lnTo>
                <a:lnTo>
                  <a:pt x="1357" y="1552"/>
                </a:lnTo>
                <a:lnTo>
                  <a:pt x="1348" y="1560"/>
                </a:lnTo>
                <a:lnTo>
                  <a:pt x="1340" y="1568"/>
                </a:lnTo>
                <a:lnTo>
                  <a:pt x="1333" y="1577"/>
                </a:lnTo>
                <a:lnTo>
                  <a:pt x="1325" y="1587"/>
                </a:lnTo>
                <a:lnTo>
                  <a:pt x="1320" y="1597"/>
                </a:lnTo>
                <a:lnTo>
                  <a:pt x="1313" y="1608"/>
                </a:lnTo>
                <a:lnTo>
                  <a:pt x="1309" y="1620"/>
                </a:lnTo>
                <a:lnTo>
                  <a:pt x="1304" y="1631"/>
                </a:lnTo>
                <a:lnTo>
                  <a:pt x="1300" y="1645"/>
                </a:lnTo>
                <a:lnTo>
                  <a:pt x="1298" y="1659"/>
                </a:lnTo>
                <a:lnTo>
                  <a:pt x="1295" y="1673"/>
                </a:lnTo>
                <a:lnTo>
                  <a:pt x="1293" y="1689"/>
                </a:lnTo>
                <a:lnTo>
                  <a:pt x="1292" y="1705"/>
                </a:lnTo>
                <a:lnTo>
                  <a:pt x="1293" y="1723"/>
                </a:lnTo>
                <a:lnTo>
                  <a:pt x="1293" y="1736"/>
                </a:lnTo>
                <a:lnTo>
                  <a:pt x="1296" y="1749"/>
                </a:lnTo>
                <a:lnTo>
                  <a:pt x="1298" y="1761"/>
                </a:lnTo>
                <a:lnTo>
                  <a:pt x="1300" y="1773"/>
                </a:lnTo>
                <a:lnTo>
                  <a:pt x="1303" y="1785"/>
                </a:lnTo>
                <a:lnTo>
                  <a:pt x="1308" y="1797"/>
                </a:lnTo>
                <a:lnTo>
                  <a:pt x="1312" y="1808"/>
                </a:lnTo>
                <a:lnTo>
                  <a:pt x="1316" y="1819"/>
                </a:lnTo>
                <a:lnTo>
                  <a:pt x="1322" y="1829"/>
                </a:lnTo>
                <a:lnTo>
                  <a:pt x="1328" y="1839"/>
                </a:lnTo>
                <a:lnTo>
                  <a:pt x="1335" y="1849"/>
                </a:lnTo>
                <a:lnTo>
                  <a:pt x="1341" y="1859"/>
                </a:lnTo>
                <a:lnTo>
                  <a:pt x="1348" y="1867"/>
                </a:lnTo>
                <a:lnTo>
                  <a:pt x="1357" y="1876"/>
                </a:lnTo>
                <a:lnTo>
                  <a:pt x="1364" y="1885"/>
                </a:lnTo>
                <a:lnTo>
                  <a:pt x="1373" y="1893"/>
                </a:lnTo>
                <a:lnTo>
                  <a:pt x="1382" y="1900"/>
                </a:lnTo>
                <a:lnTo>
                  <a:pt x="1390" y="1907"/>
                </a:lnTo>
                <a:lnTo>
                  <a:pt x="1400" y="1913"/>
                </a:lnTo>
                <a:lnTo>
                  <a:pt x="1410" y="1920"/>
                </a:lnTo>
                <a:lnTo>
                  <a:pt x="1432" y="1931"/>
                </a:lnTo>
                <a:lnTo>
                  <a:pt x="1453" y="1939"/>
                </a:lnTo>
                <a:lnTo>
                  <a:pt x="1476" y="1947"/>
                </a:lnTo>
                <a:lnTo>
                  <a:pt x="1500" y="1952"/>
                </a:lnTo>
                <a:lnTo>
                  <a:pt x="1525" y="1956"/>
                </a:lnTo>
                <a:lnTo>
                  <a:pt x="1550" y="1957"/>
                </a:lnTo>
                <a:lnTo>
                  <a:pt x="1593" y="1955"/>
                </a:lnTo>
                <a:lnTo>
                  <a:pt x="1634" y="1950"/>
                </a:lnTo>
                <a:lnTo>
                  <a:pt x="1673" y="1943"/>
                </a:lnTo>
                <a:lnTo>
                  <a:pt x="1712" y="1932"/>
                </a:lnTo>
                <a:lnTo>
                  <a:pt x="1749" y="1919"/>
                </a:lnTo>
                <a:lnTo>
                  <a:pt x="1783" y="1902"/>
                </a:lnTo>
                <a:lnTo>
                  <a:pt x="1818" y="1884"/>
                </a:lnTo>
                <a:lnTo>
                  <a:pt x="1850" y="1863"/>
                </a:lnTo>
                <a:lnTo>
                  <a:pt x="1881" y="1840"/>
                </a:lnTo>
                <a:lnTo>
                  <a:pt x="1911" y="1816"/>
                </a:lnTo>
                <a:lnTo>
                  <a:pt x="1939" y="1789"/>
                </a:lnTo>
                <a:lnTo>
                  <a:pt x="1966" y="1761"/>
                </a:lnTo>
                <a:lnTo>
                  <a:pt x="1992" y="1732"/>
                </a:lnTo>
                <a:lnTo>
                  <a:pt x="2016" y="1700"/>
                </a:lnTo>
                <a:lnTo>
                  <a:pt x="2039" y="1667"/>
                </a:lnTo>
                <a:lnTo>
                  <a:pt x="2061" y="1634"/>
                </a:lnTo>
                <a:lnTo>
                  <a:pt x="2081" y="1599"/>
                </a:lnTo>
                <a:lnTo>
                  <a:pt x="2100" y="1563"/>
                </a:lnTo>
                <a:lnTo>
                  <a:pt x="2118" y="1526"/>
                </a:lnTo>
                <a:lnTo>
                  <a:pt x="2134" y="1489"/>
                </a:lnTo>
                <a:lnTo>
                  <a:pt x="2148" y="1452"/>
                </a:lnTo>
                <a:lnTo>
                  <a:pt x="2162" y="1414"/>
                </a:lnTo>
                <a:lnTo>
                  <a:pt x="2174" y="1376"/>
                </a:lnTo>
                <a:lnTo>
                  <a:pt x="2185" y="1339"/>
                </a:lnTo>
                <a:lnTo>
                  <a:pt x="2195" y="1301"/>
                </a:lnTo>
                <a:lnTo>
                  <a:pt x="2203" y="1263"/>
                </a:lnTo>
                <a:lnTo>
                  <a:pt x="2210" y="1226"/>
                </a:lnTo>
                <a:lnTo>
                  <a:pt x="2216" y="1189"/>
                </a:lnTo>
                <a:lnTo>
                  <a:pt x="2220" y="1153"/>
                </a:lnTo>
                <a:lnTo>
                  <a:pt x="2223" y="1118"/>
                </a:lnTo>
                <a:lnTo>
                  <a:pt x="2225" y="1084"/>
                </a:lnTo>
                <a:lnTo>
                  <a:pt x="2225" y="1052"/>
                </a:lnTo>
                <a:lnTo>
                  <a:pt x="2225" y="1019"/>
                </a:lnTo>
                <a:lnTo>
                  <a:pt x="2224" y="987"/>
                </a:lnTo>
                <a:lnTo>
                  <a:pt x="2222" y="954"/>
                </a:lnTo>
                <a:lnTo>
                  <a:pt x="2220" y="922"/>
                </a:lnTo>
                <a:lnTo>
                  <a:pt x="2217" y="892"/>
                </a:lnTo>
                <a:lnTo>
                  <a:pt x="2213" y="860"/>
                </a:lnTo>
                <a:lnTo>
                  <a:pt x="2209" y="830"/>
                </a:lnTo>
                <a:lnTo>
                  <a:pt x="2204" y="801"/>
                </a:lnTo>
                <a:lnTo>
                  <a:pt x="2198" y="770"/>
                </a:lnTo>
                <a:lnTo>
                  <a:pt x="2192" y="742"/>
                </a:lnTo>
                <a:lnTo>
                  <a:pt x="2185" y="712"/>
                </a:lnTo>
                <a:lnTo>
                  <a:pt x="2178" y="684"/>
                </a:lnTo>
                <a:lnTo>
                  <a:pt x="2169" y="657"/>
                </a:lnTo>
                <a:lnTo>
                  <a:pt x="2161" y="630"/>
                </a:lnTo>
                <a:lnTo>
                  <a:pt x="2151" y="603"/>
                </a:lnTo>
                <a:lnTo>
                  <a:pt x="2142" y="576"/>
                </a:lnTo>
                <a:lnTo>
                  <a:pt x="2132" y="551"/>
                </a:lnTo>
                <a:lnTo>
                  <a:pt x="2121" y="526"/>
                </a:lnTo>
                <a:lnTo>
                  <a:pt x="2110" y="501"/>
                </a:lnTo>
                <a:lnTo>
                  <a:pt x="2098" y="477"/>
                </a:lnTo>
                <a:lnTo>
                  <a:pt x="2086" y="455"/>
                </a:lnTo>
                <a:lnTo>
                  <a:pt x="2073" y="432"/>
                </a:lnTo>
                <a:lnTo>
                  <a:pt x="2060" y="410"/>
                </a:lnTo>
                <a:lnTo>
                  <a:pt x="2047" y="388"/>
                </a:lnTo>
                <a:lnTo>
                  <a:pt x="2033" y="368"/>
                </a:lnTo>
                <a:lnTo>
                  <a:pt x="2019" y="347"/>
                </a:lnTo>
                <a:lnTo>
                  <a:pt x="2003" y="327"/>
                </a:lnTo>
                <a:lnTo>
                  <a:pt x="1988" y="309"/>
                </a:lnTo>
                <a:lnTo>
                  <a:pt x="1973" y="290"/>
                </a:lnTo>
                <a:lnTo>
                  <a:pt x="1956" y="273"/>
                </a:lnTo>
                <a:lnTo>
                  <a:pt x="1940" y="256"/>
                </a:lnTo>
                <a:lnTo>
                  <a:pt x="1924" y="239"/>
                </a:lnTo>
                <a:close/>
                <a:moveTo>
                  <a:pt x="486" y="2168"/>
                </a:moveTo>
                <a:lnTo>
                  <a:pt x="454" y="2145"/>
                </a:lnTo>
                <a:lnTo>
                  <a:pt x="425" y="2120"/>
                </a:lnTo>
                <a:lnTo>
                  <a:pt x="395" y="2095"/>
                </a:lnTo>
                <a:lnTo>
                  <a:pt x="367" y="2069"/>
                </a:lnTo>
                <a:lnTo>
                  <a:pt x="346" y="2048"/>
                </a:lnTo>
                <a:lnTo>
                  <a:pt x="327" y="2027"/>
                </a:lnTo>
                <a:lnTo>
                  <a:pt x="306" y="2006"/>
                </a:lnTo>
                <a:lnTo>
                  <a:pt x="287" y="1984"/>
                </a:lnTo>
                <a:lnTo>
                  <a:pt x="268" y="1961"/>
                </a:lnTo>
                <a:lnTo>
                  <a:pt x="250" y="1938"/>
                </a:lnTo>
                <a:lnTo>
                  <a:pt x="233" y="1915"/>
                </a:lnTo>
                <a:lnTo>
                  <a:pt x="216" y="1891"/>
                </a:lnTo>
                <a:lnTo>
                  <a:pt x="199" y="1866"/>
                </a:lnTo>
                <a:lnTo>
                  <a:pt x="183" y="1842"/>
                </a:lnTo>
                <a:lnTo>
                  <a:pt x="168" y="1817"/>
                </a:lnTo>
                <a:lnTo>
                  <a:pt x="152" y="1791"/>
                </a:lnTo>
                <a:lnTo>
                  <a:pt x="138" y="1765"/>
                </a:lnTo>
                <a:lnTo>
                  <a:pt x="125" y="1739"/>
                </a:lnTo>
                <a:lnTo>
                  <a:pt x="112" y="1713"/>
                </a:lnTo>
                <a:lnTo>
                  <a:pt x="100" y="1686"/>
                </a:lnTo>
                <a:lnTo>
                  <a:pt x="88" y="1659"/>
                </a:lnTo>
                <a:lnTo>
                  <a:pt x="77" y="1630"/>
                </a:lnTo>
                <a:lnTo>
                  <a:pt x="68" y="1603"/>
                </a:lnTo>
                <a:lnTo>
                  <a:pt x="58" y="1574"/>
                </a:lnTo>
                <a:lnTo>
                  <a:pt x="49" y="1546"/>
                </a:lnTo>
                <a:lnTo>
                  <a:pt x="41" y="1517"/>
                </a:lnTo>
                <a:lnTo>
                  <a:pt x="34" y="1488"/>
                </a:lnTo>
                <a:lnTo>
                  <a:pt x="26" y="1459"/>
                </a:lnTo>
                <a:lnTo>
                  <a:pt x="21" y="1428"/>
                </a:lnTo>
                <a:lnTo>
                  <a:pt x="15" y="1399"/>
                </a:lnTo>
                <a:lnTo>
                  <a:pt x="11" y="1368"/>
                </a:lnTo>
                <a:lnTo>
                  <a:pt x="7" y="1338"/>
                </a:lnTo>
                <a:lnTo>
                  <a:pt x="4" y="1306"/>
                </a:lnTo>
                <a:lnTo>
                  <a:pt x="2" y="1276"/>
                </a:lnTo>
                <a:lnTo>
                  <a:pt x="0" y="1244"/>
                </a:lnTo>
                <a:lnTo>
                  <a:pt x="0" y="1213"/>
                </a:lnTo>
                <a:lnTo>
                  <a:pt x="1" y="1167"/>
                </a:lnTo>
                <a:lnTo>
                  <a:pt x="4" y="1121"/>
                </a:lnTo>
                <a:lnTo>
                  <a:pt x="10" y="1076"/>
                </a:lnTo>
                <a:lnTo>
                  <a:pt x="16" y="1029"/>
                </a:lnTo>
                <a:lnTo>
                  <a:pt x="26" y="983"/>
                </a:lnTo>
                <a:lnTo>
                  <a:pt x="37" y="938"/>
                </a:lnTo>
                <a:lnTo>
                  <a:pt x="50" y="892"/>
                </a:lnTo>
                <a:lnTo>
                  <a:pt x="64" y="847"/>
                </a:lnTo>
                <a:lnTo>
                  <a:pt x="81" y="803"/>
                </a:lnTo>
                <a:lnTo>
                  <a:pt x="98" y="758"/>
                </a:lnTo>
                <a:lnTo>
                  <a:pt x="119" y="715"/>
                </a:lnTo>
                <a:lnTo>
                  <a:pt x="139" y="672"/>
                </a:lnTo>
                <a:lnTo>
                  <a:pt x="162" y="631"/>
                </a:lnTo>
                <a:lnTo>
                  <a:pt x="187" y="591"/>
                </a:lnTo>
                <a:lnTo>
                  <a:pt x="213" y="551"/>
                </a:lnTo>
                <a:lnTo>
                  <a:pt x="242" y="514"/>
                </a:lnTo>
                <a:lnTo>
                  <a:pt x="271" y="477"/>
                </a:lnTo>
                <a:lnTo>
                  <a:pt x="302" y="443"/>
                </a:lnTo>
                <a:lnTo>
                  <a:pt x="334" y="409"/>
                </a:lnTo>
                <a:lnTo>
                  <a:pt x="368" y="379"/>
                </a:lnTo>
                <a:lnTo>
                  <a:pt x="404" y="348"/>
                </a:lnTo>
                <a:lnTo>
                  <a:pt x="441" y="321"/>
                </a:lnTo>
                <a:lnTo>
                  <a:pt x="479" y="296"/>
                </a:lnTo>
                <a:lnTo>
                  <a:pt x="518" y="272"/>
                </a:lnTo>
                <a:lnTo>
                  <a:pt x="559" y="251"/>
                </a:lnTo>
                <a:lnTo>
                  <a:pt x="601" y="233"/>
                </a:lnTo>
                <a:lnTo>
                  <a:pt x="645" y="216"/>
                </a:lnTo>
                <a:lnTo>
                  <a:pt x="689" y="203"/>
                </a:lnTo>
                <a:lnTo>
                  <a:pt x="735" y="193"/>
                </a:lnTo>
                <a:lnTo>
                  <a:pt x="782" y="185"/>
                </a:lnTo>
                <a:lnTo>
                  <a:pt x="830" y="181"/>
                </a:lnTo>
                <a:lnTo>
                  <a:pt x="879" y="178"/>
                </a:lnTo>
                <a:lnTo>
                  <a:pt x="912" y="179"/>
                </a:lnTo>
                <a:lnTo>
                  <a:pt x="945" y="182"/>
                </a:lnTo>
                <a:lnTo>
                  <a:pt x="978" y="185"/>
                </a:lnTo>
                <a:lnTo>
                  <a:pt x="1010" y="189"/>
                </a:lnTo>
                <a:lnTo>
                  <a:pt x="1042" y="195"/>
                </a:lnTo>
                <a:lnTo>
                  <a:pt x="1072" y="202"/>
                </a:lnTo>
                <a:lnTo>
                  <a:pt x="1103" y="210"/>
                </a:lnTo>
                <a:lnTo>
                  <a:pt x="1132" y="220"/>
                </a:lnTo>
                <a:lnTo>
                  <a:pt x="1161" y="231"/>
                </a:lnTo>
                <a:lnTo>
                  <a:pt x="1189" y="241"/>
                </a:lnTo>
                <a:lnTo>
                  <a:pt x="1216" y="255"/>
                </a:lnTo>
                <a:lnTo>
                  <a:pt x="1242" y="269"/>
                </a:lnTo>
                <a:lnTo>
                  <a:pt x="1268" y="283"/>
                </a:lnTo>
                <a:lnTo>
                  <a:pt x="1292" y="298"/>
                </a:lnTo>
                <a:lnTo>
                  <a:pt x="1316" y="315"/>
                </a:lnTo>
                <a:lnTo>
                  <a:pt x="1339" y="333"/>
                </a:lnTo>
                <a:lnTo>
                  <a:pt x="1361" y="350"/>
                </a:lnTo>
                <a:lnTo>
                  <a:pt x="1381" y="370"/>
                </a:lnTo>
                <a:lnTo>
                  <a:pt x="1400" y="389"/>
                </a:lnTo>
                <a:lnTo>
                  <a:pt x="1419" y="410"/>
                </a:lnTo>
                <a:lnTo>
                  <a:pt x="1435" y="432"/>
                </a:lnTo>
                <a:lnTo>
                  <a:pt x="1451" y="455"/>
                </a:lnTo>
                <a:lnTo>
                  <a:pt x="1465" y="477"/>
                </a:lnTo>
                <a:lnTo>
                  <a:pt x="1479" y="500"/>
                </a:lnTo>
                <a:lnTo>
                  <a:pt x="1491" y="524"/>
                </a:lnTo>
                <a:lnTo>
                  <a:pt x="1500" y="549"/>
                </a:lnTo>
                <a:lnTo>
                  <a:pt x="1509" y="574"/>
                </a:lnTo>
                <a:lnTo>
                  <a:pt x="1517" y="600"/>
                </a:lnTo>
                <a:lnTo>
                  <a:pt x="1522" y="626"/>
                </a:lnTo>
                <a:lnTo>
                  <a:pt x="1526" y="654"/>
                </a:lnTo>
                <a:lnTo>
                  <a:pt x="1529" y="681"/>
                </a:lnTo>
                <a:lnTo>
                  <a:pt x="1530" y="708"/>
                </a:lnTo>
                <a:lnTo>
                  <a:pt x="1530" y="727"/>
                </a:lnTo>
                <a:lnTo>
                  <a:pt x="1529" y="745"/>
                </a:lnTo>
                <a:lnTo>
                  <a:pt x="1526" y="764"/>
                </a:lnTo>
                <a:lnTo>
                  <a:pt x="1524" y="782"/>
                </a:lnTo>
                <a:lnTo>
                  <a:pt x="1520" y="799"/>
                </a:lnTo>
                <a:lnTo>
                  <a:pt x="1517" y="817"/>
                </a:lnTo>
                <a:lnTo>
                  <a:pt x="1511" y="834"/>
                </a:lnTo>
                <a:lnTo>
                  <a:pt x="1506" y="852"/>
                </a:lnTo>
                <a:lnTo>
                  <a:pt x="1500" y="869"/>
                </a:lnTo>
                <a:lnTo>
                  <a:pt x="1493" y="885"/>
                </a:lnTo>
                <a:lnTo>
                  <a:pt x="1485" y="902"/>
                </a:lnTo>
                <a:lnTo>
                  <a:pt x="1477" y="918"/>
                </a:lnTo>
                <a:lnTo>
                  <a:pt x="1469" y="934"/>
                </a:lnTo>
                <a:lnTo>
                  <a:pt x="1459" y="950"/>
                </a:lnTo>
                <a:lnTo>
                  <a:pt x="1449" y="965"/>
                </a:lnTo>
                <a:lnTo>
                  <a:pt x="1438" y="980"/>
                </a:lnTo>
                <a:lnTo>
                  <a:pt x="1427" y="995"/>
                </a:lnTo>
                <a:lnTo>
                  <a:pt x="1415" y="1009"/>
                </a:lnTo>
                <a:lnTo>
                  <a:pt x="1403" y="1022"/>
                </a:lnTo>
                <a:lnTo>
                  <a:pt x="1390" y="1037"/>
                </a:lnTo>
                <a:lnTo>
                  <a:pt x="1377" y="1050"/>
                </a:lnTo>
                <a:lnTo>
                  <a:pt x="1363" y="1063"/>
                </a:lnTo>
                <a:lnTo>
                  <a:pt x="1349" y="1075"/>
                </a:lnTo>
                <a:lnTo>
                  <a:pt x="1335" y="1087"/>
                </a:lnTo>
                <a:lnTo>
                  <a:pt x="1318" y="1097"/>
                </a:lnTo>
                <a:lnTo>
                  <a:pt x="1303" y="1109"/>
                </a:lnTo>
                <a:lnTo>
                  <a:pt x="1287" y="1119"/>
                </a:lnTo>
                <a:lnTo>
                  <a:pt x="1271" y="1130"/>
                </a:lnTo>
                <a:lnTo>
                  <a:pt x="1253" y="1139"/>
                </a:lnTo>
                <a:lnTo>
                  <a:pt x="1236" y="1149"/>
                </a:lnTo>
                <a:lnTo>
                  <a:pt x="1217" y="1157"/>
                </a:lnTo>
                <a:lnTo>
                  <a:pt x="1199" y="1165"/>
                </a:lnTo>
                <a:lnTo>
                  <a:pt x="1178" y="1175"/>
                </a:lnTo>
                <a:lnTo>
                  <a:pt x="1157" y="1184"/>
                </a:lnTo>
                <a:lnTo>
                  <a:pt x="1137" y="1194"/>
                </a:lnTo>
                <a:lnTo>
                  <a:pt x="1117" y="1205"/>
                </a:lnTo>
                <a:lnTo>
                  <a:pt x="1097" y="1217"/>
                </a:lnTo>
                <a:lnTo>
                  <a:pt x="1078" y="1229"/>
                </a:lnTo>
                <a:lnTo>
                  <a:pt x="1059" y="1241"/>
                </a:lnTo>
                <a:lnTo>
                  <a:pt x="1042" y="1254"/>
                </a:lnTo>
                <a:lnTo>
                  <a:pt x="1023" y="1267"/>
                </a:lnTo>
                <a:lnTo>
                  <a:pt x="1007" y="1281"/>
                </a:lnTo>
                <a:lnTo>
                  <a:pt x="990" y="1295"/>
                </a:lnTo>
                <a:lnTo>
                  <a:pt x="973" y="1310"/>
                </a:lnTo>
                <a:lnTo>
                  <a:pt x="958" y="1325"/>
                </a:lnTo>
                <a:lnTo>
                  <a:pt x="943" y="1341"/>
                </a:lnTo>
                <a:lnTo>
                  <a:pt x="929" y="1356"/>
                </a:lnTo>
                <a:lnTo>
                  <a:pt x="916" y="1374"/>
                </a:lnTo>
                <a:lnTo>
                  <a:pt x="903" y="1390"/>
                </a:lnTo>
                <a:lnTo>
                  <a:pt x="891" y="1407"/>
                </a:lnTo>
                <a:lnTo>
                  <a:pt x="879" y="1425"/>
                </a:lnTo>
                <a:lnTo>
                  <a:pt x="868" y="1443"/>
                </a:lnTo>
                <a:lnTo>
                  <a:pt x="858" y="1462"/>
                </a:lnTo>
                <a:lnTo>
                  <a:pt x="848" y="1481"/>
                </a:lnTo>
                <a:lnTo>
                  <a:pt x="839" y="1501"/>
                </a:lnTo>
                <a:lnTo>
                  <a:pt x="832" y="1521"/>
                </a:lnTo>
                <a:lnTo>
                  <a:pt x="825" y="1540"/>
                </a:lnTo>
                <a:lnTo>
                  <a:pt x="819" y="1561"/>
                </a:lnTo>
                <a:lnTo>
                  <a:pt x="813" y="1583"/>
                </a:lnTo>
                <a:lnTo>
                  <a:pt x="809" y="1603"/>
                </a:lnTo>
                <a:lnTo>
                  <a:pt x="806" y="1625"/>
                </a:lnTo>
                <a:lnTo>
                  <a:pt x="804" y="1648"/>
                </a:lnTo>
                <a:lnTo>
                  <a:pt x="802" y="1670"/>
                </a:lnTo>
                <a:lnTo>
                  <a:pt x="801" y="1692"/>
                </a:lnTo>
                <a:lnTo>
                  <a:pt x="804" y="1741"/>
                </a:lnTo>
                <a:lnTo>
                  <a:pt x="809" y="1788"/>
                </a:lnTo>
                <a:lnTo>
                  <a:pt x="818" y="1833"/>
                </a:lnTo>
                <a:lnTo>
                  <a:pt x="831" y="1875"/>
                </a:lnTo>
                <a:lnTo>
                  <a:pt x="846" y="1915"/>
                </a:lnTo>
                <a:lnTo>
                  <a:pt x="866" y="1953"/>
                </a:lnTo>
                <a:lnTo>
                  <a:pt x="886" y="1990"/>
                </a:lnTo>
                <a:lnTo>
                  <a:pt x="911" y="2024"/>
                </a:lnTo>
                <a:lnTo>
                  <a:pt x="937" y="2056"/>
                </a:lnTo>
                <a:lnTo>
                  <a:pt x="967" y="2086"/>
                </a:lnTo>
                <a:lnTo>
                  <a:pt x="998" y="2114"/>
                </a:lnTo>
                <a:lnTo>
                  <a:pt x="1032" y="2139"/>
                </a:lnTo>
                <a:lnTo>
                  <a:pt x="1067" y="2163"/>
                </a:lnTo>
                <a:lnTo>
                  <a:pt x="1104" y="2185"/>
                </a:lnTo>
                <a:lnTo>
                  <a:pt x="1143" y="2205"/>
                </a:lnTo>
                <a:lnTo>
                  <a:pt x="1182" y="2222"/>
                </a:lnTo>
                <a:lnTo>
                  <a:pt x="1224" y="2237"/>
                </a:lnTo>
                <a:lnTo>
                  <a:pt x="1265" y="2250"/>
                </a:lnTo>
                <a:lnTo>
                  <a:pt x="1309" y="2261"/>
                </a:lnTo>
                <a:lnTo>
                  <a:pt x="1352" y="2270"/>
                </a:lnTo>
                <a:lnTo>
                  <a:pt x="1396" y="2276"/>
                </a:lnTo>
                <a:lnTo>
                  <a:pt x="1440" y="2281"/>
                </a:lnTo>
                <a:lnTo>
                  <a:pt x="1485" y="2284"/>
                </a:lnTo>
                <a:lnTo>
                  <a:pt x="1530" y="2284"/>
                </a:lnTo>
                <a:lnTo>
                  <a:pt x="1574" y="2282"/>
                </a:lnTo>
                <a:lnTo>
                  <a:pt x="1619" y="2278"/>
                </a:lnTo>
                <a:lnTo>
                  <a:pt x="1663" y="2272"/>
                </a:lnTo>
                <a:lnTo>
                  <a:pt x="1705" y="2263"/>
                </a:lnTo>
                <a:lnTo>
                  <a:pt x="1747" y="2254"/>
                </a:lnTo>
                <a:lnTo>
                  <a:pt x="1789" y="2241"/>
                </a:lnTo>
                <a:lnTo>
                  <a:pt x="1829" y="2225"/>
                </a:lnTo>
                <a:lnTo>
                  <a:pt x="1867" y="2209"/>
                </a:lnTo>
                <a:lnTo>
                  <a:pt x="1831" y="2231"/>
                </a:lnTo>
                <a:lnTo>
                  <a:pt x="1795" y="2253"/>
                </a:lnTo>
                <a:lnTo>
                  <a:pt x="1758" y="2272"/>
                </a:lnTo>
                <a:lnTo>
                  <a:pt x="1720" y="2292"/>
                </a:lnTo>
                <a:lnTo>
                  <a:pt x="1681" y="2309"/>
                </a:lnTo>
                <a:lnTo>
                  <a:pt x="1642" y="2325"/>
                </a:lnTo>
                <a:lnTo>
                  <a:pt x="1602" y="2340"/>
                </a:lnTo>
                <a:lnTo>
                  <a:pt x="1561" y="2354"/>
                </a:lnTo>
                <a:lnTo>
                  <a:pt x="1520" y="2365"/>
                </a:lnTo>
                <a:lnTo>
                  <a:pt x="1479" y="2375"/>
                </a:lnTo>
                <a:lnTo>
                  <a:pt x="1436" y="2384"/>
                </a:lnTo>
                <a:lnTo>
                  <a:pt x="1394" y="2392"/>
                </a:lnTo>
                <a:lnTo>
                  <a:pt x="1351" y="2398"/>
                </a:lnTo>
                <a:lnTo>
                  <a:pt x="1309" y="2403"/>
                </a:lnTo>
                <a:lnTo>
                  <a:pt x="1266" y="2406"/>
                </a:lnTo>
                <a:lnTo>
                  <a:pt x="1224" y="2407"/>
                </a:lnTo>
                <a:lnTo>
                  <a:pt x="1204" y="2407"/>
                </a:lnTo>
                <a:lnTo>
                  <a:pt x="1198" y="2407"/>
                </a:lnTo>
                <a:lnTo>
                  <a:pt x="1143" y="2405"/>
                </a:lnTo>
                <a:lnTo>
                  <a:pt x="1092" y="2399"/>
                </a:lnTo>
                <a:lnTo>
                  <a:pt x="1042" y="2391"/>
                </a:lnTo>
                <a:lnTo>
                  <a:pt x="993" y="2380"/>
                </a:lnTo>
                <a:lnTo>
                  <a:pt x="947" y="2365"/>
                </a:lnTo>
                <a:lnTo>
                  <a:pt x="903" y="2348"/>
                </a:lnTo>
                <a:lnTo>
                  <a:pt x="859" y="2329"/>
                </a:lnTo>
                <a:lnTo>
                  <a:pt x="819" y="2307"/>
                </a:lnTo>
                <a:lnTo>
                  <a:pt x="780" y="2283"/>
                </a:lnTo>
                <a:lnTo>
                  <a:pt x="743" y="2257"/>
                </a:lnTo>
                <a:lnTo>
                  <a:pt x="708" y="2229"/>
                </a:lnTo>
                <a:lnTo>
                  <a:pt x="674" y="2198"/>
                </a:lnTo>
                <a:lnTo>
                  <a:pt x="643" y="2167"/>
                </a:lnTo>
                <a:lnTo>
                  <a:pt x="614" y="2134"/>
                </a:lnTo>
                <a:lnTo>
                  <a:pt x="587" y="2099"/>
                </a:lnTo>
                <a:lnTo>
                  <a:pt x="562" y="2063"/>
                </a:lnTo>
                <a:lnTo>
                  <a:pt x="539" y="2026"/>
                </a:lnTo>
                <a:lnTo>
                  <a:pt x="517" y="1989"/>
                </a:lnTo>
                <a:lnTo>
                  <a:pt x="499" y="1950"/>
                </a:lnTo>
                <a:lnTo>
                  <a:pt x="482" y="1911"/>
                </a:lnTo>
                <a:lnTo>
                  <a:pt x="467" y="1872"/>
                </a:lnTo>
                <a:lnTo>
                  <a:pt x="455" y="1832"/>
                </a:lnTo>
                <a:lnTo>
                  <a:pt x="444" y="1791"/>
                </a:lnTo>
                <a:lnTo>
                  <a:pt x="437" y="1751"/>
                </a:lnTo>
                <a:lnTo>
                  <a:pt x="430" y="1711"/>
                </a:lnTo>
                <a:lnTo>
                  <a:pt x="427" y="1671"/>
                </a:lnTo>
                <a:lnTo>
                  <a:pt x="426" y="1631"/>
                </a:lnTo>
                <a:lnTo>
                  <a:pt x="426" y="1592"/>
                </a:lnTo>
                <a:lnTo>
                  <a:pt x="429" y="1553"/>
                </a:lnTo>
                <a:lnTo>
                  <a:pt x="434" y="1516"/>
                </a:lnTo>
                <a:lnTo>
                  <a:pt x="442" y="1479"/>
                </a:lnTo>
                <a:lnTo>
                  <a:pt x="452" y="1443"/>
                </a:lnTo>
                <a:lnTo>
                  <a:pt x="467" y="1399"/>
                </a:lnTo>
                <a:lnTo>
                  <a:pt x="482" y="1358"/>
                </a:lnTo>
                <a:lnTo>
                  <a:pt x="498" y="1319"/>
                </a:lnTo>
                <a:lnTo>
                  <a:pt x="515" y="1283"/>
                </a:lnTo>
                <a:lnTo>
                  <a:pt x="532" y="1250"/>
                </a:lnTo>
                <a:lnTo>
                  <a:pt x="552" y="1218"/>
                </a:lnTo>
                <a:lnTo>
                  <a:pt x="562" y="1203"/>
                </a:lnTo>
                <a:lnTo>
                  <a:pt x="573" y="1188"/>
                </a:lnTo>
                <a:lnTo>
                  <a:pt x="584" y="1174"/>
                </a:lnTo>
                <a:lnTo>
                  <a:pt x="594" y="1159"/>
                </a:lnTo>
                <a:lnTo>
                  <a:pt x="606" y="1145"/>
                </a:lnTo>
                <a:lnTo>
                  <a:pt x="618" y="1132"/>
                </a:lnTo>
                <a:lnTo>
                  <a:pt x="631" y="1119"/>
                </a:lnTo>
                <a:lnTo>
                  <a:pt x="645" y="1106"/>
                </a:lnTo>
                <a:lnTo>
                  <a:pt x="673" y="1081"/>
                </a:lnTo>
                <a:lnTo>
                  <a:pt x="703" y="1056"/>
                </a:lnTo>
                <a:lnTo>
                  <a:pt x="736" y="1032"/>
                </a:lnTo>
                <a:lnTo>
                  <a:pt x="771" y="1009"/>
                </a:lnTo>
                <a:lnTo>
                  <a:pt x="809" y="985"/>
                </a:lnTo>
                <a:lnTo>
                  <a:pt x="850" y="963"/>
                </a:lnTo>
                <a:lnTo>
                  <a:pt x="900" y="938"/>
                </a:lnTo>
                <a:lnTo>
                  <a:pt x="948" y="915"/>
                </a:lnTo>
                <a:lnTo>
                  <a:pt x="972" y="904"/>
                </a:lnTo>
                <a:lnTo>
                  <a:pt x="994" y="893"/>
                </a:lnTo>
                <a:lnTo>
                  <a:pt x="1016" y="880"/>
                </a:lnTo>
                <a:lnTo>
                  <a:pt x="1035" y="867"/>
                </a:lnTo>
                <a:lnTo>
                  <a:pt x="1044" y="860"/>
                </a:lnTo>
                <a:lnTo>
                  <a:pt x="1053" y="853"/>
                </a:lnTo>
                <a:lnTo>
                  <a:pt x="1062" y="844"/>
                </a:lnTo>
                <a:lnTo>
                  <a:pt x="1069" y="835"/>
                </a:lnTo>
                <a:lnTo>
                  <a:pt x="1077" y="827"/>
                </a:lnTo>
                <a:lnTo>
                  <a:pt x="1083" y="817"/>
                </a:lnTo>
                <a:lnTo>
                  <a:pt x="1090" y="807"/>
                </a:lnTo>
                <a:lnTo>
                  <a:pt x="1095" y="796"/>
                </a:lnTo>
                <a:lnTo>
                  <a:pt x="1101" y="785"/>
                </a:lnTo>
                <a:lnTo>
                  <a:pt x="1105" y="772"/>
                </a:lnTo>
                <a:lnTo>
                  <a:pt x="1108" y="759"/>
                </a:lnTo>
                <a:lnTo>
                  <a:pt x="1112" y="746"/>
                </a:lnTo>
                <a:lnTo>
                  <a:pt x="1114" y="731"/>
                </a:lnTo>
                <a:lnTo>
                  <a:pt x="1115" y="716"/>
                </a:lnTo>
                <a:lnTo>
                  <a:pt x="1116" y="699"/>
                </a:lnTo>
                <a:lnTo>
                  <a:pt x="1116" y="682"/>
                </a:lnTo>
                <a:lnTo>
                  <a:pt x="1115" y="669"/>
                </a:lnTo>
                <a:lnTo>
                  <a:pt x="1114" y="656"/>
                </a:lnTo>
                <a:lnTo>
                  <a:pt x="1112" y="644"/>
                </a:lnTo>
                <a:lnTo>
                  <a:pt x="1109" y="631"/>
                </a:lnTo>
                <a:lnTo>
                  <a:pt x="1106" y="619"/>
                </a:lnTo>
                <a:lnTo>
                  <a:pt x="1102" y="608"/>
                </a:lnTo>
                <a:lnTo>
                  <a:pt x="1099" y="596"/>
                </a:lnTo>
                <a:lnTo>
                  <a:pt x="1093" y="585"/>
                </a:lnTo>
                <a:lnTo>
                  <a:pt x="1088" y="574"/>
                </a:lnTo>
                <a:lnTo>
                  <a:pt x="1082" y="564"/>
                </a:lnTo>
                <a:lnTo>
                  <a:pt x="1076" y="555"/>
                </a:lnTo>
                <a:lnTo>
                  <a:pt x="1069" y="545"/>
                </a:lnTo>
                <a:lnTo>
                  <a:pt x="1062" y="536"/>
                </a:lnTo>
                <a:lnTo>
                  <a:pt x="1054" y="528"/>
                </a:lnTo>
                <a:lnTo>
                  <a:pt x="1046" y="519"/>
                </a:lnTo>
                <a:lnTo>
                  <a:pt x="1038" y="511"/>
                </a:lnTo>
                <a:lnTo>
                  <a:pt x="1029" y="504"/>
                </a:lnTo>
                <a:lnTo>
                  <a:pt x="1019" y="496"/>
                </a:lnTo>
                <a:lnTo>
                  <a:pt x="1009" y="489"/>
                </a:lnTo>
                <a:lnTo>
                  <a:pt x="999" y="484"/>
                </a:lnTo>
                <a:lnTo>
                  <a:pt x="990" y="477"/>
                </a:lnTo>
                <a:lnTo>
                  <a:pt x="979" y="472"/>
                </a:lnTo>
                <a:lnTo>
                  <a:pt x="968" y="468"/>
                </a:lnTo>
                <a:lnTo>
                  <a:pt x="957" y="463"/>
                </a:lnTo>
                <a:lnTo>
                  <a:pt x="933" y="456"/>
                </a:lnTo>
                <a:lnTo>
                  <a:pt x="909" y="451"/>
                </a:lnTo>
                <a:lnTo>
                  <a:pt x="884" y="448"/>
                </a:lnTo>
                <a:lnTo>
                  <a:pt x="859" y="447"/>
                </a:lnTo>
                <a:lnTo>
                  <a:pt x="817" y="448"/>
                </a:lnTo>
                <a:lnTo>
                  <a:pt x="775" y="452"/>
                </a:lnTo>
                <a:lnTo>
                  <a:pt x="735" y="461"/>
                </a:lnTo>
                <a:lnTo>
                  <a:pt x="697" y="471"/>
                </a:lnTo>
                <a:lnTo>
                  <a:pt x="661" y="485"/>
                </a:lnTo>
                <a:lnTo>
                  <a:pt x="625" y="500"/>
                </a:lnTo>
                <a:lnTo>
                  <a:pt x="591" y="519"/>
                </a:lnTo>
                <a:lnTo>
                  <a:pt x="559" y="539"/>
                </a:lnTo>
                <a:lnTo>
                  <a:pt x="527" y="562"/>
                </a:lnTo>
                <a:lnTo>
                  <a:pt x="498" y="587"/>
                </a:lnTo>
                <a:lnTo>
                  <a:pt x="469" y="615"/>
                </a:lnTo>
                <a:lnTo>
                  <a:pt x="442" y="643"/>
                </a:lnTo>
                <a:lnTo>
                  <a:pt x="417" y="672"/>
                </a:lnTo>
                <a:lnTo>
                  <a:pt x="392" y="704"/>
                </a:lnTo>
                <a:lnTo>
                  <a:pt x="369" y="736"/>
                </a:lnTo>
                <a:lnTo>
                  <a:pt x="348" y="771"/>
                </a:lnTo>
                <a:lnTo>
                  <a:pt x="328" y="806"/>
                </a:lnTo>
                <a:lnTo>
                  <a:pt x="309" y="842"/>
                </a:lnTo>
                <a:lnTo>
                  <a:pt x="292" y="878"/>
                </a:lnTo>
                <a:lnTo>
                  <a:pt x="275" y="915"/>
                </a:lnTo>
                <a:lnTo>
                  <a:pt x="260" y="953"/>
                </a:lnTo>
                <a:lnTo>
                  <a:pt x="247" y="991"/>
                </a:lnTo>
                <a:lnTo>
                  <a:pt x="235" y="1029"/>
                </a:lnTo>
                <a:lnTo>
                  <a:pt x="224" y="1067"/>
                </a:lnTo>
                <a:lnTo>
                  <a:pt x="214" y="1104"/>
                </a:lnTo>
                <a:lnTo>
                  <a:pt x="206" y="1142"/>
                </a:lnTo>
                <a:lnTo>
                  <a:pt x="199" y="1179"/>
                </a:lnTo>
                <a:lnTo>
                  <a:pt x="193" y="1216"/>
                </a:lnTo>
                <a:lnTo>
                  <a:pt x="188" y="1252"/>
                </a:lnTo>
                <a:lnTo>
                  <a:pt x="186" y="1287"/>
                </a:lnTo>
                <a:lnTo>
                  <a:pt x="184" y="1320"/>
                </a:lnTo>
                <a:lnTo>
                  <a:pt x="183" y="1354"/>
                </a:lnTo>
                <a:lnTo>
                  <a:pt x="184" y="1387"/>
                </a:lnTo>
                <a:lnTo>
                  <a:pt x="184" y="1418"/>
                </a:lnTo>
                <a:lnTo>
                  <a:pt x="186" y="1451"/>
                </a:lnTo>
                <a:lnTo>
                  <a:pt x="188" y="1482"/>
                </a:lnTo>
                <a:lnTo>
                  <a:pt x="192" y="1513"/>
                </a:lnTo>
                <a:lnTo>
                  <a:pt x="196" y="1544"/>
                </a:lnTo>
                <a:lnTo>
                  <a:pt x="200" y="1575"/>
                </a:lnTo>
                <a:lnTo>
                  <a:pt x="205" y="1604"/>
                </a:lnTo>
                <a:lnTo>
                  <a:pt x="211" y="1634"/>
                </a:lnTo>
                <a:lnTo>
                  <a:pt x="217" y="1663"/>
                </a:lnTo>
                <a:lnTo>
                  <a:pt x="224" y="1692"/>
                </a:lnTo>
                <a:lnTo>
                  <a:pt x="232" y="1721"/>
                </a:lnTo>
                <a:lnTo>
                  <a:pt x="240" y="1748"/>
                </a:lnTo>
                <a:lnTo>
                  <a:pt x="248" y="1775"/>
                </a:lnTo>
                <a:lnTo>
                  <a:pt x="257" y="1802"/>
                </a:lnTo>
                <a:lnTo>
                  <a:pt x="267" y="1828"/>
                </a:lnTo>
                <a:lnTo>
                  <a:pt x="278" y="1854"/>
                </a:lnTo>
                <a:lnTo>
                  <a:pt x="287" y="1879"/>
                </a:lnTo>
                <a:lnTo>
                  <a:pt x="299" y="1903"/>
                </a:lnTo>
                <a:lnTo>
                  <a:pt x="310" y="1928"/>
                </a:lnTo>
                <a:lnTo>
                  <a:pt x="323" y="1951"/>
                </a:lnTo>
                <a:lnTo>
                  <a:pt x="335" y="1974"/>
                </a:lnTo>
                <a:lnTo>
                  <a:pt x="348" y="1997"/>
                </a:lnTo>
                <a:lnTo>
                  <a:pt x="363" y="2019"/>
                </a:lnTo>
                <a:lnTo>
                  <a:pt x="377" y="2039"/>
                </a:lnTo>
                <a:lnTo>
                  <a:pt x="391" y="2060"/>
                </a:lnTo>
                <a:lnTo>
                  <a:pt x="405" y="2080"/>
                </a:lnTo>
                <a:lnTo>
                  <a:pt x="420" y="2098"/>
                </a:lnTo>
                <a:lnTo>
                  <a:pt x="437" y="2117"/>
                </a:lnTo>
                <a:lnTo>
                  <a:pt x="452" y="2134"/>
                </a:lnTo>
                <a:lnTo>
                  <a:pt x="468" y="2151"/>
                </a:lnTo>
                <a:lnTo>
                  <a:pt x="486" y="216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9"/>
          <p:cNvSpPr/>
          <p:nvPr/>
        </p:nvSpPr>
        <p:spPr>
          <a:xfrm>
            <a:off x="5543861" y="3391781"/>
            <a:ext cx="1212882" cy="450053"/>
          </a:xfrm>
          <a:custGeom>
            <a:avLst/>
            <a:gdLst/>
            <a:ahLst/>
            <a:cxnLst/>
            <a:rect l="l" t="t" r="r" b="b"/>
            <a:pathLst>
              <a:path w="3213" h="1193" extrusionOk="0">
                <a:moveTo>
                  <a:pt x="2155" y="149"/>
                </a:moveTo>
                <a:lnTo>
                  <a:pt x="2150" y="160"/>
                </a:lnTo>
                <a:lnTo>
                  <a:pt x="2146" y="170"/>
                </a:lnTo>
                <a:lnTo>
                  <a:pt x="2140" y="179"/>
                </a:lnTo>
                <a:lnTo>
                  <a:pt x="2134" y="189"/>
                </a:lnTo>
                <a:lnTo>
                  <a:pt x="2127" y="198"/>
                </a:lnTo>
                <a:lnTo>
                  <a:pt x="2120" y="206"/>
                </a:lnTo>
                <a:lnTo>
                  <a:pt x="2111" y="214"/>
                </a:lnTo>
                <a:lnTo>
                  <a:pt x="2102" y="221"/>
                </a:lnTo>
                <a:lnTo>
                  <a:pt x="2094" y="227"/>
                </a:lnTo>
                <a:lnTo>
                  <a:pt x="2084" y="233"/>
                </a:lnTo>
                <a:lnTo>
                  <a:pt x="2073" y="238"/>
                </a:lnTo>
                <a:lnTo>
                  <a:pt x="2062" y="242"/>
                </a:lnTo>
                <a:lnTo>
                  <a:pt x="2051" y="246"/>
                </a:lnTo>
                <a:lnTo>
                  <a:pt x="2040" y="248"/>
                </a:lnTo>
                <a:lnTo>
                  <a:pt x="2028" y="249"/>
                </a:lnTo>
                <a:lnTo>
                  <a:pt x="2016" y="250"/>
                </a:lnTo>
                <a:lnTo>
                  <a:pt x="2007" y="249"/>
                </a:lnTo>
                <a:lnTo>
                  <a:pt x="1998" y="248"/>
                </a:lnTo>
                <a:lnTo>
                  <a:pt x="1989" y="247"/>
                </a:lnTo>
                <a:lnTo>
                  <a:pt x="1980" y="246"/>
                </a:lnTo>
                <a:lnTo>
                  <a:pt x="1980" y="246"/>
                </a:lnTo>
                <a:lnTo>
                  <a:pt x="1961" y="240"/>
                </a:lnTo>
                <a:lnTo>
                  <a:pt x="1940" y="237"/>
                </a:lnTo>
                <a:lnTo>
                  <a:pt x="1921" y="234"/>
                </a:lnTo>
                <a:lnTo>
                  <a:pt x="1901" y="232"/>
                </a:lnTo>
                <a:lnTo>
                  <a:pt x="1861" y="228"/>
                </a:lnTo>
                <a:lnTo>
                  <a:pt x="1820" y="227"/>
                </a:lnTo>
                <a:lnTo>
                  <a:pt x="1792" y="228"/>
                </a:lnTo>
                <a:lnTo>
                  <a:pt x="1765" y="230"/>
                </a:lnTo>
                <a:lnTo>
                  <a:pt x="1739" y="234"/>
                </a:lnTo>
                <a:lnTo>
                  <a:pt x="1713" y="237"/>
                </a:lnTo>
                <a:lnTo>
                  <a:pt x="1689" y="242"/>
                </a:lnTo>
                <a:lnTo>
                  <a:pt x="1666" y="249"/>
                </a:lnTo>
                <a:lnTo>
                  <a:pt x="1643" y="257"/>
                </a:lnTo>
                <a:lnTo>
                  <a:pt x="1622" y="265"/>
                </a:lnTo>
                <a:lnTo>
                  <a:pt x="1602" y="275"/>
                </a:lnTo>
                <a:lnTo>
                  <a:pt x="1583" y="285"/>
                </a:lnTo>
                <a:lnTo>
                  <a:pt x="1565" y="296"/>
                </a:lnTo>
                <a:lnTo>
                  <a:pt x="1547" y="309"/>
                </a:lnTo>
                <a:lnTo>
                  <a:pt x="1531" y="321"/>
                </a:lnTo>
                <a:lnTo>
                  <a:pt x="1516" y="335"/>
                </a:lnTo>
                <a:lnTo>
                  <a:pt x="1501" y="349"/>
                </a:lnTo>
                <a:lnTo>
                  <a:pt x="1487" y="364"/>
                </a:lnTo>
                <a:lnTo>
                  <a:pt x="1475" y="379"/>
                </a:lnTo>
                <a:lnTo>
                  <a:pt x="1463" y="396"/>
                </a:lnTo>
                <a:lnTo>
                  <a:pt x="1452" y="413"/>
                </a:lnTo>
                <a:lnTo>
                  <a:pt x="1443" y="431"/>
                </a:lnTo>
                <a:lnTo>
                  <a:pt x="1434" y="448"/>
                </a:lnTo>
                <a:lnTo>
                  <a:pt x="1425" y="466"/>
                </a:lnTo>
                <a:lnTo>
                  <a:pt x="1418" y="485"/>
                </a:lnTo>
                <a:lnTo>
                  <a:pt x="1411" y="503"/>
                </a:lnTo>
                <a:lnTo>
                  <a:pt x="1406" y="523"/>
                </a:lnTo>
                <a:lnTo>
                  <a:pt x="1400" y="543"/>
                </a:lnTo>
                <a:lnTo>
                  <a:pt x="1396" y="563"/>
                </a:lnTo>
                <a:lnTo>
                  <a:pt x="1393" y="583"/>
                </a:lnTo>
                <a:lnTo>
                  <a:pt x="1390" y="603"/>
                </a:lnTo>
                <a:lnTo>
                  <a:pt x="1388" y="623"/>
                </a:lnTo>
                <a:lnTo>
                  <a:pt x="1387" y="644"/>
                </a:lnTo>
                <a:lnTo>
                  <a:pt x="1387" y="664"/>
                </a:lnTo>
                <a:lnTo>
                  <a:pt x="1387" y="683"/>
                </a:lnTo>
                <a:lnTo>
                  <a:pt x="1388" y="701"/>
                </a:lnTo>
                <a:lnTo>
                  <a:pt x="1390" y="719"/>
                </a:lnTo>
                <a:lnTo>
                  <a:pt x="1393" y="736"/>
                </a:lnTo>
                <a:lnTo>
                  <a:pt x="1396" y="753"/>
                </a:lnTo>
                <a:lnTo>
                  <a:pt x="1400" y="768"/>
                </a:lnTo>
                <a:lnTo>
                  <a:pt x="1404" y="783"/>
                </a:lnTo>
                <a:lnTo>
                  <a:pt x="1410" y="797"/>
                </a:lnTo>
                <a:lnTo>
                  <a:pt x="1416" y="811"/>
                </a:lnTo>
                <a:lnTo>
                  <a:pt x="1423" y="824"/>
                </a:lnTo>
                <a:lnTo>
                  <a:pt x="1431" y="837"/>
                </a:lnTo>
                <a:lnTo>
                  <a:pt x="1438" y="849"/>
                </a:lnTo>
                <a:lnTo>
                  <a:pt x="1447" y="860"/>
                </a:lnTo>
                <a:lnTo>
                  <a:pt x="1456" y="871"/>
                </a:lnTo>
                <a:lnTo>
                  <a:pt x="1465" y="882"/>
                </a:lnTo>
                <a:lnTo>
                  <a:pt x="1475" y="892"/>
                </a:lnTo>
                <a:lnTo>
                  <a:pt x="1486" y="900"/>
                </a:lnTo>
                <a:lnTo>
                  <a:pt x="1497" y="909"/>
                </a:lnTo>
                <a:lnTo>
                  <a:pt x="1509" y="917"/>
                </a:lnTo>
                <a:lnTo>
                  <a:pt x="1521" y="923"/>
                </a:lnTo>
                <a:lnTo>
                  <a:pt x="1534" y="930"/>
                </a:lnTo>
                <a:lnTo>
                  <a:pt x="1547" y="936"/>
                </a:lnTo>
                <a:lnTo>
                  <a:pt x="1561" y="942"/>
                </a:lnTo>
                <a:lnTo>
                  <a:pt x="1575" y="946"/>
                </a:lnTo>
                <a:lnTo>
                  <a:pt x="1590" y="950"/>
                </a:lnTo>
                <a:lnTo>
                  <a:pt x="1605" y="955"/>
                </a:lnTo>
                <a:lnTo>
                  <a:pt x="1620" y="958"/>
                </a:lnTo>
                <a:lnTo>
                  <a:pt x="1636" y="960"/>
                </a:lnTo>
                <a:lnTo>
                  <a:pt x="1653" y="962"/>
                </a:lnTo>
                <a:lnTo>
                  <a:pt x="1669" y="964"/>
                </a:lnTo>
                <a:lnTo>
                  <a:pt x="1685" y="965"/>
                </a:lnTo>
                <a:lnTo>
                  <a:pt x="1703" y="965"/>
                </a:lnTo>
                <a:lnTo>
                  <a:pt x="1744" y="964"/>
                </a:lnTo>
                <a:lnTo>
                  <a:pt x="1784" y="960"/>
                </a:lnTo>
                <a:lnTo>
                  <a:pt x="1823" y="955"/>
                </a:lnTo>
                <a:lnTo>
                  <a:pt x="1861" y="948"/>
                </a:lnTo>
                <a:lnTo>
                  <a:pt x="1879" y="944"/>
                </a:lnTo>
                <a:lnTo>
                  <a:pt x="1897" y="938"/>
                </a:lnTo>
                <a:lnTo>
                  <a:pt x="1914" y="933"/>
                </a:lnTo>
                <a:lnTo>
                  <a:pt x="1931" y="928"/>
                </a:lnTo>
                <a:lnTo>
                  <a:pt x="1948" y="921"/>
                </a:lnTo>
                <a:lnTo>
                  <a:pt x="1964" y="915"/>
                </a:lnTo>
                <a:lnTo>
                  <a:pt x="1980" y="908"/>
                </a:lnTo>
                <a:lnTo>
                  <a:pt x="1996" y="900"/>
                </a:lnTo>
                <a:lnTo>
                  <a:pt x="1963" y="1148"/>
                </a:lnTo>
                <a:lnTo>
                  <a:pt x="1933" y="1157"/>
                </a:lnTo>
                <a:lnTo>
                  <a:pt x="1898" y="1166"/>
                </a:lnTo>
                <a:lnTo>
                  <a:pt x="1860" y="1173"/>
                </a:lnTo>
                <a:lnTo>
                  <a:pt x="1820" y="1180"/>
                </a:lnTo>
                <a:lnTo>
                  <a:pt x="1778" y="1185"/>
                </a:lnTo>
                <a:lnTo>
                  <a:pt x="1737" y="1190"/>
                </a:lnTo>
                <a:lnTo>
                  <a:pt x="1695" y="1192"/>
                </a:lnTo>
                <a:lnTo>
                  <a:pt x="1655" y="1193"/>
                </a:lnTo>
                <a:lnTo>
                  <a:pt x="1621" y="1192"/>
                </a:lnTo>
                <a:lnTo>
                  <a:pt x="1587" y="1191"/>
                </a:lnTo>
                <a:lnTo>
                  <a:pt x="1555" y="1188"/>
                </a:lnTo>
                <a:lnTo>
                  <a:pt x="1523" y="1183"/>
                </a:lnTo>
                <a:lnTo>
                  <a:pt x="1493" y="1178"/>
                </a:lnTo>
                <a:lnTo>
                  <a:pt x="1463" y="1170"/>
                </a:lnTo>
                <a:lnTo>
                  <a:pt x="1434" y="1163"/>
                </a:lnTo>
                <a:lnTo>
                  <a:pt x="1407" y="1154"/>
                </a:lnTo>
                <a:lnTo>
                  <a:pt x="1379" y="1144"/>
                </a:lnTo>
                <a:lnTo>
                  <a:pt x="1354" y="1132"/>
                </a:lnTo>
                <a:lnTo>
                  <a:pt x="1329" y="1120"/>
                </a:lnTo>
                <a:lnTo>
                  <a:pt x="1307" y="1107"/>
                </a:lnTo>
                <a:lnTo>
                  <a:pt x="1284" y="1092"/>
                </a:lnTo>
                <a:lnTo>
                  <a:pt x="1262" y="1077"/>
                </a:lnTo>
                <a:lnTo>
                  <a:pt x="1242" y="1060"/>
                </a:lnTo>
                <a:lnTo>
                  <a:pt x="1223" y="1043"/>
                </a:lnTo>
                <a:lnTo>
                  <a:pt x="1204" y="1026"/>
                </a:lnTo>
                <a:lnTo>
                  <a:pt x="1187" y="1006"/>
                </a:lnTo>
                <a:lnTo>
                  <a:pt x="1171" y="986"/>
                </a:lnTo>
                <a:lnTo>
                  <a:pt x="1156" y="966"/>
                </a:lnTo>
                <a:lnTo>
                  <a:pt x="1143" y="944"/>
                </a:lnTo>
                <a:lnTo>
                  <a:pt x="1130" y="921"/>
                </a:lnTo>
                <a:lnTo>
                  <a:pt x="1119" y="898"/>
                </a:lnTo>
                <a:lnTo>
                  <a:pt x="1108" y="873"/>
                </a:lnTo>
                <a:lnTo>
                  <a:pt x="1100" y="849"/>
                </a:lnTo>
                <a:lnTo>
                  <a:pt x="1091" y="823"/>
                </a:lnTo>
                <a:lnTo>
                  <a:pt x="1084" y="797"/>
                </a:lnTo>
                <a:lnTo>
                  <a:pt x="1079" y="770"/>
                </a:lnTo>
                <a:lnTo>
                  <a:pt x="1075" y="743"/>
                </a:lnTo>
                <a:lnTo>
                  <a:pt x="1071" y="714"/>
                </a:lnTo>
                <a:lnTo>
                  <a:pt x="1070" y="685"/>
                </a:lnTo>
                <a:lnTo>
                  <a:pt x="1069" y="656"/>
                </a:lnTo>
                <a:lnTo>
                  <a:pt x="1070" y="620"/>
                </a:lnTo>
                <a:lnTo>
                  <a:pt x="1072" y="585"/>
                </a:lnTo>
                <a:lnTo>
                  <a:pt x="1077" y="551"/>
                </a:lnTo>
                <a:lnTo>
                  <a:pt x="1082" y="518"/>
                </a:lnTo>
                <a:lnTo>
                  <a:pt x="1089" y="485"/>
                </a:lnTo>
                <a:lnTo>
                  <a:pt x="1097" y="452"/>
                </a:lnTo>
                <a:lnTo>
                  <a:pt x="1107" y="422"/>
                </a:lnTo>
                <a:lnTo>
                  <a:pt x="1118" y="391"/>
                </a:lnTo>
                <a:lnTo>
                  <a:pt x="1131" y="362"/>
                </a:lnTo>
                <a:lnTo>
                  <a:pt x="1145" y="334"/>
                </a:lnTo>
                <a:lnTo>
                  <a:pt x="1161" y="307"/>
                </a:lnTo>
                <a:lnTo>
                  <a:pt x="1178" y="279"/>
                </a:lnTo>
                <a:lnTo>
                  <a:pt x="1195" y="254"/>
                </a:lnTo>
                <a:lnTo>
                  <a:pt x="1215" y="229"/>
                </a:lnTo>
                <a:lnTo>
                  <a:pt x="1236" y="206"/>
                </a:lnTo>
                <a:lnTo>
                  <a:pt x="1259" y="184"/>
                </a:lnTo>
                <a:lnTo>
                  <a:pt x="1281" y="163"/>
                </a:lnTo>
                <a:lnTo>
                  <a:pt x="1307" y="142"/>
                </a:lnTo>
                <a:lnTo>
                  <a:pt x="1333" y="124"/>
                </a:lnTo>
                <a:lnTo>
                  <a:pt x="1360" y="106"/>
                </a:lnTo>
                <a:lnTo>
                  <a:pt x="1388" y="90"/>
                </a:lnTo>
                <a:lnTo>
                  <a:pt x="1418" y="75"/>
                </a:lnTo>
                <a:lnTo>
                  <a:pt x="1448" y="61"/>
                </a:lnTo>
                <a:lnTo>
                  <a:pt x="1480" y="48"/>
                </a:lnTo>
                <a:lnTo>
                  <a:pt x="1512" y="37"/>
                </a:lnTo>
                <a:lnTo>
                  <a:pt x="1547" y="27"/>
                </a:lnTo>
                <a:lnTo>
                  <a:pt x="1582" y="18"/>
                </a:lnTo>
                <a:lnTo>
                  <a:pt x="1618" y="12"/>
                </a:lnTo>
                <a:lnTo>
                  <a:pt x="1655" y="6"/>
                </a:lnTo>
                <a:lnTo>
                  <a:pt x="1693" y="3"/>
                </a:lnTo>
                <a:lnTo>
                  <a:pt x="1732" y="0"/>
                </a:lnTo>
                <a:lnTo>
                  <a:pt x="1772" y="0"/>
                </a:lnTo>
                <a:lnTo>
                  <a:pt x="1813" y="0"/>
                </a:lnTo>
                <a:lnTo>
                  <a:pt x="1851" y="1"/>
                </a:lnTo>
                <a:lnTo>
                  <a:pt x="1887" y="3"/>
                </a:lnTo>
                <a:lnTo>
                  <a:pt x="1921" y="6"/>
                </a:lnTo>
                <a:lnTo>
                  <a:pt x="1953" y="9"/>
                </a:lnTo>
                <a:lnTo>
                  <a:pt x="1983" y="13"/>
                </a:lnTo>
                <a:lnTo>
                  <a:pt x="2011" y="17"/>
                </a:lnTo>
                <a:lnTo>
                  <a:pt x="2036" y="22"/>
                </a:lnTo>
                <a:lnTo>
                  <a:pt x="2083" y="31"/>
                </a:lnTo>
                <a:lnTo>
                  <a:pt x="2122" y="41"/>
                </a:lnTo>
                <a:lnTo>
                  <a:pt x="2155" y="52"/>
                </a:lnTo>
                <a:lnTo>
                  <a:pt x="2181" y="61"/>
                </a:lnTo>
                <a:lnTo>
                  <a:pt x="2155" y="149"/>
                </a:lnTo>
                <a:close/>
                <a:moveTo>
                  <a:pt x="2672" y="494"/>
                </a:moveTo>
                <a:lnTo>
                  <a:pt x="2569" y="494"/>
                </a:lnTo>
                <a:lnTo>
                  <a:pt x="2622" y="235"/>
                </a:lnTo>
                <a:lnTo>
                  <a:pt x="2768" y="235"/>
                </a:lnTo>
                <a:lnTo>
                  <a:pt x="2784" y="236"/>
                </a:lnTo>
                <a:lnTo>
                  <a:pt x="2799" y="237"/>
                </a:lnTo>
                <a:lnTo>
                  <a:pt x="2814" y="240"/>
                </a:lnTo>
                <a:lnTo>
                  <a:pt x="2827" y="242"/>
                </a:lnTo>
                <a:lnTo>
                  <a:pt x="2841" y="247"/>
                </a:lnTo>
                <a:lnTo>
                  <a:pt x="2853" y="252"/>
                </a:lnTo>
                <a:lnTo>
                  <a:pt x="2862" y="258"/>
                </a:lnTo>
                <a:lnTo>
                  <a:pt x="2872" y="264"/>
                </a:lnTo>
                <a:lnTo>
                  <a:pt x="2881" y="272"/>
                </a:lnTo>
                <a:lnTo>
                  <a:pt x="2887" y="280"/>
                </a:lnTo>
                <a:lnTo>
                  <a:pt x="2894" y="290"/>
                </a:lnTo>
                <a:lnTo>
                  <a:pt x="2899" y="300"/>
                </a:lnTo>
                <a:lnTo>
                  <a:pt x="2903" y="312"/>
                </a:lnTo>
                <a:lnTo>
                  <a:pt x="2906" y="325"/>
                </a:lnTo>
                <a:lnTo>
                  <a:pt x="2908" y="338"/>
                </a:lnTo>
                <a:lnTo>
                  <a:pt x="2908" y="353"/>
                </a:lnTo>
                <a:lnTo>
                  <a:pt x="2908" y="363"/>
                </a:lnTo>
                <a:lnTo>
                  <a:pt x="2907" y="373"/>
                </a:lnTo>
                <a:lnTo>
                  <a:pt x="2906" y="382"/>
                </a:lnTo>
                <a:lnTo>
                  <a:pt x="2904" y="390"/>
                </a:lnTo>
                <a:lnTo>
                  <a:pt x="2900" y="398"/>
                </a:lnTo>
                <a:lnTo>
                  <a:pt x="2898" y="407"/>
                </a:lnTo>
                <a:lnTo>
                  <a:pt x="2894" y="413"/>
                </a:lnTo>
                <a:lnTo>
                  <a:pt x="2890" y="421"/>
                </a:lnTo>
                <a:lnTo>
                  <a:pt x="2885" y="427"/>
                </a:lnTo>
                <a:lnTo>
                  <a:pt x="2880" y="434"/>
                </a:lnTo>
                <a:lnTo>
                  <a:pt x="2874" y="439"/>
                </a:lnTo>
                <a:lnTo>
                  <a:pt x="2869" y="445"/>
                </a:lnTo>
                <a:lnTo>
                  <a:pt x="2855" y="456"/>
                </a:lnTo>
                <a:lnTo>
                  <a:pt x="2839" y="464"/>
                </a:lnTo>
                <a:lnTo>
                  <a:pt x="2823" y="472"/>
                </a:lnTo>
                <a:lnTo>
                  <a:pt x="2805" y="477"/>
                </a:lnTo>
                <a:lnTo>
                  <a:pt x="2786" y="483"/>
                </a:lnTo>
                <a:lnTo>
                  <a:pt x="2765" y="487"/>
                </a:lnTo>
                <a:lnTo>
                  <a:pt x="2744" y="490"/>
                </a:lnTo>
                <a:lnTo>
                  <a:pt x="2721" y="493"/>
                </a:lnTo>
                <a:lnTo>
                  <a:pt x="2697" y="494"/>
                </a:lnTo>
                <a:lnTo>
                  <a:pt x="2672" y="494"/>
                </a:lnTo>
                <a:close/>
                <a:moveTo>
                  <a:pt x="3213" y="311"/>
                </a:moveTo>
                <a:lnTo>
                  <a:pt x="3212" y="285"/>
                </a:lnTo>
                <a:lnTo>
                  <a:pt x="3210" y="261"/>
                </a:lnTo>
                <a:lnTo>
                  <a:pt x="3205" y="238"/>
                </a:lnTo>
                <a:lnTo>
                  <a:pt x="3201" y="217"/>
                </a:lnTo>
                <a:lnTo>
                  <a:pt x="3194" y="197"/>
                </a:lnTo>
                <a:lnTo>
                  <a:pt x="3187" y="179"/>
                </a:lnTo>
                <a:lnTo>
                  <a:pt x="3178" y="162"/>
                </a:lnTo>
                <a:lnTo>
                  <a:pt x="3168" y="146"/>
                </a:lnTo>
                <a:lnTo>
                  <a:pt x="3157" y="131"/>
                </a:lnTo>
                <a:lnTo>
                  <a:pt x="3145" y="118"/>
                </a:lnTo>
                <a:lnTo>
                  <a:pt x="3132" y="105"/>
                </a:lnTo>
                <a:lnTo>
                  <a:pt x="3118" y="94"/>
                </a:lnTo>
                <a:lnTo>
                  <a:pt x="3103" y="85"/>
                </a:lnTo>
                <a:lnTo>
                  <a:pt x="3088" y="75"/>
                </a:lnTo>
                <a:lnTo>
                  <a:pt x="3071" y="67"/>
                </a:lnTo>
                <a:lnTo>
                  <a:pt x="3054" y="60"/>
                </a:lnTo>
                <a:lnTo>
                  <a:pt x="3037" y="53"/>
                </a:lnTo>
                <a:lnTo>
                  <a:pt x="3018" y="47"/>
                </a:lnTo>
                <a:lnTo>
                  <a:pt x="3000" y="42"/>
                </a:lnTo>
                <a:lnTo>
                  <a:pt x="2980" y="38"/>
                </a:lnTo>
                <a:lnTo>
                  <a:pt x="2960" y="34"/>
                </a:lnTo>
                <a:lnTo>
                  <a:pt x="2941" y="30"/>
                </a:lnTo>
                <a:lnTo>
                  <a:pt x="2920" y="28"/>
                </a:lnTo>
                <a:lnTo>
                  <a:pt x="2899" y="26"/>
                </a:lnTo>
                <a:lnTo>
                  <a:pt x="2858" y="23"/>
                </a:lnTo>
                <a:lnTo>
                  <a:pt x="2816" y="21"/>
                </a:lnTo>
                <a:lnTo>
                  <a:pt x="2774" y="19"/>
                </a:lnTo>
                <a:lnTo>
                  <a:pt x="2733" y="19"/>
                </a:lnTo>
                <a:lnTo>
                  <a:pt x="2483" y="19"/>
                </a:lnTo>
                <a:lnTo>
                  <a:pt x="2470" y="19"/>
                </a:lnTo>
                <a:lnTo>
                  <a:pt x="2458" y="22"/>
                </a:lnTo>
                <a:lnTo>
                  <a:pt x="2446" y="24"/>
                </a:lnTo>
                <a:lnTo>
                  <a:pt x="2434" y="28"/>
                </a:lnTo>
                <a:lnTo>
                  <a:pt x="2424" y="32"/>
                </a:lnTo>
                <a:lnTo>
                  <a:pt x="2413" y="38"/>
                </a:lnTo>
                <a:lnTo>
                  <a:pt x="2403" y="44"/>
                </a:lnTo>
                <a:lnTo>
                  <a:pt x="2393" y="52"/>
                </a:lnTo>
                <a:lnTo>
                  <a:pt x="2384" y="60"/>
                </a:lnTo>
                <a:lnTo>
                  <a:pt x="2376" y="68"/>
                </a:lnTo>
                <a:lnTo>
                  <a:pt x="2368" y="77"/>
                </a:lnTo>
                <a:lnTo>
                  <a:pt x="2361" y="88"/>
                </a:lnTo>
                <a:lnTo>
                  <a:pt x="2356" y="98"/>
                </a:lnTo>
                <a:lnTo>
                  <a:pt x="2351" y="109"/>
                </a:lnTo>
                <a:lnTo>
                  <a:pt x="2347" y="121"/>
                </a:lnTo>
                <a:lnTo>
                  <a:pt x="2344" y="133"/>
                </a:lnTo>
                <a:lnTo>
                  <a:pt x="2127" y="1161"/>
                </a:lnTo>
                <a:lnTo>
                  <a:pt x="2433" y="1161"/>
                </a:lnTo>
                <a:lnTo>
                  <a:pt x="2525" y="710"/>
                </a:lnTo>
                <a:lnTo>
                  <a:pt x="2557" y="710"/>
                </a:lnTo>
                <a:lnTo>
                  <a:pt x="2581" y="710"/>
                </a:lnTo>
                <a:lnTo>
                  <a:pt x="2603" y="710"/>
                </a:lnTo>
                <a:lnTo>
                  <a:pt x="2623" y="712"/>
                </a:lnTo>
                <a:lnTo>
                  <a:pt x="2639" y="713"/>
                </a:lnTo>
                <a:lnTo>
                  <a:pt x="2653" y="717"/>
                </a:lnTo>
                <a:lnTo>
                  <a:pt x="2666" y="721"/>
                </a:lnTo>
                <a:lnTo>
                  <a:pt x="2677" y="726"/>
                </a:lnTo>
                <a:lnTo>
                  <a:pt x="2686" y="734"/>
                </a:lnTo>
                <a:lnTo>
                  <a:pt x="2695" y="743"/>
                </a:lnTo>
                <a:lnTo>
                  <a:pt x="2702" y="754"/>
                </a:lnTo>
                <a:lnTo>
                  <a:pt x="2708" y="767"/>
                </a:lnTo>
                <a:lnTo>
                  <a:pt x="2713" y="782"/>
                </a:lnTo>
                <a:lnTo>
                  <a:pt x="2719" y="800"/>
                </a:lnTo>
                <a:lnTo>
                  <a:pt x="2724" y="820"/>
                </a:lnTo>
                <a:lnTo>
                  <a:pt x="2729" y="844"/>
                </a:lnTo>
                <a:lnTo>
                  <a:pt x="2734" y="870"/>
                </a:lnTo>
                <a:lnTo>
                  <a:pt x="2770" y="1046"/>
                </a:lnTo>
                <a:lnTo>
                  <a:pt x="2773" y="1058"/>
                </a:lnTo>
                <a:lnTo>
                  <a:pt x="2777" y="1070"/>
                </a:lnTo>
                <a:lnTo>
                  <a:pt x="2782" y="1081"/>
                </a:lnTo>
                <a:lnTo>
                  <a:pt x="2787" y="1092"/>
                </a:lnTo>
                <a:lnTo>
                  <a:pt x="2795" y="1102"/>
                </a:lnTo>
                <a:lnTo>
                  <a:pt x="2801" y="1111"/>
                </a:lnTo>
                <a:lnTo>
                  <a:pt x="2810" y="1120"/>
                </a:lnTo>
                <a:lnTo>
                  <a:pt x="2819" y="1128"/>
                </a:lnTo>
                <a:lnTo>
                  <a:pt x="2829" y="1135"/>
                </a:lnTo>
                <a:lnTo>
                  <a:pt x="2838" y="1142"/>
                </a:lnTo>
                <a:lnTo>
                  <a:pt x="2849" y="1147"/>
                </a:lnTo>
                <a:lnTo>
                  <a:pt x="2861" y="1153"/>
                </a:lnTo>
                <a:lnTo>
                  <a:pt x="2873" y="1156"/>
                </a:lnTo>
                <a:lnTo>
                  <a:pt x="2885" y="1159"/>
                </a:lnTo>
                <a:lnTo>
                  <a:pt x="2897" y="1160"/>
                </a:lnTo>
                <a:lnTo>
                  <a:pt x="2910" y="1161"/>
                </a:lnTo>
                <a:lnTo>
                  <a:pt x="3097" y="1161"/>
                </a:lnTo>
                <a:lnTo>
                  <a:pt x="3016" y="809"/>
                </a:lnTo>
                <a:lnTo>
                  <a:pt x="3009" y="780"/>
                </a:lnTo>
                <a:lnTo>
                  <a:pt x="3001" y="748"/>
                </a:lnTo>
                <a:lnTo>
                  <a:pt x="2995" y="732"/>
                </a:lnTo>
                <a:lnTo>
                  <a:pt x="2990" y="716"/>
                </a:lnTo>
                <a:lnTo>
                  <a:pt x="2983" y="699"/>
                </a:lnTo>
                <a:lnTo>
                  <a:pt x="2976" y="684"/>
                </a:lnTo>
                <a:lnTo>
                  <a:pt x="2968" y="669"/>
                </a:lnTo>
                <a:lnTo>
                  <a:pt x="2958" y="655"/>
                </a:lnTo>
                <a:lnTo>
                  <a:pt x="2948" y="643"/>
                </a:lnTo>
                <a:lnTo>
                  <a:pt x="2937" y="632"/>
                </a:lnTo>
                <a:lnTo>
                  <a:pt x="2931" y="626"/>
                </a:lnTo>
                <a:lnTo>
                  <a:pt x="2924" y="622"/>
                </a:lnTo>
                <a:lnTo>
                  <a:pt x="2918" y="618"/>
                </a:lnTo>
                <a:lnTo>
                  <a:pt x="2911" y="614"/>
                </a:lnTo>
                <a:lnTo>
                  <a:pt x="2904" y="612"/>
                </a:lnTo>
                <a:lnTo>
                  <a:pt x="2896" y="609"/>
                </a:lnTo>
                <a:lnTo>
                  <a:pt x="2888" y="608"/>
                </a:lnTo>
                <a:lnTo>
                  <a:pt x="2880" y="607"/>
                </a:lnTo>
                <a:lnTo>
                  <a:pt x="2880" y="603"/>
                </a:lnTo>
                <a:lnTo>
                  <a:pt x="2912" y="599"/>
                </a:lnTo>
                <a:lnTo>
                  <a:pt x="2945" y="593"/>
                </a:lnTo>
                <a:lnTo>
                  <a:pt x="2976" y="586"/>
                </a:lnTo>
                <a:lnTo>
                  <a:pt x="3006" y="577"/>
                </a:lnTo>
                <a:lnTo>
                  <a:pt x="3035" y="567"/>
                </a:lnTo>
                <a:lnTo>
                  <a:pt x="3063" y="555"/>
                </a:lnTo>
                <a:lnTo>
                  <a:pt x="3076" y="548"/>
                </a:lnTo>
                <a:lnTo>
                  <a:pt x="3088" y="540"/>
                </a:lnTo>
                <a:lnTo>
                  <a:pt x="3101" y="533"/>
                </a:lnTo>
                <a:lnTo>
                  <a:pt x="3112" y="524"/>
                </a:lnTo>
                <a:lnTo>
                  <a:pt x="3124" y="515"/>
                </a:lnTo>
                <a:lnTo>
                  <a:pt x="3133" y="507"/>
                </a:lnTo>
                <a:lnTo>
                  <a:pt x="3144" y="497"/>
                </a:lnTo>
                <a:lnTo>
                  <a:pt x="3153" y="486"/>
                </a:lnTo>
                <a:lnTo>
                  <a:pt x="3163" y="475"/>
                </a:lnTo>
                <a:lnTo>
                  <a:pt x="3170" y="463"/>
                </a:lnTo>
                <a:lnTo>
                  <a:pt x="3178" y="451"/>
                </a:lnTo>
                <a:lnTo>
                  <a:pt x="3185" y="438"/>
                </a:lnTo>
                <a:lnTo>
                  <a:pt x="3191" y="425"/>
                </a:lnTo>
                <a:lnTo>
                  <a:pt x="3197" y="411"/>
                </a:lnTo>
                <a:lnTo>
                  <a:pt x="3201" y="396"/>
                </a:lnTo>
                <a:lnTo>
                  <a:pt x="3205" y="381"/>
                </a:lnTo>
                <a:lnTo>
                  <a:pt x="3209" y="364"/>
                </a:lnTo>
                <a:lnTo>
                  <a:pt x="3211" y="347"/>
                </a:lnTo>
                <a:lnTo>
                  <a:pt x="3212" y="329"/>
                </a:lnTo>
                <a:lnTo>
                  <a:pt x="3213" y="311"/>
                </a:lnTo>
                <a:close/>
                <a:moveTo>
                  <a:pt x="1084" y="149"/>
                </a:moveTo>
                <a:lnTo>
                  <a:pt x="1081" y="160"/>
                </a:lnTo>
                <a:lnTo>
                  <a:pt x="1076" y="170"/>
                </a:lnTo>
                <a:lnTo>
                  <a:pt x="1070" y="179"/>
                </a:lnTo>
                <a:lnTo>
                  <a:pt x="1065" y="189"/>
                </a:lnTo>
                <a:lnTo>
                  <a:pt x="1057" y="198"/>
                </a:lnTo>
                <a:lnTo>
                  <a:pt x="1051" y="206"/>
                </a:lnTo>
                <a:lnTo>
                  <a:pt x="1042" y="214"/>
                </a:lnTo>
                <a:lnTo>
                  <a:pt x="1033" y="221"/>
                </a:lnTo>
                <a:lnTo>
                  <a:pt x="1025" y="227"/>
                </a:lnTo>
                <a:lnTo>
                  <a:pt x="1015" y="233"/>
                </a:lnTo>
                <a:lnTo>
                  <a:pt x="1004" y="238"/>
                </a:lnTo>
                <a:lnTo>
                  <a:pt x="993" y="242"/>
                </a:lnTo>
                <a:lnTo>
                  <a:pt x="982" y="246"/>
                </a:lnTo>
                <a:lnTo>
                  <a:pt x="971" y="248"/>
                </a:lnTo>
                <a:lnTo>
                  <a:pt x="959" y="249"/>
                </a:lnTo>
                <a:lnTo>
                  <a:pt x="947" y="250"/>
                </a:lnTo>
                <a:lnTo>
                  <a:pt x="937" y="249"/>
                </a:lnTo>
                <a:lnTo>
                  <a:pt x="929" y="248"/>
                </a:lnTo>
                <a:lnTo>
                  <a:pt x="920" y="247"/>
                </a:lnTo>
                <a:lnTo>
                  <a:pt x="911" y="246"/>
                </a:lnTo>
                <a:lnTo>
                  <a:pt x="911" y="246"/>
                </a:lnTo>
                <a:lnTo>
                  <a:pt x="892" y="240"/>
                </a:lnTo>
                <a:lnTo>
                  <a:pt x="871" y="237"/>
                </a:lnTo>
                <a:lnTo>
                  <a:pt x="851" y="234"/>
                </a:lnTo>
                <a:lnTo>
                  <a:pt x="832" y="232"/>
                </a:lnTo>
                <a:lnTo>
                  <a:pt x="792" y="228"/>
                </a:lnTo>
                <a:lnTo>
                  <a:pt x="751" y="227"/>
                </a:lnTo>
                <a:lnTo>
                  <a:pt x="723" y="228"/>
                </a:lnTo>
                <a:lnTo>
                  <a:pt x="696" y="230"/>
                </a:lnTo>
                <a:lnTo>
                  <a:pt x="668" y="234"/>
                </a:lnTo>
                <a:lnTo>
                  <a:pt x="643" y="237"/>
                </a:lnTo>
                <a:lnTo>
                  <a:pt x="619" y="242"/>
                </a:lnTo>
                <a:lnTo>
                  <a:pt x="597" y="249"/>
                </a:lnTo>
                <a:lnTo>
                  <a:pt x="574" y="257"/>
                </a:lnTo>
                <a:lnTo>
                  <a:pt x="553" y="265"/>
                </a:lnTo>
                <a:lnTo>
                  <a:pt x="532" y="275"/>
                </a:lnTo>
                <a:lnTo>
                  <a:pt x="514" y="285"/>
                </a:lnTo>
                <a:lnTo>
                  <a:pt x="495" y="296"/>
                </a:lnTo>
                <a:lnTo>
                  <a:pt x="478" y="309"/>
                </a:lnTo>
                <a:lnTo>
                  <a:pt x="462" y="321"/>
                </a:lnTo>
                <a:lnTo>
                  <a:pt x="446" y="335"/>
                </a:lnTo>
                <a:lnTo>
                  <a:pt x="432" y="349"/>
                </a:lnTo>
                <a:lnTo>
                  <a:pt x="418" y="364"/>
                </a:lnTo>
                <a:lnTo>
                  <a:pt x="406" y="379"/>
                </a:lnTo>
                <a:lnTo>
                  <a:pt x="394" y="396"/>
                </a:lnTo>
                <a:lnTo>
                  <a:pt x="383" y="413"/>
                </a:lnTo>
                <a:lnTo>
                  <a:pt x="373" y="431"/>
                </a:lnTo>
                <a:lnTo>
                  <a:pt x="365" y="448"/>
                </a:lnTo>
                <a:lnTo>
                  <a:pt x="356" y="466"/>
                </a:lnTo>
                <a:lnTo>
                  <a:pt x="348" y="485"/>
                </a:lnTo>
                <a:lnTo>
                  <a:pt x="342" y="503"/>
                </a:lnTo>
                <a:lnTo>
                  <a:pt x="336" y="523"/>
                </a:lnTo>
                <a:lnTo>
                  <a:pt x="331" y="543"/>
                </a:lnTo>
                <a:lnTo>
                  <a:pt x="327" y="563"/>
                </a:lnTo>
                <a:lnTo>
                  <a:pt x="323" y="583"/>
                </a:lnTo>
                <a:lnTo>
                  <a:pt x="321" y="603"/>
                </a:lnTo>
                <a:lnTo>
                  <a:pt x="319" y="623"/>
                </a:lnTo>
                <a:lnTo>
                  <a:pt x="318" y="644"/>
                </a:lnTo>
                <a:lnTo>
                  <a:pt x="318" y="664"/>
                </a:lnTo>
                <a:lnTo>
                  <a:pt x="318" y="683"/>
                </a:lnTo>
                <a:lnTo>
                  <a:pt x="319" y="701"/>
                </a:lnTo>
                <a:lnTo>
                  <a:pt x="321" y="719"/>
                </a:lnTo>
                <a:lnTo>
                  <a:pt x="323" y="736"/>
                </a:lnTo>
                <a:lnTo>
                  <a:pt x="327" y="753"/>
                </a:lnTo>
                <a:lnTo>
                  <a:pt x="331" y="768"/>
                </a:lnTo>
                <a:lnTo>
                  <a:pt x="335" y="783"/>
                </a:lnTo>
                <a:lnTo>
                  <a:pt x="341" y="797"/>
                </a:lnTo>
                <a:lnTo>
                  <a:pt x="347" y="811"/>
                </a:lnTo>
                <a:lnTo>
                  <a:pt x="354" y="824"/>
                </a:lnTo>
                <a:lnTo>
                  <a:pt x="361" y="837"/>
                </a:lnTo>
                <a:lnTo>
                  <a:pt x="369" y="849"/>
                </a:lnTo>
                <a:lnTo>
                  <a:pt x="378" y="860"/>
                </a:lnTo>
                <a:lnTo>
                  <a:pt x="387" y="871"/>
                </a:lnTo>
                <a:lnTo>
                  <a:pt x="396" y="882"/>
                </a:lnTo>
                <a:lnTo>
                  <a:pt x="406" y="892"/>
                </a:lnTo>
                <a:lnTo>
                  <a:pt x="417" y="900"/>
                </a:lnTo>
                <a:lnTo>
                  <a:pt x="428" y="909"/>
                </a:lnTo>
                <a:lnTo>
                  <a:pt x="440" y="917"/>
                </a:lnTo>
                <a:lnTo>
                  <a:pt x="452" y="923"/>
                </a:lnTo>
                <a:lnTo>
                  <a:pt x="465" y="930"/>
                </a:lnTo>
                <a:lnTo>
                  <a:pt x="478" y="936"/>
                </a:lnTo>
                <a:lnTo>
                  <a:pt x="492" y="942"/>
                </a:lnTo>
                <a:lnTo>
                  <a:pt x="506" y="946"/>
                </a:lnTo>
                <a:lnTo>
                  <a:pt x="520" y="950"/>
                </a:lnTo>
                <a:lnTo>
                  <a:pt x="536" y="955"/>
                </a:lnTo>
                <a:lnTo>
                  <a:pt x="551" y="958"/>
                </a:lnTo>
                <a:lnTo>
                  <a:pt x="567" y="960"/>
                </a:lnTo>
                <a:lnTo>
                  <a:pt x="584" y="962"/>
                </a:lnTo>
                <a:lnTo>
                  <a:pt x="600" y="964"/>
                </a:lnTo>
                <a:lnTo>
                  <a:pt x="616" y="965"/>
                </a:lnTo>
                <a:lnTo>
                  <a:pt x="634" y="965"/>
                </a:lnTo>
                <a:lnTo>
                  <a:pt x="675" y="964"/>
                </a:lnTo>
                <a:lnTo>
                  <a:pt x="715" y="960"/>
                </a:lnTo>
                <a:lnTo>
                  <a:pt x="753" y="955"/>
                </a:lnTo>
                <a:lnTo>
                  <a:pt x="792" y="948"/>
                </a:lnTo>
                <a:lnTo>
                  <a:pt x="810" y="944"/>
                </a:lnTo>
                <a:lnTo>
                  <a:pt x="827" y="938"/>
                </a:lnTo>
                <a:lnTo>
                  <a:pt x="845" y="933"/>
                </a:lnTo>
                <a:lnTo>
                  <a:pt x="862" y="928"/>
                </a:lnTo>
                <a:lnTo>
                  <a:pt x="879" y="921"/>
                </a:lnTo>
                <a:lnTo>
                  <a:pt x="895" y="915"/>
                </a:lnTo>
                <a:lnTo>
                  <a:pt x="911" y="908"/>
                </a:lnTo>
                <a:lnTo>
                  <a:pt x="927" y="900"/>
                </a:lnTo>
                <a:lnTo>
                  <a:pt x="894" y="1148"/>
                </a:lnTo>
                <a:lnTo>
                  <a:pt x="863" y="1157"/>
                </a:lnTo>
                <a:lnTo>
                  <a:pt x="829" y="1166"/>
                </a:lnTo>
                <a:lnTo>
                  <a:pt x="790" y="1173"/>
                </a:lnTo>
                <a:lnTo>
                  <a:pt x="751" y="1180"/>
                </a:lnTo>
                <a:lnTo>
                  <a:pt x="709" y="1185"/>
                </a:lnTo>
                <a:lnTo>
                  <a:pt x="667" y="1190"/>
                </a:lnTo>
                <a:lnTo>
                  <a:pt x="626" y="1192"/>
                </a:lnTo>
                <a:lnTo>
                  <a:pt x="586" y="1193"/>
                </a:lnTo>
                <a:lnTo>
                  <a:pt x="551" y="1192"/>
                </a:lnTo>
                <a:lnTo>
                  <a:pt x="518" y="1191"/>
                </a:lnTo>
                <a:lnTo>
                  <a:pt x="486" y="1188"/>
                </a:lnTo>
                <a:lnTo>
                  <a:pt x="454" y="1183"/>
                </a:lnTo>
                <a:lnTo>
                  <a:pt x="424" y="1178"/>
                </a:lnTo>
                <a:lnTo>
                  <a:pt x="393" y="1170"/>
                </a:lnTo>
                <a:lnTo>
                  <a:pt x="365" y="1163"/>
                </a:lnTo>
                <a:lnTo>
                  <a:pt x="338" y="1154"/>
                </a:lnTo>
                <a:lnTo>
                  <a:pt x="310" y="1144"/>
                </a:lnTo>
                <a:lnTo>
                  <a:pt x="285" y="1132"/>
                </a:lnTo>
                <a:lnTo>
                  <a:pt x="260" y="1120"/>
                </a:lnTo>
                <a:lnTo>
                  <a:pt x="236" y="1107"/>
                </a:lnTo>
                <a:lnTo>
                  <a:pt x="214" y="1092"/>
                </a:lnTo>
                <a:lnTo>
                  <a:pt x="193" y="1077"/>
                </a:lnTo>
                <a:lnTo>
                  <a:pt x="172" y="1060"/>
                </a:lnTo>
                <a:lnTo>
                  <a:pt x="154" y="1043"/>
                </a:lnTo>
                <a:lnTo>
                  <a:pt x="135" y="1026"/>
                </a:lnTo>
                <a:lnTo>
                  <a:pt x="118" y="1006"/>
                </a:lnTo>
                <a:lnTo>
                  <a:pt x="102" y="986"/>
                </a:lnTo>
                <a:lnTo>
                  <a:pt x="87" y="966"/>
                </a:lnTo>
                <a:lnTo>
                  <a:pt x="73" y="944"/>
                </a:lnTo>
                <a:lnTo>
                  <a:pt x="61" y="921"/>
                </a:lnTo>
                <a:lnTo>
                  <a:pt x="49" y="898"/>
                </a:lnTo>
                <a:lnTo>
                  <a:pt x="39" y="873"/>
                </a:lnTo>
                <a:lnTo>
                  <a:pt x="30" y="849"/>
                </a:lnTo>
                <a:lnTo>
                  <a:pt x="22" y="823"/>
                </a:lnTo>
                <a:lnTo>
                  <a:pt x="15" y="797"/>
                </a:lnTo>
                <a:lnTo>
                  <a:pt x="10" y="770"/>
                </a:lnTo>
                <a:lnTo>
                  <a:pt x="5" y="743"/>
                </a:lnTo>
                <a:lnTo>
                  <a:pt x="2" y="714"/>
                </a:lnTo>
                <a:lnTo>
                  <a:pt x="1" y="685"/>
                </a:lnTo>
                <a:lnTo>
                  <a:pt x="0" y="656"/>
                </a:lnTo>
                <a:lnTo>
                  <a:pt x="1" y="620"/>
                </a:lnTo>
                <a:lnTo>
                  <a:pt x="3" y="585"/>
                </a:lnTo>
                <a:lnTo>
                  <a:pt x="7" y="551"/>
                </a:lnTo>
                <a:lnTo>
                  <a:pt x="12" y="518"/>
                </a:lnTo>
                <a:lnTo>
                  <a:pt x="20" y="485"/>
                </a:lnTo>
                <a:lnTo>
                  <a:pt x="27" y="452"/>
                </a:lnTo>
                <a:lnTo>
                  <a:pt x="38" y="422"/>
                </a:lnTo>
                <a:lnTo>
                  <a:pt x="49" y="391"/>
                </a:lnTo>
                <a:lnTo>
                  <a:pt x="62" y="362"/>
                </a:lnTo>
                <a:lnTo>
                  <a:pt x="76" y="334"/>
                </a:lnTo>
                <a:lnTo>
                  <a:pt x="91" y="307"/>
                </a:lnTo>
                <a:lnTo>
                  <a:pt x="108" y="279"/>
                </a:lnTo>
                <a:lnTo>
                  <a:pt x="126" y="254"/>
                </a:lnTo>
                <a:lnTo>
                  <a:pt x="146" y="229"/>
                </a:lnTo>
                <a:lnTo>
                  <a:pt x="167" y="206"/>
                </a:lnTo>
                <a:lnTo>
                  <a:pt x="189" y="184"/>
                </a:lnTo>
                <a:lnTo>
                  <a:pt x="212" y="163"/>
                </a:lnTo>
                <a:lnTo>
                  <a:pt x="237" y="142"/>
                </a:lnTo>
                <a:lnTo>
                  <a:pt x="263" y="124"/>
                </a:lnTo>
                <a:lnTo>
                  <a:pt x="291" y="106"/>
                </a:lnTo>
                <a:lnTo>
                  <a:pt x="319" y="90"/>
                </a:lnTo>
                <a:lnTo>
                  <a:pt x="348" y="75"/>
                </a:lnTo>
                <a:lnTo>
                  <a:pt x="379" y="61"/>
                </a:lnTo>
                <a:lnTo>
                  <a:pt x="410" y="48"/>
                </a:lnTo>
                <a:lnTo>
                  <a:pt x="443" y="37"/>
                </a:lnTo>
                <a:lnTo>
                  <a:pt x="477" y="27"/>
                </a:lnTo>
                <a:lnTo>
                  <a:pt x="513" y="18"/>
                </a:lnTo>
                <a:lnTo>
                  <a:pt x="549" y="12"/>
                </a:lnTo>
                <a:lnTo>
                  <a:pt x="586" y="6"/>
                </a:lnTo>
                <a:lnTo>
                  <a:pt x="624" y="3"/>
                </a:lnTo>
                <a:lnTo>
                  <a:pt x="663" y="0"/>
                </a:lnTo>
                <a:lnTo>
                  <a:pt x="703" y="0"/>
                </a:lnTo>
                <a:lnTo>
                  <a:pt x="744" y="0"/>
                </a:lnTo>
                <a:lnTo>
                  <a:pt x="782" y="1"/>
                </a:lnTo>
                <a:lnTo>
                  <a:pt x="818" y="3"/>
                </a:lnTo>
                <a:lnTo>
                  <a:pt x="851" y="6"/>
                </a:lnTo>
                <a:lnTo>
                  <a:pt x="884" y="9"/>
                </a:lnTo>
                <a:lnTo>
                  <a:pt x="913" y="13"/>
                </a:lnTo>
                <a:lnTo>
                  <a:pt x="942" y="17"/>
                </a:lnTo>
                <a:lnTo>
                  <a:pt x="967" y="22"/>
                </a:lnTo>
                <a:lnTo>
                  <a:pt x="1014" y="31"/>
                </a:lnTo>
                <a:lnTo>
                  <a:pt x="1053" y="41"/>
                </a:lnTo>
                <a:lnTo>
                  <a:pt x="1085" y="52"/>
                </a:lnTo>
                <a:lnTo>
                  <a:pt x="1112" y="61"/>
                </a:lnTo>
                <a:lnTo>
                  <a:pt x="1084" y="1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9"/>
          <p:cNvSpPr/>
          <p:nvPr/>
        </p:nvSpPr>
        <p:spPr>
          <a:xfrm>
            <a:off x="6552396" y="6026841"/>
            <a:ext cx="379906" cy="186630"/>
          </a:xfrm>
          <a:custGeom>
            <a:avLst/>
            <a:gdLst/>
            <a:ahLst/>
            <a:cxnLst/>
            <a:rect l="l" t="t" r="r" b="b"/>
            <a:pathLst>
              <a:path w="2764" h="1357" extrusionOk="0">
                <a:moveTo>
                  <a:pt x="2628" y="741"/>
                </a:moveTo>
                <a:lnTo>
                  <a:pt x="2576" y="741"/>
                </a:lnTo>
                <a:lnTo>
                  <a:pt x="2523" y="741"/>
                </a:lnTo>
                <a:lnTo>
                  <a:pt x="2469" y="741"/>
                </a:lnTo>
                <a:lnTo>
                  <a:pt x="2417" y="741"/>
                </a:lnTo>
                <a:lnTo>
                  <a:pt x="2364" y="741"/>
                </a:lnTo>
                <a:lnTo>
                  <a:pt x="2311" y="741"/>
                </a:lnTo>
                <a:lnTo>
                  <a:pt x="2258" y="741"/>
                </a:lnTo>
                <a:lnTo>
                  <a:pt x="2206" y="741"/>
                </a:lnTo>
                <a:lnTo>
                  <a:pt x="2206" y="741"/>
                </a:lnTo>
                <a:lnTo>
                  <a:pt x="2206" y="741"/>
                </a:lnTo>
                <a:lnTo>
                  <a:pt x="2189" y="704"/>
                </a:lnTo>
                <a:lnTo>
                  <a:pt x="2172" y="668"/>
                </a:lnTo>
                <a:lnTo>
                  <a:pt x="2155" y="632"/>
                </a:lnTo>
                <a:lnTo>
                  <a:pt x="2138" y="596"/>
                </a:lnTo>
                <a:lnTo>
                  <a:pt x="2098" y="596"/>
                </a:lnTo>
                <a:lnTo>
                  <a:pt x="2057" y="596"/>
                </a:lnTo>
                <a:lnTo>
                  <a:pt x="2016" y="596"/>
                </a:lnTo>
                <a:lnTo>
                  <a:pt x="1976" y="596"/>
                </a:lnTo>
                <a:lnTo>
                  <a:pt x="1935" y="596"/>
                </a:lnTo>
                <a:lnTo>
                  <a:pt x="1894" y="596"/>
                </a:lnTo>
                <a:lnTo>
                  <a:pt x="1853" y="596"/>
                </a:lnTo>
                <a:lnTo>
                  <a:pt x="1813" y="596"/>
                </a:lnTo>
                <a:lnTo>
                  <a:pt x="1803" y="596"/>
                </a:lnTo>
                <a:lnTo>
                  <a:pt x="1795" y="595"/>
                </a:lnTo>
                <a:lnTo>
                  <a:pt x="1786" y="592"/>
                </a:lnTo>
                <a:lnTo>
                  <a:pt x="1779" y="589"/>
                </a:lnTo>
                <a:lnTo>
                  <a:pt x="1772" y="585"/>
                </a:lnTo>
                <a:lnTo>
                  <a:pt x="1766" y="581"/>
                </a:lnTo>
                <a:lnTo>
                  <a:pt x="1759" y="575"/>
                </a:lnTo>
                <a:lnTo>
                  <a:pt x="1755" y="569"/>
                </a:lnTo>
                <a:lnTo>
                  <a:pt x="1749" y="564"/>
                </a:lnTo>
                <a:lnTo>
                  <a:pt x="1745" y="557"/>
                </a:lnTo>
                <a:lnTo>
                  <a:pt x="1742" y="549"/>
                </a:lnTo>
                <a:lnTo>
                  <a:pt x="1739" y="542"/>
                </a:lnTo>
                <a:lnTo>
                  <a:pt x="1735" y="527"/>
                </a:lnTo>
                <a:lnTo>
                  <a:pt x="1734" y="510"/>
                </a:lnTo>
                <a:lnTo>
                  <a:pt x="1734" y="496"/>
                </a:lnTo>
                <a:lnTo>
                  <a:pt x="1734" y="484"/>
                </a:lnTo>
                <a:lnTo>
                  <a:pt x="1737" y="479"/>
                </a:lnTo>
                <a:lnTo>
                  <a:pt x="1739" y="476"/>
                </a:lnTo>
                <a:lnTo>
                  <a:pt x="1745" y="473"/>
                </a:lnTo>
                <a:lnTo>
                  <a:pt x="1754" y="472"/>
                </a:lnTo>
                <a:lnTo>
                  <a:pt x="1762" y="472"/>
                </a:lnTo>
                <a:lnTo>
                  <a:pt x="1772" y="472"/>
                </a:lnTo>
                <a:lnTo>
                  <a:pt x="1810" y="472"/>
                </a:lnTo>
                <a:lnTo>
                  <a:pt x="1850" y="472"/>
                </a:lnTo>
                <a:lnTo>
                  <a:pt x="1888" y="472"/>
                </a:lnTo>
                <a:lnTo>
                  <a:pt x="1927" y="472"/>
                </a:lnTo>
                <a:lnTo>
                  <a:pt x="1965" y="472"/>
                </a:lnTo>
                <a:lnTo>
                  <a:pt x="2003" y="472"/>
                </a:lnTo>
                <a:lnTo>
                  <a:pt x="204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64" y="428"/>
                </a:lnTo>
                <a:lnTo>
                  <a:pt x="2047" y="384"/>
                </a:lnTo>
                <a:lnTo>
                  <a:pt x="2030" y="341"/>
                </a:lnTo>
                <a:lnTo>
                  <a:pt x="2013" y="297"/>
                </a:lnTo>
                <a:lnTo>
                  <a:pt x="2013" y="297"/>
                </a:lnTo>
                <a:lnTo>
                  <a:pt x="2013" y="297"/>
                </a:lnTo>
                <a:lnTo>
                  <a:pt x="2010" y="293"/>
                </a:lnTo>
                <a:lnTo>
                  <a:pt x="2007" y="289"/>
                </a:lnTo>
                <a:lnTo>
                  <a:pt x="2003" y="286"/>
                </a:lnTo>
                <a:lnTo>
                  <a:pt x="1999" y="283"/>
                </a:lnTo>
                <a:lnTo>
                  <a:pt x="1987" y="280"/>
                </a:lnTo>
                <a:lnTo>
                  <a:pt x="1975" y="279"/>
                </a:lnTo>
                <a:lnTo>
                  <a:pt x="1962" y="279"/>
                </a:lnTo>
                <a:lnTo>
                  <a:pt x="1951" y="279"/>
                </a:lnTo>
                <a:lnTo>
                  <a:pt x="1938" y="279"/>
                </a:lnTo>
                <a:lnTo>
                  <a:pt x="1927" y="279"/>
                </a:lnTo>
                <a:lnTo>
                  <a:pt x="1914" y="245"/>
                </a:lnTo>
                <a:lnTo>
                  <a:pt x="1900" y="211"/>
                </a:lnTo>
                <a:lnTo>
                  <a:pt x="1887" y="177"/>
                </a:lnTo>
                <a:lnTo>
                  <a:pt x="1874" y="144"/>
                </a:lnTo>
                <a:lnTo>
                  <a:pt x="1860" y="110"/>
                </a:lnTo>
                <a:lnTo>
                  <a:pt x="1847" y="76"/>
                </a:lnTo>
                <a:lnTo>
                  <a:pt x="1834" y="42"/>
                </a:lnTo>
                <a:lnTo>
                  <a:pt x="1820" y="8"/>
                </a:lnTo>
                <a:lnTo>
                  <a:pt x="1820" y="8"/>
                </a:lnTo>
                <a:lnTo>
                  <a:pt x="1820" y="8"/>
                </a:lnTo>
                <a:lnTo>
                  <a:pt x="1820" y="4"/>
                </a:lnTo>
                <a:lnTo>
                  <a:pt x="1820" y="0"/>
                </a:lnTo>
                <a:lnTo>
                  <a:pt x="1810" y="0"/>
                </a:lnTo>
                <a:lnTo>
                  <a:pt x="1802" y="0"/>
                </a:lnTo>
                <a:lnTo>
                  <a:pt x="1802" y="0"/>
                </a:lnTo>
                <a:lnTo>
                  <a:pt x="1802" y="0"/>
                </a:lnTo>
                <a:lnTo>
                  <a:pt x="1796" y="0"/>
                </a:lnTo>
                <a:lnTo>
                  <a:pt x="1792" y="0"/>
                </a:lnTo>
                <a:lnTo>
                  <a:pt x="1792" y="4"/>
                </a:lnTo>
                <a:lnTo>
                  <a:pt x="1792" y="8"/>
                </a:lnTo>
                <a:lnTo>
                  <a:pt x="1792" y="42"/>
                </a:lnTo>
                <a:lnTo>
                  <a:pt x="1792" y="76"/>
                </a:lnTo>
                <a:lnTo>
                  <a:pt x="1792" y="110"/>
                </a:lnTo>
                <a:lnTo>
                  <a:pt x="1792" y="144"/>
                </a:lnTo>
                <a:lnTo>
                  <a:pt x="1792" y="177"/>
                </a:lnTo>
                <a:lnTo>
                  <a:pt x="1792" y="211"/>
                </a:lnTo>
                <a:lnTo>
                  <a:pt x="1792" y="245"/>
                </a:lnTo>
                <a:lnTo>
                  <a:pt x="1792" y="279"/>
                </a:lnTo>
                <a:lnTo>
                  <a:pt x="1677" y="279"/>
                </a:lnTo>
                <a:lnTo>
                  <a:pt x="1562" y="279"/>
                </a:lnTo>
                <a:lnTo>
                  <a:pt x="1449" y="279"/>
                </a:lnTo>
                <a:lnTo>
                  <a:pt x="1334" y="279"/>
                </a:lnTo>
                <a:lnTo>
                  <a:pt x="1219" y="279"/>
                </a:lnTo>
                <a:lnTo>
                  <a:pt x="1106" y="279"/>
                </a:lnTo>
                <a:lnTo>
                  <a:pt x="991" y="279"/>
                </a:lnTo>
                <a:lnTo>
                  <a:pt x="876" y="279"/>
                </a:lnTo>
                <a:lnTo>
                  <a:pt x="876" y="279"/>
                </a:lnTo>
                <a:lnTo>
                  <a:pt x="876" y="279"/>
                </a:lnTo>
                <a:lnTo>
                  <a:pt x="865" y="279"/>
                </a:lnTo>
                <a:lnTo>
                  <a:pt x="854" y="280"/>
                </a:lnTo>
                <a:lnTo>
                  <a:pt x="849" y="283"/>
                </a:lnTo>
                <a:lnTo>
                  <a:pt x="845" y="286"/>
                </a:lnTo>
                <a:lnTo>
                  <a:pt x="841" y="290"/>
                </a:lnTo>
                <a:lnTo>
                  <a:pt x="838" y="297"/>
                </a:lnTo>
                <a:lnTo>
                  <a:pt x="821" y="341"/>
                </a:lnTo>
                <a:lnTo>
                  <a:pt x="804" y="384"/>
                </a:lnTo>
                <a:lnTo>
                  <a:pt x="788" y="428"/>
                </a:lnTo>
                <a:lnTo>
                  <a:pt x="771" y="472"/>
                </a:lnTo>
                <a:lnTo>
                  <a:pt x="737" y="472"/>
                </a:lnTo>
                <a:lnTo>
                  <a:pt x="703" y="472"/>
                </a:lnTo>
                <a:lnTo>
                  <a:pt x="669" y="472"/>
                </a:lnTo>
                <a:lnTo>
                  <a:pt x="635" y="472"/>
                </a:lnTo>
                <a:lnTo>
                  <a:pt x="601" y="472"/>
                </a:lnTo>
                <a:lnTo>
                  <a:pt x="569" y="472"/>
                </a:lnTo>
                <a:lnTo>
                  <a:pt x="535" y="472"/>
                </a:lnTo>
                <a:lnTo>
                  <a:pt x="501" y="472"/>
                </a:lnTo>
                <a:lnTo>
                  <a:pt x="489" y="470"/>
                </a:lnTo>
                <a:lnTo>
                  <a:pt x="478" y="472"/>
                </a:lnTo>
                <a:lnTo>
                  <a:pt x="471" y="473"/>
                </a:lnTo>
                <a:lnTo>
                  <a:pt x="465" y="476"/>
                </a:lnTo>
                <a:lnTo>
                  <a:pt x="461" y="479"/>
                </a:lnTo>
                <a:lnTo>
                  <a:pt x="457" y="483"/>
                </a:lnTo>
                <a:lnTo>
                  <a:pt x="451" y="494"/>
                </a:lnTo>
                <a:lnTo>
                  <a:pt x="444" y="508"/>
                </a:lnTo>
                <a:lnTo>
                  <a:pt x="431" y="535"/>
                </a:lnTo>
                <a:lnTo>
                  <a:pt x="418" y="564"/>
                </a:lnTo>
                <a:lnTo>
                  <a:pt x="404" y="592"/>
                </a:lnTo>
                <a:lnTo>
                  <a:pt x="392" y="619"/>
                </a:lnTo>
                <a:lnTo>
                  <a:pt x="377" y="647"/>
                </a:lnTo>
                <a:lnTo>
                  <a:pt x="365" y="676"/>
                </a:lnTo>
                <a:lnTo>
                  <a:pt x="350" y="703"/>
                </a:lnTo>
                <a:lnTo>
                  <a:pt x="338" y="731"/>
                </a:lnTo>
                <a:lnTo>
                  <a:pt x="338" y="731"/>
                </a:lnTo>
                <a:lnTo>
                  <a:pt x="338" y="731"/>
                </a:lnTo>
                <a:lnTo>
                  <a:pt x="338" y="735"/>
                </a:lnTo>
                <a:lnTo>
                  <a:pt x="338" y="741"/>
                </a:lnTo>
                <a:lnTo>
                  <a:pt x="304" y="741"/>
                </a:lnTo>
                <a:lnTo>
                  <a:pt x="270" y="741"/>
                </a:lnTo>
                <a:lnTo>
                  <a:pt x="237" y="741"/>
                </a:lnTo>
                <a:lnTo>
                  <a:pt x="203" y="741"/>
                </a:lnTo>
                <a:lnTo>
                  <a:pt x="169" y="741"/>
                </a:lnTo>
                <a:lnTo>
                  <a:pt x="135" y="741"/>
                </a:lnTo>
                <a:lnTo>
                  <a:pt x="102" y="741"/>
                </a:lnTo>
                <a:lnTo>
                  <a:pt x="68" y="741"/>
                </a:lnTo>
                <a:lnTo>
                  <a:pt x="68" y="741"/>
                </a:lnTo>
                <a:lnTo>
                  <a:pt x="68" y="741"/>
                </a:lnTo>
                <a:lnTo>
                  <a:pt x="56" y="741"/>
                </a:lnTo>
                <a:lnTo>
                  <a:pt x="46" y="742"/>
                </a:lnTo>
                <a:lnTo>
                  <a:pt x="36" y="745"/>
                </a:lnTo>
                <a:lnTo>
                  <a:pt x="27" y="748"/>
                </a:lnTo>
                <a:lnTo>
                  <a:pt x="20" y="752"/>
                </a:lnTo>
                <a:lnTo>
                  <a:pt x="14" y="758"/>
                </a:lnTo>
                <a:lnTo>
                  <a:pt x="10" y="763"/>
                </a:lnTo>
                <a:lnTo>
                  <a:pt x="6" y="769"/>
                </a:lnTo>
                <a:lnTo>
                  <a:pt x="3" y="776"/>
                </a:lnTo>
                <a:lnTo>
                  <a:pt x="2" y="785"/>
                </a:lnTo>
                <a:lnTo>
                  <a:pt x="0" y="792"/>
                </a:lnTo>
                <a:lnTo>
                  <a:pt x="0" y="800"/>
                </a:lnTo>
                <a:lnTo>
                  <a:pt x="2" y="819"/>
                </a:lnTo>
                <a:lnTo>
                  <a:pt x="6" y="839"/>
                </a:lnTo>
                <a:lnTo>
                  <a:pt x="27" y="905"/>
                </a:lnTo>
                <a:lnTo>
                  <a:pt x="47" y="967"/>
                </a:lnTo>
                <a:lnTo>
                  <a:pt x="67" y="1026"/>
                </a:lnTo>
                <a:lnTo>
                  <a:pt x="87" y="1081"/>
                </a:lnTo>
                <a:lnTo>
                  <a:pt x="109" y="1136"/>
                </a:lnTo>
                <a:lnTo>
                  <a:pt x="134" y="1194"/>
                </a:lnTo>
                <a:lnTo>
                  <a:pt x="162" y="1254"/>
                </a:lnTo>
                <a:lnTo>
                  <a:pt x="193" y="1318"/>
                </a:lnTo>
                <a:lnTo>
                  <a:pt x="193" y="1318"/>
                </a:lnTo>
                <a:lnTo>
                  <a:pt x="193" y="1318"/>
                </a:lnTo>
                <a:lnTo>
                  <a:pt x="199" y="1329"/>
                </a:lnTo>
                <a:lnTo>
                  <a:pt x="204" y="1337"/>
                </a:lnTo>
                <a:lnTo>
                  <a:pt x="209" y="1344"/>
                </a:lnTo>
                <a:lnTo>
                  <a:pt x="214" y="1349"/>
                </a:lnTo>
                <a:lnTo>
                  <a:pt x="221" y="1353"/>
                </a:lnTo>
                <a:lnTo>
                  <a:pt x="230" y="1354"/>
                </a:lnTo>
                <a:lnTo>
                  <a:pt x="240" y="1356"/>
                </a:lnTo>
                <a:lnTo>
                  <a:pt x="251" y="1357"/>
                </a:lnTo>
                <a:lnTo>
                  <a:pt x="383" y="1357"/>
                </a:lnTo>
                <a:lnTo>
                  <a:pt x="515" y="1357"/>
                </a:lnTo>
                <a:lnTo>
                  <a:pt x="648" y="1357"/>
                </a:lnTo>
                <a:lnTo>
                  <a:pt x="780" y="1357"/>
                </a:lnTo>
                <a:lnTo>
                  <a:pt x="912" y="1357"/>
                </a:lnTo>
                <a:lnTo>
                  <a:pt x="1043" y="1357"/>
                </a:lnTo>
                <a:lnTo>
                  <a:pt x="1175" y="1357"/>
                </a:lnTo>
                <a:lnTo>
                  <a:pt x="1309" y="1357"/>
                </a:lnTo>
                <a:lnTo>
                  <a:pt x="1440" y="1357"/>
                </a:lnTo>
                <a:lnTo>
                  <a:pt x="1572" y="1357"/>
                </a:lnTo>
                <a:lnTo>
                  <a:pt x="1704" y="1357"/>
                </a:lnTo>
                <a:lnTo>
                  <a:pt x="1836" y="1357"/>
                </a:lnTo>
                <a:lnTo>
                  <a:pt x="1968" y="1357"/>
                </a:lnTo>
                <a:lnTo>
                  <a:pt x="2101" y="1357"/>
                </a:lnTo>
                <a:lnTo>
                  <a:pt x="2233" y="1357"/>
                </a:lnTo>
                <a:lnTo>
                  <a:pt x="2364" y="1357"/>
                </a:lnTo>
                <a:lnTo>
                  <a:pt x="2374" y="1356"/>
                </a:lnTo>
                <a:lnTo>
                  <a:pt x="2383" y="1354"/>
                </a:lnTo>
                <a:lnTo>
                  <a:pt x="2391" y="1353"/>
                </a:lnTo>
                <a:lnTo>
                  <a:pt x="2399" y="1350"/>
                </a:lnTo>
                <a:lnTo>
                  <a:pt x="2406" y="1347"/>
                </a:lnTo>
                <a:lnTo>
                  <a:pt x="2411" y="1343"/>
                </a:lnTo>
                <a:lnTo>
                  <a:pt x="2417" y="1339"/>
                </a:lnTo>
                <a:lnTo>
                  <a:pt x="2423" y="1333"/>
                </a:lnTo>
                <a:lnTo>
                  <a:pt x="2433" y="1322"/>
                </a:lnTo>
                <a:lnTo>
                  <a:pt x="2441" y="1309"/>
                </a:lnTo>
                <a:lnTo>
                  <a:pt x="2450" y="1295"/>
                </a:lnTo>
                <a:lnTo>
                  <a:pt x="2458" y="1281"/>
                </a:lnTo>
                <a:lnTo>
                  <a:pt x="2489" y="1227"/>
                </a:lnTo>
                <a:lnTo>
                  <a:pt x="2522" y="1174"/>
                </a:lnTo>
                <a:lnTo>
                  <a:pt x="2554" y="1122"/>
                </a:lnTo>
                <a:lnTo>
                  <a:pt x="2587" y="1071"/>
                </a:lnTo>
                <a:lnTo>
                  <a:pt x="2621" y="1021"/>
                </a:lnTo>
                <a:lnTo>
                  <a:pt x="2655" y="972"/>
                </a:lnTo>
                <a:lnTo>
                  <a:pt x="2690" y="921"/>
                </a:lnTo>
                <a:lnTo>
                  <a:pt x="2727" y="871"/>
                </a:lnTo>
                <a:lnTo>
                  <a:pt x="2742" y="850"/>
                </a:lnTo>
                <a:lnTo>
                  <a:pt x="2753" y="830"/>
                </a:lnTo>
                <a:lnTo>
                  <a:pt x="2760" y="814"/>
                </a:lnTo>
                <a:lnTo>
                  <a:pt x="2763" y="799"/>
                </a:lnTo>
                <a:lnTo>
                  <a:pt x="2764" y="793"/>
                </a:lnTo>
                <a:lnTo>
                  <a:pt x="2764" y="788"/>
                </a:lnTo>
                <a:lnTo>
                  <a:pt x="2764" y="782"/>
                </a:lnTo>
                <a:lnTo>
                  <a:pt x="2763" y="776"/>
                </a:lnTo>
                <a:lnTo>
                  <a:pt x="2760" y="772"/>
                </a:lnTo>
                <a:lnTo>
                  <a:pt x="2757" y="768"/>
                </a:lnTo>
                <a:lnTo>
                  <a:pt x="2754" y="763"/>
                </a:lnTo>
                <a:lnTo>
                  <a:pt x="2750" y="761"/>
                </a:lnTo>
                <a:lnTo>
                  <a:pt x="2740" y="755"/>
                </a:lnTo>
                <a:lnTo>
                  <a:pt x="2729" y="749"/>
                </a:lnTo>
                <a:lnTo>
                  <a:pt x="2716" y="746"/>
                </a:lnTo>
                <a:lnTo>
                  <a:pt x="2700" y="744"/>
                </a:lnTo>
                <a:lnTo>
                  <a:pt x="2666" y="741"/>
                </a:lnTo>
                <a:lnTo>
                  <a:pt x="2628" y="7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9"/>
          <p:cNvSpPr/>
          <p:nvPr/>
        </p:nvSpPr>
        <p:spPr>
          <a:xfrm>
            <a:off x="6133983" y="5957613"/>
            <a:ext cx="368343" cy="330810"/>
          </a:xfrm>
          <a:custGeom>
            <a:avLst/>
            <a:gdLst/>
            <a:ahLst/>
            <a:cxnLst/>
            <a:rect l="l" t="t" r="r" b="b"/>
            <a:pathLst>
              <a:path w="2359" h="2118" extrusionOk="0">
                <a:moveTo>
                  <a:pt x="1050" y="225"/>
                </a:moveTo>
                <a:lnTo>
                  <a:pt x="1239" y="225"/>
                </a:lnTo>
                <a:lnTo>
                  <a:pt x="1247" y="225"/>
                </a:lnTo>
                <a:lnTo>
                  <a:pt x="1256" y="227"/>
                </a:lnTo>
                <a:lnTo>
                  <a:pt x="1263" y="229"/>
                </a:lnTo>
                <a:lnTo>
                  <a:pt x="1271" y="232"/>
                </a:lnTo>
                <a:lnTo>
                  <a:pt x="1278" y="235"/>
                </a:lnTo>
                <a:lnTo>
                  <a:pt x="1286" y="239"/>
                </a:lnTo>
                <a:lnTo>
                  <a:pt x="1291" y="244"/>
                </a:lnTo>
                <a:lnTo>
                  <a:pt x="1297" y="249"/>
                </a:lnTo>
                <a:lnTo>
                  <a:pt x="1303" y="255"/>
                </a:lnTo>
                <a:lnTo>
                  <a:pt x="1308" y="262"/>
                </a:lnTo>
                <a:lnTo>
                  <a:pt x="1312" y="269"/>
                </a:lnTo>
                <a:lnTo>
                  <a:pt x="1315" y="276"/>
                </a:lnTo>
                <a:lnTo>
                  <a:pt x="1318" y="283"/>
                </a:lnTo>
                <a:lnTo>
                  <a:pt x="1320" y="292"/>
                </a:lnTo>
                <a:lnTo>
                  <a:pt x="1321" y="300"/>
                </a:lnTo>
                <a:lnTo>
                  <a:pt x="1322" y="309"/>
                </a:lnTo>
                <a:lnTo>
                  <a:pt x="1322" y="309"/>
                </a:lnTo>
                <a:lnTo>
                  <a:pt x="1321" y="317"/>
                </a:lnTo>
                <a:lnTo>
                  <a:pt x="1320" y="324"/>
                </a:lnTo>
                <a:lnTo>
                  <a:pt x="1318" y="333"/>
                </a:lnTo>
                <a:lnTo>
                  <a:pt x="1315" y="340"/>
                </a:lnTo>
                <a:lnTo>
                  <a:pt x="1312" y="347"/>
                </a:lnTo>
                <a:lnTo>
                  <a:pt x="1308" y="354"/>
                </a:lnTo>
                <a:lnTo>
                  <a:pt x="1303" y="361"/>
                </a:lnTo>
                <a:lnTo>
                  <a:pt x="1297" y="367"/>
                </a:lnTo>
                <a:lnTo>
                  <a:pt x="1291" y="373"/>
                </a:lnTo>
                <a:lnTo>
                  <a:pt x="1286" y="377"/>
                </a:lnTo>
                <a:lnTo>
                  <a:pt x="1278" y="381"/>
                </a:lnTo>
                <a:lnTo>
                  <a:pt x="1271" y="385"/>
                </a:lnTo>
                <a:lnTo>
                  <a:pt x="1263" y="388"/>
                </a:lnTo>
                <a:lnTo>
                  <a:pt x="1256" y="390"/>
                </a:lnTo>
                <a:lnTo>
                  <a:pt x="1247" y="391"/>
                </a:lnTo>
                <a:lnTo>
                  <a:pt x="1239" y="391"/>
                </a:lnTo>
                <a:lnTo>
                  <a:pt x="1169" y="391"/>
                </a:lnTo>
                <a:lnTo>
                  <a:pt x="1195" y="426"/>
                </a:lnTo>
                <a:lnTo>
                  <a:pt x="1219" y="460"/>
                </a:lnTo>
                <a:lnTo>
                  <a:pt x="1243" y="494"/>
                </a:lnTo>
                <a:lnTo>
                  <a:pt x="1266" y="527"/>
                </a:lnTo>
                <a:lnTo>
                  <a:pt x="1454" y="527"/>
                </a:lnTo>
                <a:lnTo>
                  <a:pt x="1463" y="527"/>
                </a:lnTo>
                <a:lnTo>
                  <a:pt x="1471" y="528"/>
                </a:lnTo>
                <a:lnTo>
                  <a:pt x="1480" y="531"/>
                </a:lnTo>
                <a:lnTo>
                  <a:pt x="1487" y="534"/>
                </a:lnTo>
                <a:lnTo>
                  <a:pt x="1494" y="537"/>
                </a:lnTo>
                <a:lnTo>
                  <a:pt x="1501" y="541"/>
                </a:lnTo>
                <a:lnTo>
                  <a:pt x="1508" y="545"/>
                </a:lnTo>
                <a:lnTo>
                  <a:pt x="1514" y="551"/>
                </a:lnTo>
                <a:lnTo>
                  <a:pt x="1519" y="557"/>
                </a:lnTo>
                <a:lnTo>
                  <a:pt x="1524" y="564"/>
                </a:lnTo>
                <a:lnTo>
                  <a:pt x="1528" y="571"/>
                </a:lnTo>
                <a:lnTo>
                  <a:pt x="1531" y="578"/>
                </a:lnTo>
                <a:lnTo>
                  <a:pt x="1534" y="585"/>
                </a:lnTo>
                <a:lnTo>
                  <a:pt x="1536" y="594"/>
                </a:lnTo>
                <a:lnTo>
                  <a:pt x="1538" y="602"/>
                </a:lnTo>
                <a:lnTo>
                  <a:pt x="1538" y="611"/>
                </a:lnTo>
                <a:lnTo>
                  <a:pt x="1538" y="611"/>
                </a:lnTo>
                <a:lnTo>
                  <a:pt x="1538" y="619"/>
                </a:lnTo>
                <a:lnTo>
                  <a:pt x="1536" y="626"/>
                </a:lnTo>
                <a:lnTo>
                  <a:pt x="1534" y="635"/>
                </a:lnTo>
                <a:lnTo>
                  <a:pt x="1531" y="642"/>
                </a:lnTo>
                <a:lnTo>
                  <a:pt x="1528" y="649"/>
                </a:lnTo>
                <a:lnTo>
                  <a:pt x="1524" y="656"/>
                </a:lnTo>
                <a:lnTo>
                  <a:pt x="1519" y="663"/>
                </a:lnTo>
                <a:lnTo>
                  <a:pt x="1514" y="669"/>
                </a:lnTo>
                <a:lnTo>
                  <a:pt x="1508" y="674"/>
                </a:lnTo>
                <a:lnTo>
                  <a:pt x="1501" y="679"/>
                </a:lnTo>
                <a:lnTo>
                  <a:pt x="1494" y="683"/>
                </a:lnTo>
                <a:lnTo>
                  <a:pt x="1487" y="687"/>
                </a:lnTo>
                <a:lnTo>
                  <a:pt x="1480" y="689"/>
                </a:lnTo>
                <a:lnTo>
                  <a:pt x="1471" y="691"/>
                </a:lnTo>
                <a:lnTo>
                  <a:pt x="1463" y="693"/>
                </a:lnTo>
                <a:lnTo>
                  <a:pt x="1454" y="693"/>
                </a:lnTo>
                <a:lnTo>
                  <a:pt x="1383" y="693"/>
                </a:lnTo>
                <a:lnTo>
                  <a:pt x="1430" y="759"/>
                </a:lnTo>
                <a:lnTo>
                  <a:pt x="1470" y="816"/>
                </a:lnTo>
                <a:lnTo>
                  <a:pt x="1501" y="859"/>
                </a:lnTo>
                <a:lnTo>
                  <a:pt x="1521" y="886"/>
                </a:lnTo>
                <a:lnTo>
                  <a:pt x="2127" y="925"/>
                </a:lnTo>
                <a:lnTo>
                  <a:pt x="2127" y="925"/>
                </a:lnTo>
                <a:lnTo>
                  <a:pt x="2167" y="931"/>
                </a:lnTo>
                <a:lnTo>
                  <a:pt x="2203" y="938"/>
                </a:lnTo>
                <a:lnTo>
                  <a:pt x="2220" y="942"/>
                </a:lnTo>
                <a:lnTo>
                  <a:pt x="2235" y="946"/>
                </a:lnTo>
                <a:lnTo>
                  <a:pt x="2251" y="952"/>
                </a:lnTo>
                <a:lnTo>
                  <a:pt x="2265" y="958"/>
                </a:lnTo>
                <a:lnTo>
                  <a:pt x="2279" y="966"/>
                </a:lnTo>
                <a:lnTo>
                  <a:pt x="2292" y="975"/>
                </a:lnTo>
                <a:lnTo>
                  <a:pt x="2303" y="985"/>
                </a:lnTo>
                <a:lnTo>
                  <a:pt x="2316" y="996"/>
                </a:lnTo>
                <a:lnTo>
                  <a:pt x="2327" y="1009"/>
                </a:lnTo>
                <a:lnTo>
                  <a:pt x="2339" y="1024"/>
                </a:lnTo>
                <a:lnTo>
                  <a:pt x="2349" y="1040"/>
                </a:lnTo>
                <a:lnTo>
                  <a:pt x="2359" y="1060"/>
                </a:lnTo>
                <a:lnTo>
                  <a:pt x="2359" y="1060"/>
                </a:lnTo>
                <a:lnTo>
                  <a:pt x="2349" y="1078"/>
                </a:lnTo>
                <a:lnTo>
                  <a:pt x="2339" y="1095"/>
                </a:lnTo>
                <a:lnTo>
                  <a:pt x="2327" y="1109"/>
                </a:lnTo>
                <a:lnTo>
                  <a:pt x="2316" y="1124"/>
                </a:lnTo>
                <a:lnTo>
                  <a:pt x="2305" y="1135"/>
                </a:lnTo>
                <a:lnTo>
                  <a:pt x="2292" y="1145"/>
                </a:lnTo>
                <a:lnTo>
                  <a:pt x="2279" y="1153"/>
                </a:lnTo>
                <a:lnTo>
                  <a:pt x="2265" y="1160"/>
                </a:lnTo>
                <a:lnTo>
                  <a:pt x="2251" y="1168"/>
                </a:lnTo>
                <a:lnTo>
                  <a:pt x="2235" y="1173"/>
                </a:lnTo>
                <a:lnTo>
                  <a:pt x="2220" y="1177"/>
                </a:lnTo>
                <a:lnTo>
                  <a:pt x="2203" y="1182"/>
                </a:lnTo>
                <a:lnTo>
                  <a:pt x="2167" y="1189"/>
                </a:lnTo>
                <a:lnTo>
                  <a:pt x="2127" y="1194"/>
                </a:lnTo>
                <a:lnTo>
                  <a:pt x="2127" y="1194"/>
                </a:lnTo>
                <a:lnTo>
                  <a:pt x="1521" y="1233"/>
                </a:lnTo>
                <a:lnTo>
                  <a:pt x="1521" y="1233"/>
                </a:lnTo>
                <a:lnTo>
                  <a:pt x="1481" y="1288"/>
                </a:lnTo>
                <a:lnTo>
                  <a:pt x="1446" y="1339"/>
                </a:lnTo>
                <a:lnTo>
                  <a:pt x="1413" y="1384"/>
                </a:lnTo>
                <a:lnTo>
                  <a:pt x="1383" y="1425"/>
                </a:lnTo>
                <a:lnTo>
                  <a:pt x="1454" y="1425"/>
                </a:lnTo>
                <a:lnTo>
                  <a:pt x="1463" y="1427"/>
                </a:lnTo>
                <a:lnTo>
                  <a:pt x="1471" y="1428"/>
                </a:lnTo>
                <a:lnTo>
                  <a:pt x="1480" y="1430"/>
                </a:lnTo>
                <a:lnTo>
                  <a:pt x="1487" y="1433"/>
                </a:lnTo>
                <a:lnTo>
                  <a:pt x="1494" y="1435"/>
                </a:lnTo>
                <a:lnTo>
                  <a:pt x="1501" y="1440"/>
                </a:lnTo>
                <a:lnTo>
                  <a:pt x="1508" y="1445"/>
                </a:lnTo>
                <a:lnTo>
                  <a:pt x="1514" y="1451"/>
                </a:lnTo>
                <a:lnTo>
                  <a:pt x="1519" y="1457"/>
                </a:lnTo>
                <a:lnTo>
                  <a:pt x="1524" y="1462"/>
                </a:lnTo>
                <a:lnTo>
                  <a:pt x="1528" y="1469"/>
                </a:lnTo>
                <a:lnTo>
                  <a:pt x="1531" y="1476"/>
                </a:lnTo>
                <a:lnTo>
                  <a:pt x="1534" y="1485"/>
                </a:lnTo>
                <a:lnTo>
                  <a:pt x="1536" y="1492"/>
                </a:lnTo>
                <a:lnTo>
                  <a:pt x="1538" y="1501"/>
                </a:lnTo>
                <a:lnTo>
                  <a:pt x="1538" y="1509"/>
                </a:lnTo>
                <a:lnTo>
                  <a:pt x="1538" y="1509"/>
                </a:lnTo>
                <a:lnTo>
                  <a:pt x="1538" y="1518"/>
                </a:lnTo>
                <a:lnTo>
                  <a:pt x="1536" y="1526"/>
                </a:lnTo>
                <a:lnTo>
                  <a:pt x="1534" y="1533"/>
                </a:lnTo>
                <a:lnTo>
                  <a:pt x="1531" y="1542"/>
                </a:lnTo>
                <a:lnTo>
                  <a:pt x="1528" y="1549"/>
                </a:lnTo>
                <a:lnTo>
                  <a:pt x="1524" y="1556"/>
                </a:lnTo>
                <a:lnTo>
                  <a:pt x="1519" y="1561"/>
                </a:lnTo>
                <a:lnTo>
                  <a:pt x="1514" y="1567"/>
                </a:lnTo>
                <a:lnTo>
                  <a:pt x="1508" y="1573"/>
                </a:lnTo>
                <a:lnTo>
                  <a:pt x="1501" y="1577"/>
                </a:lnTo>
                <a:lnTo>
                  <a:pt x="1494" y="1581"/>
                </a:lnTo>
                <a:lnTo>
                  <a:pt x="1487" y="1586"/>
                </a:lnTo>
                <a:lnTo>
                  <a:pt x="1480" y="1588"/>
                </a:lnTo>
                <a:lnTo>
                  <a:pt x="1471" y="1590"/>
                </a:lnTo>
                <a:lnTo>
                  <a:pt x="1463" y="1591"/>
                </a:lnTo>
                <a:lnTo>
                  <a:pt x="1454" y="1593"/>
                </a:lnTo>
                <a:lnTo>
                  <a:pt x="1267" y="1593"/>
                </a:lnTo>
                <a:lnTo>
                  <a:pt x="1225" y="1654"/>
                </a:lnTo>
                <a:lnTo>
                  <a:pt x="1203" y="1686"/>
                </a:lnTo>
                <a:lnTo>
                  <a:pt x="1192" y="1706"/>
                </a:lnTo>
                <a:lnTo>
                  <a:pt x="1176" y="1727"/>
                </a:lnTo>
                <a:lnTo>
                  <a:pt x="1239" y="1727"/>
                </a:lnTo>
                <a:lnTo>
                  <a:pt x="1247" y="1729"/>
                </a:lnTo>
                <a:lnTo>
                  <a:pt x="1256" y="1730"/>
                </a:lnTo>
                <a:lnTo>
                  <a:pt x="1263" y="1732"/>
                </a:lnTo>
                <a:lnTo>
                  <a:pt x="1271" y="1734"/>
                </a:lnTo>
                <a:lnTo>
                  <a:pt x="1278" y="1737"/>
                </a:lnTo>
                <a:lnTo>
                  <a:pt x="1286" y="1741"/>
                </a:lnTo>
                <a:lnTo>
                  <a:pt x="1291" y="1747"/>
                </a:lnTo>
                <a:lnTo>
                  <a:pt x="1297" y="1753"/>
                </a:lnTo>
                <a:lnTo>
                  <a:pt x="1303" y="1758"/>
                </a:lnTo>
                <a:lnTo>
                  <a:pt x="1308" y="1764"/>
                </a:lnTo>
                <a:lnTo>
                  <a:pt x="1312" y="1771"/>
                </a:lnTo>
                <a:lnTo>
                  <a:pt x="1315" y="1778"/>
                </a:lnTo>
                <a:lnTo>
                  <a:pt x="1318" y="1787"/>
                </a:lnTo>
                <a:lnTo>
                  <a:pt x="1320" y="1794"/>
                </a:lnTo>
                <a:lnTo>
                  <a:pt x="1321" y="1802"/>
                </a:lnTo>
                <a:lnTo>
                  <a:pt x="1322" y="1811"/>
                </a:lnTo>
                <a:lnTo>
                  <a:pt x="1322" y="1811"/>
                </a:lnTo>
                <a:lnTo>
                  <a:pt x="1321" y="1819"/>
                </a:lnTo>
                <a:lnTo>
                  <a:pt x="1320" y="1828"/>
                </a:lnTo>
                <a:lnTo>
                  <a:pt x="1318" y="1835"/>
                </a:lnTo>
                <a:lnTo>
                  <a:pt x="1315" y="1843"/>
                </a:lnTo>
                <a:lnTo>
                  <a:pt x="1312" y="1851"/>
                </a:lnTo>
                <a:lnTo>
                  <a:pt x="1308" y="1858"/>
                </a:lnTo>
                <a:lnTo>
                  <a:pt x="1303" y="1863"/>
                </a:lnTo>
                <a:lnTo>
                  <a:pt x="1297" y="1869"/>
                </a:lnTo>
                <a:lnTo>
                  <a:pt x="1291" y="1875"/>
                </a:lnTo>
                <a:lnTo>
                  <a:pt x="1286" y="1879"/>
                </a:lnTo>
                <a:lnTo>
                  <a:pt x="1278" y="1883"/>
                </a:lnTo>
                <a:lnTo>
                  <a:pt x="1271" y="1887"/>
                </a:lnTo>
                <a:lnTo>
                  <a:pt x="1263" y="1890"/>
                </a:lnTo>
                <a:lnTo>
                  <a:pt x="1256" y="1892"/>
                </a:lnTo>
                <a:lnTo>
                  <a:pt x="1247" y="1893"/>
                </a:lnTo>
                <a:lnTo>
                  <a:pt x="1239" y="1894"/>
                </a:lnTo>
                <a:lnTo>
                  <a:pt x="1055" y="1894"/>
                </a:lnTo>
                <a:lnTo>
                  <a:pt x="943" y="2042"/>
                </a:lnTo>
                <a:lnTo>
                  <a:pt x="914" y="2080"/>
                </a:lnTo>
                <a:lnTo>
                  <a:pt x="876" y="2108"/>
                </a:lnTo>
                <a:lnTo>
                  <a:pt x="828" y="2118"/>
                </a:lnTo>
                <a:lnTo>
                  <a:pt x="828" y="2118"/>
                </a:lnTo>
                <a:lnTo>
                  <a:pt x="780" y="2118"/>
                </a:lnTo>
                <a:lnTo>
                  <a:pt x="741" y="2108"/>
                </a:lnTo>
                <a:lnTo>
                  <a:pt x="731" y="2099"/>
                </a:lnTo>
                <a:lnTo>
                  <a:pt x="721" y="2090"/>
                </a:lnTo>
                <a:lnTo>
                  <a:pt x="721" y="2032"/>
                </a:lnTo>
                <a:lnTo>
                  <a:pt x="721" y="2032"/>
                </a:lnTo>
                <a:lnTo>
                  <a:pt x="982" y="1243"/>
                </a:lnTo>
                <a:lnTo>
                  <a:pt x="712" y="1223"/>
                </a:lnTo>
                <a:lnTo>
                  <a:pt x="289" y="1175"/>
                </a:lnTo>
                <a:lnTo>
                  <a:pt x="289" y="1175"/>
                </a:lnTo>
                <a:lnTo>
                  <a:pt x="67" y="1425"/>
                </a:lnTo>
                <a:lnTo>
                  <a:pt x="0" y="1387"/>
                </a:lnTo>
                <a:lnTo>
                  <a:pt x="67" y="1060"/>
                </a:lnTo>
                <a:lnTo>
                  <a:pt x="0" y="732"/>
                </a:lnTo>
                <a:lnTo>
                  <a:pt x="67" y="694"/>
                </a:lnTo>
                <a:lnTo>
                  <a:pt x="289" y="944"/>
                </a:lnTo>
                <a:lnTo>
                  <a:pt x="712" y="895"/>
                </a:lnTo>
                <a:lnTo>
                  <a:pt x="982" y="877"/>
                </a:lnTo>
                <a:lnTo>
                  <a:pt x="982" y="877"/>
                </a:lnTo>
                <a:lnTo>
                  <a:pt x="721" y="88"/>
                </a:lnTo>
                <a:lnTo>
                  <a:pt x="721" y="30"/>
                </a:lnTo>
                <a:lnTo>
                  <a:pt x="731" y="20"/>
                </a:lnTo>
                <a:lnTo>
                  <a:pt x="741" y="10"/>
                </a:lnTo>
                <a:lnTo>
                  <a:pt x="780" y="0"/>
                </a:lnTo>
                <a:lnTo>
                  <a:pt x="828" y="0"/>
                </a:lnTo>
                <a:lnTo>
                  <a:pt x="828" y="0"/>
                </a:lnTo>
                <a:lnTo>
                  <a:pt x="876" y="10"/>
                </a:lnTo>
                <a:lnTo>
                  <a:pt x="914" y="40"/>
                </a:lnTo>
                <a:lnTo>
                  <a:pt x="943" y="78"/>
                </a:lnTo>
                <a:lnTo>
                  <a:pt x="943" y="78"/>
                </a:lnTo>
                <a:lnTo>
                  <a:pt x="969" y="113"/>
                </a:lnTo>
                <a:lnTo>
                  <a:pt x="996" y="150"/>
                </a:lnTo>
                <a:lnTo>
                  <a:pt x="1023" y="187"/>
                </a:lnTo>
                <a:lnTo>
                  <a:pt x="1050" y="2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9"/>
          <p:cNvSpPr/>
          <p:nvPr/>
        </p:nvSpPr>
        <p:spPr>
          <a:xfrm>
            <a:off x="7449640" y="6061815"/>
            <a:ext cx="499241" cy="128585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5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4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2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1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0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1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2" y="159"/>
                </a:lnTo>
                <a:lnTo>
                  <a:pt x="662" y="170"/>
                </a:lnTo>
                <a:lnTo>
                  <a:pt x="662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2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1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1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1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1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0" y="510"/>
                </a:lnTo>
                <a:lnTo>
                  <a:pt x="723" y="510"/>
                </a:lnTo>
                <a:lnTo>
                  <a:pt x="733" y="510"/>
                </a:lnTo>
                <a:lnTo>
                  <a:pt x="743" y="512"/>
                </a:lnTo>
                <a:lnTo>
                  <a:pt x="753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3" y="612"/>
                </a:lnTo>
                <a:lnTo>
                  <a:pt x="743" y="615"/>
                </a:lnTo>
                <a:lnTo>
                  <a:pt x="733" y="617"/>
                </a:lnTo>
                <a:lnTo>
                  <a:pt x="682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89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1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5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2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7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0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6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1443" y="434"/>
                </a:moveTo>
                <a:lnTo>
                  <a:pt x="1126" y="434"/>
                </a:lnTo>
                <a:lnTo>
                  <a:pt x="1126" y="279"/>
                </a:lnTo>
                <a:lnTo>
                  <a:pt x="1443" y="279"/>
                </a:lnTo>
                <a:lnTo>
                  <a:pt x="1443" y="434"/>
                </a:lnTo>
                <a:close/>
                <a:moveTo>
                  <a:pt x="1790" y="713"/>
                </a:moveTo>
                <a:lnTo>
                  <a:pt x="1559" y="713"/>
                </a:lnTo>
                <a:lnTo>
                  <a:pt x="1559" y="279"/>
                </a:lnTo>
                <a:lnTo>
                  <a:pt x="1790" y="279"/>
                </a:lnTo>
                <a:lnTo>
                  <a:pt x="1790" y="713"/>
                </a:lnTo>
                <a:close/>
                <a:moveTo>
                  <a:pt x="2070" y="713"/>
                </a:moveTo>
                <a:lnTo>
                  <a:pt x="1839" y="713"/>
                </a:lnTo>
                <a:lnTo>
                  <a:pt x="1839" y="279"/>
                </a:lnTo>
                <a:lnTo>
                  <a:pt x="2070" y="279"/>
                </a:lnTo>
                <a:lnTo>
                  <a:pt x="2070" y="713"/>
                </a:lnTo>
                <a:close/>
                <a:moveTo>
                  <a:pt x="250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02" y="279"/>
                </a:lnTo>
                <a:lnTo>
                  <a:pt x="2502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9"/>
          <p:cNvSpPr/>
          <p:nvPr/>
        </p:nvSpPr>
        <p:spPr>
          <a:xfrm>
            <a:off x="5136442" y="6021155"/>
            <a:ext cx="354018" cy="207521"/>
          </a:xfrm>
          <a:custGeom>
            <a:avLst/>
            <a:gdLst/>
            <a:ahLst/>
            <a:cxnLst/>
            <a:rect l="l" t="t" r="r" b="b"/>
            <a:pathLst>
              <a:path w="2503" h="1467" extrusionOk="0">
                <a:moveTo>
                  <a:pt x="2455" y="972"/>
                </a:moveTo>
                <a:lnTo>
                  <a:pt x="2455" y="943"/>
                </a:lnTo>
                <a:lnTo>
                  <a:pt x="2455" y="913"/>
                </a:lnTo>
                <a:lnTo>
                  <a:pt x="2455" y="883"/>
                </a:lnTo>
                <a:lnTo>
                  <a:pt x="2455" y="853"/>
                </a:lnTo>
                <a:lnTo>
                  <a:pt x="2455" y="824"/>
                </a:lnTo>
                <a:lnTo>
                  <a:pt x="2455" y="794"/>
                </a:lnTo>
                <a:lnTo>
                  <a:pt x="2455" y="764"/>
                </a:lnTo>
                <a:lnTo>
                  <a:pt x="2455" y="734"/>
                </a:lnTo>
                <a:lnTo>
                  <a:pt x="2455" y="719"/>
                </a:lnTo>
                <a:lnTo>
                  <a:pt x="2455" y="706"/>
                </a:lnTo>
                <a:lnTo>
                  <a:pt x="2453" y="696"/>
                </a:lnTo>
                <a:lnTo>
                  <a:pt x="2450" y="686"/>
                </a:lnTo>
                <a:lnTo>
                  <a:pt x="2446" y="678"/>
                </a:lnTo>
                <a:lnTo>
                  <a:pt x="2439" y="668"/>
                </a:lnTo>
                <a:lnTo>
                  <a:pt x="2432" y="656"/>
                </a:lnTo>
                <a:lnTo>
                  <a:pt x="2421" y="642"/>
                </a:lnTo>
                <a:lnTo>
                  <a:pt x="2382" y="591"/>
                </a:lnTo>
                <a:lnTo>
                  <a:pt x="2343" y="542"/>
                </a:lnTo>
                <a:lnTo>
                  <a:pt x="2304" y="491"/>
                </a:lnTo>
                <a:lnTo>
                  <a:pt x="2265" y="440"/>
                </a:lnTo>
                <a:lnTo>
                  <a:pt x="2256" y="428"/>
                </a:lnTo>
                <a:lnTo>
                  <a:pt x="2248" y="418"/>
                </a:lnTo>
                <a:lnTo>
                  <a:pt x="2241" y="410"/>
                </a:lnTo>
                <a:lnTo>
                  <a:pt x="2232" y="404"/>
                </a:lnTo>
                <a:lnTo>
                  <a:pt x="2224" y="400"/>
                </a:lnTo>
                <a:lnTo>
                  <a:pt x="2212" y="397"/>
                </a:lnTo>
                <a:lnTo>
                  <a:pt x="2198" y="396"/>
                </a:lnTo>
                <a:lnTo>
                  <a:pt x="2181" y="396"/>
                </a:lnTo>
                <a:lnTo>
                  <a:pt x="2130" y="396"/>
                </a:lnTo>
                <a:lnTo>
                  <a:pt x="2079" y="396"/>
                </a:lnTo>
                <a:lnTo>
                  <a:pt x="2027" y="396"/>
                </a:lnTo>
                <a:lnTo>
                  <a:pt x="1976" y="396"/>
                </a:lnTo>
                <a:lnTo>
                  <a:pt x="1925" y="396"/>
                </a:lnTo>
                <a:lnTo>
                  <a:pt x="1873" y="396"/>
                </a:lnTo>
                <a:lnTo>
                  <a:pt x="1822" y="396"/>
                </a:lnTo>
                <a:lnTo>
                  <a:pt x="1771" y="396"/>
                </a:lnTo>
                <a:lnTo>
                  <a:pt x="1771" y="353"/>
                </a:lnTo>
                <a:lnTo>
                  <a:pt x="1771" y="311"/>
                </a:lnTo>
                <a:lnTo>
                  <a:pt x="1771" y="268"/>
                </a:lnTo>
                <a:lnTo>
                  <a:pt x="1771" y="226"/>
                </a:lnTo>
                <a:lnTo>
                  <a:pt x="1771" y="183"/>
                </a:lnTo>
                <a:lnTo>
                  <a:pt x="1771" y="141"/>
                </a:lnTo>
                <a:lnTo>
                  <a:pt x="1771" y="98"/>
                </a:lnTo>
                <a:lnTo>
                  <a:pt x="1771" y="56"/>
                </a:lnTo>
                <a:lnTo>
                  <a:pt x="1771" y="44"/>
                </a:lnTo>
                <a:lnTo>
                  <a:pt x="1771" y="33"/>
                </a:lnTo>
                <a:lnTo>
                  <a:pt x="1770" y="24"/>
                </a:lnTo>
                <a:lnTo>
                  <a:pt x="1769" y="16"/>
                </a:lnTo>
                <a:lnTo>
                  <a:pt x="1766" y="10"/>
                </a:lnTo>
                <a:lnTo>
                  <a:pt x="1760" y="5"/>
                </a:lnTo>
                <a:lnTo>
                  <a:pt x="1753" y="2"/>
                </a:lnTo>
                <a:lnTo>
                  <a:pt x="1742" y="0"/>
                </a:lnTo>
                <a:lnTo>
                  <a:pt x="1642" y="0"/>
                </a:lnTo>
                <a:lnTo>
                  <a:pt x="1543" y="0"/>
                </a:lnTo>
                <a:lnTo>
                  <a:pt x="1444" y="0"/>
                </a:lnTo>
                <a:lnTo>
                  <a:pt x="1345" y="0"/>
                </a:lnTo>
                <a:lnTo>
                  <a:pt x="1246" y="0"/>
                </a:lnTo>
                <a:lnTo>
                  <a:pt x="1146" y="0"/>
                </a:lnTo>
                <a:lnTo>
                  <a:pt x="1047" y="0"/>
                </a:lnTo>
                <a:lnTo>
                  <a:pt x="948" y="0"/>
                </a:lnTo>
                <a:lnTo>
                  <a:pt x="849" y="0"/>
                </a:lnTo>
                <a:lnTo>
                  <a:pt x="749" y="0"/>
                </a:lnTo>
                <a:lnTo>
                  <a:pt x="650" y="0"/>
                </a:lnTo>
                <a:lnTo>
                  <a:pt x="551" y="0"/>
                </a:lnTo>
                <a:lnTo>
                  <a:pt x="452" y="0"/>
                </a:lnTo>
                <a:lnTo>
                  <a:pt x="353" y="0"/>
                </a:lnTo>
                <a:lnTo>
                  <a:pt x="253" y="0"/>
                </a:lnTo>
                <a:lnTo>
                  <a:pt x="154" y="0"/>
                </a:lnTo>
                <a:lnTo>
                  <a:pt x="147" y="0"/>
                </a:lnTo>
                <a:lnTo>
                  <a:pt x="140" y="2"/>
                </a:lnTo>
                <a:lnTo>
                  <a:pt x="136" y="5"/>
                </a:lnTo>
                <a:lnTo>
                  <a:pt x="132" y="7"/>
                </a:lnTo>
                <a:lnTo>
                  <a:pt x="129" y="12"/>
                </a:lnTo>
                <a:lnTo>
                  <a:pt x="127" y="16"/>
                </a:lnTo>
                <a:lnTo>
                  <a:pt x="126" y="23"/>
                </a:lnTo>
                <a:lnTo>
                  <a:pt x="124" y="29"/>
                </a:lnTo>
                <a:lnTo>
                  <a:pt x="124" y="148"/>
                </a:lnTo>
                <a:lnTo>
                  <a:pt x="124" y="265"/>
                </a:lnTo>
                <a:lnTo>
                  <a:pt x="124" y="383"/>
                </a:lnTo>
                <a:lnTo>
                  <a:pt x="124" y="501"/>
                </a:lnTo>
                <a:lnTo>
                  <a:pt x="124" y="618"/>
                </a:lnTo>
                <a:lnTo>
                  <a:pt x="124" y="737"/>
                </a:lnTo>
                <a:lnTo>
                  <a:pt x="124" y="855"/>
                </a:lnTo>
                <a:lnTo>
                  <a:pt x="124" y="972"/>
                </a:lnTo>
                <a:lnTo>
                  <a:pt x="93" y="972"/>
                </a:lnTo>
                <a:lnTo>
                  <a:pt x="62" y="972"/>
                </a:lnTo>
                <a:lnTo>
                  <a:pt x="31" y="972"/>
                </a:lnTo>
                <a:lnTo>
                  <a:pt x="0" y="972"/>
                </a:lnTo>
                <a:lnTo>
                  <a:pt x="0" y="1026"/>
                </a:lnTo>
                <a:lnTo>
                  <a:pt x="0" y="1079"/>
                </a:lnTo>
                <a:lnTo>
                  <a:pt x="0" y="1131"/>
                </a:lnTo>
                <a:lnTo>
                  <a:pt x="0" y="1185"/>
                </a:lnTo>
                <a:lnTo>
                  <a:pt x="0" y="1185"/>
                </a:lnTo>
                <a:lnTo>
                  <a:pt x="0" y="1185"/>
                </a:lnTo>
                <a:lnTo>
                  <a:pt x="0" y="1194"/>
                </a:lnTo>
                <a:lnTo>
                  <a:pt x="0" y="1203"/>
                </a:lnTo>
                <a:lnTo>
                  <a:pt x="10" y="1203"/>
                </a:lnTo>
                <a:lnTo>
                  <a:pt x="18" y="1203"/>
                </a:lnTo>
                <a:lnTo>
                  <a:pt x="65" y="1203"/>
                </a:lnTo>
                <a:lnTo>
                  <a:pt x="110" y="1203"/>
                </a:lnTo>
                <a:lnTo>
                  <a:pt x="157" y="1203"/>
                </a:lnTo>
                <a:lnTo>
                  <a:pt x="202" y="1203"/>
                </a:lnTo>
                <a:lnTo>
                  <a:pt x="202" y="1208"/>
                </a:lnTo>
                <a:lnTo>
                  <a:pt x="202" y="1211"/>
                </a:lnTo>
                <a:lnTo>
                  <a:pt x="204" y="1236"/>
                </a:lnTo>
                <a:lnTo>
                  <a:pt x="208" y="1262"/>
                </a:lnTo>
                <a:lnTo>
                  <a:pt x="214" y="1287"/>
                </a:lnTo>
                <a:lnTo>
                  <a:pt x="222" y="1310"/>
                </a:lnTo>
                <a:lnTo>
                  <a:pt x="234" y="1332"/>
                </a:lnTo>
                <a:lnTo>
                  <a:pt x="246" y="1354"/>
                </a:lnTo>
                <a:lnTo>
                  <a:pt x="261" y="1374"/>
                </a:lnTo>
                <a:lnTo>
                  <a:pt x="278" y="1392"/>
                </a:lnTo>
                <a:lnTo>
                  <a:pt x="296" y="1409"/>
                </a:lnTo>
                <a:lnTo>
                  <a:pt x="316" y="1423"/>
                </a:lnTo>
                <a:lnTo>
                  <a:pt x="337" y="1436"/>
                </a:lnTo>
                <a:lnTo>
                  <a:pt x="360" y="1447"/>
                </a:lnTo>
                <a:lnTo>
                  <a:pt x="382" y="1456"/>
                </a:lnTo>
                <a:lnTo>
                  <a:pt x="408" y="1463"/>
                </a:lnTo>
                <a:lnTo>
                  <a:pt x="433" y="1466"/>
                </a:lnTo>
                <a:lnTo>
                  <a:pt x="459" y="1467"/>
                </a:lnTo>
                <a:lnTo>
                  <a:pt x="475" y="1467"/>
                </a:lnTo>
                <a:lnTo>
                  <a:pt x="490" y="1466"/>
                </a:lnTo>
                <a:lnTo>
                  <a:pt x="504" y="1463"/>
                </a:lnTo>
                <a:lnTo>
                  <a:pt x="520" y="1460"/>
                </a:lnTo>
                <a:lnTo>
                  <a:pt x="534" y="1457"/>
                </a:lnTo>
                <a:lnTo>
                  <a:pt x="547" y="1451"/>
                </a:lnTo>
                <a:lnTo>
                  <a:pt x="561" y="1447"/>
                </a:lnTo>
                <a:lnTo>
                  <a:pt x="574" y="1440"/>
                </a:lnTo>
                <a:lnTo>
                  <a:pt x="587" y="1433"/>
                </a:lnTo>
                <a:lnTo>
                  <a:pt x="599" y="1426"/>
                </a:lnTo>
                <a:lnTo>
                  <a:pt x="611" y="1417"/>
                </a:lnTo>
                <a:lnTo>
                  <a:pt x="622" y="1409"/>
                </a:lnTo>
                <a:lnTo>
                  <a:pt x="633" y="1400"/>
                </a:lnTo>
                <a:lnTo>
                  <a:pt x="643" y="1389"/>
                </a:lnTo>
                <a:lnTo>
                  <a:pt x="653" y="1379"/>
                </a:lnTo>
                <a:lnTo>
                  <a:pt x="663" y="1368"/>
                </a:lnTo>
                <a:lnTo>
                  <a:pt x="672" y="1379"/>
                </a:lnTo>
                <a:lnTo>
                  <a:pt x="681" y="1389"/>
                </a:lnTo>
                <a:lnTo>
                  <a:pt x="691" y="1400"/>
                </a:lnTo>
                <a:lnTo>
                  <a:pt x="703" y="1409"/>
                </a:lnTo>
                <a:lnTo>
                  <a:pt x="714" y="1417"/>
                </a:lnTo>
                <a:lnTo>
                  <a:pt x="725" y="1426"/>
                </a:lnTo>
                <a:lnTo>
                  <a:pt x="738" y="1433"/>
                </a:lnTo>
                <a:lnTo>
                  <a:pt x="751" y="1440"/>
                </a:lnTo>
                <a:lnTo>
                  <a:pt x="764" y="1447"/>
                </a:lnTo>
                <a:lnTo>
                  <a:pt x="778" y="1451"/>
                </a:lnTo>
                <a:lnTo>
                  <a:pt x="791" y="1457"/>
                </a:lnTo>
                <a:lnTo>
                  <a:pt x="805" y="1460"/>
                </a:lnTo>
                <a:lnTo>
                  <a:pt x="820" y="1463"/>
                </a:lnTo>
                <a:lnTo>
                  <a:pt x="835" y="1466"/>
                </a:lnTo>
                <a:lnTo>
                  <a:pt x="850" y="1467"/>
                </a:lnTo>
                <a:lnTo>
                  <a:pt x="866" y="1467"/>
                </a:lnTo>
                <a:lnTo>
                  <a:pt x="891" y="1466"/>
                </a:lnTo>
                <a:lnTo>
                  <a:pt x="917" y="1463"/>
                </a:lnTo>
                <a:lnTo>
                  <a:pt x="942" y="1456"/>
                </a:lnTo>
                <a:lnTo>
                  <a:pt x="965" y="1447"/>
                </a:lnTo>
                <a:lnTo>
                  <a:pt x="988" y="1436"/>
                </a:lnTo>
                <a:lnTo>
                  <a:pt x="1009" y="1423"/>
                </a:lnTo>
                <a:lnTo>
                  <a:pt x="1029" y="1409"/>
                </a:lnTo>
                <a:lnTo>
                  <a:pt x="1047" y="1392"/>
                </a:lnTo>
                <a:lnTo>
                  <a:pt x="1064" y="1374"/>
                </a:lnTo>
                <a:lnTo>
                  <a:pt x="1078" y="1354"/>
                </a:lnTo>
                <a:lnTo>
                  <a:pt x="1091" y="1332"/>
                </a:lnTo>
                <a:lnTo>
                  <a:pt x="1102" y="1310"/>
                </a:lnTo>
                <a:lnTo>
                  <a:pt x="1111" y="1287"/>
                </a:lnTo>
                <a:lnTo>
                  <a:pt x="1117" y="1262"/>
                </a:lnTo>
                <a:lnTo>
                  <a:pt x="1121" y="1236"/>
                </a:lnTo>
                <a:lnTo>
                  <a:pt x="1122" y="1211"/>
                </a:lnTo>
                <a:lnTo>
                  <a:pt x="1122" y="1208"/>
                </a:lnTo>
                <a:lnTo>
                  <a:pt x="1122" y="1203"/>
                </a:lnTo>
                <a:lnTo>
                  <a:pt x="1210" y="1203"/>
                </a:lnTo>
                <a:lnTo>
                  <a:pt x="1297" y="1203"/>
                </a:lnTo>
                <a:lnTo>
                  <a:pt x="1384" y="1203"/>
                </a:lnTo>
                <a:lnTo>
                  <a:pt x="1472" y="1203"/>
                </a:lnTo>
                <a:lnTo>
                  <a:pt x="1559" y="1203"/>
                </a:lnTo>
                <a:lnTo>
                  <a:pt x="1647" y="1203"/>
                </a:lnTo>
                <a:lnTo>
                  <a:pt x="1735" y="1203"/>
                </a:lnTo>
                <a:lnTo>
                  <a:pt x="1821" y="1203"/>
                </a:lnTo>
                <a:lnTo>
                  <a:pt x="1821" y="1208"/>
                </a:lnTo>
                <a:lnTo>
                  <a:pt x="1821" y="1211"/>
                </a:lnTo>
                <a:lnTo>
                  <a:pt x="1822" y="1236"/>
                </a:lnTo>
                <a:lnTo>
                  <a:pt x="1827" y="1262"/>
                </a:lnTo>
                <a:lnTo>
                  <a:pt x="1832" y="1287"/>
                </a:lnTo>
                <a:lnTo>
                  <a:pt x="1842" y="1310"/>
                </a:lnTo>
                <a:lnTo>
                  <a:pt x="1852" y="1332"/>
                </a:lnTo>
                <a:lnTo>
                  <a:pt x="1865" y="1354"/>
                </a:lnTo>
                <a:lnTo>
                  <a:pt x="1881" y="1374"/>
                </a:lnTo>
                <a:lnTo>
                  <a:pt x="1896" y="1392"/>
                </a:lnTo>
                <a:lnTo>
                  <a:pt x="1915" y="1409"/>
                </a:lnTo>
                <a:lnTo>
                  <a:pt x="1934" y="1423"/>
                </a:lnTo>
                <a:lnTo>
                  <a:pt x="1956" y="1436"/>
                </a:lnTo>
                <a:lnTo>
                  <a:pt x="1978" y="1447"/>
                </a:lnTo>
                <a:lnTo>
                  <a:pt x="2002" y="1456"/>
                </a:lnTo>
                <a:lnTo>
                  <a:pt x="2027" y="1463"/>
                </a:lnTo>
                <a:lnTo>
                  <a:pt x="2052" y="1466"/>
                </a:lnTo>
                <a:lnTo>
                  <a:pt x="2079" y="1467"/>
                </a:lnTo>
                <a:lnTo>
                  <a:pt x="2105" y="1466"/>
                </a:lnTo>
                <a:lnTo>
                  <a:pt x="2130" y="1463"/>
                </a:lnTo>
                <a:lnTo>
                  <a:pt x="2156" y="1456"/>
                </a:lnTo>
                <a:lnTo>
                  <a:pt x="2178" y="1447"/>
                </a:lnTo>
                <a:lnTo>
                  <a:pt x="2201" y="1436"/>
                </a:lnTo>
                <a:lnTo>
                  <a:pt x="2222" y="1423"/>
                </a:lnTo>
                <a:lnTo>
                  <a:pt x="2242" y="1409"/>
                </a:lnTo>
                <a:lnTo>
                  <a:pt x="2260" y="1392"/>
                </a:lnTo>
                <a:lnTo>
                  <a:pt x="2277" y="1374"/>
                </a:lnTo>
                <a:lnTo>
                  <a:pt x="2292" y="1354"/>
                </a:lnTo>
                <a:lnTo>
                  <a:pt x="2304" y="1332"/>
                </a:lnTo>
                <a:lnTo>
                  <a:pt x="2316" y="1310"/>
                </a:lnTo>
                <a:lnTo>
                  <a:pt x="2324" y="1287"/>
                </a:lnTo>
                <a:lnTo>
                  <a:pt x="2330" y="1262"/>
                </a:lnTo>
                <a:lnTo>
                  <a:pt x="2334" y="1236"/>
                </a:lnTo>
                <a:lnTo>
                  <a:pt x="2336" y="1211"/>
                </a:lnTo>
                <a:lnTo>
                  <a:pt x="2336" y="1208"/>
                </a:lnTo>
                <a:lnTo>
                  <a:pt x="2336" y="1203"/>
                </a:lnTo>
                <a:lnTo>
                  <a:pt x="2370" y="1203"/>
                </a:lnTo>
                <a:lnTo>
                  <a:pt x="2405" y="1203"/>
                </a:lnTo>
                <a:lnTo>
                  <a:pt x="2439" y="1203"/>
                </a:lnTo>
                <a:lnTo>
                  <a:pt x="2474" y="1203"/>
                </a:lnTo>
                <a:lnTo>
                  <a:pt x="2483" y="1203"/>
                </a:lnTo>
                <a:lnTo>
                  <a:pt x="2493" y="1201"/>
                </a:lnTo>
                <a:lnTo>
                  <a:pt x="2496" y="1199"/>
                </a:lnTo>
                <a:lnTo>
                  <a:pt x="2500" y="1195"/>
                </a:lnTo>
                <a:lnTo>
                  <a:pt x="2501" y="1191"/>
                </a:lnTo>
                <a:lnTo>
                  <a:pt x="2503" y="1185"/>
                </a:lnTo>
                <a:lnTo>
                  <a:pt x="2503" y="1131"/>
                </a:lnTo>
                <a:lnTo>
                  <a:pt x="2503" y="1079"/>
                </a:lnTo>
                <a:lnTo>
                  <a:pt x="2503" y="1026"/>
                </a:lnTo>
                <a:lnTo>
                  <a:pt x="2503" y="972"/>
                </a:lnTo>
                <a:lnTo>
                  <a:pt x="2491" y="972"/>
                </a:lnTo>
                <a:lnTo>
                  <a:pt x="2479" y="972"/>
                </a:lnTo>
                <a:lnTo>
                  <a:pt x="2467" y="972"/>
                </a:lnTo>
                <a:lnTo>
                  <a:pt x="2455" y="972"/>
                </a:lnTo>
                <a:close/>
                <a:moveTo>
                  <a:pt x="2002" y="780"/>
                </a:moveTo>
                <a:lnTo>
                  <a:pt x="2002" y="753"/>
                </a:lnTo>
                <a:lnTo>
                  <a:pt x="2002" y="724"/>
                </a:lnTo>
                <a:lnTo>
                  <a:pt x="2002" y="698"/>
                </a:lnTo>
                <a:lnTo>
                  <a:pt x="2002" y="669"/>
                </a:lnTo>
                <a:lnTo>
                  <a:pt x="2002" y="642"/>
                </a:lnTo>
                <a:lnTo>
                  <a:pt x="2002" y="614"/>
                </a:lnTo>
                <a:lnTo>
                  <a:pt x="2002" y="587"/>
                </a:lnTo>
                <a:lnTo>
                  <a:pt x="2002" y="559"/>
                </a:lnTo>
                <a:lnTo>
                  <a:pt x="2038" y="559"/>
                </a:lnTo>
                <a:lnTo>
                  <a:pt x="2075" y="559"/>
                </a:lnTo>
                <a:lnTo>
                  <a:pt x="2110" y="559"/>
                </a:lnTo>
                <a:lnTo>
                  <a:pt x="2147" y="559"/>
                </a:lnTo>
                <a:lnTo>
                  <a:pt x="2167" y="587"/>
                </a:lnTo>
                <a:lnTo>
                  <a:pt x="2188" y="614"/>
                </a:lnTo>
                <a:lnTo>
                  <a:pt x="2208" y="642"/>
                </a:lnTo>
                <a:lnTo>
                  <a:pt x="2229" y="669"/>
                </a:lnTo>
                <a:lnTo>
                  <a:pt x="2249" y="698"/>
                </a:lnTo>
                <a:lnTo>
                  <a:pt x="2269" y="724"/>
                </a:lnTo>
                <a:lnTo>
                  <a:pt x="2290" y="753"/>
                </a:lnTo>
                <a:lnTo>
                  <a:pt x="2310" y="780"/>
                </a:lnTo>
                <a:lnTo>
                  <a:pt x="2272" y="780"/>
                </a:lnTo>
                <a:lnTo>
                  <a:pt x="2233" y="780"/>
                </a:lnTo>
                <a:lnTo>
                  <a:pt x="2195" y="780"/>
                </a:lnTo>
                <a:lnTo>
                  <a:pt x="2157" y="780"/>
                </a:lnTo>
                <a:lnTo>
                  <a:pt x="2117" y="780"/>
                </a:lnTo>
                <a:lnTo>
                  <a:pt x="2079" y="780"/>
                </a:lnTo>
                <a:lnTo>
                  <a:pt x="2041" y="780"/>
                </a:lnTo>
                <a:lnTo>
                  <a:pt x="2002" y="780"/>
                </a:lnTo>
                <a:close/>
                <a:moveTo>
                  <a:pt x="2079" y="1133"/>
                </a:moveTo>
                <a:lnTo>
                  <a:pt x="2086" y="1133"/>
                </a:lnTo>
                <a:lnTo>
                  <a:pt x="2095" y="1134"/>
                </a:lnTo>
                <a:lnTo>
                  <a:pt x="2102" y="1135"/>
                </a:lnTo>
                <a:lnTo>
                  <a:pt x="2109" y="1138"/>
                </a:lnTo>
                <a:lnTo>
                  <a:pt x="2116" y="1141"/>
                </a:lnTo>
                <a:lnTo>
                  <a:pt x="2123" y="1145"/>
                </a:lnTo>
                <a:lnTo>
                  <a:pt x="2129" y="1150"/>
                </a:lnTo>
                <a:lnTo>
                  <a:pt x="2134" y="1155"/>
                </a:lnTo>
                <a:lnTo>
                  <a:pt x="2139" y="1161"/>
                </a:lnTo>
                <a:lnTo>
                  <a:pt x="2143" y="1167"/>
                </a:lnTo>
                <a:lnTo>
                  <a:pt x="2147" y="1174"/>
                </a:lnTo>
                <a:lnTo>
                  <a:pt x="2151" y="1179"/>
                </a:lnTo>
                <a:lnTo>
                  <a:pt x="2153" y="1186"/>
                </a:lnTo>
                <a:lnTo>
                  <a:pt x="2156" y="1195"/>
                </a:lnTo>
                <a:lnTo>
                  <a:pt x="2157" y="1202"/>
                </a:lnTo>
                <a:lnTo>
                  <a:pt x="2157" y="1211"/>
                </a:lnTo>
                <a:lnTo>
                  <a:pt x="2157" y="1218"/>
                </a:lnTo>
                <a:lnTo>
                  <a:pt x="2156" y="1226"/>
                </a:lnTo>
                <a:lnTo>
                  <a:pt x="2153" y="1233"/>
                </a:lnTo>
                <a:lnTo>
                  <a:pt x="2151" y="1240"/>
                </a:lnTo>
                <a:lnTo>
                  <a:pt x="2147" y="1247"/>
                </a:lnTo>
                <a:lnTo>
                  <a:pt x="2143" y="1254"/>
                </a:lnTo>
                <a:lnTo>
                  <a:pt x="2139" y="1260"/>
                </a:lnTo>
                <a:lnTo>
                  <a:pt x="2134" y="1266"/>
                </a:lnTo>
                <a:lnTo>
                  <a:pt x="2129" y="1270"/>
                </a:lnTo>
                <a:lnTo>
                  <a:pt x="2123" y="1276"/>
                </a:lnTo>
                <a:lnTo>
                  <a:pt x="2116" y="1279"/>
                </a:lnTo>
                <a:lnTo>
                  <a:pt x="2109" y="1283"/>
                </a:lnTo>
                <a:lnTo>
                  <a:pt x="2102" y="1286"/>
                </a:lnTo>
                <a:lnTo>
                  <a:pt x="2095" y="1287"/>
                </a:lnTo>
                <a:lnTo>
                  <a:pt x="2086" y="1288"/>
                </a:lnTo>
                <a:lnTo>
                  <a:pt x="2079" y="1288"/>
                </a:lnTo>
                <a:lnTo>
                  <a:pt x="2070" y="1288"/>
                </a:lnTo>
                <a:lnTo>
                  <a:pt x="2063" y="1287"/>
                </a:lnTo>
                <a:lnTo>
                  <a:pt x="2055" y="1286"/>
                </a:lnTo>
                <a:lnTo>
                  <a:pt x="2048" y="1283"/>
                </a:lnTo>
                <a:lnTo>
                  <a:pt x="2041" y="1279"/>
                </a:lnTo>
                <a:lnTo>
                  <a:pt x="2035" y="1276"/>
                </a:lnTo>
                <a:lnTo>
                  <a:pt x="2029" y="1270"/>
                </a:lnTo>
                <a:lnTo>
                  <a:pt x="2024" y="1266"/>
                </a:lnTo>
                <a:lnTo>
                  <a:pt x="2018" y="1260"/>
                </a:lnTo>
                <a:lnTo>
                  <a:pt x="2014" y="1254"/>
                </a:lnTo>
                <a:lnTo>
                  <a:pt x="2010" y="1247"/>
                </a:lnTo>
                <a:lnTo>
                  <a:pt x="2007" y="1240"/>
                </a:lnTo>
                <a:lnTo>
                  <a:pt x="2004" y="1233"/>
                </a:lnTo>
                <a:lnTo>
                  <a:pt x="2002" y="1226"/>
                </a:lnTo>
                <a:lnTo>
                  <a:pt x="2001" y="1218"/>
                </a:lnTo>
                <a:lnTo>
                  <a:pt x="2000" y="1211"/>
                </a:lnTo>
                <a:lnTo>
                  <a:pt x="2001" y="1202"/>
                </a:lnTo>
                <a:lnTo>
                  <a:pt x="2002" y="1195"/>
                </a:lnTo>
                <a:lnTo>
                  <a:pt x="2004" y="1186"/>
                </a:lnTo>
                <a:lnTo>
                  <a:pt x="2007" y="1179"/>
                </a:lnTo>
                <a:lnTo>
                  <a:pt x="2010" y="1174"/>
                </a:lnTo>
                <a:lnTo>
                  <a:pt x="2014" y="1167"/>
                </a:lnTo>
                <a:lnTo>
                  <a:pt x="2018" y="1161"/>
                </a:lnTo>
                <a:lnTo>
                  <a:pt x="2024" y="1155"/>
                </a:lnTo>
                <a:lnTo>
                  <a:pt x="2029" y="1150"/>
                </a:lnTo>
                <a:lnTo>
                  <a:pt x="2035" y="1145"/>
                </a:lnTo>
                <a:lnTo>
                  <a:pt x="2041" y="1141"/>
                </a:lnTo>
                <a:lnTo>
                  <a:pt x="2048" y="1138"/>
                </a:lnTo>
                <a:lnTo>
                  <a:pt x="2055" y="1135"/>
                </a:lnTo>
                <a:lnTo>
                  <a:pt x="2063" y="1134"/>
                </a:lnTo>
                <a:lnTo>
                  <a:pt x="2070" y="1133"/>
                </a:lnTo>
                <a:lnTo>
                  <a:pt x="2079" y="1133"/>
                </a:lnTo>
                <a:close/>
                <a:moveTo>
                  <a:pt x="459" y="1133"/>
                </a:moveTo>
                <a:lnTo>
                  <a:pt x="467" y="1133"/>
                </a:lnTo>
                <a:lnTo>
                  <a:pt x="475" y="1134"/>
                </a:lnTo>
                <a:lnTo>
                  <a:pt x="483" y="1135"/>
                </a:lnTo>
                <a:lnTo>
                  <a:pt x="490" y="1138"/>
                </a:lnTo>
                <a:lnTo>
                  <a:pt x="497" y="1141"/>
                </a:lnTo>
                <a:lnTo>
                  <a:pt x="503" y="1145"/>
                </a:lnTo>
                <a:lnTo>
                  <a:pt x="509" y="1150"/>
                </a:lnTo>
                <a:lnTo>
                  <a:pt x="514" y="1155"/>
                </a:lnTo>
                <a:lnTo>
                  <a:pt x="520" y="1161"/>
                </a:lnTo>
                <a:lnTo>
                  <a:pt x="524" y="1167"/>
                </a:lnTo>
                <a:lnTo>
                  <a:pt x="528" y="1174"/>
                </a:lnTo>
                <a:lnTo>
                  <a:pt x="531" y="1179"/>
                </a:lnTo>
                <a:lnTo>
                  <a:pt x="534" y="1186"/>
                </a:lnTo>
                <a:lnTo>
                  <a:pt x="535" y="1195"/>
                </a:lnTo>
                <a:lnTo>
                  <a:pt x="537" y="1202"/>
                </a:lnTo>
                <a:lnTo>
                  <a:pt x="538" y="1211"/>
                </a:lnTo>
                <a:lnTo>
                  <a:pt x="537" y="1218"/>
                </a:lnTo>
                <a:lnTo>
                  <a:pt x="535" y="1226"/>
                </a:lnTo>
                <a:lnTo>
                  <a:pt x="534" y="1233"/>
                </a:lnTo>
                <a:lnTo>
                  <a:pt x="531" y="1240"/>
                </a:lnTo>
                <a:lnTo>
                  <a:pt x="528" y="1247"/>
                </a:lnTo>
                <a:lnTo>
                  <a:pt x="524" y="1254"/>
                </a:lnTo>
                <a:lnTo>
                  <a:pt x="520" y="1260"/>
                </a:lnTo>
                <a:lnTo>
                  <a:pt x="514" y="1266"/>
                </a:lnTo>
                <a:lnTo>
                  <a:pt x="509" y="1270"/>
                </a:lnTo>
                <a:lnTo>
                  <a:pt x="503" y="1276"/>
                </a:lnTo>
                <a:lnTo>
                  <a:pt x="497" y="1279"/>
                </a:lnTo>
                <a:lnTo>
                  <a:pt x="490" y="1283"/>
                </a:lnTo>
                <a:lnTo>
                  <a:pt x="483" y="1286"/>
                </a:lnTo>
                <a:lnTo>
                  <a:pt x="475" y="1287"/>
                </a:lnTo>
                <a:lnTo>
                  <a:pt x="467" y="1288"/>
                </a:lnTo>
                <a:lnTo>
                  <a:pt x="459" y="1288"/>
                </a:lnTo>
                <a:lnTo>
                  <a:pt x="452" y="1288"/>
                </a:lnTo>
                <a:lnTo>
                  <a:pt x="443" y="1287"/>
                </a:lnTo>
                <a:lnTo>
                  <a:pt x="436" y="1286"/>
                </a:lnTo>
                <a:lnTo>
                  <a:pt x="429" y="1283"/>
                </a:lnTo>
                <a:lnTo>
                  <a:pt x="422" y="1279"/>
                </a:lnTo>
                <a:lnTo>
                  <a:pt x="415" y="1276"/>
                </a:lnTo>
                <a:lnTo>
                  <a:pt x="409" y="1270"/>
                </a:lnTo>
                <a:lnTo>
                  <a:pt x="404" y="1266"/>
                </a:lnTo>
                <a:lnTo>
                  <a:pt x="399" y="1260"/>
                </a:lnTo>
                <a:lnTo>
                  <a:pt x="395" y="1254"/>
                </a:lnTo>
                <a:lnTo>
                  <a:pt x="391" y="1247"/>
                </a:lnTo>
                <a:lnTo>
                  <a:pt x="387" y="1240"/>
                </a:lnTo>
                <a:lnTo>
                  <a:pt x="385" y="1233"/>
                </a:lnTo>
                <a:lnTo>
                  <a:pt x="382" y="1226"/>
                </a:lnTo>
                <a:lnTo>
                  <a:pt x="381" y="1218"/>
                </a:lnTo>
                <a:lnTo>
                  <a:pt x="381" y="1211"/>
                </a:lnTo>
                <a:lnTo>
                  <a:pt x="381" y="1202"/>
                </a:lnTo>
                <a:lnTo>
                  <a:pt x="382" y="1195"/>
                </a:lnTo>
                <a:lnTo>
                  <a:pt x="385" y="1186"/>
                </a:lnTo>
                <a:lnTo>
                  <a:pt x="387" y="1179"/>
                </a:lnTo>
                <a:lnTo>
                  <a:pt x="391" y="1174"/>
                </a:lnTo>
                <a:lnTo>
                  <a:pt x="395" y="1167"/>
                </a:lnTo>
                <a:lnTo>
                  <a:pt x="399" y="1161"/>
                </a:lnTo>
                <a:lnTo>
                  <a:pt x="404" y="1155"/>
                </a:lnTo>
                <a:lnTo>
                  <a:pt x="409" y="1150"/>
                </a:lnTo>
                <a:lnTo>
                  <a:pt x="415" y="1145"/>
                </a:lnTo>
                <a:lnTo>
                  <a:pt x="422" y="1141"/>
                </a:lnTo>
                <a:lnTo>
                  <a:pt x="429" y="1138"/>
                </a:lnTo>
                <a:lnTo>
                  <a:pt x="436" y="1135"/>
                </a:lnTo>
                <a:lnTo>
                  <a:pt x="443" y="1134"/>
                </a:lnTo>
                <a:lnTo>
                  <a:pt x="452" y="1133"/>
                </a:lnTo>
                <a:lnTo>
                  <a:pt x="459" y="1133"/>
                </a:lnTo>
                <a:close/>
                <a:moveTo>
                  <a:pt x="866" y="1133"/>
                </a:moveTo>
                <a:lnTo>
                  <a:pt x="873" y="1133"/>
                </a:lnTo>
                <a:lnTo>
                  <a:pt x="881" y="1134"/>
                </a:lnTo>
                <a:lnTo>
                  <a:pt x="888" y="1135"/>
                </a:lnTo>
                <a:lnTo>
                  <a:pt x="895" y="1138"/>
                </a:lnTo>
                <a:lnTo>
                  <a:pt x="903" y="1141"/>
                </a:lnTo>
                <a:lnTo>
                  <a:pt x="910" y="1145"/>
                </a:lnTo>
                <a:lnTo>
                  <a:pt x="915" y="1150"/>
                </a:lnTo>
                <a:lnTo>
                  <a:pt x="921" y="1155"/>
                </a:lnTo>
                <a:lnTo>
                  <a:pt x="925" y="1161"/>
                </a:lnTo>
                <a:lnTo>
                  <a:pt x="930" y="1167"/>
                </a:lnTo>
                <a:lnTo>
                  <a:pt x="934" y="1174"/>
                </a:lnTo>
                <a:lnTo>
                  <a:pt x="938" y="1179"/>
                </a:lnTo>
                <a:lnTo>
                  <a:pt x="939" y="1186"/>
                </a:lnTo>
                <a:lnTo>
                  <a:pt x="942" y="1195"/>
                </a:lnTo>
                <a:lnTo>
                  <a:pt x="944" y="1202"/>
                </a:lnTo>
                <a:lnTo>
                  <a:pt x="944" y="1211"/>
                </a:lnTo>
                <a:lnTo>
                  <a:pt x="944" y="1218"/>
                </a:lnTo>
                <a:lnTo>
                  <a:pt x="942" y="1226"/>
                </a:lnTo>
                <a:lnTo>
                  <a:pt x="939" y="1233"/>
                </a:lnTo>
                <a:lnTo>
                  <a:pt x="938" y="1240"/>
                </a:lnTo>
                <a:lnTo>
                  <a:pt x="934" y="1247"/>
                </a:lnTo>
                <a:lnTo>
                  <a:pt x="930" y="1254"/>
                </a:lnTo>
                <a:lnTo>
                  <a:pt x="925" y="1260"/>
                </a:lnTo>
                <a:lnTo>
                  <a:pt x="921" y="1266"/>
                </a:lnTo>
                <a:lnTo>
                  <a:pt x="915" y="1270"/>
                </a:lnTo>
                <a:lnTo>
                  <a:pt x="910" y="1276"/>
                </a:lnTo>
                <a:lnTo>
                  <a:pt x="903" y="1279"/>
                </a:lnTo>
                <a:lnTo>
                  <a:pt x="895" y="1283"/>
                </a:lnTo>
                <a:lnTo>
                  <a:pt x="888" y="1286"/>
                </a:lnTo>
                <a:lnTo>
                  <a:pt x="881" y="1287"/>
                </a:lnTo>
                <a:lnTo>
                  <a:pt x="873" y="1288"/>
                </a:lnTo>
                <a:lnTo>
                  <a:pt x="866" y="1288"/>
                </a:lnTo>
                <a:lnTo>
                  <a:pt x="857" y="1288"/>
                </a:lnTo>
                <a:lnTo>
                  <a:pt x="850" y="1287"/>
                </a:lnTo>
                <a:lnTo>
                  <a:pt x="842" y="1286"/>
                </a:lnTo>
                <a:lnTo>
                  <a:pt x="835" y="1283"/>
                </a:lnTo>
                <a:lnTo>
                  <a:pt x="827" y="1279"/>
                </a:lnTo>
                <a:lnTo>
                  <a:pt x="822" y="1276"/>
                </a:lnTo>
                <a:lnTo>
                  <a:pt x="816" y="1270"/>
                </a:lnTo>
                <a:lnTo>
                  <a:pt x="810" y="1266"/>
                </a:lnTo>
                <a:lnTo>
                  <a:pt x="805" y="1260"/>
                </a:lnTo>
                <a:lnTo>
                  <a:pt x="801" y="1254"/>
                </a:lnTo>
                <a:lnTo>
                  <a:pt x="796" y="1247"/>
                </a:lnTo>
                <a:lnTo>
                  <a:pt x="793" y="1240"/>
                </a:lnTo>
                <a:lnTo>
                  <a:pt x="791" y="1233"/>
                </a:lnTo>
                <a:lnTo>
                  <a:pt x="789" y="1226"/>
                </a:lnTo>
                <a:lnTo>
                  <a:pt x="788" y="1218"/>
                </a:lnTo>
                <a:lnTo>
                  <a:pt x="788" y="1211"/>
                </a:lnTo>
                <a:lnTo>
                  <a:pt x="788" y="1202"/>
                </a:lnTo>
                <a:lnTo>
                  <a:pt x="789" y="1195"/>
                </a:lnTo>
                <a:lnTo>
                  <a:pt x="791" y="1186"/>
                </a:lnTo>
                <a:lnTo>
                  <a:pt x="793" y="1179"/>
                </a:lnTo>
                <a:lnTo>
                  <a:pt x="796" y="1174"/>
                </a:lnTo>
                <a:lnTo>
                  <a:pt x="801" y="1167"/>
                </a:lnTo>
                <a:lnTo>
                  <a:pt x="805" y="1161"/>
                </a:lnTo>
                <a:lnTo>
                  <a:pt x="810" y="1155"/>
                </a:lnTo>
                <a:lnTo>
                  <a:pt x="816" y="1150"/>
                </a:lnTo>
                <a:lnTo>
                  <a:pt x="822" y="1145"/>
                </a:lnTo>
                <a:lnTo>
                  <a:pt x="827" y="1141"/>
                </a:lnTo>
                <a:lnTo>
                  <a:pt x="835" y="1138"/>
                </a:lnTo>
                <a:lnTo>
                  <a:pt x="842" y="1135"/>
                </a:lnTo>
                <a:lnTo>
                  <a:pt x="850" y="1134"/>
                </a:lnTo>
                <a:lnTo>
                  <a:pt x="857" y="1133"/>
                </a:lnTo>
                <a:lnTo>
                  <a:pt x="866" y="113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9"/>
          <p:cNvSpPr/>
          <p:nvPr/>
        </p:nvSpPr>
        <p:spPr>
          <a:xfrm>
            <a:off x="7044962" y="6041691"/>
            <a:ext cx="366959" cy="169471"/>
          </a:xfrm>
          <a:custGeom>
            <a:avLst/>
            <a:gdLst/>
            <a:ahLst/>
            <a:cxnLst/>
            <a:rect l="l" t="t" r="r" b="b"/>
            <a:pathLst>
              <a:path w="2650" h="1224" extrusionOk="0">
                <a:moveTo>
                  <a:pt x="2602" y="694"/>
                </a:moveTo>
                <a:lnTo>
                  <a:pt x="2588" y="694"/>
                </a:lnTo>
                <a:lnTo>
                  <a:pt x="2573" y="694"/>
                </a:lnTo>
                <a:lnTo>
                  <a:pt x="2573" y="661"/>
                </a:lnTo>
                <a:lnTo>
                  <a:pt x="2573" y="630"/>
                </a:lnTo>
                <a:lnTo>
                  <a:pt x="2573" y="599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49"/>
                </a:lnTo>
                <a:lnTo>
                  <a:pt x="2570" y="534"/>
                </a:lnTo>
                <a:lnTo>
                  <a:pt x="2568" y="525"/>
                </a:lnTo>
                <a:lnTo>
                  <a:pt x="2565" y="520"/>
                </a:lnTo>
                <a:lnTo>
                  <a:pt x="2563" y="513"/>
                </a:lnTo>
                <a:lnTo>
                  <a:pt x="2558" y="507"/>
                </a:lnTo>
                <a:lnTo>
                  <a:pt x="2553" y="501"/>
                </a:lnTo>
                <a:lnTo>
                  <a:pt x="2548" y="496"/>
                </a:lnTo>
                <a:lnTo>
                  <a:pt x="2541" y="490"/>
                </a:lnTo>
                <a:lnTo>
                  <a:pt x="2534" y="486"/>
                </a:lnTo>
                <a:lnTo>
                  <a:pt x="2517" y="477"/>
                </a:lnTo>
                <a:lnTo>
                  <a:pt x="2496" y="472"/>
                </a:lnTo>
                <a:lnTo>
                  <a:pt x="2429" y="457"/>
                </a:lnTo>
                <a:lnTo>
                  <a:pt x="2363" y="445"/>
                </a:lnTo>
                <a:lnTo>
                  <a:pt x="2298" y="432"/>
                </a:lnTo>
                <a:lnTo>
                  <a:pt x="2231" y="419"/>
                </a:lnTo>
                <a:lnTo>
                  <a:pt x="2164" y="405"/>
                </a:lnTo>
                <a:lnTo>
                  <a:pt x="2099" y="392"/>
                </a:lnTo>
                <a:lnTo>
                  <a:pt x="2033" y="379"/>
                </a:lnTo>
                <a:lnTo>
                  <a:pt x="1966" y="367"/>
                </a:lnTo>
                <a:lnTo>
                  <a:pt x="1966" y="367"/>
                </a:lnTo>
                <a:lnTo>
                  <a:pt x="1966" y="367"/>
                </a:lnTo>
                <a:lnTo>
                  <a:pt x="1922" y="326"/>
                </a:lnTo>
                <a:lnTo>
                  <a:pt x="1877" y="284"/>
                </a:lnTo>
                <a:lnTo>
                  <a:pt x="1833" y="243"/>
                </a:lnTo>
                <a:lnTo>
                  <a:pt x="1787" y="202"/>
                </a:lnTo>
                <a:lnTo>
                  <a:pt x="1743" y="163"/>
                </a:lnTo>
                <a:lnTo>
                  <a:pt x="1697" y="123"/>
                </a:lnTo>
                <a:lnTo>
                  <a:pt x="1651" y="83"/>
                </a:lnTo>
                <a:lnTo>
                  <a:pt x="1604" y="45"/>
                </a:lnTo>
                <a:lnTo>
                  <a:pt x="1589" y="32"/>
                </a:lnTo>
                <a:lnTo>
                  <a:pt x="1576" y="24"/>
                </a:lnTo>
                <a:lnTo>
                  <a:pt x="1566" y="17"/>
                </a:lnTo>
                <a:lnTo>
                  <a:pt x="1556" y="12"/>
                </a:lnTo>
                <a:lnTo>
                  <a:pt x="1536" y="5"/>
                </a:lnTo>
                <a:lnTo>
                  <a:pt x="1522" y="3"/>
                </a:lnTo>
                <a:lnTo>
                  <a:pt x="1507" y="1"/>
                </a:lnTo>
                <a:lnTo>
                  <a:pt x="1488" y="0"/>
                </a:lnTo>
                <a:lnTo>
                  <a:pt x="408" y="0"/>
                </a:lnTo>
                <a:lnTo>
                  <a:pt x="384" y="0"/>
                </a:lnTo>
                <a:lnTo>
                  <a:pt x="367" y="3"/>
                </a:lnTo>
                <a:lnTo>
                  <a:pt x="360" y="4"/>
                </a:lnTo>
                <a:lnTo>
                  <a:pt x="354" y="8"/>
                </a:lnTo>
                <a:lnTo>
                  <a:pt x="347" y="12"/>
                </a:lnTo>
                <a:lnTo>
                  <a:pt x="340" y="18"/>
                </a:lnTo>
                <a:lnTo>
                  <a:pt x="327" y="32"/>
                </a:lnTo>
                <a:lnTo>
                  <a:pt x="315" y="48"/>
                </a:lnTo>
                <a:lnTo>
                  <a:pt x="302" y="65"/>
                </a:lnTo>
                <a:lnTo>
                  <a:pt x="289" y="83"/>
                </a:lnTo>
                <a:lnTo>
                  <a:pt x="265" y="120"/>
                </a:lnTo>
                <a:lnTo>
                  <a:pt x="242" y="154"/>
                </a:lnTo>
                <a:lnTo>
                  <a:pt x="278" y="154"/>
                </a:lnTo>
                <a:lnTo>
                  <a:pt x="313" y="154"/>
                </a:lnTo>
                <a:lnTo>
                  <a:pt x="347" y="154"/>
                </a:lnTo>
                <a:lnTo>
                  <a:pt x="383" y="154"/>
                </a:lnTo>
                <a:lnTo>
                  <a:pt x="418" y="154"/>
                </a:lnTo>
                <a:lnTo>
                  <a:pt x="452" y="154"/>
                </a:lnTo>
                <a:lnTo>
                  <a:pt x="488" y="154"/>
                </a:lnTo>
                <a:lnTo>
                  <a:pt x="522" y="154"/>
                </a:lnTo>
                <a:lnTo>
                  <a:pt x="498" y="205"/>
                </a:lnTo>
                <a:lnTo>
                  <a:pt x="473" y="255"/>
                </a:lnTo>
                <a:lnTo>
                  <a:pt x="449" y="306"/>
                </a:lnTo>
                <a:lnTo>
                  <a:pt x="425" y="357"/>
                </a:lnTo>
                <a:lnTo>
                  <a:pt x="388" y="357"/>
                </a:lnTo>
                <a:lnTo>
                  <a:pt x="352" y="357"/>
                </a:lnTo>
                <a:lnTo>
                  <a:pt x="315" y="357"/>
                </a:lnTo>
                <a:lnTo>
                  <a:pt x="276" y="357"/>
                </a:lnTo>
                <a:lnTo>
                  <a:pt x="240" y="357"/>
                </a:lnTo>
                <a:lnTo>
                  <a:pt x="203" y="357"/>
                </a:lnTo>
                <a:lnTo>
                  <a:pt x="164" y="357"/>
                </a:lnTo>
                <a:lnTo>
                  <a:pt x="128" y="357"/>
                </a:lnTo>
                <a:lnTo>
                  <a:pt x="103" y="392"/>
                </a:lnTo>
                <a:lnTo>
                  <a:pt x="86" y="423"/>
                </a:lnTo>
                <a:lnTo>
                  <a:pt x="79" y="439"/>
                </a:lnTo>
                <a:lnTo>
                  <a:pt x="75" y="457"/>
                </a:lnTo>
                <a:lnTo>
                  <a:pt x="71" y="477"/>
                </a:lnTo>
                <a:lnTo>
                  <a:pt x="69" y="501"/>
                </a:lnTo>
                <a:lnTo>
                  <a:pt x="69" y="549"/>
                </a:lnTo>
                <a:lnTo>
                  <a:pt x="69" y="598"/>
                </a:lnTo>
                <a:lnTo>
                  <a:pt x="69" y="646"/>
                </a:lnTo>
                <a:lnTo>
                  <a:pt x="69" y="694"/>
                </a:lnTo>
                <a:lnTo>
                  <a:pt x="69" y="694"/>
                </a:lnTo>
                <a:lnTo>
                  <a:pt x="69" y="694"/>
                </a:lnTo>
                <a:lnTo>
                  <a:pt x="51" y="693"/>
                </a:lnTo>
                <a:lnTo>
                  <a:pt x="31" y="693"/>
                </a:lnTo>
                <a:lnTo>
                  <a:pt x="21" y="694"/>
                </a:lnTo>
                <a:lnTo>
                  <a:pt x="14" y="695"/>
                </a:lnTo>
                <a:lnTo>
                  <a:pt x="9" y="698"/>
                </a:lnTo>
                <a:lnTo>
                  <a:pt x="4" y="703"/>
                </a:lnTo>
                <a:lnTo>
                  <a:pt x="1" y="708"/>
                </a:lnTo>
                <a:lnTo>
                  <a:pt x="0" y="714"/>
                </a:lnTo>
                <a:lnTo>
                  <a:pt x="0" y="722"/>
                </a:lnTo>
                <a:lnTo>
                  <a:pt x="3" y="732"/>
                </a:lnTo>
                <a:lnTo>
                  <a:pt x="11" y="782"/>
                </a:lnTo>
                <a:lnTo>
                  <a:pt x="21" y="833"/>
                </a:lnTo>
                <a:lnTo>
                  <a:pt x="31" y="884"/>
                </a:lnTo>
                <a:lnTo>
                  <a:pt x="41" y="934"/>
                </a:lnTo>
                <a:lnTo>
                  <a:pt x="41" y="934"/>
                </a:lnTo>
                <a:lnTo>
                  <a:pt x="41" y="934"/>
                </a:lnTo>
                <a:lnTo>
                  <a:pt x="52" y="952"/>
                </a:lnTo>
                <a:lnTo>
                  <a:pt x="62" y="963"/>
                </a:lnTo>
                <a:lnTo>
                  <a:pt x="68" y="968"/>
                </a:lnTo>
                <a:lnTo>
                  <a:pt x="75" y="970"/>
                </a:lnTo>
                <a:lnTo>
                  <a:pt x="84" y="972"/>
                </a:lnTo>
                <a:lnTo>
                  <a:pt x="95" y="972"/>
                </a:lnTo>
                <a:lnTo>
                  <a:pt x="142" y="972"/>
                </a:lnTo>
                <a:lnTo>
                  <a:pt x="190" y="972"/>
                </a:lnTo>
                <a:lnTo>
                  <a:pt x="237" y="972"/>
                </a:lnTo>
                <a:lnTo>
                  <a:pt x="283" y="972"/>
                </a:lnTo>
                <a:lnTo>
                  <a:pt x="291" y="999"/>
                </a:lnTo>
                <a:lnTo>
                  <a:pt x="300" y="1024"/>
                </a:lnTo>
                <a:lnTo>
                  <a:pt x="312" y="1048"/>
                </a:lnTo>
                <a:lnTo>
                  <a:pt x="325" y="1072"/>
                </a:lnTo>
                <a:lnTo>
                  <a:pt x="340" y="1094"/>
                </a:lnTo>
                <a:lnTo>
                  <a:pt x="357" y="1115"/>
                </a:lnTo>
                <a:lnTo>
                  <a:pt x="376" y="1133"/>
                </a:lnTo>
                <a:lnTo>
                  <a:pt x="395" y="1152"/>
                </a:lnTo>
                <a:lnTo>
                  <a:pt x="417" y="1167"/>
                </a:lnTo>
                <a:lnTo>
                  <a:pt x="439" y="1181"/>
                </a:lnTo>
                <a:lnTo>
                  <a:pt x="463" y="1194"/>
                </a:lnTo>
                <a:lnTo>
                  <a:pt x="488" y="1204"/>
                </a:lnTo>
                <a:lnTo>
                  <a:pt x="515" y="1213"/>
                </a:lnTo>
                <a:lnTo>
                  <a:pt x="541" y="1218"/>
                </a:lnTo>
                <a:lnTo>
                  <a:pt x="568" y="1223"/>
                </a:lnTo>
                <a:lnTo>
                  <a:pt x="597" y="1224"/>
                </a:lnTo>
                <a:lnTo>
                  <a:pt x="625" y="1223"/>
                </a:lnTo>
                <a:lnTo>
                  <a:pt x="653" y="1218"/>
                </a:lnTo>
                <a:lnTo>
                  <a:pt x="680" y="1213"/>
                </a:lnTo>
                <a:lnTo>
                  <a:pt x="706" y="1204"/>
                </a:lnTo>
                <a:lnTo>
                  <a:pt x="731" y="1194"/>
                </a:lnTo>
                <a:lnTo>
                  <a:pt x="755" y="1181"/>
                </a:lnTo>
                <a:lnTo>
                  <a:pt x="778" y="1167"/>
                </a:lnTo>
                <a:lnTo>
                  <a:pt x="799" y="1152"/>
                </a:lnTo>
                <a:lnTo>
                  <a:pt x="819" y="1133"/>
                </a:lnTo>
                <a:lnTo>
                  <a:pt x="838" y="1115"/>
                </a:lnTo>
                <a:lnTo>
                  <a:pt x="855" y="1094"/>
                </a:lnTo>
                <a:lnTo>
                  <a:pt x="869" y="1072"/>
                </a:lnTo>
                <a:lnTo>
                  <a:pt x="882" y="1048"/>
                </a:lnTo>
                <a:lnTo>
                  <a:pt x="893" y="1024"/>
                </a:lnTo>
                <a:lnTo>
                  <a:pt x="903" y="999"/>
                </a:lnTo>
                <a:lnTo>
                  <a:pt x="910" y="972"/>
                </a:lnTo>
                <a:lnTo>
                  <a:pt x="1028" y="972"/>
                </a:lnTo>
                <a:lnTo>
                  <a:pt x="1144" y="972"/>
                </a:lnTo>
                <a:lnTo>
                  <a:pt x="1261" y="972"/>
                </a:lnTo>
                <a:lnTo>
                  <a:pt x="1379" y="972"/>
                </a:lnTo>
                <a:lnTo>
                  <a:pt x="1497" y="972"/>
                </a:lnTo>
                <a:lnTo>
                  <a:pt x="1614" y="972"/>
                </a:lnTo>
                <a:lnTo>
                  <a:pt x="1731" y="972"/>
                </a:lnTo>
                <a:lnTo>
                  <a:pt x="1848" y="972"/>
                </a:lnTo>
                <a:lnTo>
                  <a:pt x="1855" y="999"/>
                </a:lnTo>
                <a:lnTo>
                  <a:pt x="1865" y="1024"/>
                </a:lnTo>
                <a:lnTo>
                  <a:pt x="1875" y="1048"/>
                </a:lnTo>
                <a:lnTo>
                  <a:pt x="1889" y="1072"/>
                </a:lnTo>
                <a:lnTo>
                  <a:pt x="1904" y="1094"/>
                </a:lnTo>
                <a:lnTo>
                  <a:pt x="1921" y="1115"/>
                </a:lnTo>
                <a:lnTo>
                  <a:pt x="1939" y="1133"/>
                </a:lnTo>
                <a:lnTo>
                  <a:pt x="1959" y="1152"/>
                </a:lnTo>
                <a:lnTo>
                  <a:pt x="1980" y="1167"/>
                </a:lnTo>
                <a:lnTo>
                  <a:pt x="2003" y="1181"/>
                </a:lnTo>
                <a:lnTo>
                  <a:pt x="2027" y="1194"/>
                </a:lnTo>
                <a:lnTo>
                  <a:pt x="2052" y="1204"/>
                </a:lnTo>
                <a:lnTo>
                  <a:pt x="2078" y="1213"/>
                </a:lnTo>
                <a:lnTo>
                  <a:pt x="2105" y="1218"/>
                </a:lnTo>
                <a:lnTo>
                  <a:pt x="2133" y="1223"/>
                </a:lnTo>
                <a:lnTo>
                  <a:pt x="2162" y="1224"/>
                </a:lnTo>
                <a:lnTo>
                  <a:pt x="2190" y="1223"/>
                </a:lnTo>
                <a:lnTo>
                  <a:pt x="2217" y="1218"/>
                </a:lnTo>
                <a:lnTo>
                  <a:pt x="2244" y="1213"/>
                </a:lnTo>
                <a:lnTo>
                  <a:pt x="2271" y="1204"/>
                </a:lnTo>
                <a:lnTo>
                  <a:pt x="2295" y="1194"/>
                </a:lnTo>
                <a:lnTo>
                  <a:pt x="2319" y="1181"/>
                </a:lnTo>
                <a:lnTo>
                  <a:pt x="2342" y="1167"/>
                </a:lnTo>
                <a:lnTo>
                  <a:pt x="2363" y="1152"/>
                </a:lnTo>
                <a:lnTo>
                  <a:pt x="2383" y="1133"/>
                </a:lnTo>
                <a:lnTo>
                  <a:pt x="2401" y="1115"/>
                </a:lnTo>
                <a:lnTo>
                  <a:pt x="2418" y="1094"/>
                </a:lnTo>
                <a:lnTo>
                  <a:pt x="2434" y="1072"/>
                </a:lnTo>
                <a:lnTo>
                  <a:pt x="2446" y="1048"/>
                </a:lnTo>
                <a:lnTo>
                  <a:pt x="2458" y="1024"/>
                </a:lnTo>
                <a:lnTo>
                  <a:pt x="2468" y="999"/>
                </a:lnTo>
                <a:lnTo>
                  <a:pt x="2473" y="972"/>
                </a:lnTo>
                <a:lnTo>
                  <a:pt x="2506" y="972"/>
                </a:lnTo>
                <a:lnTo>
                  <a:pt x="2539" y="972"/>
                </a:lnTo>
                <a:lnTo>
                  <a:pt x="2571" y="972"/>
                </a:lnTo>
                <a:lnTo>
                  <a:pt x="2602" y="972"/>
                </a:lnTo>
                <a:lnTo>
                  <a:pt x="2615" y="972"/>
                </a:lnTo>
                <a:lnTo>
                  <a:pt x="2626" y="970"/>
                </a:lnTo>
                <a:lnTo>
                  <a:pt x="2633" y="966"/>
                </a:lnTo>
                <a:lnTo>
                  <a:pt x="2641" y="962"/>
                </a:lnTo>
                <a:lnTo>
                  <a:pt x="2645" y="955"/>
                </a:lnTo>
                <a:lnTo>
                  <a:pt x="2648" y="946"/>
                </a:lnTo>
                <a:lnTo>
                  <a:pt x="2649" y="936"/>
                </a:lnTo>
                <a:lnTo>
                  <a:pt x="2650" y="925"/>
                </a:lnTo>
                <a:lnTo>
                  <a:pt x="2650" y="884"/>
                </a:lnTo>
                <a:lnTo>
                  <a:pt x="2650" y="843"/>
                </a:lnTo>
                <a:lnTo>
                  <a:pt x="2650" y="802"/>
                </a:lnTo>
                <a:lnTo>
                  <a:pt x="2650" y="761"/>
                </a:lnTo>
                <a:lnTo>
                  <a:pt x="2649" y="749"/>
                </a:lnTo>
                <a:lnTo>
                  <a:pt x="2648" y="738"/>
                </a:lnTo>
                <a:lnTo>
                  <a:pt x="2645" y="727"/>
                </a:lnTo>
                <a:lnTo>
                  <a:pt x="2641" y="715"/>
                </a:lnTo>
                <a:lnTo>
                  <a:pt x="2633" y="707"/>
                </a:lnTo>
                <a:lnTo>
                  <a:pt x="2625" y="700"/>
                </a:lnTo>
                <a:lnTo>
                  <a:pt x="2621" y="697"/>
                </a:lnTo>
                <a:lnTo>
                  <a:pt x="2615" y="695"/>
                </a:lnTo>
                <a:lnTo>
                  <a:pt x="2609" y="694"/>
                </a:lnTo>
                <a:lnTo>
                  <a:pt x="2602" y="694"/>
                </a:lnTo>
                <a:lnTo>
                  <a:pt x="2602" y="694"/>
                </a:lnTo>
                <a:lnTo>
                  <a:pt x="2602" y="694"/>
                </a:lnTo>
                <a:close/>
                <a:moveTo>
                  <a:pt x="1176" y="357"/>
                </a:moveTo>
                <a:lnTo>
                  <a:pt x="1128" y="357"/>
                </a:lnTo>
                <a:lnTo>
                  <a:pt x="1079" y="357"/>
                </a:lnTo>
                <a:lnTo>
                  <a:pt x="1029" y="357"/>
                </a:lnTo>
                <a:lnTo>
                  <a:pt x="979" y="357"/>
                </a:lnTo>
                <a:lnTo>
                  <a:pt x="930" y="357"/>
                </a:lnTo>
                <a:lnTo>
                  <a:pt x="880" y="357"/>
                </a:lnTo>
                <a:lnTo>
                  <a:pt x="832" y="357"/>
                </a:lnTo>
                <a:lnTo>
                  <a:pt x="782" y="357"/>
                </a:lnTo>
                <a:lnTo>
                  <a:pt x="782" y="357"/>
                </a:lnTo>
                <a:lnTo>
                  <a:pt x="782" y="357"/>
                </a:lnTo>
                <a:lnTo>
                  <a:pt x="777" y="357"/>
                </a:lnTo>
                <a:lnTo>
                  <a:pt x="774" y="355"/>
                </a:lnTo>
                <a:lnTo>
                  <a:pt x="770" y="354"/>
                </a:lnTo>
                <a:lnTo>
                  <a:pt x="767" y="353"/>
                </a:lnTo>
                <a:lnTo>
                  <a:pt x="765" y="350"/>
                </a:lnTo>
                <a:lnTo>
                  <a:pt x="764" y="345"/>
                </a:lnTo>
                <a:lnTo>
                  <a:pt x="763" y="343"/>
                </a:lnTo>
                <a:lnTo>
                  <a:pt x="763" y="337"/>
                </a:lnTo>
                <a:lnTo>
                  <a:pt x="763" y="327"/>
                </a:lnTo>
                <a:lnTo>
                  <a:pt x="763" y="319"/>
                </a:lnTo>
                <a:lnTo>
                  <a:pt x="781" y="282"/>
                </a:lnTo>
                <a:lnTo>
                  <a:pt x="799" y="245"/>
                </a:lnTo>
                <a:lnTo>
                  <a:pt x="818" y="208"/>
                </a:lnTo>
                <a:lnTo>
                  <a:pt x="836" y="171"/>
                </a:lnTo>
                <a:lnTo>
                  <a:pt x="841" y="164"/>
                </a:lnTo>
                <a:lnTo>
                  <a:pt x="843" y="158"/>
                </a:lnTo>
                <a:lnTo>
                  <a:pt x="846" y="157"/>
                </a:lnTo>
                <a:lnTo>
                  <a:pt x="850" y="156"/>
                </a:lnTo>
                <a:lnTo>
                  <a:pt x="855" y="154"/>
                </a:lnTo>
                <a:lnTo>
                  <a:pt x="859" y="154"/>
                </a:lnTo>
                <a:lnTo>
                  <a:pt x="899" y="154"/>
                </a:lnTo>
                <a:lnTo>
                  <a:pt x="938" y="154"/>
                </a:lnTo>
                <a:lnTo>
                  <a:pt x="978" y="154"/>
                </a:lnTo>
                <a:lnTo>
                  <a:pt x="1018" y="154"/>
                </a:lnTo>
                <a:lnTo>
                  <a:pt x="1057" y="154"/>
                </a:lnTo>
                <a:lnTo>
                  <a:pt x="1097" y="154"/>
                </a:lnTo>
                <a:lnTo>
                  <a:pt x="1137" y="154"/>
                </a:lnTo>
                <a:lnTo>
                  <a:pt x="1176" y="154"/>
                </a:lnTo>
                <a:lnTo>
                  <a:pt x="1176" y="205"/>
                </a:lnTo>
                <a:lnTo>
                  <a:pt x="1176" y="255"/>
                </a:lnTo>
                <a:lnTo>
                  <a:pt x="1176" y="306"/>
                </a:lnTo>
                <a:lnTo>
                  <a:pt x="1176" y="357"/>
                </a:lnTo>
                <a:close/>
                <a:moveTo>
                  <a:pt x="1303" y="357"/>
                </a:moveTo>
                <a:lnTo>
                  <a:pt x="1303" y="306"/>
                </a:lnTo>
                <a:lnTo>
                  <a:pt x="1303" y="255"/>
                </a:lnTo>
                <a:lnTo>
                  <a:pt x="1303" y="205"/>
                </a:lnTo>
                <a:lnTo>
                  <a:pt x="1303" y="154"/>
                </a:lnTo>
                <a:lnTo>
                  <a:pt x="1338" y="154"/>
                </a:lnTo>
                <a:lnTo>
                  <a:pt x="1375" y="154"/>
                </a:lnTo>
                <a:lnTo>
                  <a:pt x="1410" y="154"/>
                </a:lnTo>
                <a:lnTo>
                  <a:pt x="1447" y="154"/>
                </a:lnTo>
                <a:lnTo>
                  <a:pt x="1474" y="180"/>
                </a:lnTo>
                <a:lnTo>
                  <a:pt x="1502" y="205"/>
                </a:lnTo>
                <a:lnTo>
                  <a:pt x="1529" y="231"/>
                </a:lnTo>
                <a:lnTo>
                  <a:pt x="1558" y="255"/>
                </a:lnTo>
                <a:lnTo>
                  <a:pt x="1585" y="280"/>
                </a:lnTo>
                <a:lnTo>
                  <a:pt x="1613" y="306"/>
                </a:lnTo>
                <a:lnTo>
                  <a:pt x="1640" y="331"/>
                </a:lnTo>
                <a:lnTo>
                  <a:pt x="1668" y="357"/>
                </a:lnTo>
                <a:lnTo>
                  <a:pt x="1623" y="357"/>
                </a:lnTo>
                <a:lnTo>
                  <a:pt x="1576" y="357"/>
                </a:lnTo>
                <a:lnTo>
                  <a:pt x="1531" y="357"/>
                </a:lnTo>
                <a:lnTo>
                  <a:pt x="1485" y="357"/>
                </a:lnTo>
                <a:lnTo>
                  <a:pt x="1440" y="357"/>
                </a:lnTo>
                <a:lnTo>
                  <a:pt x="1393" y="357"/>
                </a:lnTo>
                <a:lnTo>
                  <a:pt x="1348" y="357"/>
                </a:lnTo>
                <a:lnTo>
                  <a:pt x="1303" y="357"/>
                </a:lnTo>
                <a:close/>
                <a:moveTo>
                  <a:pt x="597" y="766"/>
                </a:moveTo>
                <a:lnTo>
                  <a:pt x="611" y="766"/>
                </a:lnTo>
                <a:lnTo>
                  <a:pt x="625" y="769"/>
                </a:lnTo>
                <a:lnTo>
                  <a:pt x="638" y="772"/>
                </a:lnTo>
                <a:lnTo>
                  <a:pt x="651" y="778"/>
                </a:lnTo>
                <a:lnTo>
                  <a:pt x="662" y="783"/>
                </a:lnTo>
                <a:lnTo>
                  <a:pt x="673" y="789"/>
                </a:lnTo>
                <a:lnTo>
                  <a:pt x="685" y="797"/>
                </a:lnTo>
                <a:lnTo>
                  <a:pt x="693" y="806"/>
                </a:lnTo>
                <a:lnTo>
                  <a:pt x="703" y="816"/>
                </a:lnTo>
                <a:lnTo>
                  <a:pt x="710" y="827"/>
                </a:lnTo>
                <a:lnTo>
                  <a:pt x="717" y="837"/>
                </a:lnTo>
                <a:lnTo>
                  <a:pt x="723" y="850"/>
                </a:lnTo>
                <a:lnTo>
                  <a:pt x="727" y="863"/>
                </a:lnTo>
                <a:lnTo>
                  <a:pt x="731" y="875"/>
                </a:lnTo>
                <a:lnTo>
                  <a:pt x="733" y="890"/>
                </a:lnTo>
                <a:lnTo>
                  <a:pt x="734" y="904"/>
                </a:lnTo>
                <a:lnTo>
                  <a:pt x="733" y="917"/>
                </a:lnTo>
                <a:lnTo>
                  <a:pt x="731" y="931"/>
                </a:lnTo>
                <a:lnTo>
                  <a:pt x="727" y="943"/>
                </a:lnTo>
                <a:lnTo>
                  <a:pt x="723" y="956"/>
                </a:lnTo>
                <a:lnTo>
                  <a:pt x="717" y="969"/>
                </a:lnTo>
                <a:lnTo>
                  <a:pt x="710" y="980"/>
                </a:lnTo>
                <a:lnTo>
                  <a:pt x="703" y="990"/>
                </a:lnTo>
                <a:lnTo>
                  <a:pt x="693" y="1000"/>
                </a:lnTo>
                <a:lnTo>
                  <a:pt x="685" y="1009"/>
                </a:lnTo>
                <a:lnTo>
                  <a:pt x="673" y="1017"/>
                </a:lnTo>
                <a:lnTo>
                  <a:pt x="662" y="1023"/>
                </a:lnTo>
                <a:lnTo>
                  <a:pt x="651" y="1028"/>
                </a:lnTo>
                <a:lnTo>
                  <a:pt x="638" y="1034"/>
                </a:lnTo>
                <a:lnTo>
                  <a:pt x="625" y="1037"/>
                </a:lnTo>
                <a:lnTo>
                  <a:pt x="611" y="1040"/>
                </a:lnTo>
                <a:lnTo>
                  <a:pt x="597" y="1040"/>
                </a:lnTo>
                <a:lnTo>
                  <a:pt x="583" y="1040"/>
                </a:lnTo>
                <a:lnTo>
                  <a:pt x="570" y="1037"/>
                </a:lnTo>
                <a:lnTo>
                  <a:pt x="556" y="1034"/>
                </a:lnTo>
                <a:lnTo>
                  <a:pt x="544" y="1028"/>
                </a:lnTo>
                <a:lnTo>
                  <a:pt x="532" y="1023"/>
                </a:lnTo>
                <a:lnTo>
                  <a:pt x="520" y="1017"/>
                </a:lnTo>
                <a:lnTo>
                  <a:pt x="510" y="1009"/>
                </a:lnTo>
                <a:lnTo>
                  <a:pt x="500" y="1000"/>
                </a:lnTo>
                <a:lnTo>
                  <a:pt x="492" y="990"/>
                </a:lnTo>
                <a:lnTo>
                  <a:pt x="483" y="980"/>
                </a:lnTo>
                <a:lnTo>
                  <a:pt x="476" y="969"/>
                </a:lnTo>
                <a:lnTo>
                  <a:pt x="471" y="956"/>
                </a:lnTo>
                <a:lnTo>
                  <a:pt x="466" y="943"/>
                </a:lnTo>
                <a:lnTo>
                  <a:pt x="463" y="931"/>
                </a:lnTo>
                <a:lnTo>
                  <a:pt x="461" y="917"/>
                </a:lnTo>
                <a:lnTo>
                  <a:pt x="461" y="904"/>
                </a:lnTo>
                <a:lnTo>
                  <a:pt x="461" y="890"/>
                </a:lnTo>
                <a:lnTo>
                  <a:pt x="463" y="875"/>
                </a:lnTo>
                <a:lnTo>
                  <a:pt x="466" y="863"/>
                </a:lnTo>
                <a:lnTo>
                  <a:pt x="471" y="850"/>
                </a:lnTo>
                <a:lnTo>
                  <a:pt x="476" y="837"/>
                </a:lnTo>
                <a:lnTo>
                  <a:pt x="483" y="827"/>
                </a:lnTo>
                <a:lnTo>
                  <a:pt x="492" y="816"/>
                </a:lnTo>
                <a:lnTo>
                  <a:pt x="500" y="806"/>
                </a:lnTo>
                <a:lnTo>
                  <a:pt x="510" y="797"/>
                </a:lnTo>
                <a:lnTo>
                  <a:pt x="520" y="789"/>
                </a:lnTo>
                <a:lnTo>
                  <a:pt x="532" y="783"/>
                </a:lnTo>
                <a:lnTo>
                  <a:pt x="544" y="778"/>
                </a:lnTo>
                <a:lnTo>
                  <a:pt x="556" y="772"/>
                </a:lnTo>
                <a:lnTo>
                  <a:pt x="570" y="769"/>
                </a:lnTo>
                <a:lnTo>
                  <a:pt x="583" y="766"/>
                </a:lnTo>
                <a:lnTo>
                  <a:pt x="597" y="766"/>
                </a:lnTo>
                <a:close/>
                <a:moveTo>
                  <a:pt x="2162" y="766"/>
                </a:moveTo>
                <a:lnTo>
                  <a:pt x="2176" y="766"/>
                </a:lnTo>
                <a:lnTo>
                  <a:pt x="2188" y="769"/>
                </a:lnTo>
                <a:lnTo>
                  <a:pt x="2201" y="772"/>
                </a:lnTo>
                <a:lnTo>
                  <a:pt x="2214" y="778"/>
                </a:lnTo>
                <a:lnTo>
                  <a:pt x="2227" y="783"/>
                </a:lnTo>
                <a:lnTo>
                  <a:pt x="2238" y="789"/>
                </a:lnTo>
                <a:lnTo>
                  <a:pt x="2248" y="797"/>
                </a:lnTo>
                <a:lnTo>
                  <a:pt x="2258" y="806"/>
                </a:lnTo>
                <a:lnTo>
                  <a:pt x="2266" y="816"/>
                </a:lnTo>
                <a:lnTo>
                  <a:pt x="2275" y="827"/>
                </a:lnTo>
                <a:lnTo>
                  <a:pt x="2282" y="837"/>
                </a:lnTo>
                <a:lnTo>
                  <a:pt x="2288" y="850"/>
                </a:lnTo>
                <a:lnTo>
                  <a:pt x="2292" y="863"/>
                </a:lnTo>
                <a:lnTo>
                  <a:pt x="2295" y="875"/>
                </a:lnTo>
                <a:lnTo>
                  <a:pt x="2298" y="890"/>
                </a:lnTo>
                <a:lnTo>
                  <a:pt x="2298" y="904"/>
                </a:lnTo>
                <a:lnTo>
                  <a:pt x="2298" y="917"/>
                </a:lnTo>
                <a:lnTo>
                  <a:pt x="2295" y="931"/>
                </a:lnTo>
                <a:lnTo>
                  <a:pt x="2292" y="943"/>
                </a:lnTo>
                <a:lnTo>
                  <a:pt x="2288" y="956"/>
                </a:lnTo>
                <a:lnTo>
                  <a:pt x="2282" y="969"/>
                </a:lnTo>
                <a:lnTo>
                  <a:pt x="2275" y="980"/>
                </a:lnTo>
                <a:lnTo>
                  <a:pt x="2266" y="990"/>
                </a:lnTo>
                <a:lnTo>
                  <a:pt x="2258" y="1000"/>
                </a:lnTo>
                <a:lnTo>
                  <a:pt x="2248" y="1009"/>
                </a:lnTo>
                <a:lnTo>
                  <a:pt x="2238" y="1017"/>
                </a:lnTo>
                <a:lnTo>
                  <a:pt x="2227" y="1023"/>
                </a:lnTo>
                <a:lnTo>
                  <a:pt x="2214" y="1028"/>
                </a:lnTo>
                <a:lnTo>
                  <a:pt x="2201" y="1034"/>
                </a:lnTo>
                <a:lnTo>
                  <a:pt x="2188" y="1037"/>
                </a:lnTo>
                <a:lnTo>
                  <a:pt x="2176" y="1040"/>
                </a:lnTo>
                <a:lnTo>
                  <a:pt x="2162" y="1040"/>
                </a:lnTo>
                <a:lnTo>
                  <a:pt x="2147" y="1040"/>
                </a:lnTo>
                <a:lnTo>
                  <a:pt x="2133" y="1037"/>
                </a:lnTo>
                <a:lnTo>
                  <a:pt x="2120" y="1034"/>
                </a:lnTo>
                <a:lnTo>
                  <a:pt x="2108" y="1028"/>
                </a:lnTo>
                <a:lnTo>
                  <a:pt x="2096" y="1023"/>
                </a:lnTo>
                <a:lnTo>
                  <a:pt x="2085" y="1017"/>
                </a:lnTo>
                <a:lnTo>
                  <a:pt x="2074" y="1009"/>
                </a:lnTo>
                <a:lnTo>
                  <a:pt x="2064" y="1000"/>
                </a:lnTo>
                <a:lnTo>
                  <a:pt x="2055" y="990"/>
                </a:lnTo>
                <a:lnTo>
                  <a:pt x="2048" y="980"/>
                </a:lnTo>
                <a:lnTo>
                  <a:pt x="2041" y="969"/>
                </a:lnTo>
                <a:lnTo>
                  <a:pt x="2035" y="956"/>
                </a:lnTo>
                <a:lnTo>
                  <a:pt x="2031" y="943"/>
                </a:lnTo>
                <a:lnTo>
                  <a:pt x="2027" y="931"/>
                </a:lnTo>
                <a:lnTo>
                  <a:pt x="2025" y="917"/>
                </a:lnTo>
                <a:lnTo>
                  <a:pt x="2024" y="904"/>
                </a:lnTo>
                <a:lnTo>
                  <a:pt x="2025" y="890"/>
                </a:lnTo>
                <a:lnTo>
                  <a:pt x="2027" y="875"/>
                </a:lnTo>
                <a:lnTo>
                  <a:pt x="2031" y="863"/>
                </a:lnTo>
                <a:lnTo>
                  <a:pt x="2035" y="850"/>
                </a:lnTo>
                <a:lnTo>
                  <a:pt x="2041" y="837"/>
                </a:lnTo>
                <a:lnTo>
                  <a:pt x="2048" y="827"/>
                </a:lnTo>
                <a:lnTo>
                  <a:pt x="2055" y="816"/>
                </a:lnTo>
                <a:lnTo>
                  <a:pt x="2064" y="806"/>
                </a:lnTo>
                <a:lnTo>
                  <a:pt x="2074" y="797"/>
                </a:lnTo>
                <a:lnTo>
                  <a:pt x="2085" y="789"/>
                </a:lnTo>
                <a:lnTo>
                  <a:pt x="2096" y="783"/>
                </a:lnTo>
                <a:lnTo>
                  <a:pt x="2108" y="778"/>
                </a:lnTo>
                <a:lnTo>
                  <a:pt x="2120" y="772"/>
                </a:lnTo>
                <a:lnTo>
                  <a:pt x="2133" y="769"/>
                </a:lnTo>
                <a:lnTo>
                  <a:pt x="2147" y="766"/>
                </a:lnTo>
                <a:lnTo>
                  <a:pt x="2162" y="7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9"/>
          <p:cNvSpPr/>
          <p:nvPr/>
        </p:nvSpPr>
        <p:spPr>
          <a:xfrm>
            <a:off x="5561057" y="6066372"/>
            <a:ext cx="481249" cy="124026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6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5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3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3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2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2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4" y="158"/>
                </a:lnTo>
                <a:lnTo>
                  <a:pt x="662" y="170"/>
                </a:lnTo>
                <a:lnTo>
                  <a:pt x="664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3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3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2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3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3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2" y="510"/>
                </a:lnTo>
                <a:lnTo>
                  <a:pt x="724" y="510"/>
                </a:lnTo>
                <a:lnTo>
                  <a:pt x="733" y="510"/>
                </a:lnTo>
                <a:lnTo>
                  <a:pt x="744" y="512"/>
                </a:lnTo>
                <a:lnTo>
                  <a:pt x="754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4" y="612"/>
                </a:lnTo>
                <a:lnTo>
                  <a:pt x="744" y="615"/>
                </a:lnTo>
                <a:lnTo>
                  <a:pt x="733" y="617"/>
                </a:lnTo>
                <a:lnTo>
                  <a:pt x="683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91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2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7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3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9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1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8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251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12" y="279"/>
                </a:lnTo>
                <a:lnTo>
                  <a:pt x="2512" y="434"/>
                </a:lnTo>
                <a:close/>
                <a:moveTo>
                  <a:pt x="2031" y="434"/>
                </a:moveTo>
                <a:lnTo>
                  <a:pt x="1712" y="434"/>
                </a:lnTo>
                <a:lnTo>
                  <a:pt x="1712" y="279"/>
                </a:lnTo>
                <a:lnTo>
                  <a:pt x="2031" y="279"/>
                </a:lnTo>
                <a:lnTo>
                  <a:pt x="2031" y="434"/>
                </a:lnTo>
                <a:close/>
                <a:moveTo>
                  <a:pt x="1559" y="434"/>
                </a:moveTo>
                <a:lnTo>
                  <a:pt x="1232" y="434"/>
                </a:lnTo>
                <a:lnTo>
                  <a:pt x="1232" y="279"/>
                </a:lnTo>
                <a:lnTo>
                  <a:pt x="1559" y="279"/>
                </a:lnTo>
                <a:lnTo>
                  <a:pt x="1559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" name="Google Shape;240;p19"/>
          <p:cNvGrpSpPr/>
          <p:nvPr/>
        </p:nvGrpSpPr>
        <p:grpSpPr>
          <a:xfrm>
            <a:off x="9570323" y="3746562"/>
            <a:ext cx="2688068" cy="75256"/>
            <a:chOff x="-4763" y="8334555"/>
            <a:chExt cx="3968750" cy="111125"/>
          </a:xfrm>
        </p:grpSpPr>
        <p:sp>
          <p:nvSpPr>
            <p:cNvPr id="241" name="Google Shape;241;p19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9"/>
          <p:cNvGrpSpPr/>
          <p:nvPr/>
        </p:nvGrpSpPr>
        <p:grpSpPr>
          <a:xfrm>
            <a:off x="6171" y="2428501"/>
            <a:ext cx="2686993" cy="75256"/>
            <a:chOff x="2497137" y="8334555"/>
            <a:chExt cx="3967163" cy="111125"/>
          </a:xfrm>
        </p:grpSpPr>
        <p:sp>
          <p:nvSpPr>
            <p:cNvPr id="252" name="Google Shape;252;p19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19"/>
          <p:cNvGrpSpPr/>
          <p:nvPr/>
        </p:nvGrpSpPr>
        <p:grpSpPr>
          <a:xfrm>
            <a:off x="-3226" y="6083635"/>
            <a:ext cx="4952573" cy="75256"/>
            <a:chOff x="-4763" y="8334555"/>
            <a:chExt cx="7312139" cy="111125"/>
          </a:xfrm>
        </p:grpSpPr>
        <p:sp>
          <p:nvSpPr>
            <p:cNvPr id="263" name="Google Shape;263;p19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7091476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66739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7802650" y="721924"/>
            <a:ext cx="4381550" cy="75256"/>
            <a:chOff x="-4763" y="8334555"/>
            <a:chExt cx="6469063" cy="111125"/>
          </a:xfrm>
        </p:grpSpPr>
        <p:sp>
          <p:nvSpPr>
            <p:cNvPr id="282" name="Google Shape;282;p19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ovação - Nome Apresentação">
  <p:cSld name="Inovação - Nome Apresentação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/>
          <p:nvPr/>
        </p:nvSpPr>
        <p:spPr>
          <a:xfrm>
            <a:off x="1" y="1"/>
            <a:ext cx="12184199" cy="6858000"/>
          </a:xfrm>
          <a:prstGeom prst="rect">
            <a:avLst/>
          </a:prstGeom>
          <a:solidFill>
            <a:srgbClr val="00D4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20"/>
          <p:cNvGrpSpPr/>
          <p:nvPr/>
        </p:nvGrpSpPr>
        <p:grpSpPr>
          <a:xfrm>
            <a:off x="-3225" y="721923"/>
            <a:ext cx="12261616" cy="5566499"/>
            <a:chOff x="-4763" y="1066006"/>
            <a:chExt cx="18103447" cy="8219606"/>
          </a:xfrm>
        </p:grpSpPr>
        <p:grpSp>
          <p:nvGrpSpPr>
            <p:cNvPr id="301" name="Google Shape;301;p20"/>
            <p:cNvGrpSpPr/>
            <p:nvPr/>
          </p:nvGrpSpPr>
          <p:grpSpPr>
            <a:xfrm>
              <a:off x="4226190" y="3433573"/>
              <a:ext cx="1790738" cy="2239358"/>
              <a:chOff x="4226190" y="3234531"/>
              <a:chExt cx="1790738" cy="2239358"/>
            </a:xfrm>
          </p:grpSpPr>
          <p:sp>
            <p:nvSpPr>
              <p:cNvPr id="302" name="Google Shape;302;p20"/>
              <p:cNvSpPr/>
              <p:nvPr/>
            </p:nvSpPr>
            <p:spPr>
              <a:xfrm>
                <a:off x="4457435" y="3234531"/>
                <a:ext cx="1342496" cy="1342496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407" extrusionOk="0">
                    <a:moveTo>
                      <a:pt x="1924" y="239"/>
                    </a:moveTo>
                    <a:lnTo>
                      <a:pt x="1951" y="260"/>
                    </a:lnTo>
                    <a:lnTo>
                      <a:pt x="1977" y="282"/>
                    </a:lnTo>
                    <a:lnTo>
                      <a:pt x="2003" y="303"/>
                    </a:lnTo>
                    <a:lnTo>
                      <a:pt x="2028" y="326"/>
                    </a:lnTo>
                    <a:lnTo>
                      <a:pt x="2052" y="350"/>
                    </a:lnTo>
                    <a:lnTo>
                      <a:pt x="2076" y="374"/>
                    </a:lnTo>
                    <a:lnTo>
                      <a:pt x="2099" y="399"/>
                    </a:lnTo>
                    <a:lnTo>
                      <a:pt x="2122" y="424"/>
                    </a:lnTo>
                    <a:lnTo>
                      <a:pt x="2144" y="450"/>
                    </a:lnTo>
                    <a:lnTo>
                      <a:pt x="2164" y="477"/>
                    </a:lnTo>
                    <a:lnTo>
                      <a:pt x="2185" y="505"/>
                    </a:lnTo>
                    <a:lnTo>
                      <a:pt x="2205" y="533"/>
                    </a:lnTo>
                    <a:lnTo>
                      <a:pt x="2223" y="561"/>
                    </a:lnTo>
                    <a:lnTo>
                      <a:pt x="2241" y="591"/>
                    </a:lnTo>
                    <a:lnTo>
                      <a:pt x="2258" y="620"/>
                    </a:lnTo>
                    <a:lnTo>
                      <a:pt x="2274" y="650"/>
                    </a:lnTo>
                    <a:lnTo>
                      <a:pt x="2290" y="681"/>
                    </a:lnTo>
                    <a:lnTo>
                      <a:pt x="2305" y="711"/>
                    </a:lnTo>
                    <a:lnTo>
                      <a:pt x="2318" y="744"/>
                    </a:lnTo>
                    <a:lnTo>
                      <a:pt x="2331" y="775"/>
                    </a:lnTo>
                    <a:lnTo>
                      <a:pt x="2343" y="808"/>
                    </a:lnTo>
                    <a:lnTo>
                      <a:pt x="2354" y="841"/>
                    </a:lnTo>
                    <a:lnTo>
                      <a:pt x="2364" y="874"/>
                    </a:lnTo>
                    <a:lnTo>
                      <a:pt x="2372" y="908"/>
                    </a:lnTo>
                    <a:lnTo>
                      <a:pt x="2381" y="943"/>
                    </a:lnTo>
                    <a:lnTo>
                      <a:pt x="2388" y="978"/>
                    </a:lnTo>
                    <a:lnTo>
                      <a:pt x="2394" y="1013"/>
                    </a:lnTo>
                    <a:lnTo>
                      <a:pt x="2400" y="1047"/>
                    </a:lnTo>
                    <a:lnTo>
                      <a:pt x="2403" y="1083"/>
                    </a:lnTo>
                    <a:lnTo>
                      <a:pt x="2406" y="1119"/>
                    </a:lnTo>
                    <a:lnTo>
                      <a:pt x="2408" y="1155"/>
                    </a:lnTo>
                    <a:lnTo>
                      <a:pt x="2409" y="1192"/>
                    </a:lnTo>
                    <a:lnTo>
                      <a:pt x="2407" y="1238"/>
                    </a:lnTo>
                    <a:lnTo>
                      <a:pt x="2404" y="1283"/>
                    </a:lnTo>
                    <a:lnTo>
                      <a:pt x="2399" y="1329"/>
                    </a:lnTo>
                    <a:lnTo>
                      <a:pt x="2392" y="1376"/>
                    </a:lnTo>
                    <a:lnTo>
                      <a:pt x="2382" y="1422"/>
                    </a:lnTo>
                    <a:lnTo>
                      <a:pt x="2371" y="1468"/>
                    </a:lnTo>
                    <a:lnTo>
                      <a:pt x="2358" y="1514"/>
                    </a:lnTo>
                    <a:lnTo>
                      <a:pt x="2344" y="1559"/>
                    </a:lnTo>
                    <a:lnTo>
                      <a:pt x="2328" y="1603"/>
                    </a:lnTo>
                    <a:lnTo>
                      <a:pt x="2309" y="1648"/>
                    </a:lnTo>
                    <a:lnTo>
                      <a:pt x="2289" y="1691"/>
                    </a:lnTo>
                    <a:lnTo>
                      <a:pt x="2268" y="1734"/>
                    </a:lnTo>
                    <a:lnTo>
                      <a:pt x="2244" y="1776"/>
                    </a:lnTo>
                    <a:lnTo>
                      <a:pt x="2219" y="1816"/>
                    </a:lnTo>
                    <a:lnTo>
                      <a:pt x="2193" y="1856"/>
                    </a:lnTo>
                    <a:lnTo>
                      <a:pt x="2164" y="1894"/>
                    </a:lnTo>
                    <a:lnTo>
                      <a:pt x="2135" y="1931"/>
                    </a:lnTo>
                    <a:lnTo>
                      <a:pt x="2103" y="1965"/>
                    </a:lnTo>
                    <a:lnTo>
                      <a:pt x="2071" y="1999"/>
                    </a:lnTo>
                    <a:lnTo>
                      <a:pt x="2037" y="2031"/>
                    </a:lnTo>
                    <a:lnTo>
                      <a:pt x="2001" y="2061"/>
                    </a:lnTo>
                    <a:lnTo>
                      <a:pt x="1964" y="2088"/>
                    </a:lnTo>
                    <a:lnTo>
                      <a:pt x="1926" y="2114"/>
                    </a:lnTo>
                    <a:lnTo>
                      <a:pt x="1886" y="2138"/>
                    </a:lnTo>
                    <a:lnTo>
                      <a:pt x="1845" y="2159"/>
                    </a:lnTo>
                    <a:lnTo>
                      <a:pt x="1803" y="2177"/>
                    </a:lnTo>
                    <a:lnTo>
                      <a:pt x="1759" y="2194"/>
                    </a:lnTo>
                    <a:lnTo>
                      <a:pt x="1715" y="2208"/>
                    </a:lnTo>
                    <a:lnTo>
                      <a:pt x="1669" y="2219"/>
                    </a:lnTo>
                    <a:lnTo>
                      <a:pt x="1621" y="2226"/>
                    </a:lnTo>
                    <a:lnTo>
                      <a:pt x="1573" y="2231"/>
                    </a:lnTo>
                    <a:lnTo>
                      <a:pt x="1523" y="2233"/>
                    </a:lnTo>
                    <a:lnTo>
                      <a:pt x="1491" y="2232"/>
                    </a:lnTo>
                    <a:lnTo>
                      <a:pt x="1458" y="2230"/>
                    </a:lnTo>
                    <a:lnTo>
                      <a:pt x="1425" y="2226"/>
                    </a:lnTo>
                    <a:lnTo>
                      <a:pt x="1394" y="2222"/>
                    </a:lnTo>
                    <a:lnTo>
                      <a:pt x="1362" y="2217"/>
                    </a:lnTo>
                    <a:lnTo>
                      <a:pt x="1332" y="2210"/>
                    </a:lnTo>
                    <a:lnTo>
                      <a:pt x="1302" y="2202"/>
                    </a:lnTo>
                    <a:lnTo>
                      <a:pt x="1273" y="2193"/>
                    </a:lnTo>
                    <a:lnTo>
                      <a:pt x="1244" y="2183"/>
                    </a:lnTo>
                    <a:lnTo>
                      <a:pt x="1216" y="2172"/>
                    </a:lnTo>
                    <a:lnTo>
                      <a:pt x="1190" y="2160"/>
                    </a:lnTo>
                    <a:lnTo>
                      <a:pt x="1164" y="2147"/>
                    </a:lnTo>
                    <a:lnTo>
                      <a:pt x="1139" y="2133"/>
                    </a:lnTo>
                    <a:lnTo>
                      <a:pt x="1114" y="2118"/>
                    </a:lnTo>
                    <a:lnTo>
                      <a:pt x="1091" y="2101"/>
                    </a:lnTo>
                    <a:lnTo>
                      <a:pt x="1068" y="2085"/>
                    </a:lnTo>
                    <a:lnTo>
                      <a:pt x="1047" y="2067"/>
                    </a:lnTo>
                    <a:lnTo>
                      <a:pt x="1027" y="2048"/>
                    </a:lnTo>
                    <a:lnTo>
                      <a:pt x="1008" y="2028"/>
                    </a:lnTo>
                    <a:lnTo>
                      <a:pt x="991" y="2009"/>
                    </a:lnTo>
                    <a:lnTo>
                      <a:pt x="973" y="1987"/>
                    </a:lnTo>
                    <a:lnTo>
                      <a:pt x="958" y="1965"/>
                    </a:lnTo>
                    <a:lnTo>
                      <a:pt x="944" y="1944"/>
                    </a:lnTo>
                    <a:lnTo>
                      <a:pt x="931" y="1920"/>
                    </a:lnTo>
                    <a:lnTo>
                      <a:pt x="920" y="1896"/>
                    </a:lnTo>
                    <a:lnTo>
                      <a:pt x="910" y="1872"/>
                    </a:lnTo>
                    <a:lnTo>
                      <a:pt x="901" y="1847"/>
                    </a:lnTo>
                    <a:lnTo>
                      <a:pt x="894" y="1821"/>
                    </a:lnTo>
                    <a:lnTo>
                      <a:pt x="888" y="1795"/>
                    </a:lnTo>
                    <a:lnTo>
                      <a:pt x="884" y="1769"/>
                    </a:lnTo>
                    <a:lnTo>
                      <a:pt x="882" y="1740"/>
                    </a:lnTo>
                    <a:lnTo>
                      <a:pt x="881" y="1713"/>
                    </a:lnTo>
                    <a:lnTo>
                      <a:pt x="882" y="1695"/>
                    </a:lnTo>
                    <a:lnTo>
                      <a:pt x="883" y="1675"/>
                    </a:lnTo>
                    <a:lnTo>
                      <a:pt x="885" y="1656"/>
                    </a:lnTo>
                    <a:lnTo>
                      <a:pt x="887" y="1638"/>
                    </a:lnTo>
                    <a:lnTo>
                      <a:pt x="891" y="1620"/>
                    </a:lnTo>
                    <a:lnTo>
                      <a:pt x="895" y="1601"/>
                    </a:lnTo>
                    <a:lnTo>
                      <a:pt x="900" y="1584"/>
                    </a:lnTo>
                    <a:lnTo>
                      <a:pt x="907" y="1565"/>
                    </a:lnTo>
                    <a:lnTo>
                      <a:pt x="913" y="1548"/>
                    </a:lnTo>
                    <a:lnTo>
                      <a:pt x="920" y="1529"/>
                    </a:lnTo>
                    <a:lnTo>
                      <a:pt x="928" y="1512"/>
                    </a:lnTo>
                    <a:lnTo>
                      <a:pt x="936" y="1496"/>
                    </a:lnTo>
                    <a:lnTo>
                      <a:pt x="946" y="1478"/>
                    </a:lnTo>
                    <a:lnTo>
                      <a:pt x="956" y="1462"/>
                    </a:lnTo>
                    <a:lnTo>
                      <a:pt x="966" y="1445"/>
                    </a:lnTo>
                    <a:lnTo>
                      <a:pt x="977" y="1429"/>
                    </a:lnTo>
                    <a:lnTo>
                      <a:pt x="989" y="1414"/>
                    </a:lnTo>
                    <a:lnTo>
                      <a:pt x="1001" y="1399"/>
                    </a:lnTo>
                    <a:lnTo>
                      <a:pt x="1014" y="1383"/>
                    </a:lnTo>
                    <a:lnTo>
                      <a:pt x="1027" y="1368"/>
                    </a:lnTo>
                    <a:lnTo>
                      <a:pt x="1041" y="1354"/>
                    </a:lnTo>
                    <a:lnTo>
                      <a:pt x="1055" y="1341"/>
                    </a:lnTo>
                    <a:lnTo>
                      <a:pt x="1070" y="1328"/>
                    </a:lnTo>
                    <a:lnTo>
                      <a:pt x="1085" y="1315"/>
                    </a:lnTo>
                    <a:lnTo>
                      <a:pt x="1101" y="1303"/>
                    </a:lnTo>
                    <a:lnTo>
                      <a:pt x="1117" y="1291"/>
                    </a:lnTo>
                    <a:lnTo>
                      <a:pt x="1133" y="1279"/>
                    </a:lnTo>
                    <a:lnTo>
                      <a:pt x="1150" y="1269"/>
                    </a:lnTo>
                    <a:lnTo>
                      <a:pt x="1167" y="1258"/>
                    </a:lnTo>
                    <a:lnTo>
                      <a:pt x="1186" y="1250"/>
                    </a:lnTo>
                    <a:lnTo>
                      <a:pt x="1203" y="1240"/>
                    </a:lnTo>
                    <a:lnTo>
                      <a:pt x="1222" y="1232"/>
                    </a:lnTo>
                    <a:lnTo>
                      <a:pt x="1242" y="1223"/>
                    </a:lnTo>
                    <a:lnTo>
                      <a:pt x="1263" y="1213"/>
                    </a:lnTo>
                    <a:lnTo>
                      <a:pt x="1283" y="1203"/>
                    </a:lnTo>
                    <a:lnTo>
                      <a:pt x="1303" y="1192"/>
                    </a:lnTo>
                    <a:lnTo>
                      <a:pt x="1322" y="1181"/>
                    </a:lnTo>
                    <a:lnTo>
                      <a:pt x="1340" y="1169"/>
                    </a:lnTo>
                    <a:lnTo>
                      <a:pt x="1359" y="1157"/>
                    </a:lnTo>
                    <a:lnTo>
                      <a:pt x="1376" y="1145"/>
                    </a:lnTo>
                    <a:lnTo>
                      <a:pt x="1394" y="1132"/>
                    </a:lnTo>
                    <a:lnTo>
                      <a:pt x="1411" y="1118"/>
                    </a:lnTo>
                    <a:lnTo>
                      <a:pt x="1426" y="1104"/>
                    </a:lnTo>
                    <a:lnTo>
                      <a:pt x="1443" y="1090"/>
                    </a:lnTo>
                    <a:lnTo>
                      <a:pt x="1458" y="1075"/>
                    </a:lnTo>
                    <a:lnTo>
                      <a:pt x="1472" y="1059"/>
                    </a:lnTo>
                    <a:lnTo>
                      <a:pt x="1485" y="1044"/>
                    </a:lnTo>
                    <a:lnTo>
                      <a:pt x="1499" y="1028"/>
                    </a:lnTo>
                    <a:lnTo>
                      <a:pt x="1511" y="1012"/>
                    </a:lnTo>
                    <a:lnTo>
                      <a:pt x="1523" y="994"/>
                    </a:lnTo>
                    <a:lnTo>
                      <a:pt x="1534" y="977"/>
                    </a:lnTo>
                    <a:lnTo>
                      <a:pt x="1545" y="958"/>
                    </a:lnTo>
                    <a:lnTo>
                      <a:pt x="1554" y="941"/>
                    </a:lnTo>
                    <a:lnTo>
                      <a:pt x="1563" y="921"/>
                    </a:lnTo>
                    <a:lnTo>
                      <a:pt x="1571" y="903"/>
                    </a:lnTo>
                    <a:lnTo>
                      <a:pt x="1579" y="883"/>
                    </a:lnTo>
                    <a:lnTo>
                      <a:pt x="1585" y="863"/>
                    </a:lnTo>
                    <a:lnTo>
                      <a:pt x="1591" y="843"/>
                    </a:lnTo>
                    <a:lnTo>
                      <a:pt x="1596" y="822"/>
                    </a:lnTo>
                    <a:lnTo>
                      <a:pt x="1600" y="801"/>
                    </a:lnTo>
                    <a:lnTo>
                      <a:pt x="1603" y="779"/>
                    </a:lnTo>
                    <a:lnTo>
                      <a:pt x="1606" y="757"/>
                    </a:lnTo>
                    <a:lnTo>
                      <a:pt x="1607" y="735"/>
                    </a:lnTo>
                    <a:lnTo>
                      <a:pt x="1607" y="712"/>
                    </a:lnTo>
                    <a:lnTo>
                      <a:pt x="1606" y="663"/>
                    </a:lnTo>
                    <a:lnTo>
                      <a:pt x="1599" y="617"/>
                    </a:lnTo>
                    <a:lnTo>
                      <a:pt x="1591" y="572"/>
                    </a:lnTo>
                    <a:lnTo>
                      <a:pt x="1578" y="530"/>
                    </a:lnTo>
                    <a:lnTo>
                      <a:pt x="1562" y="489"/>
                    </a:lnTo>
                    <a:lnTo>
                      <a:pt x="1544" y="451"/>
                    </a:lnTo>
                    <a:lnTo>
                      <a:pt x="1522" y="415"/>
                    </a:lnTo>
                    <a:lnTo>
                      <a:pt x="1498" y="382"/>
                    </a:lnTo>
                    <a:lnTo>
                      <a:pt x="1471" y="349"/>
                    </a:lnTo>
                    <a:lnTo>
                      <a:pt x="1442" y="320"/>
                    </a:lnTo>
                    <a:lnTo>
                      <a:pt x="1410" y="291"/>
                    </a:lnTo>
                    <a:lnTo>
                      <a:pt x="1377" y="265"/>
                    </a:lnTo>
                    <a:lnTo>
                      <a:pt x="1341" y="243"/>
                    </a:lnTo>
                    <a:lnTo>
                      <a:pt x="1304" y="221"/>
                    </a:lnTo>
                    <a:lnTo>
                      <a:pt x="1266" y="201"/>
                    </a:lnTo>
                    <a:lnTo>
                      <a:pt x="1226" y="184"/>
                    </a:lnTo>
                    <a:lnTo>
                      <a:pt x="1185" y="169"/>
                    </a:lnTo>
                    <a:lnTo>
                      <a:pt x="1143" y="156"/>
                    </a:lnTo>
                    <a:lnTo>
                      <a:pt x="1100" y="145"/>
                    </a:lnTo>
                    <a:lnTo>
                      <a:pt x="1056" y="136"/>
                    </a:lnTo>
                    <a:lnTo>
                      <a:pt x="1013" y="129"/>
                    </a:lnTo>
                    <a:lnTo>
                      <a:pt x="968" y="125"/>
                    </a:lnTo>
                    <a:lnTo>
                      <a:pt x="923" y="123"/>
                    </a:lnTo>
                    <a:lnTo>
                      <a:pt x="879" y="123"/>
                    </a:lnTo>
                    <a:lnTo>
                      <a:pt x="834" y="125"/>
                    </a:lnTo>
                    <a:lnTo>
                      <a:pt x="790" y="128"/>
                    </a:lnTo>
                    <a:lnTo>
                      <a:pt x="746" y="135"/>
                    </a:lnTo>
                    <a:lnTo>
                      <a:pt x="703" y="144"/>
                    </a:lnTo>
                    <a:lnTo>
                      <a:pt x="661" y="154"/>
                    </a:lnTo>
                    <a:lnTo>
                      <a:pt x="620" y="166"/>
                    </a:lnTo>
                    <a:lnTo>
                      <a:pt x="580" y="182"/>
                    </a:lnTo>
                    <a:lnTo>
                      <a:pt x="541" y="199"/>
                    </a:lnTo>
                    <a:lnTo>
                      <a:pt x="577" y="176"/>
                    </a:lnTo>
                    <a:lnTo>
                      <a:pt x="614" y="154"/>
                    </a:lnTo>
                    <a:lnTo>
                      <a:pt x="651" y="134"/>
                    </a:lnTo>
                    <a:lnTo>
                      <a:pt x="689" y="115"/>
                    </a:lnTo>
                    <a:lnTo>
                      <a:pt x="728" y="98"/>
                    </a:lnTo>
                    <a:lnTo>
                      <a:pt x="769" y="82"/>
                    </a:lnTo>
                    <a:lnTo>
                      <a:pt x="809" y="66"/>
                    </a:lnTo>
                    <a:lnTo>
                      <a:pt x="850" y="53"/>
                    </a:lnTo>
                    <a:lnTo>
                      <a:pt x="892" y="41"/>
                    </a:lnTo>
                    <a:lnTo>
                      <a:pt x="934" y="30"/>
                    </a:lnTo>
                    <a:lnTo>
                      <a:pt x="978" y="22"/>
                    </a:lnTo>
                    <a:lnTo>
                      <a:pt x="1021" y="14"/>
                    </a:lnTo>
                    <a:lnTo>
                      <a:pt x="1065" y="8"/>
                    </a:lnTo>
                    <a:lnTo>
                      <a:pt x="1109" y="3"/>
                    </a:lnTo>
                    <a:lnTo>
                      <a:pt x="1154" y="1"/>
                    </a:lnTo>
                    <a:lnTo>
                      <a:pt x="1200" y="0"/>
                    </a:lnTo>
                    <a:lnTo>
                      <a:pt x="1212" y="0"/>
                    </a:lnTo>
                    <a:lnTo>
                      <a:pt x="1265" y="2"/>
                    </a:lnTo>
                    <a:lnTo>
                      <a:pt x="1317" y="8"/>
                    </a:lnTo>
                    <a:lnTo>
                      <a:pt x="1367" y="16"/>
                    </a:lnTo>
                    <a:lnTo>
                      <a:pt x="1415" y="28"/>
                    </a:lnTo>
                    <a:lnTo>
                      <a:pt x="1462" y="42"/>
                    </a:lnTo>
                    <a:lnTo>
                      <a:pt x="1507" y="59"/>
                    </a:lnTo>
                    <a:lnTo>
                      <a:pt x="1550" y="78"/>
                    </a:lnTo>
                    <a:lnTo>
                      <a:pt x="1591" y="100"/>
                    </a:lnTo>
                    <a:lnTo>
                      <a:pt x="1630" y="124"/>
                    </a:lnTo>
                    <a:lnTo>
                      <a:pt x="1667" y="150"/>
                    </a:lnTo>
                    <a:lnTo>
                      <a:pt x="1702" y="178"/>
                    </a:lnTo>
                    <a:lnTo>
                      <a:pt x="1735" y="208"/>
                    </a:lnTo>
                    <a:lnTo>
                      <a:pt x="1767" y="239"/>
                    </a:lnTo>
                    <a:lnTo>
                      <a:pt x="1795" y="273"/>
                    </a:lnTo>
                    <a:lnTo>
                      <a:pt x="1823" y="307"/>
                    </a:lnTo>
                    <a:lnTo>
                      <a:pt x="1848" y="343"/>
                    </a:lnTo>
                    <a:lnTo>
                      <a:pt x="1872" y="380"/>
                    </a:lnTo>
                    <a:lnTo>
                      <a:pt x="1892" y="417"/>
                    </a:lnTo>
                    <a:lnTo>
                      <a:pt x="1911" y="456"/>
                    </a:lnTo>
                    <a:lnTo>
                      <a:pt x="1928" y="494"/>
                    </a:lnTo>
                    <a:lnTo>
                      <a:pt x="1942" y="534"/>
                    </a:lnTo>
                    <a:lnTo>
                      <a:pt x="1955" y="574"/>
                    </a:lnTo>
                    <a:lnTo>
                      <a:pt x="1965" y="613"/>
                    </a:lnTo>
                    <a:lnTo>
                      <a:pt x="1974" y="655"/>
                    </a:lnTo>
                    <a:lnTo>
                      <a:pt x="1979" y="694"/>
                    </a:lnTo>
                    <a:lnTo>
                      <a:pt x="1984" y="734"/>
                    </a:lnTo>
                    <a:lnTo>
                      <a:pt x="1985" y="774"/>
                    </a:lnTo>
                    <a:lnTo>
                      <a:pt x="1984" y="814"/>
                    </a:lnTo>
                    <a:lnTo>
                      <a:pt x="1982" y="852"/>
                    </a:lnTo>
                    <a:lnTo>
                      <a:pt x="1976" y="890"/>
                    </a:lnTo>
                    <a:lnTo>
                      <a:pt x="1968" y="927"/>
                    </a:lnTo>
                    <a:lnTo>
                      <a:pt x="1959" y="963"/>
                    </a:lnTo>
                    <a:lnTo>
                      <a:pt x="1943" y="1006"/>
                    </a:lnTo>
                    <a:lnTo>
                      <a:pt x="1928" y="1046"/>
                    </a:lnTo>
                    <a:lnTo>
                      <a:pt x="1912" y="1084"/>
                    </a:lnTo>
                    <a:lnTo>
                      <a:pt x="1896" y="1120"/>
                    </a:lnTo>
                    <a:lnTo>
                      <a:pt x="1877" y="1154"/>
                    </a:lnTo>
                    <a:lnTo>
                      <a:pt x="1857" y="1187"/>
                    </a:lnTo>
                    <a:lnTo>
                      <a:pt x="1848" y="1202"/>
                    </a:lnTo>
                    <a:lnTo>
                      <a:pt x="1837" y="1216"/>
                    </a:lnTo>
                    <a:lnTo>
                      <a:pt x="1826" y="1231"/>
                    </a:lnTo>
                    <a:lnTo>
                      <a:pt x="1814" y="1245"/>
                    </a:lnTo>
                    <a:lnTo>
                      <a:pt x="1802" y="1258"/>
                    </a:lnTo>
                    <a:lnTo>
                      <a:pt x="1790" y="1273"/>
                    </a:lnTo>
                    <a:lnTo>
                      <a:pt x="1777" y="1286"/>
                    </a:lnTo>
                    <a:lnTo>
                      <a:pt x="1764" y="1299"/>
                    </a:lnTo>
                    <a:lnTo>
                      <a:pt x="1735" y="1324"/>
                    </a:lnTo>
                    <a:lnTo>
                      <a:pt x="1705" y="1348"/>
                    </a:lnTo>
                    <a:lnTo>
                      <a:pt x="1672" y="1372"/>
                    </a:lnTo>
                    <a:lnTo>
                      <a:pt x="1637" y="1394"/>
                    </a:lnTo>
                    <a:lnTo>
                      <a:pt x="1599" y="1418"/>
                    </a:lnTo>
                    <a:lnTo>
                      <a:pt x="1558" y="1441"/>
                    </a:lnTo>
                    <a:lnTo>
                      <a:pt x="1509" y="1466"/>
                    </a:lnTo>
                    <a:lnTo>
                      <a:pt x="1461" y="1489"/>
                    </a:lnTo>
                    <a:lnTo>
                      <a:pt x="1437" y="1500"/>
                    </a:lnTo>
                    <a:lnTo>
                      <a:pt x="1415" y="1512"/>
                    </a:lnTo>
                    <a:lnTo>
                      <a:pt x="1395" y="1524"/>
                    </a:lnTo>
                    <a:lnTo>
                      <a:pt x="1374" y="1537"/>
                    </a:lnTo>
                    <a:lnTo>
                      <a:pt x="1365" y="1544"/>
                    </a:lnTo>
                    <a:lnTo>
                      <a:pt x="1357" y="1552"/>
                    </a:lnTo>
                    <a:lnTo>
                      <a:pt x="1348" y="1560"/>
                    </a:lnTo>
                    <a:lnTo>
                      <a:pt x="1340" y="1568"/>
                    </a:lnTo>
                    <a:lnTo>
                      <a:pt x="1333" y="1577"/>
                    </a:lnTo>
                    <a:lnTo>
                      <a:pt x="1325" y="1587"/>
                    </a:lnTo>
                    <a:lnTo>
                      <a:pt x="1320" y="1597"/>
                    </a:lnTo>
                    <a:lnTo>
                      <a:pt x="1313" y="1608"/>
                    </a:lnTo>
                    <a:lnTo>
                      <a:pt x="1309" y="1620"/>
                    </a:lnTo>
                    <a:lnTo>
                      <a:pt x="1304" y="1631"/>
                    </a:lnTo>
                    <a:lnTo>
                      <a:pt x="1300" y="1645"/>
                    </a:lnTo>
                    <a:lnTo>
                      <a:pt x="1298" y="1659"/>
                    </a:lnTo>
                    <a:lnTo>
                      <a:pt x="1295" y="1673"/>
                    </a:lnTo>
                    <a:lnTo>
                      <a:pt x="1293" y="1689"/>
                    </a:lnTo>
                    <a:lnTo>
                      <a:pt x="1292" y="1705"/>
                    </a:lnTo>
                    <a:lnTo>
                      <a:pt x="1293" y="1723"/>
                    </a:lnTo>
                    <a:lnTo>
                      <a:pt x="1293" y="1736"/>
                    </a:lnTo>
                    <a:lnTo>
                      <a:pt x="1296" y="1749"/>
                    </a:lnTo>
                    <a:lnTo>
                      <a:pt x="1298" y="1761"/>
                    </a:lnTo>
                    <a:lnTo>
                      <a:pt x="1300" y="1773"/>
                    </a:lnTo>
                    <a:lnTo>
                      <a:pt x="1303" y="1785"/>
                    </a:lnTo>
                    <a:lnTo>
                      <a:pt x="1308" y="1797"/>
                    </a:lnTo>
                    <a:lnTo>
                      <a:pt x="1312" y="1808"/>
                    </a:lnTo>
                    <a:lnTo>
                      <a:pt x="1316" y="1819"/>
                    </a:lnTo>
                    <a:lnTo>
                      <a:pt x="1322" y="1829"/>
                    </a:lnTo>
                    <a:lnTo>
                      <a:pt x="1328" y="1839"/>
                    </a:lnTo>
                    <a:lnTo>
                      <a:pt x="1335" y="1849"/>
                    </a:lnTo>
                    <a:lnTo>
                      <a:pt x="1341" y="1859"/>
                    </a:lnTo>
                    <a:lnTo>
                      <a:pt x="1348" y="1867"/>
                    </a:lnTo>
                    <a:lnTo>
                      <a:pt x="1357" y="1876"/>
                    </a:lnTo>
                    <a:lnTo>
                      <a:pt x="1364" y="1885"/>
                    </a:lnTo>
                    <a:lnTo>
                      <a:pt x="1373" y="1893"/>
                    </a:lnTo>
                    <a:lnTo>
                      <a:pt x="1382" y="1900"/>
                    </a:lnTo>
                    <a:lnTo>
                      <a:pt x="1390" y="1907"/>
                    </a:lnTo>
                    <a:lnTo>
                      <a:pt x="1400" y="1913"/>
                    </a:lnTo>
                    <a:lnTo>
                      <a:pt x="1410" y="1920"/>
                    </a:lnTo>
                    <a:lnTo>
                      <a:pt x="1432" y="1931"/>
                    </a:lnTo>
                    <a:lnTo>
                      <a:pt x="1453" y="1939"/>
                    </a:lnTo>
                    <a:lnTo>
                      <a:pt x="1476" y="1947"/>
                    </a:lnTo>
                    <a:lnTo>
                      <a:pt x="1500" y="1952"/>
                    </a:lnTo>
                    <a:lnTo>
                      <a:pt x="1525" y="1956"/>
                    </a:lnTo>
                    <a:lnTo>
                      <a:pt x="1550" y="1957"/>
                    </a:lnTo>
                    <a:lnTo>
                      <a:pt x="1593" y="1955"/>
                    </a:lnTo>
                    <a:lnTo>
                      <a:pt x="1634" y="1950"/>
                    </a:lnTo>
                    <a:lnTo>
                      <a:pt x="1673" y="1943"/>
                    </a:lnTo>
                    <a:lnTo>
                      <a:pt x="1712" y="1932"/>
                    </a:lnTo>
                    <a:lnTo>
                      <a:pt x="1749" y="1919"/>
                    </a:lnTo>
                    <a:lnTo>
                      <a:pt x="1783" y="1902"/>
                    </a:lnTo>
                    <a:lnTo>
                      <a:pt x="1818" y="1884"/>
                    </a:lnTo>
                    <a:lnTo>
                      <a:pt x="1850" y="1863"/>
                    </a:lnTo>
                    <a:lnTo>
                      <a:pt x="1881" y="1840"/>
                    </a:lnTo>
                    <a:lnTo>
                      <a:pt x="1911" y="1816"/>
                    </a:lnTo>
                    <a:lnTo>
                      <a:pt x="1939" y="1789"/>
                    </a:lnTo>
                    <a:lnTo>
                      <a:pt x="1966" y="1761"/>
                    </a:lnTo>
                    <a:lnTo>
                      <a:pt x="1992" y="1732"/>
                    </a:lnTo>
                    <a:lnTo>
                      <a:pt x="2016" y="1700"/>
                    </a:lnTo>
                    <a:lnTo>
                      <a:pt x="2039" y="1667"/>
                    </a:lnTo>
                    <a:lnTo>
                      <a:pt x="2061" y="1634"/>
                    </a:lnTo>
                    <a:lnTo>
                      <a:pt x="2081" y="1599"/>
                    </a:lnTo>
                    <a:lnTo>
                      <a:pt x="2100" y="1563"/>
                    </a:lnTo>
                    <a:lnTo>
                      <a:pt x="2118" y="1526"/>
                    </a:lnTo>
                    <a:lnTo>
                      <a:pt x="2134" y="1489"/>
                    </a:lnTo>
                    <a:lnTo>
                      <a:pt x="2148" y="1452"/>
                    </a:lnTo>
                    <a:lnTo>
                      <a:pt x="2162" y="1414"/>
                    </a:lnTo>
                    <a:lnTo>
                      <a:pt x="2174" y="1376"/>
                    </a:lnTo>
                    <a:lnTo>
                      <a:pt x="2185" y="1339"/>
                    </a:lnTo>
                    <a:lnTo>
                      <a:pt x="2195" y="1301"/>
                    </a:lnTo>
                    <a:lnTo>
                      <a:pt x="2203" y="1263"/>
                    </a:lnTo>
                    <a:lnTo>
                      <a:pt x="2210" y="1226"/>
                    </a:lnTo>
                    <a:lnTo>
                      <a:pt x="2216" y="1189"/>
                    </a:lnTo>
                    <a:lnTo>
                      <a:pt x="2220" y="1153"/>
                    </a:lnTo>
                    <a:lnTo>
                      <a:pt x="2223" y="1118"/>
                    </a:lnTo>
                    <a:lnTo>
                      <a:pt x="2225" y="1084"/>
                    </a:lnTo>
                    <a:lnTo>
                      <a:pt x="2225" y="1052"/>
                    </a:lnTo>
                    <a:lnTo>
                      <a:pt x="2225" y="1019"/>
                    </a:lnTo>
                    <a:lnTo>
                      <a:pt x="2224" y="987"/>
                    </a:lnTo>
                    <a:lnTo>
                      <a:pt x="2222" y="954"/>
                    </a:lnTo>
                    <a:lnTo>
                      <a:pt x="2220" y="922"/>
                    </a:lnTo>
                    <a:lnTo>
                      <a:pt x="2217" y="892"/>
                    </a:lnTo>
                    <a:lnTo>
                      <a:pt x="2213" y="860"/>
                    </a:lnTo>
                    <a:lnTo>
                      <a:pt x="2209" y="830"/>
                    </a:lnTo>
                    <a:lnTo>
                      <a:pt x="2204" y="801"/>
                    </a:lnTo>
                    <a:lnTo>
                      <a:pt x="2198" y="770"/>
                    </a:lnTo>
                    <a:lnTo>
                      <a:pt x="2192" y="742"/>
                    </a:lnTo>
                    <a:lnTo>
                      <a:pt x="2185" y="712"/>
                    </a:lnTo>
                    <a:lnTo>
                      <a:pt x="2178" y="684"/>
                    </a:lnTo>
                    <a:lnTo>
                      <a:pt x="2169" y="657"/>
                    </a:lnTo>
                    <a:lnTo>
                      <a:pt x="2161" y="630"/>
                    </a:lnTo>
                    <a:lnTo>
                      <a:pt x="2151" y="603"/>
                    </a:lnTo>
                    <a:lnTo>
                      <a:pt x="2142" y="576"/>
                    </a:lnTo>
                    <a:lnTo>
                      <a:pt x="2132" y="551"/>
                    </a:lnTo>
                    <a:lnTo>
                      <a:pt x="2121" y="526"/>
                    </a:lnTo>
                    <a:lnTo>
                      <a:pt x="2110" y="501"/>
                    </a:lnTo>
                    <a:lnTo>
                      <a:pt x="2098" y="477"/>
                    </a:lnTo>
                    <a:lnTo>
                      <a:pt x="2086" y="455"/>
                    </a:lnTo>
                    <a:lnTo>
                      <a:pt x="2073" y="432"/>
                    </a:lnTo>
                    <a:lnTo>
                      <a:pt x="2060" y="410"/>
                    </a:lnTo>
                    <a:lnTo>
                      <a:pt x="2047" y="388"/>
                    </a:lnTo>
                    <a:lnTo>
                      <a:pt x="2033" y="368"/>
                    </a:lnTo>
                    <a:lnTo>
                      <a:pt x="2019" y="347"/>
                    </a:lnTo>
                    <a:lnTo>
                      <a:pt x="2003" y="327"/>
                    </a:lnTo>
                    <a:lnTo>
                      <a:pt x="1988" y="309"/>
                    </a:lnTo>
                    <a:lnTo>
                      <a:pt x="1973" y="290"/>
                    </a:lnTo>
                    <a:lnTo>
                      <a:pt x="1956" y="273"/>
                    </a:lnTo>
                    <a:lnTo>
                      <a:pt x="1940" y="256"/>
                    </a:lnTo>
                    <a:lnTo>
                      <a:pt x="1924" y="239"/>
                    </a:lnTo>
                    <a:close/>
                    <a:moveTo>
                      <a:pt x="486" y="2168"/>
                    </a:moveTo>
                    <a:lnTo>
                      <a:pt x="454" y="2145"/>
                    </a:lnTo>
                    <a:lnTo>
                      <a:pt x="425" y="2120"/>
                    </a:lnTo>
                    <a:lnTo>
                      <a:pt x="395" y="2095"/>
                    </a:lnTo>
                    <a:lnTo>
                      <a:pt x="367" y="2069"/>
                    </a:lnTo>
                    <a:lnTo>
                      <a:pt x="346" y="2048"/>
                    </a:lnTo>
                    <a:lnTo>
                      <a:pt x="327" y="2027"/>
                    </a:lnTo>
                    <a:lnTo>
                      <a:pt x="306" y="2006"/>
                    </a:lnTo>
                    <a:lnTo>
                      <a:pt x="287" y="1984"/>
                    </a:lnTo>
                    <a:lnTo>
                      <a:pt x="268" y="1961"/>
                    </a:lnTo>
                    <a:lnTo>
                      <a:pt x="250" y="1938"/>
                    </a:lnTo>
                    <a:lnTo>
                      <a:pt x="233" y="1915"/>
                    </a:lnTo>
                    <a:lnTo>
                      <a:pt x="216" y="1891"/>
                    </a:lnTo>
                    <a:lnTo>
                      <a:pt x="199" y="1866"/>
                    </a:lnTo>
                    <a:lnTo>
                      <a:pt x="183" y="1842"/>
                    </a:lnTo>
                    <a:lnTo>
                      <a:pt x="168" y="1817"/>
                    </a:lnTo>
                    <a:lnTo>
                      <a:pt x="152" y="1791"/>
                    </a:lnTo>
                    <a:lnTo>
                      <a:pt x="138" y="1765"/>
                    </a:lnTo>
                    <a:lnTo>
                      <a:pt x="125" y="1739"/>
                    </a:lnTo>
                    <a:lnTo>
                      <a:pt x="112" y="1713"/>
                    </a:lnTo>
                    <a:lnTo>
                      <a:pt x="100" y="1686"/>
                    </a:lnTo>
                    <a:lnTo>
                      <a:pt x="88" y="1659"/>
                    </a:lnTo>
                    <a:lnTo>
                      <a:pt x="77" y="1630"/>
                    </a:lnTo>
                    <a:lnTo>
                      <a:pt x="68" y="1603"/>
                    </a:lnTo>
                    <a:lnTo>
                      <a:pt x="58" y="1574"/>
                    </a:lnTo>
                    <a:lnTo>
                      <a:pt x="49" y="1546"/>
                    </a:lnTo>
                    <a:lnTo>
                      <a:pt x="41" y="1517"/>
                    </a:lnTo>
                    <a:lnTo>
                      <a:pt x="34" y="1488"/>
                    </a:lnTo>
                    <a:lnTo>
                      <a:pt x="26" y="1459"/>
                    </a:lnTo>
                    <a:lnTo>
                      <a:pt x="21" y="1428"/>
                    </a:lnTo>
                    <a:lnTo>
                      <a:pt x="15" y="1399"/>
                    </a:lnTo>
                    <a:lnTo>
                      <a:pt x="11" y="1368"/>
                    </a:lnTo>
                    <a:lnTo>
                      <a:pt x="7" y="1338"/>
                    </a:lnTo>
                    <a:lnTo>
                      <a:pt x="4" y="1306"/>
                    </a:lnTo>
                    <a:lnTo>
                      <a:pt x="2" y="1276"/>
                    </a:lnTo>
                    <a:lnTo>
                      <a:pt x="0" y="1244"/>
                    </a:lnTo>
                    <a:lnTo>
                      <a:pt x="0" y="1213"/>
                    </a:lnTo>
                    <a:lnTo>
                      <a:pt x="1" y="1167"/>
                    </a:lnTo>
                    <a:lnTo>
                      <a:pt x="4" y="1121"/>
                    </a:lnTo>
                    <a:lnTo>
                      <a:pt x="10" y="1076"/>
                    </a:lnTo>
                    <a:lnTo>
                      <a:pt x="16" y="1029"/>
                    </a:lnTo>
                    <a:lnTo>
                      <a:pt x="26" y="983"/>
                    </a:lnTo>
                    <a:lnTo>
                      <a:pt x="37" y="938"/>
                    </a:lnTo>
                    <a:lnTo>
                      <a:pt x="50" y="892"/>
                    </a:lnTo>
                    <a:lnTo>
                      <a:pt x="64" y="847"/>
                    </a:lnTo>
                    <a:lnTo>
                      <a:pt x="81" y="803"/>
                    </a:lnTo>
                    <a:lnTo>
                      <a:pt x="98" y="758"/>
                    </a:lnTo>
                    <a:lnTo>
                      <a:pt x="119" y="715"/>
                    </a:lnTo>
                    <a:lnTo>
                      <a:pt x="139" y="672"/>
                    </a:lnTo>
                    <a:lnTo>
                      <a:pt x="162" y="631"/>
                    </a:lnTo>
                    <a:lnTo>
                      <a:pt x="187" y="591"/>
                    </a:lnTo>
                    <a:lnTo>
                      <a:pt x="213" y="551"/>
                    </a:lnTo>
                    <a:lnTo>
                      <a:pt x="242" y="514"/>
                    </a:lnTo>
                    <a:lnTo>
                      <a:pt x="271" y="477"/>
                    </a:lnTo>
                    <a:lnTo>
                      <a:pt x="302" y="443"/>
                    </a:lnTo>
                    <a:lnTo>
                      <a:pt x="334" y="409"/>
                    </a:lnTo>
                    <a:lnTo>
                      <a:pt x="368" y="379"/>
                    </a:lnTo>
                    <a:lnTo>
                      <a:pt x="404" y="348"/>
                    </a:lnTo>
                    <a:lnTo>
                      <a:pt x="441" y="321"/>
                    </a:lnTo>
                    <a:lnTo>
                      <a:pt x="479" y="296"/>
                    </a:lnTo>
                    <a:lnTo>
                      <a:pt x="518" y="272"/>
                    </a:lnTo>
                    <a:lnTo>
                      <a:pt x="559" y="251"/>
                    </a:lnTo>
                    <a:lnTo>
                      <a:pt x="601" y="233"/>
                    </a:lnTo>
                    <a:lnTo>
                      <a:pt x="645" y="216"/>
                    </a:lnTo>
                    <a:lnTo>
                      <a:pt x="689" y="203"/>
                    </a:lnTo>
                    <a:lnTo>
                      <a:pt x="735" y="193"/>
                    </a:lnTo>
                    <a:lnTo>
                      <a:pt x="782" y="185"/>
                    </a:lnTo>
                    <a:lnTo>
                      <a:pt x="830" y="181"/>
                    </a:lnTo>
                    <a:lnTo>
                      <a:pt x="879" y="178"/>
                    </a:lnTo>
                    <a:lnTo>
                      <a:pt x="912" y="179"/>
                    </a:lnTo>
                    <a:lnTo>
                      <a:pt x="945" y="182"/>
                    </a:lnTo>
                    <a:lnTo>
                      <a:pt x="978" y="185"/>
                    </a:lnTo>
                    <a:lnTo>
                      <a:pt x="1010" y="189"/>
                    </a:lnTo>
                    <a:lnTo>
                      <a:pt x="1042" y="195"/>
                    </a:lnTo>
                    <a:lnTo>
                      <a:pt x="1072" y="202"/>
                    </a:lnTo>
                    <a:lnTo>
                      <a:pt x="1103" y="210"/>
                    </a:lnTo>
                    <a:lnTo>
                      <a:pt x="1132" y="220"/>
                    </a:lnTo>
                    <a:lnTo>
                      <a:pt x="1161" y="231"/>
                    </a:lnTo>
                    <a:lnTo>
                      <a:pt x="1189" y="241"/>
                    </a:lnTo>
                    <a:lnTo>
                      <a:pt x="1216" y="255"/>
                    </a:lnTo>
                    <a:lnTo>
                      <a:pt x="1242" y="269"/>
                    </a:lnTo>
                    <a:lnTo>
                      <a:pt x="1268" y="283"/>
                    </a:lnTo>
                    <a:lnTo>
                      <a:pt x="1292" y="298"/>
                    </a:lnTo>
                    <a:lnTo>
                      <a:pt x="1316" y="315"/>
                    </a:lnTo>
                    <a:lnTo>
                      <a:pt x="1339" y="333"/>
                    </a:lnTo>
                    <a:lnTo>
                      <a:pt x="1361" y="350"/>
                    </a:lnTo>
                    <a:lnTo>
                      <a:pt x="1381" y="370"/>
                    </a:lnTo>
                    <a:lnTo>
                      <a:pt x="1400" y="389"/>
                    </a:lnTo>
                    <a:lnTo>
                      <a:pt x="1419" y="410"/>
                    </a:lnTo>
                    <a:lnTo>
                      <a:pt x="1435" y="432"/>
                    </a:lnTo>
                    <a:lnTo>
                      <a:pt x="1451" y="455"/>
                    </a:lnTo>
                    <a:lnTo>
                      <a:pt x="1465" y="477"/>
                    </a:lnTo>
                    <a:lnTo>
                      <a:pt x="1479" y="500"/>
                    </a:lnTo>
                    <a:lnTo>
                      <a:pt x="1491" y="524"/>
                    </a:lnTo>
                    <a:lnTo>
                      <a:pt x="1500" y="549"/>
                    </a:lnTo>
                    <a:lnTo>
                      <a:pt x="1509" y="574"/>
                    </a:lnTo>
                    <a:lnTo>
                      <a:pt x="1517" y="600"/>
                    </a:lnTo>
                    <a:lnTo>
                      <a:pt x="1522" y="626"/>
                    </a:lnTo>
                    <a:lnTo>
                      <a:pt x="1526" y="654"/>
                    </a:lnTo>
                    <a:lnTo>
                      <a:pt x="1529" y="681"/>
                    </a:lnTo>
                    <a:lnTo>
                      <a:pt x="1530" y="708"/>
                    </a:lnTo>
                    <a:lnTo>
                      <a:pt x="1530" y="727"/>
                    </a:lnTo>
                    <a:lnTo>
                      <a:pt x="1529" y="745"/>
                    </a:lnTo>
                    <a:lnTo>
                      <a:pt x="1526" y="764"/>
                    </a:lnTo>
                    <a:lnTo>
                      <a:pt x="1524" y="782"/>
                    </a:lnTo>
                    <a:lnTo>
                      <a:pt x="1520" y="799"/>
                    </a:lnTo>
                    <a:lnTo>
                      <a:pt x="1517" y="817"/>
                    </a:lnTo>
                    <a:lnTo>
                      <a:pt x="1511" y="834"/>
                    </a:lnTo>
                    <a:lnTo>
                      <a:pt x="1506" y="852"/>
                    </a:lnTo>
                    <a:lnTo>
                      <a:pt x="1500" y="869"/>
                    </a:lnTo>
                    <a:lnTo>
                      <a:pt x="1493" y="885"/>
                    </a:lnTo>
                    <a:lnTo>
                      <a:pt x="1485" y="902"/>
                    </a:lnTo>
                    <a:lnTo>
                      <a:pt x="1477" y="918"/>
                    </a:lnTo>
                    <a:lnTo>
                      <a:pt x="1469" y="934"/>
                    </a:lnTo>
                    <a:lnTo>
                      <a:pt x="1459" y="950"/>
                    </a:lnTo>
                    <a:lnTo>
                      <a:pt x="1449" y="965"/>
                    </a:lnTo>
                    <a:lnTo>
                      <a:pt x="1438" y="980"/>
                    </a:lnTo>
                    <a:lnTo>
                      <a:pt x="1427" y="995"/>
                    </a:lnTo>
                    <a:lnTo>
                      <a:pt x="1415" y="1009"/>
                    </a:lnTo>
                    <a:lnTo>
                      <a:pt x="1403" y="1022"/>
                    </a:lnTo>
                    <a:lnTo>
                      <a:pt x="1390" y="1037"/>
                    </a:lnTo>
                    <a:lnTo>
                      <a:pt x="1377" y="1050"/>
                    </a:lnTo>
                    <a:lnTo>
                      <a:pt x="1363" y="1063"/>
                    </a:lnTo>
                    <a:lnTo>
                      <a:pt x="1349" y="1075"/>
                    </a:lnTo>
                    <a:lnTo>
                      <a:pt x="1335" y="1087"/>
                    </a:lnTo>
                    <a:lnTo>
                      <a:pt x="1318" y="1097"/>
                    </a:lnTo>
                    <a:lnTo>
                      <a:pt x="1303" y="1109"/>
                    </a:lnTo>
                    <a:lnTo>
                      <a:pt x="1287" y="1119"/>
                    </a:lnTo>
                    <a:lnTo>
                      <a:pt x="1271" y="1130"/>
                    </a:lnTo>
                    <a:lnTo>
                      <a:pt x="1253" y="1139"/>
                    </a:lnTo>
                    <a:lnTo>
                      <a:pt x="1236" y="1149"/>
                    </a:lnTo>
                    <a:lnTo>
                      <a:pt x="1217" y="1157"/>
                    </a:lnTo>
                    <a:lnTo>
                      <a:pt x="1199" y="1165"/>
                    </a:lnTo>
                    <a:lnTo>
                      <a:pt x="1178" y="1175"/>
                    </a:lnTo>
                    <a:lnTo>
                      <a:pt x="1157" y="1184"/>
                    </a:lnTo>
                    <a:lnTo>
                      <a:pt x="1137" y="1194"/>
                    </a:lnTo>
                    <a:lnTo>
                      <a:pt x="1117" y="1205"/>
                    </a:lnTo>
                    <a:lnTo>
                      <a:pt x="1097" y="1217"/>
                    </a:lnTo>
                    <a:lnTo>
                      <a:pt x="1078" y="1229"/>
                    </a:lnTo>
                    <a:lnTo>
                      <a:pt x="1059" y="1241"/>
                    </a:lnTo>
                    <a:lnTo>
                      <a:pt x="1042" y="1254"/>
                    </a:lnTo>
                    <a:lnTo>
                      <a:pt x="1023" y="1267"/>
                    </a:lnTo>
                    <a:lnTo>
                      <a:pt x="1007" y="1281"/>
                    </a:lnTo>
                    <a:lnTo>
                      <a:pt x="990" y="1295"/>
                    </a:lnTo>
                    <a:lnTo>
                      <a:pt x="973" y="1310"/>
                    </a:lnTo>
                    <a:lnTo>
                      <a:pt x="958" y="1325"/>
                    </a:lnTo>
                    <a:lnTo>
                      <a:pt x="943" y="1341"/>
                    </a:lnTo>
                    <a:lnTo>
                      <a:pt x="929" y="1356"/>
                    </a:lnTo>
                    <a:lnTo>
                      <a:pt x="916" y="1374"/>
                    </a:lnTo>
                    <a:lnTo>
                      <a:pt x="903" y="1390"/>
                    </a:lnTo>
                    <a:lnTo>
                      <a:pt x="891" y="1407"/>
                    </a:lnTo>
                    <a:lnTo>
                      <a:pt x="879" y="1425"/>
                    </a:lnTo>
                    <a:lnTo>
                      <a:pt x="868" y="1443"/>
                    </a:lnTo>
                    <a:lnTo>
                      <a:pt x="858" y="1462"/>
                    </a:lnTo>
                    <a:lnTo>
                      <a:pt x="848" y="1481"/>
                    </a:lnTo>
                    <a:lnTo>
                      <a:pt x="839" y="1501"/>
                    </a:lnTo>
                    <a:lnTo>
                      <a:pt x="832" y="1521"/>
                    </a:lnTo>
                    <a:lnTo>
                      <a:pt x="825" y="1540"/>
                    </a:lnTo>
                    <a:lnTo>
                      <a:pt x="819" y="1561"/>
                    </a:lnTo>
                    <a:lnTo>
                      <a:pt x="813" y="1583"/>
                    </a:lnTo>
                    <a:lnTo>
                      <a:pt x="809" y="1603"/>
                    </a:lnTo>
                    <a:lnTo>
                      <a:pt x="806" y="1625"/>
                    </a:lnTo>
                    <a:lnTo>
                      <a:pt x="804" y="1648"/>
                    </a:lnTo>
                    <a:lnTo>
                      <a:pt x="802" y="1670"/>
                    </a:lnTo>
                    <a:lnTo>
                      <a:pt x="801" y="1692"/>
                    </a:lnTo>
                    <a:lnTo>
                      <a:pt x="804" y="1741"/>
                    </a:lnTo>
                    <a:lnTo>
                      <a:pt x="809" y="1788"/>
                    </a:lnTo>
                    <a:lnTo>
                      <a:pt x="818" y="1833"/>
                    </a:lnTo>
                    <a:lnTo>
                      <a:pt x="831" y="1875"/>
                    </a:lnTo>
                    <a:lnTo>
                      <a:pt x="846" y="1915"/>
                    </a:lnTo>
                    <a:lnTo>
                      <a:pt x="866" y="1953"/>
                    </a:lnTo>
                    <a:lnTo>
                      <a:pt x="886" y="1990"/>
                    </a:lnTo>
                    <a:lnTo>
                      <a:pt x="911" y="2024"/>
                    </a:lnTo>
                    <a:lnTo>
                      <a:pt x="937" y="2056"/>
                    </a:lnTo>
                    <a:lnTo>
                      <a:pt x="967" y="2086"/>
                    </a:lnTo>
                    <a:lnTo>
                      <a:pt x="998" y="2114"/>
                    </a:lnTo>
                    <a:lnTo>
                      <a:pt x="1032" y="2139"/>
                    </a:lnTo>
                    <a:lnTo>
                      <a:pt x="1067" y="2163"/>
                    </a:lnTo>
                    <a:lnTo>
                      <a:pt x="1104" y="2185"/>
                    </a:lnTo>
                    <a:lnTo>
                      <a:pt x="1143" y="2205"/>
                    </a:lnTo>
                    <a:lnTo>
                      <a:pt x="1182" y="2222"/>
                    </a:lnTo>
                    <a:lnTo>
                      <a:pt x="1224" y="2237"/>
                    </a:lnTo>
                    <a:lnTo>
                      <a:pt x="1265" y="2250"/>
                    </a:lnTo>
                    <a:lnTo>
                      <a:pt x="1309" y="2261"/>
                    </a:lnTo>
                    <a:lnTo>
                      <a:pt x="1352" y="2270"/>
                    </a:lnTo>
                    <a:lnTo>
                      <a:pt x="1396" y="2276"/>
                    </a:lnTo>
                    <a:lnTo>
                      <a:pt x="1440" y="2281"/>
                    </a:lnTo>
                    <a:lnTo>
                      <a:pt x="1485" y="2284"/>
                    </a:lnTo>
                    <a:lnTo>
                      <a:pt x="1530" y="2284"/>
                    </a:lnTo>
                    <a:lnTo>
                      <a:pt x="1574" y="2282"/>
                    </a:lnTo>
                    <a:lnTo>
                      <a:pt x="1619" y="2278"/>
                    </a:lnTo>
                    <a:lnTo>
                      <a:pt x="1663" y="2272"/>
                    </a:lnTo>
                    <a:lnTo>
                      <a:pt x="1705" y="2263"/>
                    </a:lnTo>
                    <a:lnTo>
                      <a:pt x="1747" y="2254"/>
                    </a:lnTo>
                    <a:lnTo>
                      <a:pt x="1789" y="2241"/>
                    </a:lnTo>
                    <a:lnTo>
                      <a:pt x="1829" y="2225"/>
                    </a:lnTo>
                    <a:lnTo>
                      <a:pt x="1867" y="2209"/>
                    </a:lnTo>
                    <a:lnTo>
                      <a:pt x="1831" y="2231"/>
                    </a:lnTo>
                    <a:lnTo>
                      <a:pt x="1795" y="2253"/>
                    </a:lnTo>
                    <a:lnTo>
                      <a:pt x="1758" y="2272"/>
                    </a:lnTo>
                    <a:lnTo>
                      <a:pt x="1720" y="2292"/>
                    </a:lnTo>
                    <a:lnTo>
                      <a:pt x="1681" y="2309"/>
                    </a:lnTo>
                    <a:lnTo>
                      <a:pt x="1642" y="2325"/>
                    </a:lnTo>
                    <a:lnTo>
                      <a:pt x="1602" y="2340"/>
                    </a:lnTo>
                    <a:lnTo>
                      <a:pt x="1561" y="2354"/>
                    </a:lnTo>
                    <a:lnTo>
                      <a:pt x="1520" y="2365"/>
                    </a:lnTo>
                    <a:lnTo>
                      <a:pt x="1479" y="2375"/>
                    </a:lnTo>
                    <a:lnTo>
                      <a:pt x="1436" y="2384"/>
                    </a:lnTo>
                    <a:lnTo>
                      <a:pt x="1394" y="2392"/>
                    </a:lnTo>
                    <a:lnTo>
                      <a:pt x="1351" y="2398"/>
                    </a:lnTo>
                    <a:lnTo>
                      <a:pt x="1309" y="2403"/>
                    </a:lnTo>
                    <a:lnTo>
                      <a:pt x="1266" y="2406"/>
                    </a:lnTo>
                    <a:lnTo>
                      <a:pt x="1224" y="2407"/>
                    </a:lnTo>
                    <a:lnTo>
                      <a:pt x="1204" y="2407"/>
                    </a:lnTo>
                    <a:lnTo>
                      <a:pt x="1198" y="2407"/>
                    </a:lnTo>
                    <a:lnTo>
                      <a:pt x="1143" y="2405"/>
                    </a:lnTo>
                    <a:lnTo>
                      <a:pt x="1092" y="2399"/>
                    </a:lnTo>
                    <a:lnTo>
                      <a:pt x="1042" y="2391"/>
                    </a:lnTo>
                    <a:lnTo>
                      <a:pt x="993" y="2380"/>
                    </a:lnTo>
                    <a:lnTo>
                      <a:pt x="947" y="2365"/>
                    </a:lnTo>
                    <a:lnTo>
                      <a:pt x="903" y="2348"/>
                    </a:lnTo>
                    <a:lnTo>
                      <a:pt x="859" y="2329"/>
                    </a:lnTo>
                    <a:lnTo>
                      <a:pt x="819" y="2307"/>
                    </a:lnTo>
                    <a:lnTo>
                      <a:pt x="780" y="2283"/>
                    </a:lnTo>
                    <a:lnTo>
                      <a:pt x="743" y="2257"/>
                    </a:lnTo>
                    <a:lnTo>
                      <a:pt x="708" y="2229"/>
                    </a:lnTo>
                    <a:lnTo>
                      <a:pt x="674" y="2198"/>
                    </a:lnTo>
                    <a:lnTo>
                      <a:pt x="643" y="2167"/>
                    </a:lnTo>
                    <a:lnTo>
                      <a:pt x="614" y="2134"/>
                    </a:lnTo>
                    <a:lnTo>
                      <a:pt x="587" y="2099"/>
                    </a:lnTo>
                    <a:lnTo>
                      <a:pt x="562" y="2063"/>
                    </a:lnTo>
                    <a:lnTo>
                      <a:pt x="539" y="2026"/>
                    </a:lnTo>
                    <a:lnTo>
                      <a:pt x="517" y="1989"/>
                    </a:lnTo>
                    <a:lnTo>
                      <a:pt x="499" y="1950"/>
                    </a:lnTo>
                    <a:lnTo>
                      <a:pt x="482" y="1911"/>
                    </a:lnTo>
                    <a:lnTo>
                      <a:pt x="467" y="1872"/>
                    </a:lnTo>
                    <a:lnTo>
                      <a:pt x="455" y="1832"/>
                    </a:lnTo>
                    <a:lnTo>
                      <a:pt x="444" y="1791"/>
                    </a:lnTo>
                    <a:lnTo>
                      <a:pt x="437" y="1751"/>
                    </a:lnTo>
                    <a:lnTo>
                      <a:pt x="430" y="1711"/>
                    </a:lnTo>
                    <a:lnTo>
                      <a:pt x="427" y="1671"/>
                    </a:lnTo>
                    <a:lnTo>
                      <a:pt x="426" y="1631"/>
                    </a:lnTo>
                    <a:lnTo>
                      <a:pt x="426" y="1592"/>
                    </a:lnTo>
                    <a:lnTo>
                      <a:pt x="429" y="1553"/>
                    </a:lnTo>
                    <a:lnTo>
                      <a:pt x="434" y="1516"/>
                    </a:lnTo>
                    <a:lnTo>
                      <a:pt x="442" y="1479"/>
                    </a:lnTo>
                    <a:lnTo>
                      <a:pt x="452" y="1443"/>
                    </a:lnTo>
                    <a:lnTo>
                      <a:pt x="467" y="1399"/>
                    </a:lnTo>
                    <a:lnTo>
                      <a:pt x="482" y="1358"/>
                    </a:lnTo>
                    <a:lnTo>
                      <a:pt x="498" y="1319"/>
                    </a:lnTo>
                    <a:lnTo>
                      <a:pt x="515" y="1283"/>
                    </a:lnTo>
                    <a:lnTo>
                      <a:pt x="532" y="1250"/>
                    </a:lnTo>
                    <a:lnTo>
                      <a:pt x="552" y="1218"/>
                    </a:lnTo>
                    <a:lnTo>
                      <a:pt x="562" y="1203"/>
                    </a:lnTo>
                    <a:lnTo>
                      <a:pt x="573" y="1188"/>
                    </a:lnTo>
                    <a:lnTo>
                      <a:pt x="584" y="1174"/>
                    </a:lnTo>
                    <a:lnTo>
                      <a:pt x="594" y="1159"/>
                    </a:lnTo>
                    <a:lnTo>
                      <a:pt x="606" y="1145"/>
                    </a:lnTo>
                    <a:lnTo>
                      <a:pt x="618" y="1132"/>
                    </a:lnTo>
                    <a:lnTo>
                      <a:pt x="631" y="1119"/>
                    </a:lnTo>
                    <a:lnTo>
                      <a:pt x="645" y="1106"/>
                    </a:lnTo>
                    <a:lnTo>
                      <a:pt x="673" y="1081"/>
                    </a:lnTo>
                    <a:lnTo>
                      <a:pt x="703" y="1056"/>
                    </a:lnTo>
                    <a:lnTo>
                      <a:pt x="736" y="1032"/>
                    </a:lnTo>
                    <a:lnTo>
                      <a:pt x="771" y="1009"/>
                    </a:lnTo>
                    <a:lnTo>
                      <a:pt x="809" y="985"/>
                    </a:lnTo>
                    <a:lnTo>
                      <a:pt x="850" y="963"/>
                    </a:lnTo>
                    <a:lnTo>
                      <a:pt x="900" y="938"/>
                    </a:lnTo>
                    <a:lnTo>
                      <a:pt x="948" y="915"/>
                    </a:lnTo>
                    <a:lnTo>
                      <a:pt x="972" y="904"/>
                    </a:lnTo>
                    <a:lnTo>
                      <a:pt x="994" y="893"/>
                    </a:lnTo>
                    <a:lnTo>
                      <a:pt x="1016" y="880"/>
                    </a:lnTo>
                    <a:lnTo>
                      <a:pt x="1035" y="867"/>
                    </a:lnTo>
                    <a:lnTo>
                      <a:pt x="1044" y="860"/>
                    </a:lnTo>
                    <a:lnTo>
                      <a:pt x="1053" y="853"/>
                    </a:lnTo>
                    <a:lnTo>
                      <a:pt x="1062" y="844"/>
                    </a:lnTo>
                    <a:lnTo>
                      <a:pt x="1069" y="835"/>
                    </a:lnTo>
                    <a:lnTo>
                      <a:pt x="1077" y="827"/>
                    </a:lnTo>
                    <a:lnTo>
                      <a:pt x="1083" y="817"/>
                    </a:lnTo>
                    <a:lnTo>
                      <a:pt x="1090" y="807"/>
                    </a:lnTo>
                    <a:lnTo>
                      <a:pt x="1095" y="796"/>
                    </a:lnTo>
                    <a:lnTo>
                      <a:pt x="1101" y="785"/>
                    </a:lnTo>
                    <a:lnTo>
                      <a:pt x="1105" y="772"/>
                    </a:lnTo>
                    <a:lnTo>
                      <a:pt x="1108" y="759"/>
                    </a:lnTo>
                    <a:lnTo>
                      <a:pt x="1112" y="746"/>
                    </a:lnTo>
                    <a:lnTo>
                      <a:pt x="1114" y="731"/>
                    </a:lnTo>
                    <a:lnTo>
                      <a:pt x="1115" y="716"/>
                    </a:lnTo>
                    <a:lnTo>
                      <a:pt x="1116" y="699"/>
                    </a:lnTo>
                    <a:lnTo>
                      <a:pt x="1116" y="682"/>
                    </a:lnTo>
                    <a:lnTo>
                      <a:pt x="1115" y="669"/>
                    </a:lnTo>
                    <a:lnTo>
                      <a:pt x="1114" y="656"/>
                    </a:lnTo>
                    <a:lnTo>
                      <a:pt x="1112" y="644"/>
                    </a:lnTo>
                    <a:lnTo>
                      <a:pt x="1109" y="631"/>
                    </a:lnTo>
                    <a:lnTo>
                      <a:pt x="1106" y="619"/>
                    </a:lnTo>
                    <a:lnTo>
                      <a:pt x="1102" y="608"/>
                    </a:lnTo>
                    <a:lnTo>
                      <a:pt x="1099" y="596"/>
                    </a:lnTo>
                    <a:lnTo>
                      <a:pt x="1093" y="585"/>
                    </a:lnTo>
                    <a:lnTo>
                      <a:pt x="1088" y="574"/>
                    </a:lnTo>
                    <a:lnTo>
                      <a:pt x="1082" y="564"/>
                    </a:lnTo>
                    <a:lnTo>
                      <a:pt x="1076" y="555"/>
                    </a:lnTo>
                    <a:lnTo>
                      <a:pt x="1069" y="545"/>
                    </a:lnTo>
                    <a:lnTo>
                      <a:pt x="1062" y="536"/>
                    </a:lnTo>
                    <a:lnTo>
                      <a:pt x="1054" y="528"/>
                    </a:lnTo>
                    <a:lnTo>
                      <a:pt x="1046" y="519"/>
                    </a:lnTo>
                    <a:lnTo>
                      <a:pt x="1038" y="511"/>
                    </a:lnTo>
                    <a:lnTo>
                      <a:pt x="1029" y="504"/>
                    </a:lnTo>
                    <a:lnTo>
                      <a:pt x="1019" y="496"/>
                    </a:lnTo>
                    <a:lnTo>
                      <a:pt x="1009" y="489"/>
                    </a:lnTo>
                    <a:lnTo>
                      <a:pt x="999" y="484"/>
                    </a:lnTo>
                    <a:lnTo>
                      <a:pt x="990" y="477"/>
                    </a:lnTo>
                    <a:lnTo>
                      <a:pt x="979" y="472"/>
                    </a:lnTo>
                    <a:lnTo>
                      <a:pt x="968" y="468"/>
                    </a:lnTo>
                    <a:lnTo>
                      <a:pt x="957" y="463"/>
                    </a:lnTo>
                    <a:lnTo>
                      <a:pt x="933" y="456"/>
                    </a:lnTo>
                    <a:lnTo>
                      <a:pt x="909" y="451"/>
                    </a:lnTo>
                    <a:lnTo>
                      <a:pt x="884" y="448"/>
                    </a:lnTo>
                    <a:lnTo>
                      <a:pt x="859" y="447"/>
                    </a:lnTo>
                    <a:lnTo>
                      <a:pt x="817" y="448"/>
                    </a:lnTo>
                    <a:lnTo>
                      <a:pt x="775" y="452"/>
                    </a:lnTo>
                    <a:lnTo>
                      <a:pt x="735" y="461"/>
                    </a:lnTo>
                    <a:lnTo>
                      <a:pt x="697" y="471"/>
                    </a:lnTo>
                    <a:lnTo>
                      <a:pt x="661" y="485"/>
                    </a:lnTo>
                    <a:lnTo>
                      <a:pt x="625" y="500"/>
                    </a:lnTo>
                    <a:lnTo>
                      <a:pt x="591" y="519"/>
                    </a:lnTo>
                    <a:lnTo>
                      <a:pt x="559" y="539"/>
                    </a:lnTo>
                    <a:lnTo>
                      <a:pt x="527" y="562"/>
                    </a:lnTo>
                    <a:lnTo>
                      <a:pt x="498" y="587"/>
                    </a:lnTo>
                    <a:lnTo>
                      <a:pt x="469" y="615"/>
                    </a:lnTo>
                    <a:lnTo>
                      <a:pt x="442" y="643"/>
                    </a:lnTo>
                    <a:lnTo>
                      <a:pt x="417" y="672"/>
                    </a:lnTo>
                    <a:lnTo>
                      <a:pt x="392" y="704"/>
                    </a:lnTo>
                    <a:lnTo>
                      <a:pt x="369" y="736"/>
                    </a:lnTo>
                    <a:lnTo>
                      <a:pt x="348" y="771"/>
                    </a:lnTo>
                    <a:lnTo>
                      <a:pt x="328" y="806"/>
                    </a:lnTo>
                    <a:lnTo>
                      <a:pt x="309" y="842"/>
                    </a:lnTo>
                    <a:lnTo>
                      <a:pt x="292" y="878"/>
                    </a:lnTo>
                    <a:lnTo>
                      <a:pt x="275" y="915"/>
                    </a:lnTo>
                    <a:lnTo>
                      <a:pt x="260" y="953"/>
                    </a:lnTo>
                    <a:lnTo>
                      <a:pt x="247" y="991"/>
                    </a:lnTo>
                    <a:lnTo>
                      <a:pt x="235" y="1029"/>
                    </a:lnTo>
                    <a:lnTo>
                      <a:pt x="224" y="1067"/>
                    </a:lnTo>
                    <a:lnTo>
                      <a:pt x="214" y="1104"/>
                    </a:lnTo>
                    <a:lnTo>
                      <a:pt x="206" y="1142"/>
                    </a:lnTo>
                    <a:lnTo>
                      <a:pt x="199" y="1179"/>
                    </a:lnTo>
                    <a:lnTo>
                      <a:pt x="193" y="1216"/>
                    </a:lnTo>
                    <a:lnTo>
                      <a:pt x="188" y="1252"/>
                    </a:lnTo>
                    <a:lnTo>
                      <a:pt x="186" y="1287"/>
                    </a:lnTo>
                    <a:lnTo>
                      <a:pt x="184" y="1320"/>
                    </a:lnTo>
                    <a:lnTo>
                      <a:pt x="183" y="1354"/>
                    </a:lnTo>
                    <a:lnTo>
                      <a:pt x="184" y="1387"/>
                    </a:lnTo>
                    <a:lnTo>
                      <a:pt x="184" y="1418"/>
                    </a:lnTo>
                    <a:lnTo>
                      <a:pt x="186" y="1451"/>
                    </a:lnTo>
                    <a:lnTo>
                      <a:pt x="188" y="1482"/>
                    </a:lnTo>
                    <a:lnTo>
                      <a:pt x="192" y="1513"/>
                    </a:lnTo>
                    <a:lnTo>
                      <a:pt x="196" y="1544"/>
                    </a:lnTo>
                    <a:lnTo>
                      <a:pt x="200" y="1575"/>
                    </a:lnTo>
                    <a:lnTo>
                      <a:pt x="205" y="1604"/>
                    </a:lnTo>
                    <a:lnTo>
                      <a:pt x="211" y="1634"/>
                    </a:lnTo>
                    <a:lnTo>
                      <a:pt x="217" y="1663"/>
                    </a:lnTo>
                    <a:lnTo>
                      <a:pt x="224" y="1692"/>
                    </a:lnTo>
                    <a:lnTo>
                      <a:pt x="232" y="1721"/>
                    </a:lnTo>
                    <a:lnTo>
                      <a:pt x="240" y="1748"/>
                    </a:lnTo>
                    <a:lnTo>
                      <a:pt x="248" y="1775"/>
                    </a:lnTo>
                    <a:lnTo>
                      <a:pt x="257" y="1802"/>
                    </a:lnTo>
                    <a:lnTo>
                      <a:pt x="267" y="1828"/>
                    </a:lnTo>
                    <a:lnTo>
                      <a:pt x="278" y="1854"/>
                    </a:lnTo>
                    <a:lnTo>
                      <a:pt x="287" y="1879"/>
                    </a:lnTo>
                    <a:lnTo>
                      <a:pt x="299" y="1903"/>
                    </a:lnTo>
                    <a:lnTo>
                      <a:pt x="310" y="1928"/>
                    </a:lnTo>
                    <a:lnTo>
                      <a:pt x="323" y="1951"/>
                    </a:lnTo>
                    <a:lnTo>
                      <a:pt x="335" y="1974"/>
                    </a:lnTo>
                    <a:lnTo>
                      <a:pt x="348" y="1997"/>
                    </a:lnTo>
                    <a:lnTo>
                      <a:pt x="363" y="2019"/>
                    </a:lnTo>
                    <a:lnTo>
                      <a:pt x="377" y="2039"/>
                    </a:lnTo>
                    <a:lnTo>
                      <a:pt x="391" y="2060"/>
                    </a:lnTo>
                    <a:lnTo>
                      <a:pt x="405" y="2080"/>
                    </a:lnTo>
                    <a:lnTo>
                      <a:pt x="420" y="2098"/>
                    </a:lnTo>
                    <a:lnTo>
                      <a:pt x="437" y="2117"/>
                    </a:lnTo>
                    <a:lnTo>
                      <a:pt x="452" y="2134"/>
                    </a:lnTo>
                    <a:lnTo>
                      <a:pt x="468" y="2151"/>
                    </a:lnTo>
                    <a:lnTo>
                      <a:pt x="486" y="2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>
                <a:off x="4226190" y="4809331"/>
                <a:ext cx="1790738" cy="664558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193" extrusionOk="0">
                    <a:moveTo>
                      <a:pt x="2155" y="149"/>
                    </a:moveTo>
                    <a:lnTo>
                      <a:pt x="2150" y="160"/>
                    </a:lnTo>
                    <a:lnTo>
                      <a:pt x="2146" y="170"/>
                    </a:lnTo>
                    <a:lnTo>
                      <a:pt x="2140" y="179"/>
                    </a:lnTo>
                    <a:lnTo>
                      <a:pt x="2134" y="189"/>
                    </a:lnTo>
                    <a:lnTo>
                      <a:pt x="2127" y="198"/>
                    </a:lnTo>
                    <a:lnTo>
                      <a:pt x="2120" y="206"/>
                    </a:lnTo>
                    <a:lnTo>
                      <a:pt x="2111" y="214"/>
                    </a:lnTo>
                    <a:lnTo>
                      <a:pt x="2102" y="221"/>
                    </a:lnTo>
                    <a:lnTo>
                      <a:pt x="2094" y="227"/>
                    </a:lnTo>
                    <a:lnTo>
                      <a:pt x="2084" y="233"/>
                    </a:lnTo>
                    <a:lnTo>
                      <a:pt x="2073" y="238"/>
                    </a:lnTo>
                    <a:lnTo>
                      <a:pt x="2062" y="242"/>
                    </a:lnTo>
                    <a:lnTo>
                      <a:pt x="2051" y="246"/>
                    </a:lnTo>
                    <a:lnTo>
                      <a:pt x="2040" y="248"/>
                    </a:lnTo>
                    <a:lnTo>
                      <a:pt x="2028" y="249"/>
                    </a:lnTo>
                    <a:lnTo>
                      <a:pt x="2016" y="250"/>
                    </a:lnTo>
                    <a:lnTo>
                      <a:pt x="2007" y="249"/>
                    </a:lnTo>
                    <a:lnTo>
                      <a:pt x="1998" y="248"/>
                    </a:lnTo>
                    <a:lnTo>
                      <a:pt x="1989" y="247"/>
                    </a:lnTo>
                    <a:lnTo>
                      <a:pt x="1980" y="246"/>
                    </a:lnTo>
                    <a:lnTo>
                      <a:pt x="1980" y="246"/>
                    </a:lnTo>
                    <a:lnTo>
                      <a:pt x="1961" y="240"/>
                    </a:lnTo>
                    <a:lnTo>
                      <a:pt x="1940" y="237"/>
                    </a:lnTo>
                    <a:lnTo>
                      <a:pt x="1921" y="234"/>
                    </a:lnTo>
                    <a:lnTo>
                      <a:pt x="1901" y="232"/>
                    </a:lnTo>
                    <a:lnTo>
                      <a:pt x="1861" y="228"/>
                    </a:lnTo>
                    <a:lnTo>
                      <a:pt x="1820" y="227"/>
                    </a:lnTo>
                    <a:lnTo>
                      <a:pt x="1792" y="228"/>
                    </a:lnTo>
                    <a:lnTo>
                      <a:pt x="1765" y="230"/>
                    </a:lnTo>
                    <a:lnTo>
                      <a:pt x="1739" y="234"/>
                    </a:lnTo>
                    <a:lnTo>
                      <a:pt x="1713" y="237"/>
                    </a:lnTo>
                    <a:lnTo>
                      <a:pt x="1689" y="242"/>
                    </a:lnTo>
                    <a:lnTo>
                      <a:pt x="1666" y="249"/>
                    </a:lnTo>
                    <a:lnTo>
                      <a:pt x="1643" y="257"/>
                    </a:lnTo>
                    <a:lnTo>
                      <a:pt x="1622" y="265"/>
                    </a:lnTo>
                    <a:lnTo>
                      <a:pt x="1602" y="275"/>
                    </a:lnTo>
                    <a:lnTo>
                      <a:pt x="1583" y="285"/>
                    </a:lnTo>
                    <a:lnTo>
                      <a:pt x="1565" y="296"/>
                    </a:lnTo>
                    <a:lnTo>
                      <a:pt x="1547" y="309"/>
                    </a:lnTo>
                    <a:lnTo>
                      <a:pt x="1531" y="321"/>
                    </a:lnTo>
                    <a:lnTo>
                      <a:pt x="1516" y="335"/>
                    </a:lnTo>
                    <a:lnTo>
                      <a:pt x="1501" y="349"/>
                    </a:lnTo>
                    <a:lnTo>
                      <a:pt x="1487" y="364"/>
                    </a:lnTo>
                    <a:lnTo>
                      <a:pt x="1475" y="379"/>
                    </a:lnTo>
                    <a:lnTo>
                      <a:pt x="1463" y="396"/>
                    </a:lnTo>
                    <a:lnTo>
                      <a:pt x="1452" y="413"/>
                    </a:lnTo>
                    <a:lnTo>
                      <a:pt x="1443" y="431"/>
                    </a:lnTo>
                    <a:lnTo>
                      <a:pt x="1434" y="448"/>
                    </a:lnTo>
                    <a:lnTo>
                      <a:pt x="1425" y="466"/>
                    </a:lnTo>
                    <a:lnTo>
                      <a:pt x="1418" y="485"/>
                    </a:lnTo>
                    <a:lnTo>
                      <a:pt x="1411" y="503"/>
                    </a:lnTo>
                    <a:lnTo>
                      <a:pt x="1406" y="523"/>
                    </a:lnTo>
                    <a:lnTo>
                      <a:pt x="1400" y="543"/>
                    </a:lnTo>
                    <a:lnTo>
                      <a:pt x="1396" y="563"/>
                    </a:lnTo>
                    <a:lnTo>
                      <a:pt x="1393" y="583"/>
                    </a:lnTo>
                    <a:lnTo>
                      <a:pt x="1390" y="603"/>
                    </a:lnTo>
                    <a:lnTo>
                      <a:pt x="1388" y="623"/>
                    </a:lnTo>
                    <a:lnTo>
                      <a:pt x="1387" y="644"/>
                    </a:lnTo>
                    <a:lnTo>
                      <a:pt x="1387" y="664"/>
                    </a:lnTo>
                    <a:lnTo>
                      <a:pt x="1387" y="683"/>
                    </a:lnTo>
                    <a:lnTo>
                      <a:pt x="1388" y="701"/>
                    </a:lnTo>
                    <a:lnTo>
                      <a:pt x="1390" y="719"/>
                    </a:lnTo>
                    <a:lnTo>
                      <a:pt x="1393" y="736"/>
                    </a:lnTo>
                    <a:lnTo>
                      <a:pt x="1396" y="753"/>
                    </a:lnTo>
                    <a:lnTo>
                      <a:pt x="1400" y="768"/>
                    </a:lnTo>
                    <a:lnTo>
                      <a:pt x="1404" y="783"/>
                    </a:lnTo>
                    <a:lnTo>
                      <a:pt x="1410" y="797"/>
                    </a:lnTo>
                    <a:lnTo>
                      <a:pt x="1416" y="811"/>
                    </a:lnTo>
                    <a:lnTo>
                      <a:pt x="1423" y="824"/>
                    </a:lnTo>
                    <a:lnTo>
                      <a:pt x="1431" y="837"/>
                    </a:lnTo>
                    <a:lnTo>
                      <a:pt x="1438" y="849"/>
                    </a:lnTo>
                    <a:lnTo>
                      <a:pt x="1447" y="860"/>
                    </a:lnTo>
                    <a:lnTo>
                      <a:pt x="1456" y="871"/>
                    </a:lnTo>
                    <a:lnTo>
                      <a:pt x="1465" y="882"/>
                    </a:lnTo>
                    <a:lnTo>
                      <a:pt x="1475" y="892"/>
                    </a:lnTo>
                    <a:lnTo>
                      <a:pt x="1486" y="900"/>
                    </a:lnTo>
                    <a:lnTo>
                      <a:pt x="1497" y="909"/>
                    </a:lnTo>
                    <a:lnTo>
                      <a:pt x="1509" y="917"/>
                    </a:lnTo>
                    <a:lnTo>
                      <a:pt x="1521" y="923"/>
                    </a:lnTo>
                    <a:lnTo>
                      <a:pt x="1534" y="930"/>
                    </a:lnTo>
                    <a:lnTo>
                      <a:pt x="1547" y="936"/>
                    </a:lnTo>
                    <a:lnTo>
                      <a:pt x="1561" y="942"/>
                    </a:lnTo>
                    <a:lnTo>
                      <a:pt x="1575" y="946"/>
                    </a:lnTo>
                    <a:lnTo>
                      <a:pt x="1590" y="950"/>
                    </a:lnTo>
                    <a:lnTo>
                      <a:pt x="1605" y="955"/>
                    </a:lnTo>
                    <a:lnTo>
                      <a:pt x="1620" y="958"/>
                    </a:lnTo>
                    <a:lnTo>
                      <a:pt x="1636" y="960"/>
                    </a:lnTo>
                    <a:lnTo>
                      <a:pt x="1653" y="962"/>
                    </a:lnTo>
                    <a:lnTo>
                      <a:pt x="1669" y="964"/>
                    </a:lnTo>
                    <a:lnTo>
                      <a:pt x="1685" y="965"/>
                    </a:lnTo>
                    <a:lnTo>
                      <a:pt x="1703" y="965"/>
                    </a:lnTo>
                    <a:lnTo>
                      <a:pt x="1744" y="964"/>
                    </a:lnTo>
                    <a:lnTo>
                      <a:pt x="1784" y="960"/>
                    </a:lnTo>
                    <a:lnTo>
                      <a:pt x="1823" y="955"/>
                    </a:lnTo>
                    <a:lnTo>
                      <a:pt x="1861" y="948"/>
                    </a:lnTo>
                    <a:lnTo>
                      <a:pt x="1879" y="944"/>
                    </a:lnTo>
                    <a:lnTo>
                      <a:pt x="1897" y="938"/>
                    </a:lnTo>
                    <a:lnTo>
                      <a:pt x="1914" y="933"/>
                    </a:lnTo>
                    <a:lnTo>
                      <a:pt x="1931" y="928"/>
                    </a:lnTo>
                    <a:lnTo>
                      <a:pt x="1948" y="921"/>
                    </a:lnTo>
                    <a:lnTo>
                      <a:pt x="1964" y="915"/>
                    </a:lnTo>
                    <a:lnTo>
                      <a:pt x="1980" y="908"/>
                    </a:lnTo>
                    <a:lnTo>
                      <a:pt x="1996" y="900"/>
                    </a:lnTo>
                    <a:lnTo>
                      <a:pt x="1963" y="1148"/>
                    </a:lnTo>
                    <a:lnTo>
                      <a:pt x="1933" y="1157"/>
                    </a:lnTo>
                    <a:lnTo>
                      <a:pt x="1898" y="1166"/>
                    </a:lnTo>
                    <a:lnTo>
                      <a:pt x="1860" y="1173"/>
                    </a:lnTo>
                    <a:lnTo>
                      <a:pt x="1820" y="1180"/>
                    </a:lnTo>
                    <a:lnTo>
                      <a:pt x="1778" y="1185"/>
                    </a:lnTo>
                    <a:lnTo>
                      <a:pt x="1737" y="1190"/>
                    </a:lnTo>
                    <a:lnTo>
                      <a:pt x="1695" y="1192"/>
                    </a:lnTo>
                    <a:lnTo>
                      <a:pt x="1655" y="1193"/>
                    </a:lnTo>
                    <a:lnTo>
                      <a:pt x="1621" y="1192"/>
                    </a:lnTo>
                    <a:lnTo>
                      <a:pt x="1587" y="1191"/>
                    </a:lnTo>
                    <a:lnTo>
                      <a:pt x="1555" y="1188"/>
                    </a:lnTo>
                    <a:lnTo>
                      <a:pt x="1523" y="1183"/>
                    </a:lnTo>
                    <a:lnTo>
                      <a:pt x="1493" y="1178"/>
                    </a:lnTo>
                    <a:lnTo>
                      <a:pt x="1463" y="1170"/>
                    </a:lnTo>
                    <a:lnTo>
                      <a:pt x="1434" y="1163"/>
                    </a:lnTo>
                    <a:lnTo>
                      <a:pt x="1407" y="1154"/>
                    </a:lnTo>
                    <a:lnTo>
                      <a:pt x="1379" y="1144"/>
                    </a:lnTo>
                    <a:lnTo>
                      <a:pt x="1354" y="1132"/>
                    </a:lnTo>
                    <a:lnTo>
                      <a:pt x="1329" y="1120"/>
                    </a:lnTo>
                    <a:lnTo>
                      <a:pt x="1307" y="1107"/>
                    </a:lnTo>
                    <a:lnTo>
                      <a:pt x="1284" y="1092"/>
                    </a:lnTo>
                    <a:lnTo>
                      <a:pt x="1262" y="1077"/>
                    </a:lnTo>
                    <a:lnTo>
                      <a:pt x="1242" y="1060"/>
                    </a:lnTo>
                    <a:lnTo>
                      <a:pt x="1223" y="1043"/>
                    </a:lnTo>
                    <a:lnTo>
                      <a:pt x="1204" y="1026"/>
                    </a:lnTo>
                    <a:lnTo>
                      <a:pt x="1187" y="1006"/>
                    </a:lnTo>
                    <a:lnTo>
                      <a:pt x="1171" y="986"/>
                    </a:lnTo>
                    <a:lnTo>
                      <a:pt x="1156" y="966"/>
                    </a:lnTo>
                    <a:lnTo>
                      <a:pt x="1143" y="944"/>
                    </a:lnTo>
                    <a:lnTo>
                      <a:pt x="1130" y="921"/>
                    </a:lnTo>
                    <a:lnTo>
                      <a:pt x="1119" y="898"/>
                    </a:lnTo>
                    <a:lnTo>
                      <a:pt x="1108" y="873"/>
                    </a:lnTo>
                    <a:lnTo>
                      <a:pt x="1100" y="849"/>
                    </a:lnTo>
                    <a:lnTo>
                      <a:pt x="1091" y="823"/>
                    </a:lnTo>
                    <a:lnTo>
                      <a:pt x="1084" y="797"/>
                    </a:lnTo>
                    <a:lnTo>
                      <a:pt x="1079" y="770"/>
                    </a:lnTo>
                    <a:lnTo>
                      <a:pt x="1075" y="743"/>
                    </a:lnTo>
                    <a:lnTo>
                      <a:pt x="1071" y="714"/>
                    </a:lnTo>
                    <a:lnTo>
                      <a:pt x="1070" y="685"/>
                    </a:lnTo>
                    <a:lnTo>
                      <a:pt x="1069" y="656"/>
                    </a:lnTo>
                    <a:lnTo>
                      <a:pt x="1070" y="620"/>
                    </a:lnTo>
                    <a:lnTo>
                      <a:pt x="1072" y="585"/>
                    </a:lnTo>
                    <a:lnTo>
                      <a:pt x="1077" y="551"/>
                    </a:lnTo>
                    <a:lnTo>
                      <a:pt x="1082" y="518"/>
                    </a:lnTo>
                    <a:lnTo>
                      <a:pt x="1089" y="485"/>
                    </a:lnTo>
                    <a:lnTo>
                      <a:pt x="1097" y="452"/>
                    </a:lnTo>
                    <a:lnTo>
                      <a:pt x="1107" y="422"/>
                    </a:lnTo>
                    <a:lnTo>
                      <a:pt x="1118" y="391"/>
                    </a:lnTo>
                    <a:lnTo>
                      <a:pt x="1131" y="362"/>
                    </a:lnTo>
                    <a:lnTo>
                      <a:pt x="1145" y="334"/>
                    </a:lnTo>
                    <a:lnTo>
                      <a:pt x="1161" y="307"/>
                    </a:lnTo>
                    <a:lnTo>
                      <a:pt x="1178" y="279"/>
                    </a:lnTo>
                    <a:lnTo>
                      <a:pt x="1195" y="254"/>
                    </a:lnTo>
                    <a:lnTo>
                      <a:pt x="1215" y="229"/>
                    </a:lnTo>
                    <a:lnTo>
                      <a:pt x="1236" y="206"/>
                    </a:lnTo>
                    <a:lnTo>
                      <a:pt x="1259" y="184"/>
                    </a:lnTo>
                    <a:lnTo>
                      <a:pt x="1281" y="163"/>
                    </a:lnTo>
                    <a:lnTo>
                      <a:pt x="1307" y="142"/>
                    </a:lnTo>
                    <a:lnTo>
                      <a:pt x="1333" y="124"/>
                    </a:lnTo>
                    <a:lnTo>
                      <a:pt x="1360" y="106"/>
                    </a:lnTo>
                    <a:lnTo>
                      <a:pt x="1388" y="90"/>
                    </a:lnTo>
                    <a:lnTo>
                      <a:pt x="1418" y="75"/>
                    </a:lnTo>
                    <a:lnTo>
                      <a:pt x="1448" y="61"/>
                    </a:lnTo>
                    <a:lnTo>
                      <a:pt x="1480" y="48"/>
                    </a:lnTo>
                    <a:lnTo>
                      <a:pt x="1512" y="37"/>
                    </a:lnTo>
                    <a:lnTo>
                      <a:pt x="1547" y="27"/>
                    </a:lnTo>
                    <a:lnTo>
                      <a:pt x="1582" y="18"/>
                    </a:lnTo>
                    <a:lnTo>
                      <a:pt x="1618" y="12"/>
                    </a:lnTo>
                    <a:lnTo>
                      <a:pt x="1655" y="6"/>
                    </a:lnTo>
                    <a:lnTo>
                      <a:pt x="1693" y="3"/>
                    </a:lnTo>
                    <a:lnTo>
                      <a:pt x="1732" y="0"/>
                    </a:lnTo>
                    <a:lnTo>
                      <a:pt x="1772" y="0"/>
                    </a:lnTo>
                    <a:lnTo>
                      <a:pt x="1813" y="0"/>
                    </a:lnTo>
                    <a:lnTo>
                      <a:pt x="1851" y="1"/>
                    </a:lnTo>
                    <a:lnTo>
                      <a:pt x="1887" y="3"/>
                    </a:lnTo>
                    <a:lnTo>
                      <a:pt x="1921" y="6"/>
                    </a:lnTo>
                    <a:lnTo>
                      <a:pt x="1953" y="9"/>
                    </a:lnTo>
                    <a:lnTo>
                      <a:pt x="1983" y="13"/>
                    </a:lnTo>
                    <a:lnTo>
                      <a:pt x="2011" y="17"/>
                    </a:lnTo>
                    <a:lnTo>
                      <a:pt x="2036" y="22"/>
                    </a:lnTo>
                    <a:lnTo>
                      <a:pt x="2083" y="31"/>
                    </a:lnTo>
                    <a:lnTo>
                      <a:pt x="2122" y="41"/>
                    </a:lnTo>
                    <a:lnTo>
                      <a:pt x="2155" y="52"/>
                    </a:lnTo>
                    <a:lnTo>
                      <a:pt x="2181" y="61"/>
                    </a:lnTo>
                    <a:lnTo>
                      <a:pt x="2155" y="149"/>
                    </a:lnTo>
                    <a:close/>
                    <a:moveTo>
                      <a:pt x="2672" y="494"/>
                    </a:moveTo>
                    <a:lnTo>
                      <a:pt x="2569" y="494"/>
                    </a:lnTo>
                    <a:lnTo>
                      <a:pt x="2622" y="235"/>
                    </a:lnTo>
                    <a:lnTo>
                      <a:pt x="2768" y="235"/>
                    </a:lnTo>
                    <a:lnTo>
                      <a:pt x="2784" y="236"/>
                    </a:lnTo>
                    <a:lnTo>
                      <a:pt x="2799" y="237"/>
                    </a:lnTo>
                    <a:lnTo>
                      <a:pt x="2814" y="240"/>
                    </a:lnTo>
                    <a:lnTo>
                      <a:pt x="2827" y="242"/>
                    </a:lnTo>
                    <a:lnTo>
                      <a:pt x="2841" y="247"/>
                    </a:lnTo>
                    <a:lnTo>
                      <a:pt x="2853" y="252"/>
                    </a:lnTo>
                    <a:lnTo>
                      <a:pt x="2862" y="258"/>
                    </a:lnTo>
                    <a:lnTo>
                      <a:pt x="2872" y="264"/>
                    </a:lnTo>
                    <a:lnTo>
                      <a:pt x="2881" y="272"/>
                    </a:lnTo>
                    <a:lnTo>
                      <a:pt x="2887" y="280"/>
                    </a:lnTo>
                    <a:lnTo>
                      <a:pt x="2894" y="290"/>
                    </a:lnTo>
                    <a:lnTo>
                      <a:pt x="2899" y="300"/>
                    </a:lnTo>
                    <a:lnTo>
                      <a:pt x="2903" y="312"/>
                    </a:lnTo>
                    <a:lnTo>
                      <a:pt x="2906" y="325"/>
                    </a:lnTo>
                    <a:lnTo>
                      <a:pt x="2908" y="338"/>
                    </a:lnTo>
                    <a:lnTo>
                      <a:pt x="2908" y="353"/>
                    </a:lnTo>
                    <a:lnTo>
                      <a:pt x="2908" y="363"/>
                    </a:lnTo>
                    <a:lnTo>
                      <a:pt x="2907" y="373"/>
                    </a:lnTo>
                    <a:lnTo>
                      <a:pt x="2906" y="382"/>
                    </a:lnTo>
                    <a:lnTo>
                      <a:pt x="2904" y="390"/>
                    </a:lnTo>
                    <a:lnTo>
                      <a:pt x="2900" y="398"/>
                    </a:lnTo>
                    <a:lnTo>
                      <a:pt x="2898" y="407"/>
                    </a:lnTo>
                    <a:lnTo>
                      <a:pt x="2894" y="413"/>
                    </a:lnTo>
                    <a:lnTo>
                      <a:pt x="2890" y="421"/>
                    </a:lnTo>
                    <a:lnTo>
                      <a:pt x="2885" y="427"/>
                    </a:lnTo>
                    <a:lnTo>
                      <a:pt x="2880" y="434"/>
                    </a:lnTo>
                    <a:lnTo>
                      <a:pt x="2874" y="439"/>
                    </a:lnTo>
                    <a:lnTo>
                      <a:pt x="2869" y="445"/>
                    </a:lnTo>
                    <a:lnTo>
                      <a:pt x="2855" y="456"/>
                    </a:lnTo>
                    <a:lnTo>
                      <a:pt x="2839" y="464"/>
                    </a:lnTo>
                    <a:lnTo>
                      <a:pt x="2823" y="472"/>
                    </a:lnTo>
                    <a:lnTo>
                      <a:pt x="2805" y="477"/>
                    </a:lnTo>
                    <a:lnTo>
                      <a:pt x="2786" y="483"/>
                    </a:lnTo>
                    <a:lnTo>
                      <a:pt x="2765" y="487"/>
                    </a:lnTo>
                    <a:lnTo>
                      <a:pt x="2744" y="490"/>
                    </a:lnTo>
                    <a:lnTo>
                      <a:pt x="2721" y="493"/>
                    </a:lnTo>
                    <a:lnTo>
                      <a:pt x="2697" y="494"/>
                    </a:lnTo>
                    <a:lnTo>
                      <a:pt x="2672" y="494"/>
                    </a:lnTo>
                    <a:close/>
                    <a:moveTo>
                      <a:pt x="3213" y="311"/>
                    </a:moveTo>
                    <a:lnTo>
                      <a:pt x="3212" y="285"/>
                    </a:lnTo>
                    <a:lnTo>
                      <a:pt x="3210" y="261"/>
                    </a:lnTo>
                    <a:lnTo>
                      <a:pt x="3205" y="238"/>
                    </a:lnTo>
                    <a:lnTo>
                      <a:pt x="3201" y="217"/>
                    </a:lnTo>
                    <a:lnTo>
                      <a:pt x="3194" y="197"/>
                    </a:lnTo>
                    <a:lnTo>
                      <a:pt x="3187" y="179"/>
                    </a:lnTo>
                    <a:lnTo>
                      <a:pt x="3178" y="162"/>
                    </a:lnTo>
                    <a:lnTo>
                      <a:pt x="3168" y="146"/>
                    </a:lnTo>
                    <a:lnTo>
                      <a:pt x="3157" y="131"/>
                    </a:lnTo>
                    <a:lnTo>
                      <a:pt x="3145" y="118"/>
                    </a:lnTo>
                    <a:lnTo>
                      <a:pt x="3132" y="105"/>
                    </a:lnTo>
                    <a:lnTo>
                      <a:pt x="3118" y="94"/>
                    </a:lnTo>
                    <a:lnTo>
                      <a:pt x="3103" y="85"/>
                    </a:lnTo>
                    <a:lnTo>
                      <a:pt x="3088" y="75"/>
                    </a:lnTo>
                    <a:lnTo>
                      <a:pt x="3071" y="67"/>
                    </a:lnTo>
                    <a:lnTo>
                      <a:pt x="3054" y="60"/>
                    </a:lnTo>
                    <a:lnTo>
                      <a:pt x="3037" y="53"/>
                    </a:lnTo>
                    <a:lnTo>
                      <a:pt x="3018" y="47"/>
                    </a:lnTo>
                    <a:lnTo>
                      <a:pt x="3000" y="42"/>
                    </a:lnTo>
                    <a:lnTo>
                      <a:pt x="2980" y="38"/>
                    </a:lnTo>
                    <a:lnTo>
                      <a:pt x="2960" y="34"/>
                    </a:lnTo>
                    <a:lnTo>
                      <a:pt x="2941" y="30"/>
                    </a:lnTo>
                    <a:lnTo>
                      <a:pt x="2920" y="28"/>
                    </a:lnTo>
                    <a:lnTo>
                      <a:pt x="2899" y="26"/>
                    </a:lnTo>
                    <a:lnTo>
                      <a:pt x="2858" y="23"/>
                    </a:lnTo>
                    <a:lnTo>
                      <a:pt x="2816" y="21"/>
                    </a:lnTo>
                    <a:lnTo>
                      <a:pt x="2774" y="19"/>
                    </a:lnTo>
                    <a:lnTo>
                      <a:pt x="2733" y="19"/>
                    </a:lnTo>
                    <a:lnTo>
                      <a:pt x="2483" y="19"/>
                    </a:lnTo>
                    <a:lnTo>
                      <a:pt x="2470" y="19"/>
                    </a:lnTo>
                    <a:lnTo>
                      <a:pt x="2458" y="22"/>
                    </a:lnTo>
                    <a:lnTo>
                      <a:pt x="2446" y="24"/>
                    </a:lnTo>
                    <a:lnTo>
                      <a:pt x="2434" y="28"/>
                    </a:lnTo>
                    <a:lnTo>
                      <a:pt x="2424" y="32"/>
                    </a:lnTo>
                    <a:lnTo>
                      <a:pt x="2413" y="38"/>
                    </a:lnTo>
                    <a:lnTo>
                      <a:pt x="2403" y="44"/>
                    </a:lnTo>
                    <a:lnTo>
                      <a:pt x="2393" y="52"/>
                    </a:lnTo>
                    <a:lnTo>
                      <a:pt x="2384" y="60"/>
                    </a:lnTo>
                    <a:lnTo>
                      <a:pt x="2376" y="68"/>
                    </a:lnTo>
                    <a:lnTo>
                      <a:pt x="2368" y="77"/>
                    </a:lnTo>
                    <a:lnTo>
                      <a:pt x="2361" y="88"/>
                    </a:lnTo>
                    <a:lnTo>
                      <a:pt x="2356" y="98"/>
                    </a:lnTo>
                    <a:lnTo>
                      <a:pt x="2351" y="109"/>
                    </a:lnTo>
                    <a:lnTo>
                      <a:pt x="2347" y="121"/>
                    </a:lnTo>
                    <a:lnTo>
                      <a:pt x="2344" y="133"/>
                    </a:lnTo>
                    <a:lnTo>
                      <a:pt x="2127" y="1161"/>
                    </a:lnTo>
                    <a:lnTo>
                      <a:pt x="2433" y="1161"/>
                    </a:lnTo>
                    <a:lnTo>
                      <a:pt x="2525" y="710"/>
                    </a:lnTo>
                    <a:lnTo>
                      <a:pt x="2557" y="710"/>
                    </a:lnTo>
                    <a:lnTo>
                      <a:pt x="2581" y="710"/>
                    </a:lnTo>
                    <a:lnTo>
                      <a:pt x="2603" y="710"/>
                    </a:lnTo>
                    <a:lnTo>
                      <a:pt x="2623" y="712"/>
                    </a:lnTo>
                    <a:lnTo>
                      <a:pt x="2639" y="713"/>
                    </a:lnTo>
                    <a:lnTo>
                      <a:pt x="2653" y="717"/>
                    </a:lnTo>
                    <a:lnTo>
                      <a:pt x="2666" y="721"/>
                    </a:lnTo>
                    <a:lnTo>
                      <a:pt x="2677" y="726"/>
                    </a:lnTo>
                    <a:lnTo>
                      <a:pt x="2686" y="734"/>
                    </a:lnTo>
                    <a:lnTo>
                      <a:pt x="2695" y="743"/>
                    </a:lnTo>
                    <a:lnTo>
                      <a:pt x="2702" y="754"/>
                    </a:lnTo>
                    <a:lnTo>
                      <a:pt x="2708" y="767"/>
                    </a:lnTo>
                    <a:lnTo>
                      <a:pt x="2713" y="782"/>
                    </a:lnTo>
                    <a:lnTo>
                      <a:pt x="2719" y="800"/>
                    </a:lnTo>
                    <a:lnTo>
                      <a:pt x="2724" y="820"/>
                    </a:lnTo>
                    <a:lnTo>
                      <a:pt x="2729" y="844"/>
                    </a:lnTo>
                    <a:lnTo>
                      <a:pt x="2734" y="870"/>
                    </a:lnTo>
                    <a:lnTo>
                      <a:pt x="2770" y="1046"/>
                    </a:lnTo>
                    <a:lnTo>
                      <a:pt x="2773" y="1058"/>
                    </a:lnTo>
                    <a:lnTo>
                      <a:pt x="2777" y="1070"/>
                    </a:lnTo>
                    <a:lnTo>
                      <a:pt x="2782" y="1081"/>
                    </a:lnTo>
                    <a:lnTo>
                      <a:pt x="2787" y="1092"/>
                    </a:lnTo>
                    <a:lnTo>
                      <a:pt x="2795" y="1102"/>
                    </a:lnTo>
                    <a:lnTo>
                      <a:pt x="2801" y="1111"/>
                    </a:lnTo>
                    <a:lnTo>
                      <a:pt x="2810" y="1120"/>
                    </a:lnTo>
                    <a:lnTo>
                      <a:pt x="2819" y="1128"/>
                    </a:lnTo>
                    <a:lnTo>
                      <a:pt x="2829" y="1135"/>
                    </a:lnTo>
                    <a:lnTo>
                      <a:pt x="2838" y="1142"/>
                    </a:lnTo>
                    <a:lnTo>
                      <a:pt x="2849" y="1147"/>
                    </a:lnTo>
                    <a:lnTo>
                      <a:pt x="2861" y="1153"/>
                    </a:lnTo>
                    <a:lnTo>
                      <a:pt x="2873" y="1156"/>
                    </a:lnTo>
                    <a:lnTo>
                      <a:pt x="2885" y="1159"/>
                    </a:lnTo>
                    <a:lnTo>
                      <a:pt x="2897" y="1160"/>
                    </a:lnTo>
                    <a:lnTo>
                      <a:pt x="2910" y="1161"/>
                    </a:lnTo>
                    <a:lnTo>
                      <a:pt x="3097" y="1161"/>
                    </a:lnTo>
                    <a:lnTo>
                      <a:pt x="3016" y="809"/>
                    </a:lnTo>
                    <a:lnTo>
                      <a:pt x="3009" y="780"/>
                    </a:lnTo>
                    <a:lnTo>
                      <a:pt x="3001" y="748"/>
                    </a:lnTo>
                    <a:lnTo>
                      <a:pt x="2995" y="732"/>
                    </a:lnTo>
                    <a:lnTo>
                      <a:pt x="2990" y="716"/>
                    </a:lnTo>
                    <a:lnTo>
                      <a:pt x="2983" y="699"/>
                    </a:lnTo>
                    <a:lnTo>
                      <a:pt x="2976" y="684"/>
                    </a:lnTo>
                    <a:lnTo>
                      <a:pt x="2968" y="669"/>
                    </a:lnTo>
                    <a:lnTo>
                      <a:pt x="2958" y="655"/>
                    </a:lnTo>
                    <a:lnTo>
                      <a:pt x="2948" y="643"/>
                    </a:lnTo>
                    <a:lnTo>
                      <a:pt x="2937" y="632"/>
                    </a:lnTo>
                    <a:lnTo>
                      <a:pt x="2931" y="626"/>
                    </a:lnTo>
                    <a:lnTo>
                      <a:pt x="2924" y="622"/>
                    </a:lnTo>
                    <a:lnTo>
                      <a:pt x="2918" y="618"/>
                    </a:lnTo>
                    <a:lnTo>
                      <a:pt x="2911" y="614"/>
                    </a:lnTo>
                    <a:lnTo>
                      <a:pt x="2904" y="612"/>
                    </a:lnTo>
                    <a:lnTo>
                      <a:pt x="2896" y="609"/>
                    </a:lnTo>
                    <a:lnTo>
                      <a:pt x="2888" y="608"/>
                    </a:lnTo>
                    <a:lnTo>
                      <a:pt x="2880" y="607"/>
                    </a:lnTo>
                    <a:lnTo>
                      <a:pt x="2880" y="603"/>
                    </a:lnTo>
                    <a:lnTo>
                      <a:pt x="2912" y="599"/>
                    </a:lnTo>
                    <a:lnTo>
                      <a:pt x="2945" y="593"/>
                    </a:lnTo>
                    <a:lnTo>
                      <a:pt x="2976" y="586"/>
                    </a:lnTo>
                    <a:lnTo>
                      <a:pt x="3006" y="577"/>
                    </a:lnTo>
                    <a:lnTo>
                      <a:pt x="3035" y="567"/>
                    </a:lnTo>
                    <a:lnTo>
                      <a:pt x="3063" y="555"/>
                    </a:lnTo>
                    <a:lnTo>
                      <a:pt x="3076" y="548"/>
                    </a:lnTo>
                    <a:lnTo>
                      <a:pt x="3088" y="540"/>
                    </a:lnTo>
                    <a:lnTo>
                      <a:pt x="3101" y="533"/>
                    </a:lnTo>
                    <a:lnTo>
                      <a:pt x="3112" y="524"/>
                    </a:lnTo>
                    <a:lnTo>
                      <a:pt x="3124" y="515"/>
                    </a:lnTo>
                    <a:lnTo>
                      <a:pt x="3133" y="507"/>
                    </a:lnTo>
                    <a:lnTo>
                      <a:pt x="3144" y="497"/>
                    </a:lnTo>
                    <a:lnTo>
                      <a:pt x="3153" y="486"/>
                    </a:lnTo>
                    <a:lnTo>
                      <a:pt x="3163" y="475"/>
                    </a:lnTo>
                    <a:lnTo>
                      <a:pt x="3170" y="463"/>
                    </a:lnTo>
                    <a:lnTo>
                      <a:pt x="3178" y="451"/>
                    </a:lnTo>
                    <a:lnTo>
                      <a:pt x="3185" y="438"/>
                    </a:lnTo>
                    <a:lnTo>
                      <a:pt x="3191" y="425"/>
                    </a:lnTo>
                    <a:lnTo>
                      <a:pt x="3197" y="411"/>
                    </a:lnTo>
                    <a:lnTo>
                      <a:pt x="3201" y="396"/>
                    </a:lnTo>
                    <a:lnTo>
                      <a:pt x="3205" y="381"/>
                    </a:lnTo>
                    <a:lnTo>
                      <a:pt x="3209" y="364"/>
                    </a:lnTo>
                    <a:lnTo>
                      <a:pt x="3211" y="347"/>
                    </a:lnTo>
                    <a:lnTo>
                      <a:pt x="3212" y="329"/>
                    </a:lnTo>
                    <a:lnTo>
                      <a:pt x="3213" y="311"/>
                    </a:lnTo>
                    <a:close/>
                    <a:moveTo>
                      <a:pt x="1084" y="149"/>
                    </a:moveTo>
                    <a:lnTo>
                      <a:pt x="1081" y="160"/>
                    </a:lnTo>
                    <a:lnTo>
                      <a:pt x="1076" y="170"/>
                    </a:lnTo>
                    <a:lnTo>
                      <a:pt x="1070" y="179"/>
                    </a:lnTo>
                    <a:lnTo>
                      <a:pt x="1065" y="189"/>
                    </a:lnTo>
                    <a:lnTo>
                      <a:pt x="1057" y="198"/>
                    </a:lnTo>
                    <a:lnTo>
                      <a:pt x="1051" y="206"/>
                    </a:lnTo>
                    <a:lnTo>
                      <a:pt x="1042" y="214"/>
                    </a:lnTo>
                    <a:lnTo>
                      <a:pt x="1033" y="221"/>
                    </a:lnTo>
                    <a:lnTo>
                      <a:pt x="1025" y="227"/>
                    </a:lnTo>
                    <a:lnTo>
                      <a:pt x="1015" y="233"/>
                    </a:lnTo>
                    <a:lnTo>
                      <a:pt x="1004" y="238"/>
                    </a:lnTo>
                    <a:lnTo>
                      <a:pt x="993" y="242"/>
                    </a:lnTo>
                    <a:lnTo>
                      <a:pt x="982" y="246"/>
                    </a:lnTo>
                    <a:lnTo>
                      <a:pt x="971" y="248"/>
                    </a:lnTo>
                    <a:lnTo>
                      <a:pt x="959" y="249"/>
                    </a:lnTo>
                    <a:lnTo>
                      <a:pt x="947" y="250"/>
                    </a:lnTo>
                    <a:lnTo>
                      <a:pt x="937" y="249"/>
                    </a:lnTo>
                    <a:lnTo>
                      <a:pt x="929" y="248"/>
                    </a:lnTo>
                    <a:lnTo>
                      <a:pt x="920" y="247"/>
                    </a:lnTo>
                    <a:lnTo>
                      <a:pt x="911" y="246"/>
                    </a:lnTo>
                    <a:lnTo>
                      <a:pt x="911" y="246"/>
                    </a:lnTo>
                    <a:lnTo>
                      <a:pt x="892" y="240"/>
                    </a:lnTo>
                    <a:lnTo>
                      <a:pt x="871" y="237"/>
                    </a:lnTo>
                    <a:lnTo>
                      <a:pt x="851" y="234"/>
                    </a:lnTo>
                    <a:lnTo>
                      <a:pt x="832" y="232"/>
                    </a:lnTo>
                    <a:lnTo>
                      <a:pt x="792" y="228"/>
                    </a:lnTo>
                    <a:lnTo>
                      <a:pt x="751" y="227"/>
                    </a:lnTo>
                    <a:lnTo>
                      <a:pt x="723" y="228"/>
                    </a:lnTo>
                    <a:lnTo>
                      <a:pt x="696" y="230"/>
                    </a:lnTo>
                    <a:lnTo>
                      <a:pt x="668" y="234"/>
                    </a:lnTo>
                    <a:lnTo>
                      <a:pt x="643" y="237"/>
                    </a:lnTo>
                    <a:lnTo>
                      <a:pt x="619" y="242"/>
                    </a:lnTo>
                    <a:lnTo>
                      <a:pt x="597" y="249"/>
                    </a:lnTo>
                    <a:lnTo>
                      <a:pt x="574" y="257"/>
                    </a:lnTo>
                    <a:lnTo>
                      <a:pt x="553" y="265"/>
                    </a:lnTo>
                    <a:lnTo>
                      <a:pt x="532" y="275"/>
                    </a:lnTo>
                    <a:lnTo>
                      <a:pt x="514" y="285"/>
                    </a:lnTo>
                    <a:lnTo>
                      <a:pt x="495" y="296"/>
                    </a:lnTo>
                    <a:lnTo>
                      <a:pt x="478" y="309"/>
                    </a:lnTo>
                    <a:lnTo>
                      <a:pt x="462" y="321"/>
                    </a:lnTo>
                    <a:lnTo>
                      <a:pt x="446" y="335"/>
                    </a:lnTo>
                    <a:lnTo>
                      <a:pt x="432" y="349"/>
                    </a:lnTo>
                    <a:lnTo>
                      <a:pt x="418" y="364"/>
                    </a:lnTo>
                    <a:lnTo>
                      <a:pt x="406" y="379"/>
                    </a:lnTo>
                    <a:lnTo>
                      <a:pt x="394" y="396"/>
                    </a:lnTo>
                    <a:lnTo>
                      <a:pt x="383" y="413"/>
                    </a:lnTo>
                    <a:lnTo>
                      <a:pt x="373" y="431"/>
                    </a:lnTo>
                    <a:lnTo>
                      <a:pt x="365" y="448"/>
                    </a:lnTo>
                    <a:lnTo>
                      <a:pt x="356" y="466"/>
                    </a:lnTo>
                    <a:lnTo>
                      <a:pt x="348" y="485"/>
                    </a:lnTo>
                    <a:lnTo>
                      <a:pt x="342" y="503"/>
                    </a:lnTo>
                    <a:lnTo>
                      <a:pt x="336" y="523"/>
                    </a:lnTo>
                    <a:lnTo>
                      <a:pt x="331" y="543"/>
                    </a:lnTo>
                    <a:lnTo>
                      <a:pt x="327" y="563"/>
                    </a:lnTo>
                    <a:lnTo>
                      <a:pt x="323" y="583"/>
                    </a:lnTo>
                    <a:lnTo>
                      <a:pt x="321" y="603"/>
                    </a:lnTo>
                    <a:lnTo>
                      <a:pt x="319" y="623"/>
                    </a:lnTo>
                    <a:lnTo>
                      <a:pt x="318" y="644"/>
                    </a:lnTo>
                    <a:lnTo>
                      <a:pt x="318" y="664"/>
                    </a:lnTo>
                    <a:lnTo>
                      <a:pt x="318" y="683"/>
                    </a:lnTo>
                    <a:lnTo>
                      <a:pt x="319" y="701"/>
                    </a:lnTo>
                    <a:lnTo>
                      <a:pt x="321" y="719"/>
                    </a:lnTo>
                    <a:lnTo>
                      <a:pt x="323" y="736"/>
                    </a:lnTo>
                    <a:lnTo>
                      <a:pt x="327" y="753"/>
                    </a:lnTo>
                    <a:lnTo>
                      <a:pt x="331" y="768"/>
                    </a:lnTo>
                    <a:lnTo>
                      <a:pt x="335" y="783"/>
                    </a:lnTo>
                    <a:lnTo>
                      <a:pt x="341" y="797"/>
                    </a:lnTo>
                    <a:lnTo>
                      <a:pt x="347" y="811"/>
                    </a:lnTo>
                    <a:lnTo>
                      <a:pt x="354" y="824"/>
                    </a:lnTo>
                    <a:lnTo>
                      <a:pt x="361" y="837"/>
                    </a:lnTo>
                    <a:lnTo>
                      <a:pt x="369" y="849"/>
                    </a:lnTo>
                    <a:lnTo>
                      <a:pt x="378" y="860"/>
                    </a:lnTo>
                    <a:lnTo>
                      <a:pt x="387" y="871"/>
                    </a:lnTo>
                    <a:lnTo>
                      <a:pt x="396" y="882"/>
                    </a:lnTo>
                    <a:lnTo>
                      <a:pt x="406" y="892"/>
                    </a:lnTo>
                    <a:lnTo>
                      <a:pt x="417" y="900"/>
                    </a:lnTo>
                    <a:lnTo>
                      <a:pt x="428" y="909"/>
                    </a:lnTo>
                    <a:lnTo>
                      <a:pt x="440" y="917"/>
                    </a:lnTo>
                    <a:lnTo>
                      <a:pt x="452" y="923"/>
                    </a:lnTo>
                    <a:lnTo>
                      <a:pt x="465" y="930"/>
                    </a:lnTo>
                    <a:lnTo>
                      <a:pt x="478" y="936"/>
                    </a:lnTo>
                    <a:lnTo>
                      <a:pt x="492" y="942"/>
                    </a:lnTo>
                    <a:lnTo>
                      <a:pt x="506" y="946"/>
                    </a:lnTo>
                    <a:lnTo>
                      <a:pt x="520" y="950"/>
                    </a:lnTo>
                    <a:lnTo>
                      <a:pt x="536" y="955"/>
                    </a:lnTo>
                    <a:lnTo>
                      <a:pt x="551" y="958"/>
                    </a:lnTo>
                    <a:lnTo>
                      <a:pt x="567" y="960"/>
                    </a:lnTo>
                    <a:lnTo>
                      <a:pt x="584" y="962"/>
                    </a:lnTo>
                    <a:lnTo>
                      <a:pt x="600" y="964"/>
                    </a:lnTo>
                    <a:lnTo>
                      <a:pt x="616" y="965"/>
                    </a:lnTo>
                    <a:lnTo>
                      <a:pt x="634" y="965"/>
                    </a:lnTo>
                    <a:lnTo>
                      <a:pt x="675" y="964"/>
                    </a:lnTo>
                    <a:lnTo>
                      <a:pt x="715" y="960"/>
                    </a:lnTo>
                    <a:lnTo>
                      <a:pt x="753" y="955"/>
                    </a:lnTo>
                    <a:lnTo>
                      <a:pt x="792" y="948"/>
                    </a:lnTo>
                    <a:lnTo>
                      <a:pt x="810" y="944"/>
                    </a:lnTo>
                    <a:lnTo>
                      <a:pt x="827" y="938"/>
                    </a:lnTo>
                    <a:lnTo>
                      <a:pt x="845" y="933"/>
                    </a:lnTo>
                    <a:lnTo>
                      <a:pt x="862" y="928"/>
                    </a:lnTo>
                    <a:lnTo>
                      <a:pt x="879" y="921"/>
                    </a:lnTo>
                    <a:lnTo>
                      <a:pt x="895" y="915"/>
                    </a:lnTo>
                    <a:lnTo>
                      <a:pt x="911" y="908"/>
                    </a:lnTo>
                    <a:lnTo>
                      <a:pt x="927" y="900"/>
                    </a:lnTo>
                    <a:lnTo>
                      <a:pt x="894" y="1148"/>
                    </a:lnTo>
                    <a:lnTo>
                      <a:pt x="863" y="1157"/>
                    </a:lnTo>
                    <a:lnTo>
                      <a:pt x="829" y="1166"/>
                    </a:lnTo>
                    <a:lnTo>
                      <a:pt x="790" y="1173"/>
                    </a:lnTo>
                    <a:lnTo>
                      <a:pt x="751" y="1180"/>
                    </a:lnTo>
                    <a:lnTo>
                      <a:pt x="709" y="1185"/>
                    </a:lnTo>
                    <a:lnTo>
                      <a:pt x="667" y="1190"/>
                    </a:lnTo>
                    <a:lnTo>
                      <a:pt x="626" y="1192"/>
                    </a:lnTo>
                    <a:lnTo>
                      <a:pt x="586" y="1193"/>
                    </a:lnTo>
                    <a:lnTo>
                      <a:pt x="551" y="1192"/>
                    </a:lnTo>
                    <a:lnTo>
                      <a:pt x="518" y="1191"/>
                    </a:lnTo>
                    <a:lnTo>
                      <a:pt x="486" y="1188"/>
                    </a:lnTo>
                    <a:lnTo>
                      <a:pt x="454" y="1183"/>
                    </a:lnTo>
                    <a:lnTo>
                      <a:pt x="424" y="1178"/>
                    </a:lnTo>
                    <a:lnTo>
                      <a:pt x="393" y="1170"/>
                    </a:lnTo>
                    <a:lnTo>
                      <a:pt x="365" y="1163"/>
                    </a:lnTo>
                    <a:lnTo>
                      <a:pt x="338" y="1154"/>
                    </a:lnTo>
                    <a:lnTo>
                      <a:pt x="310" y="1144"/>
                    </a:lnTo>
                    <a:lnTo>
                      <a:pt x="285" y="1132"/>
                    </a:lnTo>
                    <a:lnTo>
                      <a:pt x="260" y="1120"/>
                    </a:lnTo>
                    <a:lnTo>
                      <a:pt x="236" y="1107"/>
                    </a:lnTo>
                    <a:lnTo>
                      <a:pt x="214" y="1092"/>
                    </a:lnTo>
                    <a:lnTo>
                      <a:pt x="193" y="1077"/>
                    </a:lnTo>
                    <a:lnTo>
                      <a:pt x="172" y="1060"/>
                    </a:lnTo>
                    <a:lnTo>
                      <a:pt x="154" y="1043"/>
                    </a:lnTo>
                    <a:lnTo>
                      <a:pt x="135" y="1026"/>
                    </a:lnTo>
                    <a:lnTo>
                      <a:pt x="118" y="1006"/>
                    </a:lnTo>
                    <a:lnTo>
                      <a:pt x="102" y="986"/>
                    </a:lnTo>
                    <a:lnTo>
                      <a:pt x="87" y="966"/>
                    </a:lnTo>
                    <a:lnTo>
                      <a:pt x="73" y="944"/>
                    </a:lnTo>
                    <a:lnTo>
                      <a:pt x="61" y="921"/>
                    </a:lnTo>
                    <a:lnTo>
                      <a:pt x="49" y="898"/>
                    </a:lnTo>
                    <a:lnTo>
                      <a:pt x="39" y="873"/>
                    </a:lnTo>
                    <a:lnTo>
                      <a:pt x="30" y="849"/>
                    </a:lnTo>
                    <a:lnTo>
                      <a:pt x="22" y="823"/>
                    </a:lnTo>
                    <a:lnTo>
                      <a:pt x="15" y="797"/>
                    </a:lnTo>
                    <a:lnTo>
                      <a:pt x="10" y="770"/>
                    </a:lnTo>
                    <a:lnTo>
                      <a:pt x="5" y="743"/>
                    </a:lnTo>
                    <a:lnTo>
                      <a:pt x="2" y="714"/>
                    </a:lnTo>
                    <a:lnTo>
                      <a:pt x="1" y="685"/>
                    </a:lnTo>
                    <a:lnTo>
                      <a:pt x="0" y="656"/>
                    </a:lnTo>
                    <a:lnTo>
                      <a:pt x="1" y="620"/>
                    </a:lnTo>
                    <a:lnTo>
                      <a:pt x="3" y="585"/>
                    </a:lnTo>
                    <a:lnTo>
                      <a:pt x="7" y="551"/>
                    </a:lnTo>
                    <a:lnTo>
                      <a:pt x="12" y="518"/>
                    </a:lnTo>
                    <a:lnTo>
                      <a:pt x="20" y="485"/>
                    </a:lnTo>
                    <a:lnTo>
                      <a:pt x="27" y="452"/>
                    </a:lnTo>
                    <a:lnTo>
                      <a:pt x="38" y="422"/>
                    </a:lnTo>
                    <a:lnTo>
                      <a:pt x="49" y="391"/>
                    </a:lnTo>
                    <a:lnTo>
                      <a:pt x="62" y="362"/>
                    </a:lnTo>
                    <a:lnTo>
                      <a:pt x="76" y="334"/>
                    </a:lnTo>
                    <a:lnTo>
                      <a:pt x="91" y="307"/>
                    </a:lnTo>
                    <a:lnTo>
                      <a:pt x="108" y="279"/>
                    </a:lnTo>
                    <a:lnTo>
                      <a:pt x="126" y="254"/>
                    </a:lnTo>
                    <a:lnTo>
                      <a:pt x="146" y="229"/>
                    </a:lnTo>
                    <a:lnTo>
                      <a:pt x="167" y="206"/>
                    </a:lnTo>
                    <a:lnTo>
                      <a:pt x="189" y="184"/>
                    </a:lnTo>
                    <a:lnTo>
                      <a:pt x="212" y="163"/>
                    </a:lnTo>
                    <a:lnTo>
                      <a:pt x="237" y="142"/>
                    </a:lnTo>
                    <a:lnTo>
                      <a:pt x="263" y="124"/>
                    </a:lnTo>
                    <a:lnTo>
                      <a:pt x="291" y="106"/>
                    </a:lnTo>
                    <a:lnTo>
                      <a:pt x="319" y="90"/>
                    </a:lnTo>
                    <a:lnTo>
                      <a:pt x="348" y="75"/>
                    </a:lnTo>
                    <a:lnTo>
                      <a:pt x="379" y="61"/>
                    </a:lnTo>
                    <a:lnTo>
                      <a:pt x="410" y="48"/>
                    </a:lnTo>
                    <a:lnTo>
                      <a:pt x="443" y="37"/>
                    </a:lnTo>
                    <a:lnTo>
                      <a:pt x="477" y="27"/>
                    </a:lnTo>
                    <a:lnTo>
                      <a:pt x="513" y="18"/>
                    </a:lnTo>
                    <a:lnTo>
                      <a:pt x="549" y="12"/>
                    </a:lnTo>
                    <a:lnTo>
                      <a:pt x="586" y="6"/>
                    </a:lnTo>
                    <a:lnTo>
                      <a:pt x="624" y="3"/>
                    </a:lnTo>
                    <a:lnTo>
                      <a:pt x="663" y="0"/>
                    </a:lnTo>
                    <a:lnTo>
                      <a:pt x="703" y="0"/>
                    </a:lnTo>
                    <a:lnTo>
                      <a:pt x="744" y="0"/>
                    </a:lnTo>
                    <a:lnTo>
                      <a:pt x="782" y="1"/>
                    </a:lnTo>
                    <a:lnTo>
                      <a:pt x="818" y="3"/>
                    </a:lnTo>
                    <a:lnTo>
                      <a:pt x="851" y="6"/>
                    </a:lnTo>
                    <a:lnTo>
                      <a:pt x="884" y="9"/>
                    </a:lnTo>
                    <a:lnTo>
                      <a:pt x="913" y="13"/>
                    </a:lnTo>
                    <a:lnTo>
                      <a:pt x="942" y="17"/>
                    </a:lnTo>
                    <a:lnTo>
                      <a:pt x="967" y="22"/>
                    </a:lnTo>
                    <a:lnTo>
                      <a:pt x="1014" y="31"/>
                    </a:lnTo>
                    <a:lnTo>
                      <a:pt x="1053" y="41"/>
                    </a:lnTo>
                    <a:lnTo>
                      <a:pt x="1085" y="52"/>
                    </a:lnTo>
                    <a:lnTo>
                      <a:pt x="1112" y="61"/>
                    </a:lnTo>
                    <a:lnTo>
                      <a:pt x="108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20"/>
            <p:cNvSpPr/>
            <p:nvPr/>
          </p:nvSpPr>
          <p:spPr>
            <a:xfrm>
              <a:off x="9674169" y="8899356"/>
              <a:ext cx="560906" cy="275582"/>
            </a:xfrm>
            <a:custGeom>
              <a:avLst/>
              <a:gdLst/>
              <a:ahLst/>
              <a:cxnLst/>
              <a:rect l="l" t="t" r="r" b="b"/>
              <a:pathLst>
                <a:path w="2764" h="1357" extrusionOk="0">
                  <a:moveTo>
                    <a:pt x="2628" y="741"/>
                  </a:moveTo>
                  <a:lnTo>
                    <a:pt x="2576" y="741"/>
                  </a:lnTo>
                  <a:lnTo>
                    <a:pt x="2523" y="741"/>
                  </a:lnTo>
                  <a:lnTo>
                    <a:pt x="2469" y="741"/>
                  </a:lnTo>
                  <a:lnTo>
                    <a:pt x="2417" y="741"/>
                  </a:lnTo>
                  <a:lnTo>
                    <a:pt x="2364" y="741"/>
                  </a:lnTo>
                  <a:lnTo>
                    <a:pt x="2311" y="741"/>
                  </a:lnTo>
                  <a:lnTo>
                    <a:pt x="2258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189" y="704"/>
                  </a:lnTo>
                  <a:lnTo>
                    <a:pt x="2172" y="668"/>
                  </a:lnTo>
                  <a:lnTo>
                    <a:pt x="2155" y="632"/>
                  </a:lnTo>
                  <a:lnTo>
                    <a:pt x="2138" y="596"/>
                  </a:lnTo>
                  <a:lnTo>
                    <a:pt x="2098" y="596"/>
                  </a:lnTo>
                  <a:lnTo>
                    <a:pt x="2057" y="596"/>
                  </a:lnTo>
                  <a:lnTo>
                    <a:pt x="2016" y="596"/>
                  </a:lnTo>
                  <a:lnTo>
                    <a:pt x="1976" y="596"/>
                  </a:lnTo>
                  <a:lnTo>
                    <a:pt x="1935" y="596"/>
                  </a:lnTo>
                  <a:lnTo>
                    <a:pt x="1894" y="596"/>
                  </a:lnTo>
                  <a:lnTo>
                    <a:pt x="1853" y="596"/>
                  </a:lnTo>
                  <a:lnTo>
                    <a:pt x="1813" y="596"/>
                  </a:lnTo>
                  <a:lnTo>
                    <a:pt x="1803" y="596"/>
                  </a:lnTo>
                  <a:lnTo>
                    <a:pt x="1795" y="595"/>
                  </a:lnTo>
                  <a:lnTo>
                    <a:pt x="1786" y="592"/>
                  </a:lnTo>
                  <a:lnTo>
                    <a:pt x="1779" y="589"/>
                  </a:lnTo>
                  <a:lnTo>
                    <a:pt x="1772" y="585"/>
                  </a:lnTo>
                  <a:lnTo>
                    <a:pt x="1766" y="581"/>
                  </a:lnTo>
                  <a:lnTo>
                    <a:pt x="1759" y="575"/>
                  </a:lnTo>
                  <a:lnTo>
                    <a:pt x="1755" y="569"/>
                  </a:lnTo>
                  <a:lnTo>
                    <a:pt x="1749" y="564"/>
                  </a:lnTo>
                  <a:lnTo>
                    <a:pt x="1745" y="557"/>
                  </a:lnTo>
                  <a:lnTo>
                    <a:pt x="1742" y="549"/>
                  </a:lnTo>
                  <a:lnTo>
                    <a:pt x="1739" y="542"/>
                  </a:lnTo>
                  <a:lnTo>
                    <a:pt x="1735" y="527"/>
                  </a:lnTo>
                  <a:lnTo>
                    <a:pt x="1734" y="510"/>
                  </a:lnTo>
                  <a:lnTo>
                    <a:pt x="1734" y="496"/>
                  </a:lnTo>
                  <a:lnTo>
                    <a:pt x="1734" y="484"/>
                  </a:lnTo>
                  <a:lnTo>
                    <a:pt x="1737" y="479"/>
                  </a:lnTo>
                  <a:lnTo>
                    <a:pt x="1739" y="476"/>
                  </a:lnTo>
                  <a:lnTo>
                    <a:pt x="1745" y="473"/>
                  </a:lnTo>
                  <a:lnTo>
                    <a:pt x="1754" y="472"/>
                  </a:lnTo>
                  <a:lnTo>
                    <a:pt x="1762" y="472"/>
                  </a:lnTo>
                  <a:lnTo>
                    <a:pt x="1772" y="472"/>
                  </a:lnTo>
                  <a:lnTo>
                    <a:pt x="1810" y="472"/>
                  </a:lnTo>
                  <a:lnTo>
                    <a:pt x="1850" y="472"/>
                  </a:lnTo>
                  <a:lnTo>
                    <a:pt x="1888" y="472"/>
                  </a:lnTo>
                  <a:lnTo>
                    <a:pt x="1927" y="472"/>
                  </a:lnTo>
                  <a:lnTo>
                    <a:pt x="1965" y="472"/>
                  </a:lnTo>
                  <a:lnTo>
                    <a:pt x="2003" y="472"/>
                  </a:lnTo>
                  <a:lnTo>
                    <a:pt x="204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64" y="428"/>
                  </a:lnTo>
                  <a:lnTo>
                    <a:pt x="2047" y="384"/>
                  </a:lnTo>
                  <a:lnTo>
                    <a:pt x="2030" y="341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0" y="293"/>
                  </a:lnTo>
                  <a:lnTo>
                    <a:pt x="2007" y="289"/>
                  </a:lnTo>
                  <a:lnTo>
                    <a:pt x="2003" y="286"/>
                  </a:lnTo>
                  <a:lnTo>
                    <a:pt x="1999" y="283"/>
                  </a:lnTo>
                  <a:lnTo>
                    <a:pt x="1987" y="280"/>
                  </a:lnTo>
                  <a:lnTo>
                    <a:pt x="1975" y="279"/>
                  </a:lnTo>
                  <a:lnTo>
                    <a:pt x="1962" y="279"/>
                  </a:lnTo>
                  <a:lnTo>
                    <a:pt x="1951" y="279"/>
                  </a:lnTo>
                  <a:lnTo>
                    <a:pt x="1938" y="279"/>
                  </a:lnTo>
                  <a:lnTo>
                    <a:pt x="1927" y="279"/>
                  </a:lnTo>
                  <a:lnTo>
                    <a:pt x="1914" y="245"/>
                  </a:lnTo>
                  <a:lnTo>
                    <a:pt x="1900" y="211"/>
                  </a:lnTo>
                  <a:lnTo>
                    <a:pt x="1887" y="177"/>
                  </a:lnTo>
                  <a:lnTo>
                    <a:pt x="1874" y="144"/>
                  </a:lnTo>
                  <a:lnTo>
                    <a:pt x="1860" y="110"/>
                  </a:lnTo>
                  <a:lnTo>
                    <a:pt x="1847" y="76"/>
                  </a:lnTo>
                  <a:lnTo>
                    <a:pt x="1834" y="42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4"/>
                  </a:lnTo>
                  <a:lnTo>
                    <a:pt x="1820" y="0"/>
                  </a:lnTo>
                  <a:lnTo>
                    <a:pt x="1810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796" y="0"/>
                  </a:lnTo>
                  <a:lnTo>
                    <a:pt x="1792" y="0"/>
                  </a:lnTo>
                  <a:lnTo>
                    <a:pt x="1792" y="4"/>
                  </a:lnTo>
                  <a:lnTo>
                    <a:pt x="1792" y="8"/>
                  </a:lnTo>
                  <a:lnTo>
                    <a:pt x="1792" y="42"/>
                  </a:lnTo>
                  <a:lnTo>
                    <a:pt x="1792" y="76"/>
                  </a:lnTo>
                  <a:lnTo>
                    <a:pt x="1792" y="110"/>
                  </a:lnTo>
                  <a:lnTo>
                    <a:pt x="1792" y="144"/>
                  </a:lnTo>
                  <a:lnTo>
                    <a:pt x="1792" y="177"/>
                  </a:lnTo>
                  <a:lnTo>
                    <a:pt x="1792" y="211"/>
                  </a:lnTo>
                  <a:lnTo>
                    <a:pt x="1792" y="245"/>
                  </a:lnTo>
                  <a:lnTo>
                    <a:pt x="1792" y="279"/>
                  </a:lnTo>
                  <a:lnTo>
                    <a:pt x="1677" y="279"/>
                  </a:lnTo>
                  <a:lnTo>
                    <a:pt x="1562" y="279"/>
                  </a:lnTo>
                  <a:lnTo>
                    <a:pt x="1449" y="279"/>
                  </a:lnTo>
                  <a:lnTo>
                    <a:pt x="1334" y="279"/>
                  </a:lnTo>
                  <a:lnTo>
                    <a:pt x="1219" y="279"/>
                  </a:lnTo>
                  <a:lnTo>
                    <a:pt x="1106" y="279"/>
                  </a:lnTo>
                  <a:lnTo>
                    <a:pt x="991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65" y="279"/>
                  </a:lnTo>
                  <a:lnTo>
                    <a:pt x="854" y="280"/>
                  </a:lnTo>
                  <a:lnTo>
                    <a:pt x="849" y="283"/>
                  </a:lnTo>
                  <a:lnTo>
                    <a:pt x="845" y="286"/>
                  </a:lnTo>
                  <a:lnTo>
                    <a:pt x="841" y="290"/>
                  </a:lnTo>
                  <a:lnTo>
                    <a:pt x="838" y="297"/>
                  </a:lnTo>
                  <a:lnTo>
                    <a:pt x="821" y="341"/>
                  </a:lnTo>
                  <a:lnTo>
                    <a:pt x="804" y="384"/>
                  </a:lnTo>
                  <a:lnTo>
                    <a:pt x="788" y="428"/>
                  </a:lnTo>
                  <a:lnTo>
                    <a:pt x="771" y="472"/>
                  </a:lnTo>
                  <a:lnTo>
                    <a:pt x="737" y="472"/>
                  </a:lnTo>
                  <a:lnTo>
                    <a:pt x="703" y="472"/>
                  </a:lnTo>
                  <a:lnTo>
                    <a:pt x="669" y="472"/>
                  </a:lnTo>
                  <a:lnTo>
                    <a:pt x="635" y="472"/>
                  </a:lnTo>
                  <a:lnTo>
                    <a:pt x="601" y="472"/>
                  </a:lnTo>
                  <a:lnTo>
                    <a:pt x="569" y="472"/>
                  </a:lnTo>
                  <a:lnTo>
                    <a:pt x="535" y="472"/>
                  </a:lnTo>
                  <a:lnTo>
                    <a:pt x="501" y="472"/>
                  </a:lnTo>
                  <a:lnTo>
                    <a:pt x="489" y="470"/>
                  </a:lnTo>
                  <a:lnTo>
                    <a:pt x="478" y="472"/>
                  </a:lnTo>
                  <a:lnTo>
                    <a:pt x="471" y="473"/>
                  </a:lnTo>
                  <a:lnTo>
                    <a:pt x="465" y="476"/>
                  </a:lnTo>
                  <a:lnTo>
                    <a:pt x="461" y="479"/>
                  </a:lnTo>
                  <a:lnTo>
                    <a:pt x="457" y="483"/>
                  </a:lnTo>
                  <a:lnTo>
                    <a:pt x="451" y="494"/>
                  </a:lnTo>
                  <a:lnTo>
                    <a:pt x="444" y="508"/>
                  </a:lnTo>
                  <a:lnTo>
                    <a:pt x="431" y="535"/>
                  </a:lnTo>
                  <a:lnTo>
                    <a:pt x="418" y="564"/>
                  </a:lnTo>
                  <a:lnTo>
                    <a:pt x="404" y="592"/>
                  </a:lnTo>
                  <a:lnTo>
                    <a:pt x="392" y="619"/>
                  </a:lnTo>
                  <a:lnTo>
                    <a:pt x="377" y="647"/>
                  </a:lnTo>
                  <a:lnTo>
                    <a:pt x="365" y="676"/>
                  </a:lnTo>
                  <a:lnTo>
                    <a:pt x="350" y="703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5"/>
                  </a:lnTo>
                  <a:lnTo>
                    <a:pt x="338" y="741"/>
                  </a:lnTo>
                  <a:lnTo>
                    <a:pt x="304" y="741"/>
                  </a:lnTo>
                  <a:lnTo>
                    <a:pt x="270" y="741"/>
                  </a:lnTo>
                  <a:lnTo>
                    <a:pt x="237" y="741"/>
                  </a:lnTo>
                  <a:lnTo>
                    <a:pt x="203" y="741"/>
                  </a:lnTo>
                  <a:lnTo>
                    <a:pt x="169" y="741"/>
                  </a:lnTo>
                  <a:lnTo>
                    <a:pt x="135" y="741"/>
                  </a:lnTo>
                  <a:lnTo>
                    <a:pt x="102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56" y="741"/>
                  </a:lnTo>
                  <a:lnTo>
                    <a:pt x="46" y="742"/>
                  </a:lnTo>
                  <a:lnTo>
                    <a:pt x="36" y="745"/>
                  </a:lnTo>
                  <a:lnTo>
                    <a:pt x="27" y="748"/>
                  </a:lnTo>
                  <a:lnTo>
                    <a:pt x="20" y="752"/>
                  </a:lnTo>
                  <a:lnTo>
                    <a:pt x="14" y="758"/>
                  </a:lnTo>
                  <a:lnTo>
                    <a:pt x="10" y="763"/>
                  </a:lnTo>
                  <a:lnTo>
                    <a:pt x="6" y="769"/>
                  </a:lnTo>
                  <a:lnTo>
                    <a:pt x="3" y="776"/>
                  </a:lnTo>
                  <a:lnTo>
                    <a:pt x="2" y="785"/>
                  </a:lnTo>
                  <a:lnTo>
                    <a:pt x="0" y="792"/>
                  </a:lnTo>
                  <a:lnTo>
                    <a:pt x="0" y="800"/>
                  </a:lnTo>
                  <a:lnTo>
                    <a:pt x="2" y="819"/>
                  </a:lnTo>
                  <a:lnTo>
                    <a:pt x="6" y="839"/>
                  </a:lnTo>
                  <a:lnTo>
                    <a:pt x="27" y="905"/>
                  </a:lnTo>
                  <a:lnTo>
                    <a:pt x="47" y="967"/>
                  </a:lnTo>
                  <a:lnTo>
                    <a:pt x="67" y="1026"/>
                  </a:lnTo>
                  <a:lnTo>
                    <a:pt x="87" y="1081"/>
                  </a:lnTo>
                  <a:lnTo>
                    <a:pt x="109" y="1136"/>
                  </a:lnTo>
                  <a:lnTo>
                    <a:pt x="134" y="1194"/>
                  </a:lnTo>
                  <a:lnTo>
                    <a:pt x="162" y="1254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9" y="1329"/>
                  </a:lnTo>
                  <a:lnTo>
                    <a:pt x="204" y="1337"/>
                  </a:lnTo>
                  <a:lnTo>
                    <a:pt x="209" y="1344"/>
                  </a:lnTo>
                  <a:lnTo>
                    <a:pt x="214" y="1349"/>
                  </a:lnTo>
                  <a:lnTo>
                    <a:pt x="221" y="1353"/>
                  </a:lnTo>
                  <a:lnTo>
                    <a:pt x="230" y="1354"/>
                  </a:lnTo>
                  <a:lnTo>
                    <a:pt x="240" y="1356"/>
                  </a:lnTo>
                  <a:lnTo>
                    <a:pt x="251" y="1357"/>
                  </a:lnTo>
                  <a:lnTo>
                    <a:pt x="383" y="1357"/>
                  </a:lnTo>
                  <a:lnTo>
                    <a:pt x="515" y="1357"/>
                  </a:lnTo>
                  <a:lnTo>
                    <a:pt x="648" y="1357"/>
                  </a:lnTo>
                  <a:lnTo>
                    <a:pt x="780" y="1357"/>
                  </a:lnTo>
                  <a:lnTo>
                    <a:pt x="912" y="1357"/>
                  </a:lnTo>
                  <a:lnTo>
                    <a:pt x="1043" y="1357"/>
                  </a:lnTo>
                  <a:lnTo>
                    <a:pt x="1175" y="1357"/>
                  </a:lnTo>
                  <a:lnTo>
                    <a:pt x="1309" y="1357"/>
                  </a:lnTo>
                  <a:lnTo>
                    <a:pt x="1440" y="1357"/>
                  </a:lnTo>
                  <a:lnTo>
                    <a:pt x="1572" y="1357"/>
                  </a:lnTo>
                  <a:lnTo>
                    <a:pt x="1704" y="1357"/>
                  </a:lnTo>
                  <a:lnTo>
                    <a:pt x="1836" y="1357"/>
                  </a:lnTo>
                  <a:lnTo>
                    <a:pt x="1968" y="1357"/>
                  </a:lnTo>
                  <a:lnTo>
                    <a:pt x="2101" y="1357"/>
                  </a:lnTo>
                  <a:lnTo>
                    <a:pt x="2233" y="1357"/>
                  </a:lnTo>
                  <a:lnTo>
                    <a:pt x="2364" y="1357"/>
                  </a:lnTo>
                  <a:lnTo>
                    <a:pt x="2374" y="1356"/>
                  </a:lnTo>
                  <a:lnTo>
                    <a:pt x="2383" y="1354"/>
                  </a:lnTo>
                  <a:lnTo>
                    <a:pt x="2391" y="1353"/>
                  </a:lnTo>
                  <a:lnTo>
                    <a:pt x="2399" y="1350"/>
                  </a:lnTo>
                  <a:lnTo>
                    <a:pt x="2406" y="1347"/>
                  </a:lnTo>
                  <a:lnTo>
                    <a:pt x="2411" y="1343"/>
                  </a:lnTo>
                  <a:lnTo>
                    <a:pt x="2417" y="1339"/>
                  </a:lnTo>
                  <a:lnTo>
                    <a:pt x="2423" y="1333"/>
                  </a:lnTo>
                  <a:lnTo>
                    <a:pt x="2433" y="1322"/>
                  </a:lnTo>
                  <a:lnTo>
                    <a:pt x="2441" y="1309"/>
                  </a:lnTo>
                  <a:lnTo>
                    <a:pt x="2450" y="1295"/>
                  </a:lnTo>
                  <a:lnTo>
                    <a:pt x="2458" y="1281"/>
                  </a:lnTo>
                  <a:lnTo>
                    <a:pt x="2489" y="1227"/>
                  </a:lnTo>
                  <a:lnTo>
                    <a:pt x="2522" y="1174"/>
                  </a:lnTo>
                  <a:lnTo>
                    <a:pt x="2554" y="1122"/>
                  </a:lnTo>
                  <a:lnTo>
                    <a:pt x="2587" y="1071"/>
                  </a:lnTo>
                  <a:lnTo>
                    <a:pt x="2621" y="1021"/>
                  </a:lnTo>
                  <a:lnTo>
                    <a:pt x="2655" y="972"/>
                  </a:lnTo>
                  <a:lnTo>
                    <a:pt x="2690" y="921"/>
                  </a:lnTo>
                  <a:lnTo>
                    <a:pt x="2727" y="871"/>
                  </a:lnTo>
                  <a:lnTo>
                    <a:pt x="2742" y="850"/>
                  </a:lnTo>
                  <a:lnTo>
                    <a:pt x="2753" y="830"/>
                  </a:lnTo>
                  <a:lnTo>
                    <a:pt x="2760" y="814"/>
                  </a:lnTo>
                  <a:lnTo>
                    <a:pt x="2763" y="799"/>
                  </a:lnTo>
                  <a:lnTo>
                    <a:pt x="2764" y="793"/>
                  </a:lnTo>
                  <a:lnTo>
                    <a:pt x="2764" y="788"/>
                  </a:lnTo>
                  <a:lnTo>
                    <a:pt x="2764" y="782"/>
                  </a:lnTo>
                  <a:lnTo>
                    <a:pt x="2763" y="776"/>
                  </a:lnTo>
                  <a:lnTo>
                    <a:pt x="2760" y="772"/>
                  </a:lnTo>
                  <a:lnTo>
                    <a:pt x="2757" y="768"/>
                  </a:lnTo>
                  <a:lnTo>
                    <a:pt x="2754" y="763"/>
                  </a:lnTo>
                  <a:lnTo>
                    <a:pt x="2750" y="761"/>
                  </a:lnTo>
                  <a:lnTo>
                    <a:pt x="2740" y="755"/>
                  </a:lnTo>
                  <a:lnTo>
                    <a:pt x="2729" y="749"/>
                  </a:lnTo>
                  <a:lnTo>
                    <a:pt x="2716" y="746"/>
                  </a:lnTo>
                  <a:lnTo>
                    <a:pt x="2700" y="744"/>
                  </a:lnTo>
                  <a:lnTo>
                    <a:pt x="2666" y="741"/>
                  </a:lnTo>
                  <a:lnTo>
                    <a:pt x="2628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9056410" y="8797131"/>
              <a:ext cx="543833" cy="488481"/>
            </a:xfrm>
            <a:custGeom>
              <a:avLst/>
              <a:gdLst/>
              <a:ahLst/>
              <a:cxnLst/>
              <a:rect l="l" t="t" r="r" b="b"/>
              <a:pathLst>
                <a:path w="2359" h="2118" extrusionOk="0">
                  <a:moveTo>
                    <a:pt x="1050" y="225"/>
                  </a:moveTo>
                  <a:lnTo>
                    <a:pt x="1239" y="225"/>
                  </a:lnTo>
                  <a:lnTo>
                    <a:pt x="1247" y="225"/>
                  </a:lnTo>
                  <a:lnTo>
                    <a:pt x="1256" y="227"/>
                  </a:lnTo>
                  <a:lnTo>
                    <a:pt x="1263" y="229"/>
                  </a:lnTo>
                  <a:lnTo>
                    <a:pt x="1271" y="232"/>
                  </a:lnTo>
                  <a:lnTo>
                    <a:pt x="1278" y="235"/>
                  </a:lnTo>
                  <a:lnTo>
                    <a:pt x="1286" y="239"/>
                  </a:lnTo>
                  <a:lnTo>
                    <a:pt x="1291" y="244"/>
                  </a:lnTo>
                  <a:lnTo>
                    <a:pt x="1297" y="249"/>
                  </a:lnTo>
                  <a:lnTo>
                    <a:pt x="1303" y="255"/>
                  </a:lnTo>
                  <a:lnTo>
                    <a:pt x="1308" y="262"/>
                  </a:lnTo>
                  <a:lnTo>
                    <a:pt x="1312" y="269"/>
                  </a:lnTo>
                  <a:lnTo>
                    <a:pt x="1315" y="276"/>
                  </a:lnTo>
                  <a:lnTo>
                    <a:pt x="1318" y="283"/>
                  </a:lnTo>
                  <a:lnTo>
                    <a:pt x="1320" y="292"/>
                  </a:lnTo>
                  <a:lnTo>
                    <a:pt x="1321" y="300"/>
                  </a:lnTo>
                  <a:lnTo>
                    <a:pt x="1322" y="309"/>
                  </a:lnTo>
                  <a:lnTo>
                    <a:pt x="1322" y="309"/>
                  </a:lnTo>
                  <a:lnTo>
                    <a:pt x="1321" y="317"/>
                  </a:lnTo>
                  <a:lnTo>
                    <a:pt x="1320" y="324"/>
                  </a:lnTo>
                  <a:lnTo>
                    <a:pt x="1318" y="333"/>
                  </a:lnTo>
                  <a:lnTo>
                    <a:pt x="1315" y="340"/>
                  </a:lnTo>
                  <a:lnTo>
                    <a:pt x="1312" y="347"/>
                  </a:lnTo>
                  <a:lnTo>
                    <a:pt x="1308" y="354"/>
                  </a:lnTo>
                  <a:lnTo>
                    <a:pt x="1303" y="361"/>
                  </a:lnTo>
                  <a:lnTo>
                    <a:pt x="1297" y="367"/>
                  </a:lnTo>
                  <a:lnTo>
                    <a:pt x="1291" y="373"/>
                  </a:lnTo>
                  <a:lnTo>
                    <a:pt x="1286" y="377"/>
                  </a:lnTo>
                  <a:lnTo>
                    <a:pt x="1278" y="381"/>
                  </a:lnTo>
                  <a:lnTo>
                    <a:pt x="1271" y="385"/>
                  </a:lnTo>
                  <a:lnTo>
                    <a:pt x="1263" y="388"/>
                  </a:lnTo>
                  <a:lnTo>
                    <a:pt x="1256" y="390"/>
                  </a:lnTo>
                  <a:lnTo>
                    <a:pt x="1247" y="391"/>
                  </a:lnTo>
                  <a:lnTo>
                    <a:pt x="1239" y="391"/>
                  </a:lnTo>
                  <a:lnTo>
                    <a:pt x="1169" y="391"/>
                  </a:lnTo>
                  <a:lnTo>
                    <a:pt x="1195" y="426"/>
                  </a:lnTo>
                  <a:lnTo>
                    <a:pt x="1219" y="460"/>
                  </a:lnTo>
                  <a:lnTo>
                    <a:pt x="1243" y="494"/>
                  </a:lnTo>
                  <a:lnTo>
                    <a:pt x="1266" y="527"/>
                  </a:lnTo>
                  <a:lnTo>
                    <a:pt x="1454" y="527"/>
                  </a:lnTo>
                  <a:lnTo>
                    <a:pt x="1463" y="527"/>
                  </a:lnTo>
                  <a:lnTo>
                    <a:pt x="1471" y="528"/>
                  </a:lnTo>
                  <a:lnTo>
                    <a:pt x="1480" y="531"/>
                  </a:lnTo>
                  <a:lnTo>
                    <a:pt x="1487" y="534"/>
                  </a:lnTo>
                  <a:lnTo>
                    <a:pt x="1494" y="537"/>
                  </a:lnTo>
                  <a:lnTo>
                    <a:pt x="1501" y="541"/>
                  </a:lnTo>
                  <a:lnTo>
                    <a:pt x="1508" y="545"/>
                  </a:lnTo>
                  <a:lnTo>
                    <a:pt x="1514" y="551"/>
                  </a:lnTo>
                  <a:lnTo>
                    <a:pt x="1519" y="557"/>
                  </a:lnTo>
                  <a:lnTo>
                    <a:pt x="1524" y="564"/>
                  </a:lnTo>
                  <a:lnTo>
                    <a:pt x="1528" y="571"/>
                  </a:lnTo>
                  <a:lnTo>
                    <a:pt x="1531" y="578"/>
                  </a:lnTo>
                  <a:lnTo>
                    <a:pt x="1534" y="585"/>
                  </a:lnTo>
                  <a:lnTo>
                    <a:pt x="1536" y="594"/>
                  </a:lnTo>
                  <a:lnTo>
                    <a:pt x="1538" y="602"/>
                  </a:lnTo>
                  <a:lnTo>
                    <a:pt x="1538" y="611"/>
                  </a:lnTo>
                  <a:lnTo>
                    <a:pt x="1538" y="611"/>
                  </a:lnTo>
                  <a:lnTo>
                    <a:pt x="1538" y="619"/>
                  </a:lnTo>
                  <a:lnTo>
                    <a:pt x="1536" y="626"/>
                  </a:lnTo>
                  <a:lnTo>
                    <a:pt x="1534" y="635"/>
                  </a:lnTo>
                  <a:lnTo>
                    <a:pt x="1531" y="642"/>
                  </a:lnTo>
                  <a:lnTo>
                    <a:pt x="1528" y="649"/>
                  </a:lnTo>
                  <a:lnTo>
                    <a:pt x="1524" y="656"/>
                  </a:lnTo>
                  <a:lnTo>
                    <a:pt x="1519" y="663"/>
                  </a:lnTo>
                  <a:lnTo>
                    <a:pt x="1514" y="669"/>
                  </a:lnTo>
                  <a:lnTo>
                    <a:pt x="1508" y="674"/>
                  </a:lnTo>
                  <a:lnTo>
                    <a:pt x="1501" y="679"/>
                  </a:lnTo>
                  <a:lnTo>
                    <a:pt x="1494" y="683"/>
                  </a:lnTo>
                  <a:lnTo>
                    <a:pt x="1487" y="687"/>
                  </a:lnTo>
                  <a:lnTo>
                    <a:pt x="1480" y="689"/>
                  </a:lnTo>
                  <a:lnTo>
                    <a:pt x="1471" y="691"/>
                  </a:lnTo>
                  <a:lnTo>
                    <a:pt x="1463" y="693"/>
                  </a:lnTo>
                  <a:lnTo>
                    <a:pt x="1454" y="693"/>
                  </a:lnTo>
                  <a:lnTo>
                    <a:pt x="1383" y="693"/>
                  </a:lnTo>
                  <a:lnTo>
                    <a:pt x="1430" y="759"/>
                  </a:lnTo>
                  <a:lnTo>
                    <a:pt x="1470" y="816"/>
                  </a:lnTo>
                  <a:lnTo>
                    <a:pt x="1501" y="859"/>
                  </a:lnTo>
                  <a:lnTo>
                    <a:pt x="1521" y="886"/>
                  </a:lnTo>
                  <a:lnTo>
                    <a:pt x="2127" y="925"/>
                  </a:lnTo>
                  <a:lnTo>
                    <a:pt x="2127" y="925"/>
                  </a:lnTo>
                  <a:lnTo>
                    <a:pt x="2167" y="931"/>
                  </a:lnTo>
                  <a:lnTo>
                    <a:pt x="2203" y="938"/>
                  </a:lnTo>
                  <a:lnTo>
                    <a:pt x="2220" y="942"/>
                  </a:lnTo>
                  <a:lnTo>
                    <a:pt x="2235" y="946"/>
                  </a:lnTo>
                  <a:lnTo>
                    <a:pt x="2251" y="952"/>
                  </a:lnTo>
                  <a:lnTo>
                    <a:pt x="2265" y="958"/>
                  </a:lnTo>
                  <a:lnTo>
                    <a:pt x="2279" y="966"/>
                  </a:lnTo>
                  <a:lnTo>
                    <a:pt x="2292" y="975"/>
                  </a:lnTo>
                  <a:lnTo>
                    <a:pt x="2303" y="985"/>
                  </a:lnTo>
                  <a:lnTo>
                    <a:pt x="2316" y="996"/>
                  </a:lnTo>
                  <a:lnTo>
                    <a:pt x="2327" y="1009"/>
                  </a:lnTo>
                  <a:lnTo>
                    <a:pt x="2339" y="1024"/>
                  </a:lnTo>
                  <a:lnTo>
                    <a:pt x="2349" y="1040"/>
                  </a:lnTo>
                  <a:lnTo>
                    <a:pt x="2359" y="1060"/>
                  </a:lnTo>
                  <a:lnTo>
                    <a:pt x="2359" y="1060"/>
                  </a:lnTo>
                  <a:lnTo>
                    <a:pt x="2349" y="1078"/>
                  </a:lnTo>
                  <a:lnTo>
                    <a:pt x="2339" y="1095"/>
                  </a:lnTo>
                  <a:lnTo>
                    <a:pt x="2327" y="1109"/>
                  </a:lnTo>
                  <a:lnTo>
                    <a:pt x="2316" y="1124"/>
                  </a:lnTo>
                  <a:lnTo>
                    <a:pt x="2305" y="1135"/>
                  </a:lnTo>
                  <a:lnTo>
                    <a:pt x="2292" y="1145"/>
                  </a:lnTo>
                  <a:lnTo>
                    <a:pt x="2279" y="1153"/>
                  </a:lnTo>
                  <a:lnTo>
                    <a:pt x="2265" y="1160"/>
                  </a:lnTo>
                  <a:lnTo>
                    <a:pt x="2251" y="1168"/>
                  </a:lnTo>
                  <a:lnTo>
                    <a:pt x="2235" y="1173"/>
                  </a:lnTo>
                  <a:lnTo>
                    <a:pt x="2220" y="1177"/>
                  </a:lnTo>
                  <a:lnTo>
                    <a:pt x="2203" y="1182"/>
                  </a:lnTo>
                  <a:lnTo>
                    <a:pt x="2167" y="1189"/>
                  </a:lnTo>
                  <a:lnTo>
                    <a:pt x="2127" y="1194"/>
                  </a:lnTo>
                  <a:lnTo>
                    <a:pt x="2127" y="1194"/>
                  </a:lnTo>
                  <a:lnTo>
                    <a:pt x="1521" y="1233"/>
                  </a:lnTo>
                  <a:lnTo>
                    <a:pt x="1521" y="1233"/>
                  </a:lnTo>
                  <a:lnTo>
                    <a:pt x="1481" y="1288"/>
                  </a:lnTo>
                  <a:lnTo>
                    <a:pt x="1446" y="1339"/>
                  </a:lnTo>
                  <a:lnTo>
                    <a:pt x="1413" y="1384"/>
                  </a:lnTo>
                  <a:lnTo>
                    <a:pt x="1383" y="1425"/>
                  </a:lnTo>
                  <a:lnTo>
                    <a:pt x="1454" y="1425"/>
                  </a:lnTo>
                  <a:lnTo>
                    <a:pt x="1463" y="1427"/>
                  </a:lnTo>
                  <a:lnTo>
                    <a:pt x="1471" y="1428"/>
                  </a:lnTo>
                  <a:lnTo>
                    <a:pt x="1480" y="1430"/>
                  </a:lnTo>
                  <a:lnTo>
                    <a:pt x="1487" y="1433"/>
                  </a:lnTo>
                  <a:lnTo>
                    <a:pt x="1494" y="1435"/>
                  </a:lnTo>
                  <a:lnTo>
                    <a:pt x="1501" y="1440"/>
                  </a:lnTo>
                  <a:lnTo>
                    <a:pt x="1508" y="1445"/>
                  </a:lnTo>
                  <a:lnTo>
                    <a:pt x="1514" y="1451"/>
                  </a:lnTo>
                  <a:lnTo>
                    <a:pt x="1519" y="1457"/>
                  </a:lnTo>
                  <a:lnTo>
                    <a:pt x="1524" y="1462"/>
                  </a:lnTo>
                  <a:lnTo>
                    <a:pt x="1528" y="1469"/>
                  </a:lnTo>
                  <a:lnTo>
                    <a:pt x="1531" y="1476"/>
                  </a:lnTo>
                  <a:lnTo>
                    <a:pt x="1534" y="1485"/>
                  </a:lnTo>
                  <a:lnTo>
                    <a:pt x="1536" y="1492"/>
                  </a:lnTo>
                  <a:lnTo>
                    <a:pt x="1538" y="1501"/>
                  </a:lnTo>
                  <a:lnTo>
                    <a:pt x="1538" y="1509"/>
                  </a:lnTo>
                  <a:lnTo>
                    <a:pt x="1538" y="1509"/>
                  </a:lnTo>
                  <a:lnTo>
                    <a:pt x="1538" y="1518"/>
                  </a:lnTo>
                  <a:lnTo>
                    <a:pt x="1536" y="1526"/>
                  </a:lnTo>
                  <a:lnTo>
                    <a:pt x="1534" y="1533"/>
                  </a:lnTo>
                  <a:lnTo>
                    <a:pt x="1531" y="1542"/>
                  </a:lnTo>
                  <a:lnTo>
                    <a:pt x="1528" y="1549"/>
                  </a:lnTo>
                  <a:lnTo>
                    <a:pt x="1524" y="1556"/>
                  </a:lnTo>
                  <a:lnTo>
                    <a:pt x="1519" y="1561"/>
                  </a:lnTo>
                  <a:lnTo>
                    <a:pt x="1514" y="1567"/>
                  </a:lnTo>
                  <a:lnTo>
                    <a:pt x="1508" y="1573"/>
                  </a:lnTo>
                  <a:lnTo>
                    <a:pt x="1501" y="1577"/>
                  </a:lnTo>
                  <a:lnTo>
                    <a:pt x="1494" y="1581"/>
                  </a:lnTo>
                  <a:lnTo>
                    <a:pt x="1487" y="1586"/>
                  </a:lnTo>
                  <a:lnTo>
                    <a:pt x="1480" y="1588"/>
                  </a:lnTo>
                  <a:lnTo>
                    <a:pt x="1471" y="1590"/>
                  </a:lnTo>
                  <a:lnTo>
                    <a:pt x="1463" y="1591"/>
                  </a:lnTo>
                  <a:lnTo>
                    <a:pt x="1454" y="1593"/>
                  </a:lnTo>
                  <a:lnTo>
                    <a:pt x="1267" y="1593"/>
                  </a:lnTo>
                  <a:lnTo>
                    <a:pt x="1225" y="1654"/>
                  </a:lnTo>
                  <a:lnTo>
                    <a:pt x="1203" y="1686"/>
                  </a:lnTo>
                  <a:lnTo>
                    <a:pt x="1192" y="1706"/>
                  </a:lnTo>
                  <a:lnTo>
                    <a:pt x="1176" y="1727"/>
                  </a:lnTo>
                  <a:lnTo>
                    <a:pt x="1239" y="1727"/>
                  </a:lnTo>
                  <a:lnTo>
                    <a:pt x="1247" y="1729"/>
                  </a:lnTo>
                  <a:lnTo>
                    <a:pt x="1256" y="1730"/>
                  </a:lnTo>
                  <a:lnTo>
                    <a:pt x="1263" y="1732"/>
                  </a:lnTo>
                  <a:lnTo>
                    <a:pt x="1271" y="1734"/>
                  </a:lnTo>
                  <a:lnTo>
                    <a:pt x="1278" y="1737"/>
                  </a:lnTo>
                  <a:lnTo>
                    <a:pt x="1286" y="1741"/>
                  </a:lnTo>
                  <a:lnTo>
                    <a:pt x="1291" y="1747"/>
                  </a:lnTo>
                  <a:lnTo>
                    <a:pt x="1297" y="1753"/>
                  </a:lnTo>
                  <a:lnTo>
                    <a:pt x="1303" y="1758"/>
                  </a:lnTo>
                  <a:lnTo>
                    <a:pt x="1308" y="1764"/>
                  </a:lnTo>
                  <a:lnTo>
                    <a:pt x="1312" y="1771"/>
                  </a:lnTo>
                  <a:lnTo>
                    <a:pt x="1315" y="1778"/>
                  </a:lnTo>
                  <a:lnTo>
                    <a:pt x="1318" y="1787"/>
                  </a:lnTo>
                  <a:lnTo>
                    <a:pt x="1320" y="1794"/>
                  </a:lnTo>
                  <a:lnTo>
                    <a:pt x="1321" y="1802"/>
                  </a:lnTo>
                  <a:lnTo>
                    <a:pt x="1322" y="1811"/>
                  </a:lnTo>
                  <a:lnTo>
                    <a:pt x="1322" y="1811"/>
                  </a:lnTo>
                  <a:lnTo>
                    <a:pt x="1321" y="1819"/>
                  </a:lnTo>
                  <a:lnTo>
                    <a:pt x="1320" y="1828"/>
                  </a:lnTo>
                  <a:lnTo>
                    <a:pt x="1318" y="1835"/>
                  </a:lnTo>
                  <a:lnTo>
                    <a:pt x="1315" y="1843"/>
                  </a:lnTo>
                  <a:lnTo>
                    <a:pt x="1312" y="1851"/>
                  </a:lnTo>
                  <a:lnTo>
                    <a:pt x="1308" y="1858"/>
                  </a:lnTo>
                  <a:lnTo>
                    <a:pt x="1303" y="1863"/>
                  </a:lnTo>
                  <a:lnTo>
                    <a:pt x="1297" y="1869"/>
                  </a:lnTo>
                  <a:lnTo>
                    <a:pt x="1291" y="1875"/>
                  </a:lnTo>
                  <a:lnTo>
                    <a:pt x="1286" y="1879"/>
                  </a:lnTo>
                  <a:lnTo>
                    <a:pt x="1278" y="1883"/>
                  </a:lnTo>
                  <a:lnTo>
                    <a:pt x="1271" y="1887"/>
                  </a:lnTo>
                  <a:lnTo>
                    <a:pt x="1263" y="1890"/>
                  </a:lnTo>
                  <a:lnTo>
                    <a:pt x="1256" y="1892"/>
                  </a:lnTo>
                  <a:lnTo>
                    <a:pt x="1247" y="1893"/>
                  </a:lnTo>
                  <a:lnTo>
                    <a:pt x="1239" y="1894"/>
                  </a:lnTo>
                  <a:lnTo>
                    <a:pt x="1055" y="1894"/>
                  </a:lnTo>
                  <a:lnTo>
                    <a:pt x="943" y="2042"/>
                  </a:lnTo>
                  <a:lnTo>
                    <a:pt x="914" y="2080"/>
                  </a:lnTo>
                  <a:lnTo>
                    <a:pt x="876" y="2108"/>
                  </a:lnTo>
                  <a:lnTo>
                    <a:pt x="828" y="2118"/>
                  </a:lnTo>
                  <a:lnTo>
                    <a:pt x="828" y="2118"/>
                  </a:lnTo>
                  <a:lnTo>
                    <a:pt x="780" y="2118"/>
                  </a:lnTo>
                  <a:lnTo>
                    <a:pt x="741" y="2108"/>
                  </a:lnTo>
                  <a:lnTo>
                    <a:pt x="731" y="2099"/>
                  </a:lnTo>
                  <a:lnTo>
                    <a:pt x="721" y="2090"/>
                  </a:lnTo>
                  <a:lnTo>
                    <a:pt x="721" y="2032"/>
                  </a:lnTo>
                  <a:lnTo>
                    <a:pt x="721" y="2032"/>
                  </a:lnTo>
                  <a:lnTo>
                    <a:pt x="982" y="1243"/>
                  </a:lnTo>
                  <a:lnTo>
                    <a:pt x="712" y="1223"/>
                  </a:lnTo>
                  <a:lnTo>
                    <a:pt x="289" y="1175"/>
                  </a:lnTo>
                  <a:lnTo>
                    <a:pt x="289" y="1175"/>
                  </a:lnTo>
                  <a:lnTo>
                    <a:pt x="67" y="1425"/>
                  </a:lnTo>
                  <a:lnTo>
                    <a:pt x="0" y="1387"/>
                  </a:lnTo>
                  <a:lnTo>
                    <a:pt x="67" y="1060"/>
                  </a:lnTo>
                  <a:lnTo>
                    <a:pt x="0" y="732"/>
                  </a:lnTo>
                  <a:lnTo>
                    <a:pt x="67" y="694"/>
                  </a:lnTo>
                  <a:lnTo>
                    <a:pt x="289" y="944"/>
                  </a:lnTo>
                  <a:lnTo>
                    <a:pt x="712" y="895"/>
                  </a:lnTo>
                  <a:lnTo>
                    <a:pt x="982" y="877"/>
                  </a:lnTo>
                  <a:lnTo>
                    <a:pt x="982" y="877"/>
                  </a:lnTo>
                  <a:lnTo>
                    <a:pt x="721" y="88"/>
                  </a:lnTo>
                  <a:lnTo>
                    <a:pt x="721" y="30"/>
                  </a:lnTo>
                  <a:lnTo>
                    <a:pt x="731" y="20"/>
                  </a:lnTo>
                  <a:lnTo>
                    <a:pt x="741" y="10"/>
                  </a:lnTo>
                  <a:lnTo>
                    <a:pt x="780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76" y="10"/>
                  </a:lnTo>
                  <a:lnTo>
                    <a:pt x="914" y="40"/>
                  </a:lnTo>
                  <a:lnTo>
                    <a:pt x="943" y="78"/>
                  </a:lnTo>
                  <a:lnTo>
                    <a:pt x="943" y="78"/>
                  </a:lnTo>
                  <a:lnTo>
                    <a:pt x="969" y="113"/>
                  </a:lnTo>
                  <a:lnTo>
                    <a:pt x="996" y="150"/>
                  </a:lnTo>
                  <a:lnTo>
                    <a:pt x="1023" y="187"/>
                  </a:lnTo>
                  <a:lnTo>
                    <a:pt x="1050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10998889" y="8950998"/>
              <a:ext cx="737096" cy="189871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5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4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2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1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0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1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2" y="159"/>
                  </a:lnTo>
                  <a:lnTo>
                    <a:pt x="662" y="170"/>
                  </a:lnTo>
                  <a:lnTo>
                    <a:pt x="662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2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1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1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1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1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0" y="510"/>
                  </a:lnTo>
                  <a:lnTo>
                    <a:pt x="723" y="510"/>
                  </a:lnTo>
                  <a:lnTo>
                    <a:pt x="733" y="510"/>
                  </a:lnTo>
                  <a:lnTo>
                    <a:pt x="743" y="512"/>
                  </a:lnTo>
                  <a:lnTo>
                    <a:pt x="753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3" y="612"/>
                  </a:lnTo>
                  <a:lnTo>
                    <a:pt x="743" y="615"/>
                  </a:lnTo>
                  <a:lnTo>
                    <a:pt x="733" y="617"/>
                  </a:lnTo>
                  <a:lnTo>
                    <a:pt x="682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89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1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5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2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7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0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6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1443" y="434"/>
                  </a:moveTo>
                  <a:lnTo>
                    <a:pt x="1126" y="434"/>
                  </a:lnTo>
                  <a:lnTo>
                    <a:pt x="1126" y="279"/>
                  </a:lnTo>
                  <a:lnTo>
                    <a:pt x="1443" y="279"/>
                  </a:lnTo>
                  <a:lnTo>
                    <a:pt x="1443" y="434"/>
                  </a:lnTo>
                  <a:close/>
                  <a:moveTo>
                    <a:pt x="1790" y="713"/>
                  </a:moveTo>
                  <a:lnTo>
                    <a:pt x="1559" y="713"/>
                  </a:lnTo>
                  <a:lnTo>
                    <a:pt x="1559" y="279"/>
                  </a:lnTo>
                  <a:lnTo>
                    <a:pt x="1790" y="279"/>
                  </a:lnTo>
                  <a:lnTo>
                    <a:pt x="1790" y="713"/>
                  </a:lnTo>
                  <a:close/>
                  <a:moveTo>
                    <a:pt x="2070" y="713"/>
                  </a:moveTo>
                  <a:lnTo>
                    <a:pt x="1839" y="713"/>
                  </a:lnTo>
                  <a:lnTo>
                    <a:pt x="1839" y="279"/>
                  </a:lnTo>
                  <a:lnTo>
                    <a:pt x="2070" y="279"/>
                  </a:lnTo>
                  <a:lnTo>
                    <a:pt x="2070" y="713"/>
                  </a:lnTo>
                  <a:close/>
                  <a:moveTo>
                    <a:pt x="250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02" y="279"/>
                  </a:lnTo>
                  <a:lnTo>
                    <a:pt x="2502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7583609" y="8890960"/>
              <a:ext cx="522684" cy="306430"/>
            </a:xfrm>
            <a:custGeom>
              <a:avLst/>
              <a:gdLst/>
              <a:ahLst/>
              <a:cxnLst/>
              <a:rect l="l" t="t" r="r" b="b"/>
              <a:pathLst>
                <a:path w="2503" h="1467" extrusionOk="0">
                  <a:moveTo>
                    <a:pt x="2455" y="972"/>
                  </a:moveTo>
                  <a:lnTo>
                    <a:pt x="2455" y="943"/>
                  </a:lnTo>
                  <a:lnTo>
                    <a:pt x="2455" y="913"/>
                  </a:lnTo>
                  <a:lnTo>
                    <a:pt x="2455" y="883"/>
                  </a:lnTo>
                  <a:lnTo>
                    <a:pt x="2455" y="853"/>
                  </a:lnTo>
                  <a:lnTo>
                    <a:pt x="2455" y="824"/>
                  </a:lnTo>
                  <a:lnTo>
                    <a:pt x="2455" y="794"/>
                  </a:lnTo>
                  <a:lnTo>
                    <a:pt x="2455" y="764"/>
                  </a:lnTo>
                  <a:lnTo>
                    <a:pt x="2455" y="734"/>
                  </a:lnTo>
                  <a:lnTo>
                    <a:pt x="2455" y="719"/>
                  </a:lnTo>
                  <a:lnTo>
                    <a:pt x="2455" y="706"/>
                  </a:lnTo>
                  <a:lnTo>
                    <a:pt x="2453" y="696"/>
                  </a:lnTo>
                  <a:lnTo>
                    <a:pt x="2450" y="686"/>
                  </a:lnTo>
                  <a:lnTo>
                    <a:pt x="2446" y="678"/>
                  </a:lnTo>
                  <a:lnTo>
                    <a:pt x="2439" y="668"/>
                  </a:lnTo>
                  <a:lnTo>
                    <a:pt x="2432" y="656"/>
                  </a:lnTo>
                  <a:lnTo>
                    <a:pt x="2421" y="642"/>
                  </a:lnTo>
                  <a:lnTo>
                    <a:pt x="2382" y="591"/>
                  </a:lnTo>
                  <a:lnTo>
                    <a:pt x="2343" y="542"/>
                  </a:lnTo>
                  <a:lnTo>
                    <a:pt x="2304" y="491"/>
                  </a:lnTo>
                  <a:lnTo>
                    <a:pt x="2265" y="440"/>
                  </a:lnTo>
                  <a:lnTo>
                    <a:pt x="2256" y="428"/>
                  </a:lnTo>
                  <a:lnTo>
                    <a:pt x="2248" y="418"/>
                  </a:lnTo>
                  <a:lnTo>
                    <a:pt x="2241" y="410"/>
                  </a:lnTo>
                  <a:lnTo>
                    <a:pt x="2232" y="404"/>
                  </a:lnTo>
                  <a:lnTo>
                    <a:pt x="2224" y="400"/>
                  </a:lnTo>
                  <a:lnTo>
                    <a:pt x="2212" y="397"/>
                  </a:lnTo>
                  <a:lnTo>
                    <a:pt x="2198" y="396"/>
                  </a:lnTo>
                  <a:lnTo>
                    <a:pt x="2181" y="396"/>
                  </a:lnTo>
                  <a:lnTo>
                    <a:pt x="2130" y="396"/>
                  </a:lnTo>
                  <a:lnTo>
                    <a:pt x="2079" y="396"/>
                  </a:lnTo>
                  <a:lnTo>
                    <a:pt x="2027" y="396"/>
                  </a:lnTo>
                  <a:lnTo>
                    <a:pt x="1976" y="396"/>
                  </a:lnTo>
                  <a:lnTo>
                    <a:pt x="1925" y="396"/>
                  </a:lnTo>
                  <a:lnTo>
                    <a:pt x="1873" y="396"/>
                  </a:lnTo>
                  <a:lnTo>
                    <a:pt x="1822" y="396"/>
                  </a:lnTo>
                  <a:lnTo>
                    <a:pt x="1771" y="396"/>
                  </a:lnTo>
                  <a:lnTo>
                    <a:pt x="1771" y="353"/>
                  </a:lnTo>
                  <a:lnTo>
                    <a:pt x="1771" y="311"/>
                  </a:lnTo>
                  <a:lnTo>
                    <a:pt x="1771" y="268"/>
                  </a:lnTo>
                  <a:lnTo>
                    <a:pt x="1771" y="226"/>
                  </a:lnTo>
                  <a:lnTo>
                    <a:pt x="1771" y="183"/>
                  </a:lnTo>
                  <a:lnTo>
                    <a:pt x="1771" y="141"/>
                  </a:lnTo>
                  <a:lnTo>
                    <a:pt x="1771" y="98"/>
                  </a:lnTo>
                  <a:lnTo>
                    <a:pt x="1771" y="56"/>
                  </a:lnTo>
                  <a:lnTo>
                    <a:pt x="1771" y="44"/>
                  </a:lnTo>
                  <a:lnTo>
                    <a:pt x="1771" y="33"/>
                  </a:lnTo>
                  <a:lnTo>
                    <a:pt x="1770" y="24"/>
                  </a:lnTo>
                  <a:lnTo>
                    <a:pt x="1769" y="16"/>
                  </a:lnTo>
                  <a:lnTo>
                    <a:pt x="1766" y="10"/>
                  </a:lnTo>
                  <a:lnTo>
                    <a:pt x="1760" y="5"/>
                  </a:lnTo>
                  <a:lnTo>
                    <a:pt x="1753" y="2"/>
                  </a:lnTo>
                  <a:lnTo>
                    <a:pt x="1742" y="0"/>
                  </a:lnTo>
                  <a:lnTo>
                    <a:pt x="1642" y="0"/>
                  </a:lnTo>
                  <a:lnTo>
                    <a:pt x="1543" y="0"/>
                  </a:lnTo>
                  <a:lnTo>
                    <a:pt x="1444" y="0"/>
                  </a:lnTo>
                  <a:lnTo>
                    <a:pt x="1345" y="0"/>
                  </a:lnTo>
                  <a:lnTo>
                    <a:pt x="1246" y="0"/>
                  </a:lnTo>
                  <a:lnTo>
                    <a:pt x="1146" y="0"/>
                  </a:lnTo>
                  <a:lnTo>
                    <a:pt x="1047" y="0"/>
                  </a:lnTo>
                  <a:lnTo>
                    <a:pt x="948" y="0"/>
                  </a:lnTo>
                  <a:lnTo>
                    <a:pt x="849" y="0"/>
                  </a:lnTo>
                  <a:lnTo>
                    <a:pt x="749" y="0"/>
                  </a:lnTo>
                  <a:lnTo>
                    <a:pt x="650" y="0"/>
                  </a:lnTo>
                  <a:lnTo>
                    <a:pt x="551" y="0"/>
                  </a:lnTo>
                  <a:lnTo>
                    <a:pt x="452" y="0"/>
                  </a:lnTo>
                  <a:lnTo>
                    <a:pt x="353" y="0"/>
                  </a:lnTo>
                  <a:lnTo>
                    <a:pt x="253" y="0"/>
                  </a:lnTo>
                  <a:lnTo>
                    <a:pt x="154" y="0"/>
                  </a:lnTo>
                  <a:lnTo>
                    <a:pt x="147" y="0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2" y="7"/>
                  </a:lnTo>
                  <a:lnTo>
                    <a:pt x="129" y="12"/>
                  </a:lnTo>
                  <a:lnTo>
                    <a:pt x="127" y="16"/>
                  </a:lnTo>
                  <a:lnTo>
                    <a:pt x="126" y="23"/>
                  </a:lnTo>
                  <a:lnTo>
                    <a:pt x="124" y="29"/>
                  </a:lnTo>
                  <a:lnTo>
                    <a:pt x="124" y="148"/>
                  </a:lnTo>
                  <a:lnTo>
                    <a:pt x="124" y="265"/>
                  </a:lnTo>
                  <a:lnTo>
                    <a:pt x="124" y="383"/>
                  </a:lnTo>
                  <a:lnTo>
                    <a:pt x="124" y="501"/>
                  </a:lnTo>
                  <a:lnTo>
                    <a:pt x="124" y="618"/>
                  </a:lnTo>
                  <a:lnTo>
                    <a:pt x="124" y="737"/>
                  </a:lnTo>
                  <a:lnTo>
                    <a:pt x="124" y="855"/>
                  </a:lnTo>
                  <a:lnTo>
                    <a:pt x="124" y="972"/>
                  </a:lnTo>
                  <a:lnTo>
                    <a:pt x="93" y="972"/>
                  </a:lnTo>
                  <a:lnTo>
                    <a:pt x="62" y="972"/>
                  </a:lnTo>
                  <a:lnTo>
                    <a:pt x="31" y="972"/>
                  </a:lnTo>
                  <a:lnTo>
                    <a:pt x="0" y="972"/>
                  </a:lnTo>
                  <a:lnTo>
                    <a:pt x="0" y="1026"/>
                  </a:lnTo>
                  <a:lnTo>
                    <a:pt x="0" y="1079"/>
                  </a:lnTo>
                  <a:lnTo>
                    <a:pt x="0" y="1131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10" y="1203"/>
                  </a:lnTo>
                  <a:lnTo>
                    <a:pt x="18" y="1203"/>
                  </a:lnTo>
                  <a:lnTo>
                    <a:pt x="65" y="1203"/>
                  </a:lnTo>
                  <a:lnTo>
                    <a:pt x="110" y="1203"/>
                  </a:lnTo>
                  <a:lnTo>
                    <a:pt x="157" y="1203"/>
                  </a:lnTo>
                  <a:lnTo>
                    <a:pt x="202" y="1203"/>
                  </a:lnTo>
                  <a:lnTo>
                    <a:pt x="202" y="1208"/>
                  </a:lnTo>
                  <a:lnTo>
                    <a:pt x="202" y="1211"/>
                  </a:lnTo>
                  <a:lnTo>
                    <a:pt x="204" y="1236"/>
                  </a:lnTo>
                  <a:lnTo>
                    <a:pt x="208" y="1262"/>
                  </a:lnTo>
                  <a:lnTo>
                    <a:pt x="214" y="1287"/>
                  </a:lnTo>
                  <a:lnTo>
                    <a:pt x="222" y="1310"/>
                  </a:lnTo>
                  <a:lnTo>
                    <a:pt x="234" y="1332"/>
                  </a:lnTo>
                  <a:lnTo>
                    <a:pt x="246" y="1354"/>
                  </a:lnTo>
                  <a:lnTo>
                    <a:pt x="261" y="1374"/>
                  </a:lnTo>
                  <a:lnTo>
                    <a:pt x="278" y="1392"/>
                  </a:lnTo>
                  <a:lnTo>
                    <a:pt x="296" y="1409"/>
                  </a:lnTo>
                  <a:lnTo>
                    <a:pt x="316" y="1423"/>
                  </a:lnTo>
                  <a:lnTo>
                    <a:pt x="337" y="1436"/>
                  </a:lnTo>
                  <a:lnTo>
                    <a:pt x="360" y="1447"/>
                  </a:lnTo>
                  <a:lnTo>
                    <a:pt x="382" y="1456"/>
                  </a:lnTo>
                  <a:lnTo>
                    <a:pt x="408" y="1463"/>
                  </a:lnTo>
                  <a:lnTo>
                    <a:pt x="433" y="1466"/>
                  </a:lnTo>
                  <a:lnTo>
                    <a:pt x="459" y="1467"/>
                  </a:lnTo>
                  <a:lnTo>
                    <a:pt x="475" y="1467"/>
                  </a:lnTo>
                  <a:lnTo>
                    <a:pt x="490" y="1466"/>
                  </a:lnTo>
                  <a:lnTo>
                    <a:pt x="504" y="1463"/>
                  </a:lnTo>
                  <a:lnTo>
                    <a:pt x="520" y="1460"/>
                  </a:lnTo>
                  <a:lnTo>
                    <a:pt x="534" y="1457"/>
                  </a:lnTo>
                  <a:lnTo>
                    <a:pt x="547" y="1451"/>
                  </a:lnTo>
                  <a:lnTo>
                    <a:pt x="561" y="1447"/>
                  </a:lnTo>
                  <a:lnTo>
                    <a:pt x="574" y="1440"/>
                  </a:lnTo>
                  <a:lnTo>
                    <a:pt x="587" y="1433"/>
                  </a:lnTo>
                  <a:lnTo>
                    <a:pt x="599" y="1426"/>
                  </a:lnTo>
                  <a:lnTo>
                    <a:pt x="611" y="1417"/>
                  </a:lnTo>
                  <a:lnTo>
                    <a:pt x="622" y="1409"/>
                  </a:lnTo>
                  <a:lnTo>
                    <a:pt x="633" y="1400"/>
                  </a:lnTo>
                  <a:lnTo>
                    <a:pt x="643" y="1389"/>
                  </a:lnTo>
                  <a:lnTo>
                    <a:pt x="653" y="1379"/>
                  </a:lnTo>
                  <a:lnTo>
                    <a:pt x="663" y="1368"/>
                  </a:lnTo>
                  <a:lnTo>
                    <a:pt x="672" y="1379"/>
                  </a:lnTo>
                  <a:lnTo>
                    <a:pt x="681" y="1389"/>
                  </a:lnTo>
                  <a:lnTo>
                    <a:pt x="691" y="1400"/>
                  </a:lnTo>
                  <a:lnTo>
                    <a:pt x="703" y="1409"/>
                  </a:lnTo>
                  <a:lnTo>
                    <a:pt x="714" y="1417"/>
                  </a:lnTo>
                  <a:lnTo>
                    <a:pt x="725" y="1426"/>
                  </a:lnTo>
                  <a:lnTo>
                    <a:pt x="738" y="1433"/>
                  </a:lnTo>
                  <a:lnTo>
                    <a:pt x="751" y="1440"/>
                  </a:lnTo>
                  <a:lnTo>
                    <a:pt x="764" y="1447"/>
                  </a:lnTo>
                  <a:lnTo>
                    <a:pt x="778" y="1451"/>
                  </a:lnTo>
                  <a:lnTo>
                    <a:pt x="791" y="1457"/>
                  </a:lnTo>
                  <a:lnTo>
                    <a:pt x="805" y="1460"/>
                  </a:lnTo>
                  <a:lnTo>
                    <a:pt x="820" y="1463"/>
                  </a:lnTo>
                  <a:lnTo>
                    <a:pt x="835" y="1466"/>
                  </a:lnTo>
                  <a:lnTo>
                    <a:pt x="850" y="1467"/>
                  </a:lnTo>
                  <a:lnTo>
                    <a:pt x="866" y="1467"/>
                  </a:lnTo>
                  <a:lnTo>
                    <a:pt x="891" y="1466"/>
                  </a:lnTo>
                  <a:lnTo>
                    <a:pt x="917" y="1463"/>
                  </a:lnTo>
                  <a:lnTo>
                    <a:pt x="942" y="1456"/>
                  </a:lnTo>
                  <a:lnTo>
                    <a:pt x="965" y="1447"/>
                  </a:lnTo>
                  <a:lnTo>
                    <a:pt x="988" y="1436"/>
                  </a:lnTo>
                  <a:lnTo>
                    <a:pt x="1009" y="1423"/>
                  </a:lnTo>
                  <a:lnTo>
                    <a:pt x="1029" y="1409"/>
                  </a:lnTo>
                  <a:lnTo>
                    <a:pt x="1047" y="1392"/>
                  </a:lnTo>
                  <a:lnTo>
                    <a:pt x="1064" y="1374"/>
                  </a:lnTo>
                  <a:lnTo>
                    <a:pt x="1078" y="1354"/>
                  </a:lnTo>
                  <a:lnTo>
                    <a:pt x="1091" y="1332"/>
                  </a:lnTo>
                  <a:lnTo>
                    <a:pt x="1102" y="1310"/>
                  </a:lnTo>
                  <a:lnTo>
                    <a:pt x="1111" y="1287"/>
                  </a:lnTo>
                  <a:lnTo>
                    <a:pt x="1117" y="1262"/>
                  </a:lnTo>
                  <a:lnTo>
                    <a:pt x="1121" y="1236"/>
                  </a:lnTo>
                  <a:lnTo>
                    <a:pt x="1122" y="1211"/>
                  </a:lnTo>
                  <a:lnTo>
                    <a:pt x="1122" y="1208"/>
                  </a:lnTo>
                  <a:lnTo>
                    <a:pt x="1122" y="1203"/>
                  </a:lnTo>
                  <a:lnTo>
                    <a:pt x="1210" y="1203"/>
                  </a:lnTo>
                  <a:lnTo>
                    <a:pt x="1297" y="1203"/>
                  </a:lnTo>
                  <a:lnTo>
                    <a:pt x="1384" y="1203"/>
                  </a:lnTo>
                  <a:lnTo>
                    <a:pt x="1472" y="1203"/>
                  </a:lnTo>
                  <a:lnTo>
                    <a:pt x="1559" y="1203"/>
                  </a:lnTo>
                  <a:lnTo>
                    <a:pt x="1647" y="1203"/>
                  </a:lnTo>
                  <a:lnTo>
                    <a:pt x="1735" y="1203"/>
                  </a:lnTo>
                  <a:lnTo>
                    <a:pt x="1821" y="1203"/>
                  </a:lnTo>
                  <a:lnTo>
                    <a:pt x="1821" y="1208"/>
                  </a:lnTo>
                  <a:lnTo>
                    <a:pt x="1821" y="1211"/>
                  </a:lnTo>
                  <a:lnTo>
                    <a:pt x="1822" y="1236"/>
                  </a:lnTo>
                  <a:lnTo>
                    <a:pt x="1827" y="1262"/>
                  </a:lnTo>
                  <a:lnTo>
                    <a:pt x="1832" y="1287"/>
                  </a:lnTo>
                  <a:lnTo>
                    <a:pt x="1842" y="1310"/>
                  </a:lnTo>
                  <a:lnTo>
                    <a:pt x="1852" y="1332"/>
                  </a:lnTo>
                  <a:lnTo>
                    <a:pt x="1865" y="1354"/>
                  </a:lnTo>
                  <a:lnTo>
                    <a:pt x="1881" y="1374"/>
                  </a:lnTo>
                  <a:lnTo>
                    <a:pt x="1896" y="1392"/>
                  </a:lnTo>
                  <a:lnTo>
                    <a:pt x="1915" y="1409"/>
                  </a:lnTo>
                  <a:lnTo>
                    <a:pt x="1934" y="1423"/>
                  </a:lnTo>
                  <a:lnTo>
                    <a:pt x="1956" y="1436"/>
                  </a:lnTo>
                  <a:lnTo>
                    <a:pt x="1978" y="1447"/>
                  </a:lnTo>
                  <a:lnTo>
                    <a:pt x="2002" y="1456"/>
                  </a:lnTo>
                  <a:lnTo>
                    <a:pt x="2027" y="1463"/>
                  </a:lnTo>
                  <a:lnTo>
                    <a:pt x="2052" y="1466"/>
                  </a:lnTo>
                  <a:lnTo>
                    <a:pt x="2079" y="1467"/>
                  </a:lnTo>
                  <a:lnTo>
                    <a:pt x="2105" y="1466"/>
                  </a:lnTo>
                  <a:lnTo>
                    <a:pt x="2130" y="1463"/>
                  </a:lnTo>
                  <a:lnTo>
                    <a:pt x="2156" y="1456"/>
                  </a:lnTo>
                  <a:lnTo>
                    <a:pt x="2178" y="1447"/>
                  </a:lnTo>
                  <a:lnTo>
                    <a:pt x="2201" y="1436"/>
                  </a:lnTo>
                  <a:lnTo>
                    <a:pt x="2222" y="1423"/>
                  </a:lnTo>
                  <a:lnTo>
                    <a:pt x="2242" y="1409"/>
                  </a:lnTo>
                  <a:lnTo>
                    <a:pt x="2260" y="1392"/>
                  </a:lnTo>
                  <a:lnTo>
                    <a:pt x="2277" y="1374"/>
                  </a:lnTo>
                  <a:lnTo>
                    <a:pt x="2292" y="1354"/>
                  </a:lnTo>
                  <a:lnTo>
                    <a:pt x="2304" y="1332"/>
                  </a:lnTo>
                  <a:lnTo>
                    <a:pt x="2316" y="1310"/>
                  </a:lnTo>
                  <a:lnTo>
                    <a:pt x="2324" y="1287"/>
                  </a:lnTo>
                  <a:lnTo>
                    <a:pt x="2330" y="1262"/>
                  </a:lnTo>
                  <a:lnTo>
                    <a:pt x="2334" y="1236"/>
                  </a:lnTo>
                  <a:lnTo>
                    <a:pt x="2336" y="1211"/>
                  </a:lnTo>
                  <a:lnTo>
                    <a:pt x="2336" y="1208"/>
                  </a:lnTo>
                  <a:lnTo>
                    <a:pt x="2336" y="1203"/>
                  </a:lnTo>
                  <a:lnTo>
                    <a:pt x="2370" y="1203"/>
                  </a:lnTo>
                  <a:lnTo>
                    <a:pt x="2405" y="1203"/>
                  </a:lnTo>
                  <a:lnTo>
                    <a:pt x="2439" y="1203"/>
                  </a:lnTo>
                  <a:lnTo>
                    <a:pt x="2474" y="1203"/>
                  </a:lnTo>
                  <a:lnTo>
                    <a:pt x="2483" y="1203"/>
                  </a:lnTo>
                  <a:lnTo>
                    <a:pt x="2493" y="1201"/>
                  </a:lnTo>
                  <a:lnTo>
                    <a:pt x="2496" y="1199"/>
                  </a:lnTo>
                  <a:lnTo>
                    <a:pt x="2500" y="1195"/>
                  </a:lnTo>
                  <a:lnTo>
                    <a:pt x="2501" y="1191"/>
                  </a:lnTo>
                  <a:lnTo>
                    <a:pt x="2503" y="1185"/>
                  </a:lnTo>
                  <a:lnTo>
                    <a:pt x="2503" y="1131"/>
                  </a:lnTo>
                  <a:lnTo>
                    <a:pt x="2503" y="1079"/>
                  </a:lnTo>
                  <a:lnTo>
                    <a:pt x="2503" y="1026"/>
                  </a:lnTo>
                  <a:lnTo>
                    <a:pt x="2503" y="972"/>
                  </a:lnTo>
                  <a:lnTo>
                    <a:pt x="2491" y="972"/>
                  </a:lnTo>
                  <a:lnTo>
                    <a:pt x="2479" y="972"/>
                  </a:lnTo>
                  <a:lnTo>
                    <a:pt x="2467" y="972"/>
                  </a:lnTo>
                  <a:lnTo>
                    <a:pt x="2455" y="972"/>
                  </a:lnTo>
                  <a:close/>
                  <a:moveTo>
                    <a:pt x="2002" y="780"/>
                  </a:moveTo>
                  <a:lnTo>
                    <a:pt x="2002" y="753"/>
                  </a:lnTo>
                  <a:lnTo>
                    <a:pt x="2002" y="724"/>
                  </a:lnTo>
                  <a:lnTo>
                    <a:pt x="2002" y="698"/>
                  </a:lnTo>
                  <a:lnTo>
                    <a:pt x="2002" y="669"/>
                  </a:lnTo>
                  <a:lnTo>
                    <a:pt x="2002" y="642"/>
                  </a:lnTo>
                  <a:lnTo>
                    <a:pt x="2002" y="614"/>
                  </a:lnTo>
                  <a:lnTo>
                    <a:pt x="2002" y="587"/>
                  </a:lnTo>
                  <a:lnTo>
                    <a:pt x="2002" y="559"/>
                  </a:lnTo>
                  <a:lnTo>
                    <a:pt x="2038" y="559"/>
                  </a:lnTo>
                  <a:lnTo>
                    <a:pt x="2075" y="559"/>
                  </a:lnTo>
                  <a:lnTo>
                    <a:pt x="2110" y="559"/>
                  </a:lnTo>
                  <a:lnTo>
                    <a:pt x="2147" y="559"/>
                  </a:lnTo>
                  <a:lnTo>
                    <a:pt x="2167" y="587"/>
                  </a:lnTo>
                  <a:lnTo>
                    <a:pt x="2188" y="614"/>
                  </a:lnTo>
                  <a:lnTo>
                    <a:pt x="2208" y="642"/>
                  </a:lnTo>
                  <a:lnTo>
                    <a:pt x="2229" y="669"/>
                  </a:lnTo>
                  <a:lnTo>
                    <a:pt x="2249" y="698"/>
                  </a:lnTo>
                  <a:lnTo>
                    <a:pt x="2269" y="724"/>
                  </a:lnTo>
                  <a:lnTo>
                    <a:pt x="2290" y="753"/>
                  </a:lnTo>
                  <a:lnTo>
                    <a:pt x="2310" y="780"/>
                  </a:lnTo>
                  <a:lnTo>
                    <a:pt x="2272" y="780"/>
                  </a:lnTo>
                  <a:lnTo>
                    <a:pt x="2233" y="780"/>
                  </a:lnTo>
                  <a:lnTo>
                    <a:pt x="2195" y="780"/>
                  </a:lnTo>
                  <a:lnTo>
                    <a:pt x="2157" y="780"/>
                  </a:lnTo>
                  <a:lnTo>
                    <a:pt x="2117" y="780"/>
                  </a:lnTo>
                  <a:lnTo>
                    <a:pt x="2079" y="780"/>
                  </a:lnTo>
                  <a:lnTo>
                    <a:pt x="2041" y="780"/>
                  </a:lnTo>
                  <a:lnTo>
                    <a:pt x="2002" y="780"/>
                  </a:lnTo>
                  <a:close/>
                  <a:moveTo>
                    <a:pt x="2079" y="1133"/>
                  </a:moveTo>
                  <a:lnTo>
                    <a:pt x="2086" y="1133"/>
                  </a:lnTo>
                  <a:lnTo>
                    <a:pt x="2095" y="1134"/>
                  </a:lnTo>
                  <a:lnTo>
                    <a:pt x="2102" y="1135"/>
                  </a:lnTo>
                  <a:lnTo>
                    <a:pt x="2109" y="1138"/>
                  </a:lnTo>
                  <a:lnTo>
                    <a:pt x="2116" y="1141"/>
                  </a:lnTo>
                  <a:lnTo>
                    <a:pt x="2123" y="1145"/>
                  </a:lnTo>
                  <a:lnTo>
                    <a:pt x="2129" y="1150"/>
                  </a:lnTo>
                  <a:lnTo>
                    <a:pt x="2134" y="1155"/>
                  </a:lnTo>
                  <a:lnTo>
                    <a:pt x="2139" y="1161"/>
                  </a:lnTo>
                  <a:lnTo>
                    <a:pt x="2143" y="1167"/>
                  </a:lnTo>
                  <a:lnTo>
                    <a:pt x="2147" y="1174"/>
                  </a:lnTo>
                  <a:lnTo>
                    <a:pt x="2151" y="1179"/>
                  </a:lnTo>
                  <a:lnTo>
                    <a:pt x="2153" y="1186"/>
                  </a:lnTo>
                  <a:lnTo>
                    <a:pt x="2156" y="1195"/>
                  </a:lnTo>
                  <a:lnTo>
                    <a:pt x="2157" y="1202"/>
                  </a:lnTo>
                  <a:lnTo>
                    <a:pt x="2157" y="1211"/>
                  </a:lnTo>
                  <a:lnTo>
                    <a:pt x="2157" y="1218"/>
                  </a:lnTo>
                  <a:lnTo>
                    <a:pt x="2156" y="1226"/>
                  </a:lnTo>
                  <a:lnTo>
                    <a:pt x="2153" y="1233"/>
                  </a:lnTo>
                  <a:lnTo>
                    <a:pt x="2151" y="1240"/>
                  </a:lnTo>
                  <a:lnTo>
                    <a:pt x="2147" y="1247"/>
                  </a:lnTo>
                  <a:lnTo>
                    <a:pt x="2143" y="1254"/>
                  </a:lnTo>
                  <a:lnTo>
                    <a:pt x="2139" y="1260"/>
                  </a:lnTo>
                  <a:lnTo>
                    <a:pt x="2134" y="1266"/>
                  </a:lnTo>
                  <a:lnTo>
                    <a:pt x="2129" y="1270"/>
                  </a:lnTo>
                  <a:lnTo>
                    <a:pt x="2123" y="1276"/>
                  </a:lnTo>
                  <a:lnTo>
                    <a:pt x="2116" y="1279"/>
                  </a:lnTo>
                  <a:lnTo>
                    <a:pt x="2109" y="1283"/>
                  </a:lnTo>
                  <a:lnTo>
                    <a:pt x="2102" y="1286"/>
                  </a:lnTo>
                  <a:lnTo>
                    <a:pt x="2095" y="1287"/>
                  </a:lnTo>
                  <a:lnTo>
                    <a:pt x="2086" y="1288"/>
                  </a:lnTo>
                  <a:lnTo>
                    <a:pt x="2079" y="1288"/>
                  </a:lnTo>
                  <a:lnTo>
                    <a:pt x="2070" y="1288"/>
                  </a:lnTo>
                  <a:lnTo>
                    <a:pt x="2063" y="1287"/>
                  </a:lnTo>
                  <a:lnTo>
                    <a:pt x="2055" y="1286"/>
                  </a:lnTo>
                  <a:lnTo>
                    <a:pt x="2048" y="1283"/>
                  </a:lnTo>
                  <a:lnTo>
                    <a:pt x="2041" y="1279"/>
                  </a:lnTo>
                  <a:lnTo>
                    <a:pt x="2035" y="1276"/>
                  </a:lnTo>
                  <a:lnTo>
                    <a:pt x="2029" y="1270"/>
                  </a:lnTo>
                  <a:lnTo>
                    <a:pt x="2024" y="1266"/>
                  </a:lnTo>
                  <a:lnTo>
                    <a:pt x="2018" y="1260"/>
                  </a:lnTo>
                  <a:lnTo>
                    <a:pt x="2014" y="1254"/>
                  </a:lnTo>
                  <a:lnTo>
                    <a:pt x="2010" y="1247"/>
                  </a:lnTo>
                  <a:lnTo>
                    <a:pt x="2007" y="1240"/>
                  </a:lnTo>
                  <a:lnTo>
                    <a:pt x="2004" y="1233"/>
                  </a:lnTo>
                  <a:lnTo>
                    <a:pt x="2002" y="1226"/>
                  </a:lnTo>
                  <a:lnTo>
                    <a:pt x="2001" y="1218"/>
                  </a:lnTo>
                  <a:lnTo>
                    <a:pt x="2000" y="1211"/>
                  </a:lnTo>
                  <a:lnTo>
                    <a:pt x="2001" y="1202"/>
                  </a:lnTo>
                  <a:lnTo>
                    <a:pt x="2002" y="1195"/>
                  </a:lnTo>
                  <a:lnTo>
                    <a:pt x="2004" y="1186"/>
                  </a:lnTo>
                  <a:lnTo>
                    <a:pt x="2007" y="1179"/>
                  </a:lnTo>
                  <a:lnTo>
                    <a:pt x="2010" y="1174"/>
                  </a:lnTo>
                  <a:lnTo>
                    <a:pt x="2014" y="1167"/>
                  </a:lnTo>
                  <a:lnTo>
                    <a:pt x="2018" y="1161"/>
                  </a:lnTo>
                  <a:lnTo>
                    <a:pt x="2024" y="1155"/>
                  </a:lnTo>
                  <a:lnTo>
                    <a:pt x="2029" y="1150"/>
                  </a:lnTo>
                  <a:lnTo>
                    <a:pt x="2035" y="1145"/>
                  </a:lnTo>
                  <a:lnTo>
                    <a:pt x="2041" y="1141"/>
                  </a:lnTo>
                  <a:lnTo>
                    <a:pt x="2048" y="1138"/>
                  </a:lnTo>
                  <a:lnTo>
                    <a:pt x="2055" y="1135"/>
                  </a:lnTo>
                  <a:lnTo>
                    <a:pt x="2063" y="1134"/>
                  </a:lnTo>
                  <a:lnTo>
                    <a:pt x="2070" y="1133"/>
                  </a:lnTo>
                  <a:lnTo>
                    <a:pt x="2079" y="1133"/>
                  </a:lnTo>
                  <a:close/>
                  <a:moveTo>
                    <a:pt x="459" y="1133"/>
                  </a:moveTo>
                  <a:lnTo>
                    <a:pt x="467" y="1133"/>
                  </a:lnTo>
                  <a:lnTo>
                    <a:pt x="475" y="1134"/>
                  </a:lnTo>
                  <a:lnTo>
                    <a:pt x="483" y="1135"/>
                  </a:lnTo>
                  <a:lnTo>
                    <a:pt x="490" y="1138"/>
                  </a:lnTo>
                  <a:lnTo>
                    <a:pt x="497" y="1141"/>
                  </a:lnTo>
                  <a:lnTo>
                    <a:pt x="503" y="1145"/>
                  </a:lnTo>
                  <a:lnTo>
                    <a:pt x="509" y="1150"/>
                  </a:lnTo>
                  <a:lnTo>
                    <a:pt x="514" y="1155"/>
                  </a:lnTo>
                  <a:lnTo>
                    <a:pt x="520" y="1161"/>
                  </a:lnTo>
                  <a:lnTo>
                    <a:pt x="524" y="1167"/>
                  </a:lnTo>
                  <a:lnTo>
                    <a:pt x="528" y="1174"/>
                  </a:lnTo>
                  <a:lnTo>
                    <a:pt x="531" y="1179"/>
                  </a:lnTo>
                  <a:lnTo>
                    <a:pt x="534" y="1186"/>
                  </a:lnTo>
                  <a:lnTo>
                    <a:pt x="535" y="1195"/>
                  </a:lnTo>
                  <a:lnTo>
                    <a:pt x="537" y="1202"/>
                  </a:lnTo>
                  <a:lnTo>
                    <a:pt x="538" y="1211"/>
                  </a:lnTo>
                  <a:lnTo>
                    <a:pt x="537" y="1218"/>
                  </a:lnTo>
                  <a:lnTo>
                    <a:pt x="535" y="1226"/>
                  </a:lnTo>
                  <a:lnTo>
                    <a:pt x="534" y="1233"/>
                  </a:lnTo>
                  <a:lnTo>
                    <a:pt x="531" y="1240"/>
                  </a:lnTo>
                  <a:lnTo>
                    <a:pt x="528" y="1247"/>
                  </a:lnTo>
                  <a:lnTo>
                    <a:pt x="524" y="1254"/>
                  </a:lnTo>
                  <a:lnTo>
                    <a:pt x="520" y="1260"/>
                  </a:lnTo>
                  <a:lnTo>
                    <a:pt x="514" y="1266"/>
                  </a:lnTo>
                  <a:lnTo>
                    <a:pt x="509" y="1270"/>
                  </a:lnTo>
                  <a:lnTo>
                    <a:pt x="503" y="1276"/>
                  </a:lnTo>
                  <a:lnTo>
                    <a:pt x="497" y="1279"/>
                  </a:lnTo>
                  <a:lnTo>
                    <a:pt x="490" y="1283"/>
                  </a:lnTo>
                  <a:lnTo>
                    <a:pt x="483" y="1286"/>
                  </a:lnTo>
                  <a:lnTo>
                    <a:pt x="475" y="1287"/>
                  </a:lnTo>
                  <a:lnTo>
                    <a:pt x="467" y="1288"/>
                  </a:lnTo>
                  <a:lnTo>
                    <a:pt x="459" y="1288"/>
                  </a:lnTo>
                  <a:lnTo>
                    <a:pt x="452" y="1288"/>
                  </a:lnTo>
                  <a:lnTo>
                    <a:pt x="443" y="1287"/>
                  </a:lnTo>
                  <a:lnTo>
                    <a:pt x="436" y="1286"/>
                  </a:lnTo>
                  <a:lnTo>
                    <a:pt x="429" y="1283"/>
                  </a:lnTo>
                  <a:lnTo>
                    <a:pt x="422" y="1279"/>
                  </a:lnTo>
                  <a:lnTo>
                    <a:pt x="415" y="1276"/>
                  </a:lnTo>
                  <a:lnTo>
                    <a:pt x="409" y="1270"/>
                  </a:lnTo>
                  <a:lnTo>
                    <a:pt x="404" y="1266"/>
                  </a:lnTo>
                  <a:lnTo>
                    <a:pt x="399" y="1260"/>
                  </a:lnTo>
                  <a:lnTo>
                    <a:pt x="395" y="1254"/>
                  </a:lnTo>
                  <a:lnTo>
                    <a:pt x="391" y="1247"/>
                  </a:lnTo>
                  <a:lnTo>
                    <a:pt x="387" y="1240"/>
                  </a:lnTo>
                  <a:lnTo>
                    <a:pt x="385" y="1233"/>
                  </a:lnTo>
                  <a:lnTo>
                    <a:pt x="382" y="1226"/>
                  </a:lnTo>
                  <a:lnTo>
                    <a:pt x="381" y="1218"/>
                  </a:lnTo>
                  <a:lnTo>
                    <a:pt x="381" y="1211"/>
                  </a:lnTo>
                  <a:lnTo>
                    <a:pt x="381" y="1202"/>
                  </a:lnTo>
                  <a:lnTo>
                    <a:pt x="382" y="1195"/>
                  </a:lnTo>
                  <a:lnTo>
                    <a:pt x="385" y="1186"/>
                  </a:lnTo>
                  <a:lnTo>
                    <a:pt x="387" y="1179"/>
                  </a:lnTo>
                  <a:lnTo>
                    <a:pt x="391" y="1174"/>
                  </a:lnTo>
                  <a:lnTo>
                    <a:pt x="395" y="1167"/>
                  </a:lnTo>
                  <a:lnTo>
                    <a:pt x="399" y="1161"/>
                  </a:lnTo>
                  <a:lnTo>
                    <a:pt x="404" y="1155"/>
                  </a:lnTo>
                  <a:lnTo>
                    <a:pt x="409" y="1150"/>
                  </a:lnTo>
                  <a:lnTo>
                    <a:pt x="415" y="1145"/>
                  </a:lnTo>
                  <a:lnTo>
                    <a:pt x="422" y="1141"/>
                  </a:lnTo>
                  <a:lnTo>
                    <a:pt x="429" y="1138"/>
                  </a:lnTo>
                  <a:lnTo>
                    <a:pt x="436" y="1135"/>
                  </a:lnTo>
                  <a:lnTo>
                    <a:pt x="443" y="1134"/>
                  </a:lnTo>
                  <a:lnTo>
                    <a:pt x="452" y="1133"/>
                  </a:lnTo>
                  <a:lnTo>
                    <a:pt x="459" y="1133"/>
                  </a:lnTo>
                  <a:close/>
                  <a:moveTo>
                    <a:pt x="866" y="1133"/>
                  </a:moveTo>
                  <a:lnTo>
                    <a:pt x="873" y="1133"/>
                  </a:lnTo>
                  <a:lnTo>
                    <a:pt x="881" y="1134"/>
                  </a:lnTo>
                  <a:lnTo>
                    <a:pt x="888" y="1135"/>
                  </a:lnTo>
                  <a:lnTo>
                    <a:pt x="895" y="1138"/>
                  </a:lnTo>
                  <a:lnTo>
                    <a:pt x="903" y="1141"/>
                  </a:lnTo>
                  <a:lnTo>
                    <a:pt x="910" y="1145"/>
                  </a:lnTo>
                  <a:lnTo>
                    <a:pt x="915" y="1150"/>
                  </a:lnTo>
                  <a:lnTo>
                    <a:pt x="921" y="1155"/>
                  </a:lnTo>
                  <a:lnTo>
                    <a:pt x="925" y="1161"/>
                  </a:lnTo>
                  <a:lnTo>
                    <a:pt x="930" y="1167"/>
                  </a:lnTo>
                  <a:lnTo>
                    <a:pt x="934" y="1174"/>
                  </a:lnTo>
                  <a:lnTo>
                    <a:pt x="938" y="1179"/>
                  </a:lnTo>
                  <a:lnTo>
                    <a:pt x="939" y="1186"/>
                  </a:lnTo>
                  <a:lnTo>
                    <a:pt x="942" y="1195"/>
                  </a:lnTo>
                  <a:lnTo>
                    <a:pt x="944" y="1202"/>
                  </a:lnTo>
                  <a:lnTo>
                    <a:pt x="944" y="1211"/>
                  </a:lnTo>
                  <a:lnTo>
                    <a:pt x="944" y="1218"/>
                  </a:lnTo>
                  <a:lnTo>
                    <a:pt x="942" y="1226"/>
                  </a:lnTo>
                  <a:lnTo>
                    <a:pt x="939" y="1233"/>
                  </a:lnTo>
                  <a:lnTo>
                    <a:pt x="938" y="1240"/>
                  </a:lnTo>
                  <a:lnTo>
                    <a:pt x="934" y="1247"/>
                  </a:lnTo>
                  <a:lnTo>
                    <a:pt x="930" y="1254"/>
                  </a:lnTo>
                  <a:lnTo>
                    <a:pt x="925" y="1260"/>
                  </a:lnTo>
                  <a:lnTo>
                    <a:pt x="921" y="1266"/>
                  </a:lnTo>
                  <a:lnTo>
                    <a:pt x="915" y="1270"/>
                  </a:lnTo>
                  <a:lnTo>
                    <a:pt x="910" y="1276"/>
                  </a:lnTo>
                  <a:lnTo>
                    <a:pt x="903" y="1279"/>
                  </a:lnTo>
                  <a:lnTo>
                    <a:pt x="895" y="1283"/>
                  </a:lnTo>
                  <a:lnTo>
                    <a:pt x="888" y="1286"/>
                  </a:lnTo>
                  <a:lnTo>
                    <a:pt x="881" y="1287"/>
                  </a:lnTo>
                  <a:lnTo>
                    <a:pt x="873" y="1288"/>
                  </a:lnTo>
                  <a:lnTo>
                    <a:pt x="866" y="1288"/>
                  </a:lnTo>
                  <a:lnTo>
                    <a:pt x="857" y="1288"/>
                  </a:lnTo>
                  <a:lnTo>
                    <a:pt x="850" y="1287"/>
                  </a:lnTo>
                  <a:lnTo>
                    <a:pt x="842" y="1286"/>
                  </a:lnTo>
                  <a:lnTo>
                    <a:pt x="835" y="1283"/>
                  </a:lnTo>
                  <a:lnTo>
                    <a:pt x="827" y="1279"/>
                  </a:lnTo>
                  <a:lnTo>
                    <a:pt x="822" y="1276"/>
                  </a:lnTo>
                  <a:lnTo>
                    <a:pt x="816" y="1270"/>
                  </a:lnTo>
                  <a:lnTo>
                    <a:pt x="810" y="1266"/>
                  </a:lnTo>
                  <a:lnTo>
                    <a:pt x="805" y="1260"/>
                  </a:lnTo>
                  <a:lnTo>
                    <a:pt x="801" y="1254"/>
                  </a:lnTo>
                  <a:lnTo>
                    <a:pt x="796" y="1247"/>
                  </a:lnTo>
                  <a:lnTo>
                    <a:pt x="793" y="1240"/>
                  </a:lnTo>
                  <a:lnTo>
                    <a:pt x="791" y="1233"/>
                  </a:lnTo>
                  <a:lnTo>
                    <a:pt x="789" y="1226"/>
                  </a:lnTo>
                  <a:lnTo>
                    <a:pt x="788" y="1218"/>
                  </a:lnTo>
                  <a:lnTo>
                    <a:pt x="788" y="1211"/>
                  </a:lnTo>
                  <a:lnTo>
                    <a:pt x="788" y="1202"/>
                  </a:lnTo>
                  <a:lnTo>
                    <a:pt x="789" y="1195"/>
                  </a:lnTo>
                  <a:lnTo>
                    <a:pt x="791" y="1186"/>
                  </a:lnTo>
                  <a:lnTo>
                    <a:pt x="793" y="1179"/>
                  </a:lnTo>
                  <a:lnTo>
                    <a:pt x="796" y="1174"/>
                  </a:lnTo>
                  <a:lnTo>
                    <a:pt x="801" y="1167"/>
                  </a:lnTo>
                  <a:lnTo>
                    <a:pt x="805" y="1161"/>
                  </a:lnTo>
                  <a:lnTo>
                    <a:pt x="810" y="1155"/>
                  </a:lnTo>
                  <a:lnTo>
                    <a:pt x="816" y="1150"/>
                  </a:lnTo>
                  <a:lnTo>
                    <a:pt x="822" y="1145"/>
                  </a:lnTo>
                  <a:lnTo>
                    <a:pt x="827" y="1141"/>
                  </a:lnTo>
                  <a:lnTo>
                    <a:pt x="835" y="1138"/>
                  </a:lnTo>
                  <a:lnTo>
                    <a:pt x="842" y="1135"/>
                  </a:lnTo>
                  <a:lnTo>
                    <a:pt x="850" y="1134"/>
                  </a:lnTo>
                  <a:lnTo>
                    <a:pt x="857" y="1133"/>
                  </a:lnTo>
                  <a:lnTo>
                    <a:pt x="866" y="1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10401410" y="8921282"/>
              <a:ext cx="541790" cy="250245"/>
            </a:xfrm>
            <a:custGeom>
              <a:avLst/>
              <a:gdLst/>
              <a:ahLst/>
              <a:cxnLst/>
              <a:rect l="l" t="t" r="r" b="b"/>
              <a:pathLst>
                <a:path w="2650" h="1224" extrusionOk="0">
                  <a:moveTo>
                    <a:pt x="2602" y="694"/>
                  </a:moveTo>
                  <a:lnTo>
                    <a:pt x="2588" y="694"/>
                  </a:lnTo>
                  <a:lnTo>
                    <a:pt x="2573" y="694"/>
                  </a:lnTo>
                  <a:lnTo>
                    <a:pt x="2573" y="661"/>
                  </a:lnTo>
                  <a:lnTo>
                    <a:pt x="2573" y="630"/>
                  </a:lnTo>
                  <a:lnTo>
                    <a:pt x="2573" y="599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49"/>
                  </a:lnTo>
                  <a:lnTo>
                    <a:pt x="2570" y="534"/>
                  </a:lnTo>
                  <a:lnTo>
                    <a:pt x="2568" y="525"/>
                  </a:lnTo>
                  <a:lnTo>
                    <a:pt x="2565" y="520"/>
                  </a:lnTo>
                  <a:lnTo>
                    <a:pt x="2563" y="513"/>
                  </a:lnTo>
                  <a:lnTo>
                    <a:pt x="2558" y="507"/>
                  </a:lnTo>
                  <a:lnTo>
                    <a:pt x="2553" y="501"/>
                  </a:lnTo>
                  <a:lnTo>
                    <a:pt x="2548" y="496"/>
                  </a:lnTo>
                  <a:lnTo>
                    <a:pt x="2541" y="490"/>
                  </a:lnTo>
                  <a:lnTo>
                    <a:pt x="2534" y="486"/>
                  </a:lnTo>
                  <a:lnTo>
                    <a:pt x="2517" y="477"/>
                  </a:lnTo>
                  <a:lnTo>
                    <a:pt x="2496" y="472"/>
                  </a:lnTo>
                  <a:lnTo>
                    <a:pt x="2429" y="457"/>
                  </a:lnTo>
                  <a:lnTo>
                    <a:pt x="2363" y="445"/>
                  </a:lnTo>
                  <a:lnTo>
                    <a:pt x="2298" y="432"/>
                  </a:lnTo>
                  <a:lnTo>
                    <a:pt x="2231" y="419"/>
                  </a:lnTo>
                  <a:lnTo>
                    <a:pt x="2164" y="405"/>
                  </a:lnTo>
                  <a:lnTo>
                    <a:pt x="2099" y="392"/>
                  </a:lnTo>
                  <a:lnTo>
                    <a:pt x="2033" y="379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22" y="326"/>
                  </a:lnTo>
                  <a:lnTo>
                    <a:pt x="1877" y="284"/>
                  </a:lnTo>
                  <a:lnTo>
                    <a:pt x="1833" y="243"/>
                  </a:lnTo>
                  <a:lnTo>
                    <a:pt x="1787" y="202"/>
                  </a:lnTo>
                  <a:lnTo>
                    <a:pt x="1743" y="163"/>
                  </a:lnTo>
                  <a:lnTo>
                    <a:pt x="1697" y="123"/>
                  </a:lnTo>
                  <a:lnTo>
                    <a:pt x="1651" y="83"/>
                  </a:lnTo>
                  <a:lnTo>
                    <a:pt x="1604" y="45"/>
                  </a:lnTo>
                  <a:lnTo>
                    <a:pt x="1589" y="32"/>
                  </a:lnTo>
                  <a:lnTo>
                    <a:pt x="1576" y="24"/>
                  </a:lnTo>
                  <a:lnTo>
                    <a:pt x="1566" y="17"/>
                  </a:lnTo>
                  <a:lnTo>
                    <a:pt x="1556" y="12"/>
                  </a:lnTo>
                  <a:lnTo>
                    <a:pt x="1536" y="5"/>
                  </a:lnTo>
                  <a:lnTo>
                    <a:pt x="1522" y="3"/>
                  </a:lnTo>
                  <a:lnTo>
                    <a:pt x="1507" y="1"/>
                  </a:lnTo>
                  <a:lnTo>
                    <a:pt x="148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67" y="3"/>
                  </a:lnTo>
                  <a:lnTo>
                    <a:pt x="360" y="4"/>
                  </a:lnTo>
                  <a:lnTo>
                    <a:pt x="354" y="8"/>
                  </a:lnTo>
                  <a:lnTo>
                    <a:pt x="347" y="12"/>
                  </a:lnTo>
                  <a:lnTo>
                    <a:pt x="340" y="18"/>
                  </a:lnTo>
                  <a:lnTo>
                    <a:pt x="327" y="32"/>
                  </a:lnTo>
                  <a:lnTo>
                    <a:pt x="315" y="48"/>
                  </a:lnTo>
                  <a:lnTo>
                    <a:pt x="302" y="65"/>
                  </a:lnTo>
                  <a:lnTo>
                    <a:pt x="289" y="83"/>
                  </a:lnTo>
                  <a:lnTo>
                    <a:pt x="265" y="120"/>
                  </a:lnTo>
                  <a:lnTo>
                    <a:pt x="242" y="154"/>
                  </a:lnTo>
                  <a:lnTo>
                    <a:pt x="278" y="154"/>
                  </a:lnTo>
                  <a:lnTo>
                    <a:pt x="313" y="154"/>
                  </a:lnTo>
                  <a:lnTo>
                    <a:pt x="347" y="154"/>
                  </a:lnTo>
                  <a:lnTo>
                    <a:pt x="383" y="154"/>
                  </a:lnTo>
                  <a:lnTo>
                    <a:pt x="418" y="154"/>
                  </a:lnTo>
                  <a:lnTo>
                    <a:pt x="452" y="154"/>
                  </a:lnTo>
                  <a:lnTo>
                    <a:pt x="488" y="154"/>
                  </a:lnTo>
                  <a:lnTo>
                    <a:pt x="522" y="154"/>
                  </a:lnTo>
                  <a:lnTo>
                    <a:pt x="498" y="205"/>
                  </a:lnTo>
                  <a:lnTo>
                    <a:pt x="473" y="255"/>
                  </a:lnTo>
                  <a:lnTo>
                    <a:pt x="449" y="306"/>
                  </a:lnTo>
                  <a:lnTo>
                    <a:pt x="425" y="357"/>
                  </a:lnTo>
                  <a:lnTo>
                    <a:pt x="388" y="357"/>
                  </a:lnTo>
                  <a:lnTo>
                    <a:pt x="352" y="357"/>
                  </a:lnTo>
                  <a:lnTo>
                    <a:pt x="315" y="357"/>
                  </a:lnTo>
                  <a:lnTo>
                    <a:pt x="276" y="357"/>
                  </a:lnTo>
                  <a:lnTo>
                    <a:pt x="240" y="357"/>
                  </a:lnTo>
                  <a:lnTo>
                    <a:pt x="203" y="357"/>
                  </a:lnTo>
                  <a:lnTo>
                    <a:pt x="164" y="357"/>
                  </a:lnTo>
                  <a:lnTo>
                    <a:pt x="128" y="357"/>
                  </a:lnTo>
                  <a:lnTo>
                    <a:pt x="103" y="392"/>
                  </a:lnTo>
                  <a:lnTo>
                    <a:pt x="86" y="423"/>
                  </a:lnTo>
                  <a:lnTo>
                    <a:pt x="79" y="439"/>
                  </a:lnTo>
                  <a:lnTo>
                    <a:pt x="75" y="457"/>
                  </a:lnTo>
                  <a:lnTo>
                    <a:pt x="71" y="477"/>
                  </a:lnTo>
                  <a:lnTo>
                    <a:pt x="69" y="501"/>
                  </a:lnTo>
                  <a:lnTo>
                    <a:pt x="69" y="549"/>
                  </a:lnTo>
                  <a:lnTo>
                    <a:pt x="69" y="598"/>
                  </a:lnTo>
                  <a:lnTo>
                    <a:pt x="69" y="646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51" y="693"/>
                  </a:lnTo>
                  <a:lnTo>
                    <a:pt x="31" y="693"/>
                  </a:lnTo>
                  <a:lnTo>
                    <a:pt x="21" y="694"/>
                  </a:lnTo>
                  <a:lnTo>
                    <a:pt x="14" y="695"/>
                  </a:lnTo>
                  <a:lnTo>
                    <a:pt x="9" y="698"/>
                  </a:lnTo>
                  <a:lnTo>
                    <a:pt x="4" y="703"/>
                  </a:lnTo>
                  <a:lnTo>
                    <a:pt x="1" y="708"/>
                  </a:lnTo>
                  <a:lnTo>
                    <a:pt x="0" y="714"/>
                  </a:lnTo>
                  <a:lnTo>
                    <a:pt x="0" y="722"/>
                  </a:lnTo>
                  <a:lnTo>
                    <a:pt x="3" y="732"/>
                  </a:lnTo>
                  <a:lnTo>
                    <a:pt x="11" y="782"/>
                  </a:lnTo>
                  <a:lnTo>
                    <a:pt x="21" y="833"/>
                  </a:lnTo>
                  <a:lnTo>
                    <a:pt x="31" y="88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52" y="952"/>
                  </a:lnTo>
                  <a:lnTo>
                    <a:pt x="62" y="963"/>
                  </a:lnTo>
                  <a:lnTo>
                    <a:pt x="68" y="968"/>
                  </a:lnTo>
                  <a:lnTo>
                    <a:pt x="75" y="970"/>
                  </a:lnTo>
                  <a:lnTo>
                    <a:pt x="84" y="972"/>
                  </a:lnTo>
                  <a:lnTo>
                    <a:pt x="95" y="972"/>
                  </a:lnTo>
                  <a:lnTo>
                    <a:pt x="142" y="972"/>
                  </a:lnTo>
                  <a:lnTo>
                    <a:pt x="190" y="972"/>
                  </a:lnTo>
                  <a:lnTo>
                    <a:pt x="237" y="972"/>
                  </a:lnTo>
                  <a:lnTo>
                    <a:pt x="283" y="972"/>
                  </a:lnTo>
                  <a:lnTo>
                    <a:pt x="291" y="999"/>
                  </a:lnTo>
                  <a:lnTo>
                    <a:pt x="300" y="1024"/>
                  </a:lnTo>
                  <a:lnTo>
                    <a:pt x="312" y="1048"/>
                  </a:lnTo>
                  <a:lnTo>
                    <a:pt x="325" y="1072"/>
                  </a:lnTo>
                  <a:lnTo>
                    <a:pt x="340" y="1094"/>
                  </a:lnTo>
                  <a:lnTo>
                    <a:pt x="357" y="1115"/>
                  </a:lnTo>
                  <a:lnTo>
                    <a:pt x="376" y="1133"/>
                  </a:lnTo>
                  <a:lnTo>
                    <a:pt x="395" y="1152"/>
                  </a:lnTo>
                  <a:lnTo>
                    <a:pt x="417" y="1167"/>
                  </a:lnTo>
                  <a:lnTo>
                    <a:pt x="439" y="1181"/>
                  </a:lnTo>
                  <a:lnTo>
                    <a:pt x="463" y="1194"/>
                  </a:lnTo>
                  <a:lnTo>
                    <a:pt x="488" y="1204"/>
                  </a:lnTo>
                  <a:lnTo>
                    <a:pt x="515" y="1213"/>
                  </a:lnTo>
                  <a:lnTo>
                    <a:pt x="541" y="1218"/>
                  </a:lnTo>
                  <a:lnTo>
                    <a:pt x="568" y="1223"/>
                  </a:lnTo>
                  <a:lnTo>
                    <a:pt x="597" y="1224"/>
                  </a:lnTo>
                  <a:lnTo>
                    <a:pt x="625" y="1223"/>
                  </a:lnTo>
                  <a:lnTo>
                    <a:pt x="653" y="1218"/>
                  </a:lnTo>
                  <a:lnTo>
                    <a:pt x="680" y="1213"/>
                  </a:lnTo>
                  <a:lnTo>
                    <a:pt x="706" y="1204"/>
                  </a:lnTo>
                  <a:lnTo>
                    <a:pt x="731" y="1194"/>
                  </a:lnTo>
                  <a:lnTo>
                    <a:pt x="755" y="1181"/>
                  </a:lnTo>
                  <a:lnTo>
                    <a:pt x="778" y="1167"/>
                  </a:lnTo>
                  <a:lnTo>
                    <a:pt x="799" y="1152"/>
                  </a:lnTo>
                  <a:lnTo>
                    <a:pt x="819" y="1133"/>
                  </a:lnTo>
                  <a:lnTo>
                    <a:pt x="838" y="1115"/>
                  </a:lnTo>
                  <a:lnTo>
                    <a:pt x="855" y="1094"/>
                  </a:lnTo>
                  <a:lnTo>
                    <a:pt x="869" y="1072"/>
                  </a:lnTo>
                  <a:lnTo>
                    <a:pt x="882" y="1048"/>
                  </a:lnTo>
                  <a:lnTo>
                    <a:pt x="893" y="1024"/>
                  </a:lnTo>
                  <a:lnTo>
                    <a:pt x="903" y="999"/>
                  </a:lnTo>
                  <a:lnTo>
                    <a:pt x="910" y="972"/>
                  </a:lnTo>
                  <a:lnTo>
                    <a:pt x="1028" y="972"/>
                  </a:lnTo>
                  <a:lnTo>
                    <a:pt x="1144" y="972"/>
                  </a:lnTo>
                  <a:lnTo>
                    <a:pt x="1261" y="972"/>
                  </a:lnTo>
                  <a:lnTo>
                    <a:pt x="1379" y="972"/>
                  </a:lnTo>
                  <a:lnTo>
                    <a:pt x="1497" y="972"/>
                  </a:lnTo>
                  <a:lnTo>
                    <a:pt x="1614" y="972"/>
                  </a:lnTo>
                  <a:lnTo>
                    <a:pt x="1731" y="972"/>
                  </a:lnTo>
                  <a:lnTo>
                    <a:pt x="1848" y="972"/>
                  </a:lnTo>
                  <a:lnTo>
                    <a:pt x="1855" y="999"/>
                  </a:lnTo>
                  <a:lnTo>
                    <a:pt x="1865" y="1024"/>
                  </a:lnTo>
                  <a:lnTo>
                    <a:pt x="1875" y="1048"/>
                  </a:lnTo>
                  <a:lnTo>
                    <a:pt x="1889" y="1072"/>
                  </a:lnTo>
                  <a:lnTo>
                    <a:pt x="1904" y="1094"/>
                  </a:lnTo>
                  <a:lnTo>
                    <a:pt x="1921" y="1115"/>
                  </a:lnTo>
                  <a:lnTo>
                    <a:pt x="1939" y="1133"/>
                  </a:lnTo>
                  <a:lnTo>
                    <a:pt x="1959" y="1152"/>
                  </a:lnTo>
                  <a:lnTo>
                    <a:pt x="1980" y="1167"/>
                  </a:lnTo>
                  <a:lnTo>
                    <a:pt x="2003" y="1181"/>
                  </a:lnTo>
                  <a:lnTo>
                    <a:pt x="2027" y="1194"/>
                  </a:lnTo>
                  <a:lnTo>
                    <a:pt x="2052" y="1204"/>
                  </a:lnTo>
                  <a:lnTo>
                    <a:pt x="2078" y="1213"/>
                  </a:lnTo>
                  <a:lnTo>
                    <a:pt x="2105" y="1218"/>
                  </a:lnTo>
                  <a:lnTo>
                    <a:pt x="2133" y="1223"/>
                  </a:lnTo>
                  <a:lnTo>
                    <a:pt x="2162" y="1224"/>
                  </a:lnTo>
                  <a:lnTo>
                    <a:pt x="2190" y="1223"/>
                  </a:lnTo>
                  <a:lnTo>
                    <a:pt x="2217" y="1218"/>
                  </a:lnTo>
                  <a:lnTo>
                    <a:pt x="2244" y="1213"/>
                  </a:lnTo>
                  <a:lnTo>
                    <a:pt x="2271" y="1204"/>
                  </a:lnTo>
                  <a:lnTo>
                    <a:pt x="2295" y="1194"/>
                  </a:lnTo>
                  <a:lnTo>
                    <a:pt x="2319" y="1181"/>
                  </a:lnTo>
                  <a:lnTo>
                    <a:pt x="2342" y="1167"/>
                  </a:lnTo>
                  <a:lnTo>
                    <a:pt x="2363" y="1152"/>
                  </a:lnTo>
                  <a:lnTo>
                    <a:pt x="2383" y="1133"/>
                  </a:lnTo>
                  <a:lnTo>
                    <a:pt x="2401" y="1115"/>
                  </a:lnTo>
                  <a:lnTo>
                    <a:pt x="2418" y="1094"/>
                  </a:lnTo>
                  <a:lnTo>
                    <a:pt x="2434" y="1072"/>
                  </a:lnTo>
                  <a:lnTo>
                    <a:pt x="2446" y="1048"/>
                  </a:lnTo>
                  <a:lnTo>
                    <a:pt x="2458" y="1024"/>
                  </a:lnTo>
                  <a:lnTo>
                    <a:pt x="2468" y="999"/>
                  </a:lnTo>
                  <a:lnTo>
                    <a:pt x="2473" y="972"/>
                  </a:lnTo>
                  <a:lnTo>
                    <a:pt x="2506" y="972"/>
                  </a:lnTo>
                  <a:lnTo>
                    <a:pt x="2539" y="972"/>
                  </a:lnTo>
                  <a:lnTo>
                    <a:pt x="2571" y="972"/>
                  </a:lnTo>
                  <a:lnTo>
                    <a:pt x="2602" y="972"/>
                  </a:lnTo>
                  <a:lnTo>
                    <a:pt x="2615" y="972"/>
                  </a:lnTo>
                  <a:lnTo>
                    <a:pt x="2626" y="970"/>
                  </a:lnTo>
                  <a:lnTo>
                    <a:pt x="2633" y="966"/>
                  </a:lnTo>
                  <a:lnTo>
                    <a:pt x="2641" y="962"/>
                  </a:lnTo>
                  <a:lnTo>
                    <a:pt x="2645" y="955"/>
                  </a:lnTo>
                  <a:lnTo>
                    <a:pt x="2648" y="946"/>
                  </a:lnTo>
                  <a:lnTo>
                    <a:pt x="2649" y="936"/>
                  </a:lnTo>
                  <a:lnTo>
                    <a:pt x="2650" y="925"/>
                  </a:lnTo>
                  <a:lnTo>
                    <a:pt x="2650" y="884"/>
                  </a:lnTo>
                  <a:lnTo>
                    <a:pt x="2650" y="843"/>
                  </a:lnTo>
                  <a:lnTo>
                    <a:pt x="2650" y="802"/>
                  </a:lnTo>
                  <a:lnTo>
                    <a:pt x="2650" y="761"/>
                  </a:lnTo>
                  <a:lnTo>
                    <a:pt x="2649" y="749"/>
                  </a:lnTo>
                  <a:lnTo>
                    <a:pt x="2648" y="738"/>
                  </a:lnTo>
                  <a:lnTo>
                    <a:pt x="2645" y="727"/>
                  </a:lnTo>
                  <a:lnTo>
                    <a:pt x="2641" y="715"/>
                  </a:lnTo>
                  <a:lnTo>
                    <a:pt x="2633" y="707"/>
                  </a:lnTo>
                  <a:lnTo>
                    <a:pt x="2625" y="700"/>
                  </a:lnTo>
                  <a:lnTo>
                    <a:pt x="2621" y="697"/>
                  </a:lnTo>
                  <a:lnTo>
                    <a:pt x="2615" y="695"/>
                  </a:lnTo>
                  <a:lnTo>
                    <a:pt x="2609" y="694"/>
                  </a:lnTo>
                  <a:lnTo>
                    <a:pt x="2602" y="694"/>
                  </a:lnTo>
                  <a:lnTo>
                    <a:pt x="2602" y="694"/>
                  </a:lnTo>
                  <a:lnTo>
                    <a:pt x="2602" y="694"/>
                  </a:lnTo>
                  <a:close/>
                  <a:moveTo>
                    <a:pt x="1176" y="357"/>
                  </a:moveTo>
                  <a:lnTo>
                    <a:pt x="1128" y="357"/>
                  </a:lnTo>
                  <a:lnTo>
                    <a:pt x="1079" y="357"/>
                  </a:lnTo>
                  <a:lnTo>
                    <a:pt x="1029" y="357"/>
                  </a:lnTo>
                  <a:lnTo>
                    <a:pt x="979" y="357"/>
                  </a:lnTo>
                  <a:lnTo>
                    <a:pt x="930" y="357"/>
                  </a:lnTo>
                  <a:lnTo>
                    <a:pt x="880" y="357"/>
                  </a:lnTo>
                  <a:lnTo>
                    <a:pt x="83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77" y="357"/>
                  </a:lnTo>
                  <a:lnTo>
                    <a:pt x="774" y="355"/>
                  </a:lnTo>
                  <a:lnTo>
                    <a:pt x="770" y="354"/>
                  </a:lnTo>
                  <a:lnTo>
                    <a:pt x="767" y="353"/>
                  </a:lnTo>
                  <a:lnTo>
                    <a:pt x="765" y="350"/>
                  </a:lnTo>
                  <a:lnTo>
                    <a:pt x="764" y="345"/>
                  </a:lnTo>
                  <a:lnTo>
                    <a:pt x="763" y="343"/>
                  </a:lnTo>
                  <a:lnTo>
                    <a:pt x="763" y="337"/>
                  </a:lnTo>
                  <a:lnTo>
                    <a:pt x="763" y="327"/>
                  </a:lnTo>
                  <a:lnTo>
                    <a:pt x="763" y="319"/>
                  </a:lnTo>
                  <a:lnTo>
                    <a:pt x="781" y="282"/>
                  </a:lnTo>
                  <a:lnTo>
                    <a:pt x="799" y="245"/>
                  </a:lnTo>
                  <a:lnTo>
                    <a:pt x="818" y="208"/>
                  </a:lnTo>
                  <a:lnTo>
                    <a:pt x="836" y="171"/>
                  </a:lnTo>
                  <a:lnTo>
                    <a:pt x="841" y="164"/>
                  </a:lnTo>
                  <a:lnTo>
                    <a:pt x="843" y="158"/>
                  </a:lnTo>
                  <a:lnTo>
                    <a:pt x="846" y="157"/>
                  </a:lnTo>
                  <a:lnTo>
                    <a:pt x="850" y="156"/>
                  </a:lnTo>
                  <a:lnTo>
                    <a:pt x="855" y="154"/>
                  </a:lnTo>
                  <a:lnTo>
                    <a:pt x="859" y="154"/>
                  </a:lnTo>
                  <a:lnTo>
                    <a:pt x="899" y="154"/>
                  </a:lnTo>
                  <a:lnTo>
                    <a:pt x="938" y="154"/>
                  </a:lnTo>
                  <a:lnTo>
                    <a:pt x="978" y="154"/>
                  </a:lnTo>
                  <a:lnTo>
                    <a:pt x="1018" y="154"/>
                  </a:lnTo>
                  <a:lnTo>
                    <a:pt x="1057" y="154"/>
                  </a:lnTo>
                  <a:lnTo>
                    <a:pt x="1097" y="154"/>
                  </a:lnTo>
                  <a:lnTo>
                    <a:pt x="1137" y="154"/>
                  </a:lnTo>
                  <a:lnTo>
                    <a:pt x="1176" y="154"/>
                  </a:lnTo>
                  <a:lnTo>
                    <a:pt x="1176" y="205"/>
                  </a:lnTo>
                  <a:lnTo>
                    <a:pt x="1176" y="255"/>
                  </a:lnTo>
                  <a:lnTo>
                    <a:pt x="1176" y="306"/>
                  </a:lnTo>
                  <a:lnTo>
                    <a:pt x="1176" y="357"/>
                  </a:lnTo>
                  <a:close/>
                  <a:moveTo>
                    <a:pt x="1303" y="357"/>
                  </a:moveTo>
                  <a:lnTo>
                    <a:pt x="1303" y="306"/>
                  </a:lnTo>
                  <a:lnTo>
                    <a:pt x="1303" y="255"/>
                  </a:lnTo>
                  <a:lnTo>
                    <a:pt x="1303" y="205"/>
                  </a:lnTo>
                  <a:lnTo>
                    <a:pt x="1303" y="154"/>
                  </a:lnTo>
                  <a:lnTo>
                    <a:pt x="1338" y="154"/>
                  </a:lnTo>
                  <a:lnTo>
                    <a:pt x="1375" y="154"/>
                  </a:lnTo>
                  <a:lnTo>
                    <a:pt x="1410" y="154"/>
                  </a:lnTo>
                  <a:lnTo>
                    <a:pt x="1447" y="154"/>
                  </a:lnTo>
                  <a:lnTo>
                    <a:pt x="1474" y="180"/>
                  </a:lnTo>
                  <a:lnTo>
                    <a:pt x="1502" y="205"/>
                  </a:lnTo>
                  <a:lnTo>
                    <a:pt x="1529" y="231"/>
                  </a:lnTo>
                  <a:lnTo>
                    <a:pt x="1558" y="255"/>
                  </a:lnTo>
                  <a:lnTo>
                    <a:pt x="1585" y="280"/>
                  </a:lnTo>
                  <a:lnTo>
                    <a:pt x="1613" y="306"/>
                  </a:lnTo>
                  <a:lnTo>
                    <a:pt x="1640" y="331"/>
                  </a:lnTo>
                  <a:lnTo>
                    <a:pt x="1668" y="357"/>
                  </a:lnTo>
                  <a:lnTo>
                    <a:pt x="1623" y="357"/>
                  </a:lnTo>
                  <a:lnTo>
                    <a:pt x="1576" y="357"/>
                  </a:lnTo>
                  <a:lnTo>
                    <a:pt x="1531" y="357"/>
                  </a:lnTo>
                  <a:lnTo>
                    <a:pt x="1485" y="357"/>
                  </a:lnTo>
                  <a:lnTo>
                    <a:pt x="1440" y="357"/>
                  </a:lnTo>
                  <a:lnTo>
                    <a:pt x="1393" y="357"/>
                  </a:lnTo>
                  <a:lnTo>
                    <a:pt x="1348" y="357"/>
                  </a:lnTo>
                  <a:lnTo>
                    <a:pt x="1303" y="357"/>
                  </a:lnTo>
                  <a:close/>
                  <a:moveTo>
                    <a:pt x="597" y="766"/>
                  </a:moveTo>
                  <a:lnTo>
                    <a:pt x="611" y="766"/>
                  </a:lnTo>
                  <a:lnTo>
                    <a:pt x="625" y="769"/>
                  </a:lnTo>
                  <a:lnTo>
                    <a:pt x="638" y="772"/>
                  </a:lnTo>
                  <a:lnTo>
                    <a:pt x="651" y="778"/>
                  </a:lnTo>
                  <a:lnTo>
                    <a:pt x="662" y="783"/>
                  </a:lnTo>
                  <a:lnTo>
                    <a:pt x="673" y="789"/>
                  </a:lnTo>
                  <a:lnTo>
                    <a:pt x="685" y="797"/>
                  </a:lnTo>
                  <a:lnTo>
                    <a:pt x="693" y="806"/>
                  </a:lnTo>
                  <a:lnTo>
                    <a:pt x="703" y="816"/>
                  </a:lnTo>
                  <a:lnTo>
                    <a:pt x="710" y="827"/>
                  </a:lnTo>
                  <a:lnTo>
                    <a:pt x="717" y="837"/>
                  </a:lnTo>
                  <a:lnTo>
                    <a:pt x="723" y="850"/>
                  </a:lnTo>
                  <a:lnTo>
                    <a:pt x="727" y="863"/>
                  </a:lnTo>
                  <a:lnTo>
                    <a:pt x="731" y="875"/>
                  </a:lnTo>
                  <a:lnTo>
                    <a:pt x="733" y="890"/>
                  </a:lnTo>
                  <a:lnTo>
                    <a:pt x="734" y="904"/>
                  </a:lnTo>
                  <a:lnTo>
                    <a:pt x="733" y="917"/>
                  </a:lnTo>
                  <a:lnTo>
                    <a:pt x="731" y="931"/>
                  </a:lnTo>
                  <a:lnTo>
                    <a:pt x="727" y="943"/>
                  </a:lnTo>
                  <a:lnTo>
                    <a:pt x="723" y="956"/>
                  </a:lnTo>
                  <a:lnTo>
                    <a:pt x="717" y="969"/>
                  </a:lnTo>
                  <a:lnTo>
                    <a:pt x="710" y="980"/>
                  </a:lnTo>
                  <a:lnTo>
                    <a:pt x="703" y="990"/>
                  </a:lnTo>
                  <a:lnTo>
                    <a:pt x="693" y="1000"/>
                  </a:lnTo>
                  <a:lnTo>
                    <a:pt x="685" y="1009"/>
                  </a:lnTo>
                  <a:lnTo>
                    <a:pt x="673" y="1017"/>
                  </a:lnTo>
                  <a:lnTo>
                    <a:pt x="662" y="1023"/>
                  </a:lnTo>
                  <a:lnTo>
                    <a:pt x="651" y="1028"/>
                  </a:lnTo>
                  <a:lnTo>
                    <a:pt x="638" y="1034"/>
                  </a:lnTo>
                  <a:lnTo>
                    <a:pt x="625" y="1037"/>
                  </a:lnTo>
                  <a:lnTo>
                    <a:pt x="611" y="1040"/>
                  </a:lnTo>
                  <a:lnTo>
                    <a:pt x="597" y="1040"/>
                  </a:lnTo>
                  <a:lnTo>
                    <a:pt x="583" y="1040"/>
                  </a:lnTo>
                  <a:lnTo>
                    <a:pt x="570" y="1037"/>
                  </a:lnTo>
                  <a:lnTo>
                    <a:pt x="556" y="1034"/>
                  </a:lnTo>
                  <a:lnTo>
                    <a:pt x="544" y="1028"/>
                  </a:lnTo>
                  <a:lnTo>
                    <a:pt x="532" y="1023"/>
                  </a:lnTo>
                  <a:lnTo>
                    <a:pt x="520" y="1017"/>
                  </a:lnTo>
                  <a:lnTo>
                    <a:pt x="510" y="1009"/>
                  </a:lnTo>
                  <a:lnTo>
                    <a:pt x="500" y="1000"/>
                  </a:lnTo>
                  <a:lnTo>
                    <a:pt x="492" y="990"/>
                  </a:lnTo>
                  <a:lnTo>
                    <a:pt x="483" y="980"/>
                  </a:lnTo>
                  <a:lnTo>
                    <a:pt x="476" y="969"/>
                  </a:lnTo>
                  <a:lnTo>
                    <a:pt x="471" y="956"/>
                  </a:lnTo>
                  <a:lnTo>
                    <a:pt x="466" y="943"/>
                  </a:lnTo>
                  <a:lnTo>
                    <a:pt x="463" y="931"/>
                  </a:lnTo>
                  <a:lnTo>
                    <a:pt x="461" y="917"/>
                  </a:lnTo>
                  <a:lnTo>
                    <a:pt x="461" y="904"/>
                  </a:lnTo>
                  <a:lnTo>
                    <a:pt x="461" y="890"/>
                  </a:lnTo>
                  <a:lnTo>
                    <a:pt x="463" y="875"/>
                  </a:lnTo>
                  <a:lnTo>
                    <a:pt x="466" y="863"/>
                  </a:lnTo>
                  <a:lnTo>
                    <a:pt x="471" y="850"/>
                  </a:lnTo>
                  <a:lnTo>
                    <a:pt x="476" y="837"/>
                  </a:lnTo>
                  <a:lnTo>
                    <a:pt x="483" y="827"/>
                  </a:lnTo>
                  <a:lnTo>
                    <a:pt x="492" y="816"/>
                  </a:lnTo>
                  <a:lnTo>
                    <a:pt x="500" y="806"/>
                  </a:lnTo>
                  <a:lnTo>
                    <a:pt x="510" y="797"/>
                  </a:lnTo>
                  <a:lnTo>
                    <a:pt x="520" y="789"/>
                  </a:lnTo>
                  <a:lnTo>
                    <a:pt x="532" y="783"/>
                  </a:lnTo>
                  <a:lnTo>
                    <a:pt x="544" y="778"/>
                  </a:lnTo>
                  <a:lnTo>
                    <a:pt x="556" y="772"/>
                  </a:lnTo>
                  <a:lnTo>
                    <a:pt x="570" y="769"/>
                  </a:lnTo>
                  <a:lnTo>
                    <a:pt x="583" y="766"/>
                  </a:lnTo>
                  <a:lnTo>
                    <a:pt x="597" y="766"/>
                  </a:lnTo>
                  <a:close/>
                  <a:moveTo>
                    <a:pt x="2162" y="766"/>
                  </a:moveTo>
                  <a:lnTo>
                    <a:pt x="2176" y="766"/>
                  </a:lnTo>
                  <a:lnTo>
                    <a:pt x="2188" y="769"/>
                  </a:lnTo>
                  <a:lnTo>
                    <a:pt x="2201" y="772"/>
                  </a:lnTo>
                  <a:lnTo>
                    <a:pt x="2214" y="778"/>
                  </a:lnTo>
                  <a:lnTo>
                    <a:pt x="2227" y="783"/>
                  </a:lnTo>
                  <a:lnTo>
                    <a:pt x="2238" y="789"/>
                  </a:lnTo>
                  <a:lnTo>
                    <a:pt x="2248" y="797"/>
                  </a:lnTo>
                  <a:lnTo>
                    <a:pt x="2258" y="806"/>
                  </a:lnTo>
                  <a:lnTo>
                    <a:pt x="2266" y="816"/>
                  </a:lnTo>
                  <a:lnTo>
                    <a:pt x="2275" y="827"/>
                  </a:lnTo>
                  <a:lnTo>
                    <a:pt x="2282" y="837"/>
                  </a:lnTo>
                  <a:lnTo>
                    <a:pt x="2288" y="850"/>
                  </a:lnTo>
                  <a:lnTo>
                    <a:pt x="2292" y="863"/>
                  </a:lnTo>
                  <a:lnTo>
                    <a:pt x="2295" y="875"/>
                  </a:lnTo>
                  <a:lnTo>
                    <a:pt x="2298" y="890"/>
                  </a:lnTo>
                  <a:lnTo>
                    <a:pt x="2298" y="904"/>
                  </a:lnTo>
                  <a:lnTo>
                    <a:pt x="2298" y="917"/>
                  </a:lnTo>
                  <a:lnTo>
                    <a:pt x="2295" y="931"/>
                  </a:lnTo>
                  <a:lnTo>
                    <a:pt x="2292" y="943"/>
                  </a:lnTo>
                  <a:lnTo>
                    <a:pt x="2288" y="956"/>
                  </a:lnTo>
                  <a:lnTo>
                    <a:pt x="2282" y="969"/>
                  </a:lnTo>
                  <a:lnTo>
                    <a:pt x="2275" y="980"/>
                  </a:lnTo>
                  <a:lnTo>
                    <a:pt x="2266" y="990"/>
                  </a:lnTo>
                  <a:lnTo>
                    <a:pt x="2258" y="1000"/>
                  </a:lnTo>
                  <a:lnTo>
                    <a:pt x="2248" y="1009"/>
                  </a:lnTo>
                  <a:lnTo>
                    <a:pt x="2238" y="1017"/>
                  </a:lnTo>
                  <a:lnTo>
                    <a:pt x="2227" y="1023"/>
                  </a:lnTo>
                  <a:lnTo>
                    <a:pt x="2214" y="1028"/>
                  </a:lnTo>
                  <a:lnTo>
                    <a:pt x="2201" y="1034"/>
                  </a:lnTo>
                  <a:lnTo>
                    <a:pt x="2188" y="1037"/>
                  </a:lnTo>
                  <a:lnTo>
                    <a:pt x="2176" y="1040"/>
                  </a:lnTo>
                  <a:lnTo>
                    <a:pt x="2162" y="1040"/>
                  </a:lnTo>
                  <a:lnTo>
                    <a:pt x="2147" y="1040"/>
                  </a:lnTo>
                  <a:lnTo>
                    <a:pt x="2133" y="1037"/>
                  </a:lnTo>
                  <a:lnTo>
                    <a:pt x="2120" y="1034"/>
                  </a:lnTo>
                  <a:lnTo>
                    <a:pt x="2108" y="1028"/>
                  </a:lnTo>
                  <a:lnTo>
                    <a:pt x="2096" y="1023"/>
                  </a:lnTo>
                  <a:lnTo>
                    <a:pt x="2085" y="1017"/>
                  </a:lnTo>
                  <a:lnTo>
                    <a:pt x="2074" y="1009"/>
                  </a:lnTo>
                  <a:lnTo>
                    <a:pt x="2064" y="1000"/>
                  </a:lnTo>
                  <a:lnTo>
                    <a:pt x="2055" y="990"/>
                  </a:lnTo>
                  <a:lnTo>
                    <a:pt x="2048" y="980"/>
                  </a:lnTo>
                  <a:lnTo>
                    <a:pt x="2041" y="969"/>
                  </a:lnTo>
                  <a:lnTo>
                    <a:pt x="2035" y="956"/>
                  </a:lnTo>
                  <a:lnTo>
                    <a:pt x="2031" y="943"/>
                  </a:lnTo>
                  <a:lnTo>
                    <a:pt x="2027" y="931"/>
                  </a:lnTo>
                  <a:lnTo>
                    <a:pt x="2025" y="917"/>
                  </a:lnTo>
                  <a:lnTo>
                    <a:pt x="2024" y="904"/>
                  </a:lnTo>
                  <a:lnTo>
                    <a:pt x="2025" y="890"/>
                  </a:lnTo>
                  <a:lnTo>
                    <a:pt x="2027" y="875"/>
                  </a:lnTo>
                  <a:lnTo>
                    <a:pt x="2031" y="863"/>
                  </a:lnTo>
                  <a:lnTo>
                    <a:pt x="2035" y="850"/>
                  </a:lnTo>
                  <a:lnTo>
                    <a:pt x="2041" y="837"/>
                  </a:lnTo>
                  <a:lnTo>
                    <a:pt x="2048" y="827"/>
                  </a:lnTo>
                  <a:lnTo>
                    <a:pt x="2055" y="816"/>
                  </a:lnTo>
                  <a:lnTo>
                    <a:pt x="2064" y="806"/>
                  </a:lnTo>
                  <a:lnTo>
                    <a:pt x="2074" y="797"/>
                  </a:lnTo>
                  <a:lnTo>
                    <a:pt x="2085" y="789"/>
                  </a:lnTo>
                  <a:lnTo>
                    <a:pt x="2096" y="783"/>
                  </a:lnTo>
                  <a:lnTo>
                    <a:pt x="2108" y="778"/>
                  </a:lnTo>
                  <a:lnTo>
                    <a:pt x="2120" y="772"/>
                  </a:lnTo>
                  <a:lnTo>
                    <a:pt x="2133" y="769"/>
                  </a:lnTo>
                  <a:lnTo>
                    <a:pt x="2147" y="766"/>
                  </a:lnTo>
                  <a:lnTo>
                    <a:pt x="2162" y="7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210525" y="8957729"/>
              <a:ext cx="710531" cy="183140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6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5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3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3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2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2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4" y="158"/>
                  </a:lnTo>
                  <a:lnTo>
                    <a:pt x="662" y="170"/>
                  </a:lnTo>
                  <a:lnTo>
                    <a:pt x="664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3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3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2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3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3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2" y="510"/>
                  </a:lnTo>
                  <a:lnTo>
                    <a:pt x="724" y="510"/>
                  </a:lnTo>
                  <a:lnTo>
                    <a:pt x="733" y="510"/>
                  </a:lnTo>
                  <a:lnTo>
                    <a:pt x="744" y="512"/>
                  </a:lnTo>
                  <a:lnTo>
                    <a:pt x="754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4" y="612"/>
                  </a:lnTo>
                  <a:lnTo>
                    <a:pt x="744" y="615"/>
                  </a:lnTo>
                  <a:lnTo>
                    <a:pt x="733" y="617"/>
                  </a:lnTo>
                  <a:lnTo>
                    <a:pt x="683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91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2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7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3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9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1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8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251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12" y="279"/>
                  </a:lnTo>
                  <a:lnTo>
                    <a:pt x="2512" y="434"/>
                  </a:lnTo>
                  <a:close/>
                  <a:moveTo>
                    <a:pt x="2031" y="434"/>
                  </a:moveTo>
                  <a:lnTo>
                    <a:pt x="1712" y="434"/>
                  </a:lnTo>
                  <a:lnTo>
                    <a:pt x="1712" y="279"/>
                  </a:lnTo>
                  <a:lnTo>
                    <a:pt x="2031" y="279"/>
                  </a:lnTo>
                  <a:lnTo>
                    <a:pt x="2031" y="434"/>
                  </a:lnTo>
                  <a:close/>
                  <a:moveTo>
                    <a:pt x="1559" y="434"/>
                  </a:moveTo>
                  <a:lnTo>
                    <a:pt x="1232" y="434"/>
                  </a:lnTo>
                  <a:lnTo>
                    <a:pt x="1232" y="279"/>
                  </a:lnTo>
                  <a:lnTo>
                    <a:pt x="1559" y="279"/>
                  </a:lnTo>
                  <a:lnTo>
                    <a:pt x="1559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0"/>
            <p:cNvGrpSpPr/>
            <p:nvPr/>
          </p:nvGrpSpPr>
          <p:grpSpPr>
            <a:xfrm>
              <a:off x="14129934" y="5532248"/>
              <a:ext cx="3968750" cy="111125"/>
              <a:chOff x="-4763" y="8334555"/>
              <a:chExt cx="3968750" cy="111125"/>
            </a:xfrm>
          </p:grpSpPr>
          <p:sp>
            <p:nvSpPr>
              <p:cNvPr id="311" name="Google Shape;311;p20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0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0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0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20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20"/>
            <p:cNvGrpSpPr/>
            <p:nvPr/>
          </p:nvGrpSpPr>
          <p:grpSpPr>
            <a:xfrm>
              <a:off x="9111" y="3585973"/>
              <a:ext cx="3967163" cy="111125"/>
              <a:chOff x="2497137" y="8334555"/>
              <a:chExt cx="3967163" cy="111125"/>
            </a:xfrm>
          </p:grpSpPr>
          <p:sp>
            <p:nvSpPr>
              <p:cNvPr id="322" name="Google Shape;322;p20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20"/>
            <p:cNvGrpSpPr/>
            <p:nvPr/>
          </p:nvGrpSpPr>
          <p:grpSpPr>
            <a:xfrm>
              <a:off x="-4763" y="8983218"/>
              <a:ext cx="7312139" cy="111125"/>
              <a:chOff x="-4763" y="8334555"/>
              <a:chExt cx="7312139" cy="111125"/>
            </a:xfrm>
          </p:grpSpPr>
          <p:sp>
            <p:nvSpPr>
              <p:cNvPr id="333" name="Google Shape;333;p20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0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0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0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0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0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0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0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0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0"/>
              <p:cNvSpPr/>
              <p:nvPr/>
            </p:nvSpPr>
            <p:spPr>
              <a:xfrm>
                <a:off x="7091476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0"/>
              <p:cNvSpPr/>
              <p:nvPr/>
            </p:nvSpPr>
            <p:spPr>
              <a:xfrm>
                <a:off x="66739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20"/>
            <p:cNvGrpSpPr/>
            <p:nvPr/>
          </p:nvGrpSpPr>
          <p:grpSpPr>
            <a:xfrm>
              <a:off x="11520084" y="1066006"/>
              <a:ext cx="6469063" cy="111125"/>
              <a:chOff x="-4763" y="8334555"/>
              <a:chExt cx="6469063" cy="111125"/>
            </a:xfrm>
          </p:grpSpPr>
          <p:sp>
            <p:nvSpPr>
              <p:cNvPr id="352" name="Google Shape;352;p20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0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0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0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0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0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0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0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0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0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0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0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0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0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0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0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8" name="Google Shape;368;p20"/>
            <p:cNvSpPr/>
            <p:nvPr/>
          </p:nvSpPr>
          <p:spPr>
            <a:xfrm>
              <a:off x="6589294" y="5139531"/>
              <a:ext cx="280988" cy="561974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7421108" y="5139537"/>
              <a:ext cx="6456023" cy="561974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20"/>
          <p:cNvSpPr txBox="1">
            <a:spLocks noGrp="1"/>
          </p:cNvSpPr>
          <p:nvPr>
            <p:ph type="ctrTitle"/>
          </p:nvPr>
        </p:nvSpPr>
        <p:spPr>
          <a:xfrm>
            <a:off x="5009872" y="4267017"/>
            <a:ext cx="6892618" cy="9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1" name="Google Shape;371;p20"/>
          <p:cNvSpPr txBox="1">
            <a:spLocks noGrp="1"/>
          </p:cNvSpPr>
          <p:nvPr>
            <p:ph type="body" idx="1"/>
          </p:nvPr>
        </p:nvSpPr>
        <p:spPr>
          <a:xfrm>
            <a:off x="5009275" y="5341691"/>
            <a:ext cx="6893229" cy="2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Abertura ">
  <p:cSld name="ESG - Abertura 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F53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4" name="Google Shape;374;p21"/>
          <p:cNvGrpSpPr/>
          <p:nvPr/>
        </p:nvGrpSpPr>
        <p:grpSpPr>
          <a:xfrm>
            <a:off x="-554507" y="3460593"/>
            <a:ext cx="4936112" cy="380582"/>
            <a:chOff x="7677150" y="5195888"/>
            <a:chExt cx="5187950" cy="400050"/>
          </a:xfrm>
        </p:grpSpPr>
        <p:sp>
          <p:nvSpPr>
            <p:cNvPr id="375" name="Google Shape;375;p21"/>
            <p:cNvSpPr/>
            <p:nvPr/>
          </p:nvSpPr>
          <p:spPr>
            <a:xfrm>
              <a:off x="7677150" y="5195888"/>
              <a:ext cx="200025" cy="400050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8269288" y="5195888"/>
              <a:ext cx="4595812" cy="400050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21"/>
          <p:cNvSpPr/>
          <p:nvPr/>
        </p:nvSpPr>
        <p:spPr>
          <a:xfrm>
            <a:off x="1" y="1"/>
            <a:ext cx="4428654" cy="6858000"/>
          </a:xfrm>
          <a:prstGeom prst="rect">
            <a:avLst/>
          </a:prstGeom>
          <a:solidFill>
            <a:srgbClr val="FF53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5679339" y="2325292"/>
            <a:ext cx="909284" cy="909168"/>
          </a:xfrm>
          <a:custGeom>
            <a:avLst/>
            <a:gdLst/>
            <a:ahLst/>
            <a:cxnLst/>
            <a:rect l="l" t="t" r="r" b="b"/>
            <a:pathLst>
              <a:path w="2409" h="2407" extrusionOk="0">
                <a:moveTo>
                  <a:pt x="1924" y="239"/>
                </a:moveTo>
                <a:lnTo>
                  <a:pt x="1951" y="260"/>
                </a:lnTo>
                <a:lnTo>
                  <a:pt x="1977" y="282"/>
                </a:lnTo>
                <a:lnTo>
                  <a:pt x="2003" y="303"/>
                </a:lnTo>
                <a:lnTo>
                  <a:pt x="2028" y="326"/>
                </a:lnTo>
                <a:lnTo>
                  <a:pt x="2052" y="350"/>
                </a:lnTo>
                <a:lnTo>
                  <a:pt x="2076" y="374"/>
                </a:lnTo>
                <a:lnTo>
                  <a:pt x="2099" y="399"/>
                </a:lnTo>
                <a:lnTo>
                  <a:pt x="2122" y="424"/>
                </a:lnTo>
                <a:lnTo>
                  <a:pt x="2144" y="450"/>
                </a:lnTo>
                <a:lnTo>
                  <a:pt x="2164" y="477"/>
                </a:lnTo>
                <a:lnTo>
                  <a:pt x="2185" y="505"/>
                </a:lnTo>
                <a:lnTo>
                  <a:pt x="2205" y="533"/>
                </a:lnTo>
                <a:lnTo>
                  <a:pt x="2223" y="561"/>
                </a:lnTo>
                <a:lnTo>
                  <a:pt x="2241" y="591"/>
                </a:lnTo>
                <a:lnTo>
                  <a:pt x="2258" y="620"/>
                </a:lnTo>
                <a:lnTo>
                  <a:pt x="2274" y="650"/>
                </a:lnTo>
                <a:lnTo>
                  <a:pt x="2290" y="681"/>
                </a:lnTo>
                <a:lnTo>
                  <a:pt x="2305" y="711"/>
                </a:lnTo>
                <a:lnTo>
                  <a:pt x="2318" y="744"/>
                </a:lnTo>
                <a:lnTo>
                  <a:pt x="2331" y="775"/>
                </a:lnTo>
                <a:lnTo>
                  <a:pt x="2343" y="808"/>
                </a:lnTo>
                <a:lnTo>
                  <a:pt x="2354" y="841"/>
                </a:lnTo>
                <a:lnTo>
                  <a:pt x="2364" y="874"/>
                </a:lnTo>
                <a:lnTo>
                  <a:pt x="2372" y="908"/>
                </a:lnTo>
                <a:lnTo>
                  <a:pt x="2381" y="943"/>
                </a:lnTo>
                <a:lnTo>
                  <a:pt x="2388" y="978"/>
                </a:lnTo>
                <a:lnTo>
                  <a:pt x="2394" y="1013"/>
                </a:lnTo>
                <a:lnTo>
                  <a:pt x="2400" y="1047"/>
                </a:lnTo>
                <a:lnTo>
                  <a:pt x="2403" y="1083"/>
                </a:lnTo>
                <a:lnTo>
                  <a:pt x="2406" y="1119"/>
                </a:lnTo>
                <a:lnTo>
                  <a:pt x="2408" y="1155"/>
                </a:lnTo>
                <a:lnTo>
                  <a:pt x="2409" y="1192"/>
                </a:lnTo>
                <a:lnTo>
                  <a:pt x="2407" y="1238"/>
                </a:lnTo>
                <a:lnTo>
                  <a:pt x="2404" y="1283"/>
                </a:lnTo>
                <a:lnTo>
                  <a:pt x="2399" y="1329"/>
                </a:lnTo>
                <a:lnTo>
                  <a:pt x="2392" y="1376"/>
                </a:lnTo>
                <a:lnTo>
                  <a:pt x="2382" y="1422"/>
                </a:lnTo>
                <a:lnTo>
                  <a:pt x="2371" y="1468"/>
                </a:lnTo>
                <a:lnTo>
                  <a:pt x="2358" y="1514"/>
                </a:lnTo>
                <a:lnTo>
                  <a:pt x="2344" y="1559"/>
                </a:lnTo>
                <a:lnTo>
                  <a:pt x="2328" y="1603"/>
                </a:lnTo>
                <a:lnTo>
                  <a:pt x="2309" y="1648"/>
                </a:lnTo>
                <a:lnTo>
                  <a:pt x="2289" y="1691"/>
                </a:lnTo>
                <a:lnTo>
                  <a:pt x="2268" y="1734"/>
                </a:lnTo>
                <a:lnTo>
                  <a:pt x="2244" y="1776"/>
                </a:lnTo>
                <a:lnTo>
                  <a:pt x="2219" y="1816"/>
                </a:lnTo>
                <a:lnTo>
                  <a:pt x="2193" y="1856"/>
                </a:lnTo>
                <a:lnTo>
                  <a:pt x="2164" y="1894"/>
                </a:lnTo>
                <a:lnTo>
                  <a:pt x="2135" y="1931"/>
                </a:lnTo>
                <a:lnTo>
                  <a:pt x="2103" y="1965"/>
                </a:lnTo>
                <a:lnTo>
                  <a:pt x="2071" y="1999"/>
                </a:lnTo>
                <a:lnTo>
                  <a:pt x="2037" y="2031"/>
                </a:lnTo>
                <a:lnTo>
                  <a:pt x="2001" y="2061"/>
                </a:lnTo>
                <a:lnTo>
                  <a:pt x="1964" y="2088"/>
                </a:lnTo>
                <a:lnTo>
                  <a:pt x="1926" y="2114"/>
                </a:lnTo>
                <a:lnTo>
                  <a:pt x="1886" y="2138"/>
                </a:lnTo>
                <a:lnTo>
                  <a:pt x="1845" y="2159"/>
                </a:lnTo>
                <a:lnTo>
                  <a:pt x="1803" y="2177"/>
                </a:lnTo>
                <a:lnTo>
                  <a:pt x="1759" y="2194"/>
                </a:lnTo>
                <a:lnTo>
                  <a:pt x="1715" y="2208"/>
                </a:lnTo>
                <a:lnTo>
                  <a:pt x="1669" y="2219"/>
                </a:lnTo>
                <a:lnTo>
                  <a:pt x="1621" y="2226"/>
                </a:lnTo>
                <a:lnTo>
                  <a:pt x="1573" y="2231"/>
                </a:lnTo>
                <a:lnTo>
                  <a:pt x="1523" y="2233"/>
                </a:lnTo>
                <a:lnTo>
                  <a:pt x="1491" y="2232"/>
                </a:lnTo>
                <a:lnTo>
                  <a:pt x="1458" y="2230"/>
                </a:lnTo>
                <a:lnTo>
                  <a:pt x="1425" y="2226"/>
                </a:lnTo>
                <a:lnTo>
                  <a:pt x="1394" y="2222"/>
                </a:lnTo>
                <a:lnTo>
                  <a:pt x="1362" y="2217"/>
                </a:lnTo>
                <a:lnTo>
                  <a:pt x="1332" y="2210"/>
                </a:lnTo>
                <a:lnTo>
                  <a:pt x="1302" y="2202"/>
                </a:lnTo>
                <a:lnTo>
                  <a:pt x="1273" y="2193"/>
                </a:lnTo>
                <a:lnTo>
                  <a:pt x="1244" y="2183"/>
                </a:lnTo>
                <a:lnTo>
                  <a:pt x="1216" y="2172"/>
                </a:lnTo>
                <a:lnTo>
                  <a:pt x="1190" y="2160"/>
                </a:lnTo>
                <a:lnTo>
                  <a:pt x="1164" y="2147"/>
                </a:lnTo>
                <a:lnTo>
                  <a:pt x="1139" y="2133"/>
                </a:lnTo>
                <a:lnTo>
                  <a:pt x="1114" y="2118"/>
                </a:lnTo>
                <a:lnTo>
                  <a:pt x="1091" y="2101"/>
                </a:lnTo>
                <a:lnTo>
                  <a:pt x="1068" y="2085"/>
                </a:lnTo>
                <a:lnTo>
                  <a:pt x="1047" y="2067"/>
                </a:lnTo>
                <a:lnTo>
                  <a:pt x="1027" y="2048"/>
                </a:lnTo>
                <a:lnTo>
                  <a:pt x="1008" y="2028"/>
                </a:lnTo>
                <a:lnTo>
                  <a:pt x="991" y="2009"/>
                </a:lnTo>
                <a:lnTo>
                  <a:pt x="973" y="1987"/>
                </a:lnTo>
                <a:lnTo>
                  <a:pt x="958" y="1965"/>
                </a:lnTo>
                <a:lnTo>
                  <a:pt x="944" y="1944"/>
                </a:lnTo>
                <a:lnTo>
                  <a:pt x="931" y="1920"/>
                </a:lnTo>
                <a:lnTo>
                  <a:pt x="920" y="1896"/>
                </a:lnTo>
                <a:lnTo>
                  <a:pt x="910" y="1872"/>
                </a:lnTo>
                <a:lnTo>
                  <a:pt x="901" y="1847"/>
                </a:lnTo>
                <a:lnTo>
                  <a:pt x="894" y="1821"/>
                </a:lnTo>
                <a:lnTo>
                  <a:pt x="888" y="1795"/>
                </a:lnTo>
                <a:lnTo>
                  <a:pt x="884" y="1769"/>
                </a:lnTo>
                <a:lnTo>
                  <a:pt x="882" y="1740"/>
                </a:lnTo>
                <a:lnTo>
                  <a:pt x="881" y="1713"/>
                </a:lnTo>
                <a:lnTo>
                  <a:pt x="882" y="1695"/>
                </a:lnTo>
                <a:lnTo>
                  <a:pt x="883" y="1675"/>
                </a:lnTo>
                <a:lnTo>
                  <a:pt x="885" y="1656"/>
                </a:lnTo>
                <a:lnTo>
                  <a:pt x="887" y="1638"/>
                </a:lnTo>
                <a:lnTo>
                  <a:pt x="891" y="1620"/>
                </a:lnTo>
                <a:lnTo>
                  <a:pt x="895" y="1601"/>
                </a:lnTo>
                <a:lnTo>
                  <a:pt x="900" y="1584"/>
                </a:lnTo>
                <a:lnTo>
                  <a:pt x="907" y="1565"/>
                </a:lnTo>
                <a:lnTo>
                  <a:pt x="913" y="1548"/>
                </a:lnTo>
                <a:lnTo>
                  <a:pt x="920" y="1529"/>
                </a:lnTo>
                <a:lnTo>
                  <a:pt x="928" y="1512"/>
                </a:lnTo>
                <a:lnTo>
                  <a:pt x="936" y="1496"/>
                </a:lnTo>
                <a:lnTo>
                  <a:pt x="946" y="1478"/>
                </a:lnTo>
                <a:lnTo>
                  <a:pt x="956" y="1462"/>
                </a:lnTo>
                <a:lnTo>
                  <a:pt x="966" y="1445"/>
                </a:lnTo>
                <a:lnTo>
                  <a:pt x="977" y="1429"/>
                </a:lnTo>
                <a:lnTo>
                  <a:pt x="989" y="1414"/>
                </a:lnTo>
                <a:lnTo>
                  <a:pt x="1001" y="1399"/>
                </a:lnTo>
                <a:lnTo>
                  <a:pt x="1014" y="1383"/>
                </a:lnTo>
                <a:lnTo>
                  <a:pt x="1027" y="1368"/>
                </a:lnTo>
                <a:lnTo>
                  <a:pt x="1041" y="1354"/>
                </a:lnTo>
                <a:lnTo>
                  <a:pt x="1055" y="1341"/>
                </a:lnTo>
                <a:lnTo>
                  <a:pt x="1070" y="1328"/>
                </a:lnTo>
                <a:lnTo>
                  <a:pt x="1085" y="1315"/>
                </a:lnTo>
                <a:lnTo>
                  <a:pt x="1101" y="1303"/>
                </a:lnTo>
                <a:lnTo>
                  <a:pt x="1117" y="1291"/>
                </a:lnTo>
                <a:lnTo>
                  <a:pt x="1133" y="1279"/>
                </a:lnTo>
                <a:lnTo>
                  <a:pt x="1150" y="1269"/>
                </a:lnTo>
                <a:lnTo>
                  <a:pt x="1167" y="1258"/>
                </a:lnTo>
                <a:lnTo>
                  <a:pt x="1186" y="1250"/>
                </a:lnTo>
                <a:lnTo>
                  <a:pt x="1203" y="1240"/>
                </a:lnTo>
                <a:lnTo>
                  <a:pt x="1222" y="1232"/>
                </a:lnTo>
                <a:lnTo>
                  <a:pt x="1242" y="1223"/>
                </a:lnTo>
                <a:lnTo>
                  <a:pt x="1263" y="1213"/>
                </a:lnTo>
                <a:lnTo>
                  <a:pt x="1283" y="1203"/>
                </a:lnTo>
                <a:lnTo>
                  <a:pt x="1303" y="1192"/>
                </a:lnTo>
                <a:lnTo>
                  <a:pt x="1322" y="1181"/>
                </a:lnTo>
                <a:lnTo>
                  <a:pt x="1340" y="1169"/>
                </a:lnTo>
                <a:lnTo>
                  <a:pt x="1359" y="1157"/>
                </a:lnTo>
                <a:lnTo>
                  <a:pt x="1376" y="1145"/>
                </a:lnTo>
                <a:lnTo>
                  <a:pt x="1394" y="1132"/>
                </a:lnTo>
                <a:lnTo>
                  <a:pt x="1411" y="1118"/>
                </a:lnTo>
                <a:lnTo>
                  <a:pt x="1426" y="1104"/>
                </a:lnTo>
                <a:lnTo>
                  <a:pt x="1443" y="1090"/>
                </a:lnTo>
                <a:lnTo>
                  <a:pt x="1458" y="1075"/>
                </a:lnTo>
                <a:lnTo>
                  <a:pt x="1472" y="1059"/>
                </a:lnTo>
                <a:lnTo>
                  <a:pt x="1485" y="1044"/>
                </a:lnTo>
                <a:lnTo>
                  <a:pt x="1499" y="1028"/>
                </a:lnTo>
                <a:lnTo>
                  <a:pt x="1511" y="1012"/>
                </a:lnTo>
                <a:lnTo>
                  <a:pt x="1523" y="994"/>
                </a:lnTo>
                <a:lnTo>
                  <a:pt x="1534" y="977"/>
                </a:lnTo>
                <a:lnTo>
                  <a:pt x="1545" y="958"/>
                </a:lnTo>
                <a:lnTo>
                  <a:pt x="1554" y="941"/>
                </a:lnTo>
                <a:lnTo>
                  <a:pt x="1563" y="921"/>
                </a:lnTo>
                <a:lnTo>
                  <a:pt x="1571" y="903"/>
                </a:lnTo>
                <a:lnTo>
                  <a:pt x="1579" y="883"/>
                </a:lnTo>
                <a:lnTo>
                  <a:pt x="1585" y="863"/>
                </a:lnTo>
                <a:lnTo>
                  <a:pt x="1591" y="843"/>
                </a:lnTo>
                <a:lnTo>
                  <a:pt x="1596" y="822"/>
                </a:lnTo>
                <a:lnTo>
                  <a:pt x="1600" y="801"/>
                </a:lnTo>
                <a:lnTo>
                  <a:pt x="1603" y="779"/>
                </a:lnTo>
                <a:lnTo>
                  <a:pt x="1606" y="757"/>
                </a:lnTo>
                <a:lnTo>
                  <a:pt x="1607" y="735"/>
                </a:lnTo>
                <a:lnTo>
                  <a:pt x="1607" y="712"/>
                </a:lnTo>
                <a:lnTo>
                  <a:pt x="1606" y="663"/>
                </a:lnTo>
                <a:lnTo>
                  <a:pt x="1599" y="617"/>
                </a:lnTo>
                <a:lnTo>
                  <a:pt x="1591" y="572"/>
                </a:lnTo>
                <a:lnTo>
                  <a:pt x="1578" y="530"/>
                </a:lnTo>
                <a:lnTo>
                  <a:pt x="1562" y="489"/>
                </a:lnTo>
                <a:lnTo>
                  <a:pt x="1544" y="451"/>
                </a:lnTo>
                <a:lnTo>
                  <a:pt x="1522" y="415"/>
                </a:lnTo>
                <a:lnTo>
                  <a:pt x="1498" y="382"/>
                </a:lnTo>
                <a:lnTo>
                  <a:pt x="1471" y="349"/>
                </a:lnTo>
                <a:lnTo>
                  <a:pt x="1442" y="320"/>
                </a:lnTo>
                <a:lnTo>
                  <a:pt x="1410" y="291"/>
                </a:lnTo>
                <a:lnTo>
                  <a:pt x="1377" y="265"/>
                </a:lnTo>
                <a:lnTo>
                  <a:pt x="1341" y="243"/>
                </a:lnTo>
                <a:lnTo>
                  <a:pt x="1304" y="221"/>
                </a:lnTo>
                <a:lnTo>
                  <a:pt x="1266" y="201"/>
                </a:lnTo>
                <a:lnTo>
                  <a:pt x="1226" y="184"/>
                </a:lnTo>
                <a:lnTo>
                  <a:pt x="1185" y="169"/>
                </a:lnTo>
                <a:lnTo>
                  <a:pt x="1143" y="156"/>
                </a:lnTo>
                <a:lnTo>
                  <a:pt x="1100" y="145"/>
                </a:lnTo>
                <a:lnTo>
                  <a:pt x="1056" y="136"/>
                </a:lnTo>
                <a:lnTo>
                  <a:pt x="1013" y="129"/>
                </a:lnTo>
                <a:lnTo>
                  <a:pt x="968" y="125"/>
                </a:lnTo>
                <a:lnTo>
                  <a:pt x="923" y="123"/>
                </a:lnTo>
                <a:lnTo>
                  <a:pt x="879" y="123"/>
                </a:lnTo>
                <a:lnTo>
                  <a:pt x="834" y="125"/>
                </a:lnTo>
                <a:lnTo>
                  <a:pt x="790" y="128"/>
                </a:lnTo>
                <a:lnTo>
                  <a:pt x="746" y="135"/>
                </a:lnTo>
                <a:lnTo>
                  <a:pt x="703" y="144"/>
                </a:lnTo>
                <a:lnTo>
                  <a:pt x="661" y="154"/>
                </a:lnTo>
                <a:lnTo>
                  <a:pt x="620" y="166"/>
                </a:lnTo>
                <a:lnTo>
                  <a:pt x="580" y="182"/>
                </a:lnTo>
                <a:lnTo>
                  <a:pt x="541" y="199"/>
                </a:lnTo>
                <a:lnTo>
                  <a:pt x="577" y="176"/>
                </a:lnTo>
                <a:lnTo>
                  <a:pt x="614" y="154"/>
                </a:lnTo>
                <a:lnTo>
                  <a:pt x="651" y="134"/>
                </a:lnTo>
                <a:lnTo>
                  <a:pt x="689" y="115"/>
                </a:lnTo>
                <a:lnTo>
                  <a:pt x="728" y="98"/>
                </a:lnTo>
                <a:lnTo>
                  <a:pt x="769" y="82"/>
                </a:lnTo>
                <a:lnTo>
                  <a:pt x="809" y="66"/>
                </a:lnTo>
                <a:lnTo>
                  <a:pt x="850" y="53"/>
                </a:lnTo>
                <a:lnTo>
                  <a:pt x="892" y="41"/>
                </a:lnTo>
                <a:lnTo>
                  <a:pt x="934" y="30"/>
                </a:lnTo>
                <a:lnTo>
                  <a:pt x="978" y="22"/>
                </a:lnTo>
                <a:lnTo>
                  <a:pt x="1021" y="14"/>
                </a:lnTo>
                <a:lnTo>
                  <a:pt x="1065" y="8"/>
                </a:lnTo>
                <a:lnTo>
                  <a:pt x="1109" y="3"/>
                </a:lnTo>
                <a:lnTo>
                  <a:pt x="1154" y="1"/>
                </a:lnTo>
                <a:lnTo>
                  <a:pt x="1200" y="0"/>
                </a:lnTo>
                <a:lnTo>
                  <a:pt x="1212" y="0"/>
                </a:lnTo>
                <a:lnTo>
                  <a:pt x="1265" y="2"/>
                </a:lnTo>
                <a:lnTo>
                  <a:pt x="1317" y="8"/>
                </a:lnTo>
                <a:lnTo>
                  <a:pt x="1367" y="16"/>
                </a:lnTo>
                <a:lnTo>
                  <a:pt x="1415" y="28"/>
                </a:lnTo>
                <a:lnTo>
                  <a:pt x="1462" y="42"/>
                </a:lnTo>
                <a:lnTo>
                  <a:pt x="1507" y="59"/>
                </a:lnTo>
                <a:lnTo>
                  <a:pt x="1550" y="78"/>
                </a:lnTo>
                <a:lnTo>
                  <a:pt x="1591" y="100"/>
                </a:lnTo>
                <a:lnTo>
                  <a:pt x="1630" y="124"/>
                </a:lnTo>
                <a:lnTo>
                  <a:pt x="1667" y="150"/>
                </a:lnTo>
                <a:lnTo>
                  <a:pt x="1702" y="178"/>
                </a:lnTo>
                <a:lnTo>
                  <a:pt x="1735" y="208"/>
                </a:lnTo>
                <a:lnTo>
                  <a:pt x="1767" y="239"/>
                </a:lnTo>
                <a:lnTo>
                  <a:pt x="1795" y="273"/>
                </a:lnTo>
                <a:lnTo>
                  <a:pt x="1823" y="307"/>
                </a:lnTo>
                <a:lnTo>
                  <a:pt x="1848" y="343"/>
                </a:lnTo>
                <a:lnTo>
                  <a:pt x="1872" y="380"/>
                </a:lnTo>
                <a:lnTo>
                  <a:pt x="1892" y="417"/>
                </a:lnTo>
                <a:lnTo>
                  <a:pt x="1911" y="456"/>
                </a:lnTo>
                <a:lnTo>
                  <a:pt x="1928" y="494"/>
                </a:lnTo>
                <a:lnTo>
                  <a:pt x="1942" y="534"/>
                </a:lnTo>
                <a:lnTo>
                  <a:pt x="1955" y="574"/>
                </a:lnTo>
                <a:lnTo>
                  <a:pt x="1965" y="613"/>
                </a:lnTo>
                <a:lnTo>
                  <a:pt x="1974" y="655"/>
                </a:lnTo>
                <a:lnTo>
                  <a:pt x="1979" y="694"/>
                </a:lnTo>
                <a:lnTo>
                  <a:pt x="1984" y="734"/>
                </a:lnTo>
                <a:lnTo>
                  <a:pt x="1985" y="774"/>
                </a:lnTo>
                <a:lnTo>
                  <a:pt x="1984" y="814"/>
                </a:lnTo>
                <a:lnTo>
                  <a:pt x="1982" y="852"/>
                </a:lnTo>
                <a:lnTo>
                  <a:pt x="1976" y="890"/>
                </a:lnTo>
                <a:lnTo>
                  <a:pt x="1968" y="927"/>
                </a:lnTo>
                <a:lnTo>
                  <a:pt x="1959" y="963"/>
                </a:lnTo>
                <a:lnTo>
                  <a:pt x="1943" y="1006"/>
                </a:lnTo>
                <a:lnTo>
                  <a:pt x="1928" y="1046"/>
                </a:lnTo>
                <a:lnTo>
                  <a:pt x="1912" y="1084"/>
                </a:lnTo>
                <a:lnTo>
                  <a:pt x="1896" y="1120"/>
                </a:lnTo>
                <a:lnTo>
                  <a:pt x="1877" y="1154"/>
                </a:lnTo>
                <a:lnTo>
                  <a:pt x="1857" y="1187"/>
                </a:lnTo>
                <a:lnTo>
                  <a:pt x="1848" y="1202"/>
                </a:lnTo>
                <a:lnTo>
                  <a:pt x="1837" y="1216"/>
                </a:lnTo>
                <a:lnTo>
                  <a:pt x="1826" y="1231"/>
                </a:lnTo>
                <a:lnTo>
                  <a:pt x="1814" y="1245"/>
                </a:lnTo>
                <a:lnTo>
                  <a:pt x="1802" y="1258"/>
                </a:lnTo>
                <a:lnTo>
                  <a:pt x="1790" y="1273"/>
                </a:lnTo>
                <a:lnTo>
                  <a:pt x="1777" y="1286"/>
                </a:lnTo>
                <a:lnTo>
                  <a:pt x="1764" y="1299"/>
                </a:lnTo>
                <a:lnTo>
                  <a:pt x="1735" y="1324"/>
                </a:lnTo>
                <a:lnTo>
                  <a:pt x="1705" y="1348"/>
                </a:lnTo>
                <a:lnTo>
                  <a:pt x="1672" y="1372"/>
                </a:lnTo>
                <a:lnTo>
                  <a:pt x="1637" y="1394"/>
                </a:lnTo>
                <a:lnTo>
                  <a:pt x="1599" y="1418"/>
                </a:lnTo>
                <a:lnTo>
                  <a:pt x="1558" y="1441"/>
                </a:lnTo>
                <a:lnTo>
                  <a:pt x="1509" y="1466"/>
                </a:lnTo>
                <a:lnTo>
                  <a:pt x="1461" y="1489"/>
                </a:lnTo>
                <a:lnTo>
                  <a:pt x="1437" y="1500"/>
                </a:lnTo>
                <a:lnTo>
                  <a:pt x="1415" y="1512"/>
                </a:lnTo>
                <a:lnTo>
                  <a:pt x="1395" y="1524"/>
                </a:lnTo>
                <a:lnTo>
                  <a:pt x="1374" y="1537"/>
                </a:lnTo>
                <a:lnTo>
                  <a:pt x="1365" y="1544"/>
                </a:lnTo>
                <a:lnTo>
                  <a:pt x="1357" y="1552"/>
                </a:lnTo>
                <a:lnTo>
                  <a:pt x="1348" y="1560"/>
                </a:lnTo>
                <a:lnTo>
                  <a:pt x="1340" y="1568"/>
                </a:lnTo>
                <a:lnTo>
                  <a:pt x="1333" y="1577"/>
                </a:lnTo>
                <a:lnTo>
                  <a:pt x="1325" y="1587"/>
                </a:lnTo>
                <a:lnTo>
                  <a:pt x="1320" y="1597"/>
                </a:lnTo>
                <a:lnTo>
                  <a:pt x="1313" y="1608"/>
                </a:lnTo>
                <a:lnTo>
                  <a:pt x="1309" y="1620"/>
                </a:lnTo>
                <a:lnTo>
                  <a:pt x="1304" y="1631"/>
                </a:lnTo>
                <a:lnTo>
                  <a:pt x="1300" y="1645"/>
                </a:lnTo>
                <a:lnTo>
                  <a:pt x="1298" y="1659"/>
                </a:lnTo>
                <a:lnTo>
                  <a:pt x="1295" y="1673"/>
                </a:lnTo>
                <a:lnTo>
                  <a:pt x="1293" y="1689"/>
                </a:lnTo>
                <a:lnTo>
                  <a:pt x="1292" y="1705"/>
                </a:lnTo>
                <a:lnTo>
                  <a:pt x="1293" y="1723"/>
                </a:lnTo>
                <a:lnTo>
                  <a:pt x="1293" y="1736"/>
                </a:lnTo>
                <a:lnTo>
                  <a:pt x="1296" y="1749"/>
                </a:lnTo>
                <a:lnTo>
                  <a:pt x="1298" y="1761"/>
                </a:lnTo>
                <a:lnTo>
                  <a:pt x="1300" y="1773"/>
                </a:lnTo>
                <a:lnTo>
                  <a:pt x="1303" y="1785"/>
                </a:lnTo>
                <a:lnTo>
                  <a:pt x="1308" y="1797"/>
                </a:lnTo>
                <a:lnTo>
                  <a:pt x="1312" y="1808"/>
                </a:lnTo>
                <a:lnTo>
                  <a:pt x="1316" y="1819"/>
                </a:lnTo>
                <a:lnTo>
                  <a:pt x="1322" y="1829"/>
                </a:lnTo>
                <a:lnTo>
                  <a:pt x="1328" y="1839"/>
                </a:lnTo>
                <a:lnTo>
                  <a:pt x="1335" y="1849"/>
                </a:lnTo>
                <a:lnTo>
                  <a:pt x="1341" y="1859"/>
                </a:lnTo>
                <a:lnTo>
                  <a:pt x="1348" y="1867"/>
                </a:lnTo>
                <a:lnTo>
                  <a:pt x="1357" y="1876"/>
                </a:lnTo>
                <a:lnTo>
                  <a:pt x="1364" y="1885"/>
                </a:lnTo>
                <a:lnTo>
                  <a:pt x="1373" y="1893"/>
                </a:lnTo>
                <a:lnTo>
                  <a:pt x="1382" y="1900"/>
                </a:lnTo>
                <a:lnTo>
                  <a:pt x="1390" y="1907"/>
                </a:lnTo>
                <a:lnTo>
                  <a:pt x="1400" y="1913"/>
                </a:lnTo>
                <a:lnTo>
                  <a:pt x="1410" y="1920"/>
                </a:lnTo>
                <a:lnTo>
                  <a:pt x="1432" y="1931"/>
                </a:lnTo>
                <a:lnTo>
                  <a:pt x="1453" y="1939"/>
                </a:lnTo>
                <a:lnTo>
                  <a:pt x="1476" y="1947"/>
                </a:lnTo>
                <a:lnTo>
                  <a:pt x="1500" y="1952"/>
                </a:lnTo>
                <a:lnTo>
                  <a:pt x="1525" y="1956"/>
                </a:lnTo>
                <a:lnTo>
                  <a:pt x="1550" y="1957"/>
                </a:lnTo>
                <a:lnTo>
                  <a:pt x="1593" y="1955"/>
                </a:lnTo>
                <a:lnTo>
                  <a:pt x="1634" y="1950"/>
                </a:lnTo>
                <a:lnTo>
                  <a:pt x="1673" y="1943"/>
                </a:lnTo>
                <a:lnTo>
                  <a:pt x="1712" y="1932"/>
                </a:lnTo>
                <a:lnTo>
                  <a:pt x="1749" y="1919"/>
                </a:lnTo>
                <a:lnTo>
                  <a:pt x="1783" y="1902"/>
                </a:lnTo>
                <a:lnTo>
                  <a:pt x="1818" y="1884"/>
                </a:lnTo>
                <a:lnTo>
                  <a:pt x="1850" y="1863"/>
                </a:lnTo>
                <a:lnTo>
                  <a:pt x="1881" y="1840"/>
                </a:lnTo>
                <a:lnTo>
                  <a:pt x="1911" y="1816"/>
                </a:lnTo>
                <a:lnTo>
                  <a:pt x="1939" y="1789"/>
                </a:lnTo>
                <a:lnTo>
                  <a:pt x="1966" y="1761"/>
                </a:lnTo>
                <a:lnTo>
                  <a:pt x="1992" y="1732"/>
                </a:lnTo>
                <a:lnTo>
                  <a:pt x="2016" y="1700"/>
                </a:lnTo>
                <a:lnTo>
                  <a:pt x="2039" y="1667"/>
                </a:lnTo>
                <a:lnTo>
                  <a:pt x="2061" y="1634"/>
                </a:lnTo>
                <a:lnTo>
                  <a:pt x="2081" y="1599"/>
                </a:lnTo>
                <a:lnTo>
                  <a:pt x="2100" y="1563"/>
                </a:lnTo>
                <a:lnTo>
                  <a:pt x="2118" y="1526"/>
                </a:lnTo>
                <a:lnTo>
                  <a:pt x="2134" y="1489"/>
                </a:lnTo>
                <a:lnTo>
                  <a:pt x="2148" y="1452"/>
                </a:lnTo>
                <a:lnTo>
                  <a:pt x="2162" y="1414"/>
                </a:lnTo>
                <a:lnTo>
                  <a:pt x="2174" y="1376"/>
                </a:lnTo>
                <a:lnTo>
                  <a:pt x="2185" y="1339"/>
                </a:lnTo>
                <a:lnTo>
                  <a:pt x="2195" y="1301"/>
                </a:lnTo>
                <a:lnTo>
                  <a:pt x="2203" y="1263"/>
                </a:lnTo>
                <a:lnTo>
                  <a:pt x="2210" y="1226"/>
                </a:lnTo>
                <a:lnTo>
                  <a:pt x="2216" y="1189"/>
                </a:lnTo>
                <a:lnTo>
                  <a:pt x="2220" y="1153"/>
                </a:lnTo>
                <a:lnTo>
                  <a:pt x="2223" y="1118"/>
                </a:lnTo>
                <a:lnTo>
                  <a:pt x="2225" y="1084"/>
                </a:lnTo>
                <a:lnTo>
                  <a:pt x="2225" y="1052"/>
                </a:lnTo>
                <a:lnTo>
                  <a:pt x="2225" y="1019"/>
                </a:lnTo>
                <a:lnTo>
                  <a:pt x="2224" y="987"/>
                </a:lnTo>
                <a:lnTo>
                  <a:pt x="2222" y="954"/>
                </a:lnTo>
                <a:lnTo>
                  <a:pt x="2220" y="922"/>
                </a:lnTo>
                <a:lnTo>
                  <a:pt x="2217" y="892"/>
                </a:lnTo>
                <a:lnTo>
                  <a:pt x="2213" y="860"/>
                </a:lnTo>
                <a:lnTo>
                  <a:pt x="2209" y="830"/>
                </a:lnTo>
                <a:lnTo>
                  <a:pt x="2204" y="801"/>
                </a:lnTo>
                <a:lnTo>
                  <a:pt x="2198" y="770"/>
                </a:lnTo>
                <a:lnTo>
                  <a:pt x="2192" y="742"/>
                </a:lnTo>
                <a:lnTo>
                  <a:pt x="2185" y="712"/>
                </a:lnTo>
                <a:lnTo>
                  <a:pt x="2178" y="684"/>
                </a:lnTo>
                <a:lnTo>
                  <a:pt x="2169" y="657"/>
                </a:lnTo>
                <a:lnTo>
                  <a:pt x="2161" y="630"/>
                </a:lnTo>
                <a:lnTo>
                  <a:pt x="2151" y="603"/>
                </a:lnTo>
                <a:lnTo>
                  <a:pt x="2142" y="576"/>
                </a:lnTo>
                <a:lnTo>
                  <a:pt x="2132" y="551"/>
                </a:lnTo>
                <a:lnTo>
                  <a:pt x="2121" y="526"/>
                </a:lnTo>
                <a:lnTo>
                  <a:pt x="2110" y="501"/>
                </a:lnTo>
                <a:lnTo>
                  <a:pt x="2098" y="477"/>
                </a:lnTo>
                <a:lnTo>
                  <a:pt x="2086" y="455"/>
                </a:lnTo>
                <a:lnTo>
                  <a:pt x="2073" y="432"/>
                </a:lnTo>
                <a:lnTo>
                  <a:pt x="2060" y="410"/>
                </a:lnTo>
                <a:lnTo>
                  <a:pt x="2047" y="388"/>
                </a:lnTo>
                <a:lnTo>
                  <a:pt x="2033" y="368"/>
                </a:lnTo>
                <a:lnTo>
                  <a:pt x="2019" y="347"/>
                </a:lnTo>
                <a:lnTo>
                  <a:pt x="2003" y="327"/>
                </a:lnTo>
                <a:lnTo>
                  <a:pt x="1988" y="309"/>
                </a:lnTo>
                <a:lnTo>
                  <a:pt x="1973" y="290"/>
                </a:lnTo>
                <a:lnTo>
                  <a:pt x="1956" y="273"/>
                </a:lnTo>
                <a:lnTo>
                  <a:pt x="1940" y="256"/>
                </a:lnTo>
                <a:lnTo>
                  <a:pt x="1924" y="239"/>
                </a:lnTo>
                <a:close/>
                <a:moveTo>
                  <a:pt x="486" y="2168"/>
                </a:moveTo>
                <a:lnTo>
                  <a:pt x="454" y="2145"/>
                </a:lnTo>
                <a:lnTo>
                  <a:pt x="425" y="2120"/>
                </a:lnTo>
                <a:lnTo>
                  <a:pt x="395" y="2095"/>
                </a:lnTo>
                <a:lnTo>
                  <a:pt x="367" y="2069"/>
                </a:lnTo>
                <a:lnTo>
                  <a:pt x="346" y="2048"/>
                </a:lnTo>
                <a:lnTo>
                  <a:pt x="327" y="2027"/>
                </a:lnTo>
                <a:lnTo>
                  <a:pt x="306" y="2006"/>
                </a:lnTo>
                <a:lnTo>
                  <a:pt x="287" y="1984"/>
                </a:lnTo>
                <a:lnTo>
                  <a:pt x="268" y="1961"/>
                </a:lnTo>
                <a:lnTo>
                  <a:pt x="250" y="1938"/>
                </a:lnTo>
                <a:lnTo>
                  <a:pt x="233" y="1915"/>
                </a:lnTo>
                <a:lnTo>
                  <a:pt x="216" y="1891"/>
                </a:lnTo>
                <a:lnTo>
                  <a:pt x="199" y="1866"/>
                </a:lnTo>
                <a:lnTo>
                  <a:pt x="183" y="1842"/>
                </a:lnTo>
                <a:lnTo>
                  <a:pt x="168" y="1817"/>
                </a:lnTo>
                <a:lnTo>
                  <a:pt x="152" y="1791"/>
                </a:lnTo>
                <a:lnTo>
                  <a:pt x="138" y="1765"/>
                </a:lnTo>
                <a:lnTo>
                  <a:pt x="125" y="1739"/>
                </a:lnTo>
                <a:lnTo>
                  <a:pt x="112" y="1713"/>
                </a:lnTo>
                <a:lnTo>
                  <a:pt x="100" y="1686"/>
                </a:lnTo>
                <a:lnTo>
                  <a:pt x="88" y="1659"/>
                </a:lnTo>
                <a:lnTo>
                  <a:pt x="77" y="1630"/>
                </a:lnTo>
                <a:lnTo>
                  <a:pt x="68" y="1603"/>
                </a:lnTo>
                <a:lnTo>
                  <a:pt x="58" y="1574"/>
                </a:lnTo>
                <a:lnTo>
                  <a:pt x="49" y="1546"/>
                </a:lnTo>
                <a:lnTo>
                  <a:pt x="41" y="1517"/>
                </a:lnTo>
                <a:lnTo>
                  <a:pt x="34" y="1488"/>
                </a:lnTo>
                <a:lnTo>
                  <a:pt x="26" y="1459"/>
                </a:lnTo>
                <a:lnTo>
                  <a:pt x="21" y="1428"/>
                </a:lnTo>
                <a:lnTo>
                  <a:pt x="15" y="1399"/>
                </a:lnTo>
                <a:lnTo>
                  <a:pt x="11" y="1368"/>
                </a:lnTo>
                <a:lnTo>
                  <a:pt x="7" y="1338"/>
                </a:lnTo>
                <a:lnTo>
                  <a:pt x="4" y="1306"/>
                </a:lnTo>
                <a:lnTo>
                  <a:pt x="2" y="1276"/>
                </a:lnTo>
                <a:lnTo>
                  <a:pt x="0" y="1244"/>
                </a:lnTo>
                <a:lnTo>
                  <a:pt x="0" y="1213"/>
                </a:lnTo>
                <a:lnTo>
                  <a:pt x="1" y="1167"/>
                </a:lnTo>
                <a:lnTo>
                  <a:pt x="4" y="1121"/>
                </a:lnTo>
                <a:lnTo>
                  <a:pt x="10" y="1076"/>
                </a:lnTo>
                <a:lnTo>
                  <a:pt x="16" y="1029"/>
                </a:lnTo>
                <a:lnTo>
                  <a:pt x="26" y="983"/>
                </a:lnTo>
                <a:lnTo>
                  <a:pt x="37" y="938"/>
                </a:lnTo>
                <a:lnTo>
                  <a:pt x="50" y="892"/>
                </a:lnTo>
                <a:lnTo>
                  <a:pt x="64" y="847"/>
                </a:lnTo>
                <a:lnTo>
                  <a:pt x="81" y="803"/>
                </a:lnTo>
                <a:lnTo>
                  <a:pt x="98" y="758"/>
                </a:lnTo>
                <a:lnTo>
                  <a:pt x="119" y="715"/>
                </a:lnTo>
                <a:lnTo>
                  <a:pt x="139" y="672"/>
                </a:lnTo>
                <a:lnTo>
                  <a:pt x="162" y="631"/>
                </a:lnTo>
                <a:lnTo>
                  <a:pt x="187" y="591"/>
                </a:lnTo>
                <a:lnTo>
                  <a:pt x="213" y="551"/>
                </a:lnTo>
                <a:lnTo>
                  <a:pt x="242" y="514"/>
                </a:lnTo>
                <a:lnTo>
                  <a:pt x="271" y="477"/>
                </a:lnTo>
                <a:lnTo>
                  <a:pt x="302" y="443"/>
                </a:lnTo>
                <a:lnTo>
                  <a:pt x="334" y="409"/>
                </a:lnTo>
                <a:lnTo>
                  <a:pt x="368" y="379"/>
                </a:lnTo>
                <a:lnTo>
                  <a:pt x="404" y="348"/>
                </a:lnTo>
                <a:lnTo>
                  <a:pt x="441" y="321"/>
                </a:lnTo>
                <a:lnTo>
                  <a:pt x="479" y="296"/>
                </a:lnTo>
                <a:lnTo>
                  <a:pt x="518" y="272"/>
                </a:lnTo>
                <a:lnTo>
                  <a:pt x="559" y="251"/>
                </a:lnTo>
                <a:lnTo>
                  <a:pt x="601" y="233"/>
                </a:lnTo>
                <a:lnTo>
                  <a:pt x="645" y="216"/>
                </a:lnTo>
                <a:lnTo>
                  <a:pt x="689" y="203"/>
                </a:lnTo>
                <a:lnTo>
                  <a:pt x="735" y="193"/>
                </a:lnTo>
                <a:lnTo>
                  <a:pt x="782" y="185"/>
                </a:lnTo>
                <a:lnTo>
                  <a:pt x="830" y="181"/>
                </a:lnTo>
                <a:lnTo>
                  <a:pt x="879" y="178"/>
                </a:lnTo>
                <a:lnTo>
                  <a:pt x="912" y="179"/>
                </a:lnTo>
                <a:lnTo>
                  <a:pt x="945" y="182"/>
                </a:lnTo>
                <a:lnTo>
                  <a:pt x="978" y="185"/>
                </a:lnTo>
                <a:lnTo>
                  <a:pt x="1010" y="189"/>
                </a:lnTo>
                <a:lnTo>
                  <a:pt x="1042" y="195"/>
                </a:lnTo>
                <a:lnTo>
                  <a:pt x="1072" y="202"/>
                </a:lnTo>
                <a:lnTo>
                  <a:pt x="1103" y="210"/>
                </a:lnTo>
                <a:lnTo>
                  <a:pt x="1132" y="220"/>
                </a:lnTo>
                <a:lnTo>
                  <a:pt x="1161" y="231"/>
                </a:lnTo>
                <a:lnTo>
                  <a:pt x="1189" y="241"/>
                </a:lnTo>
                <a:lnTo>
                  <a:pt x="1216" y="255"/>
                </a:lnTo>
                <a:lnTo>
                  <a:pt x="1242" y="269"/>
                </a:lnTo>
                <a:lnTo>
                  <a:pt x="1268" y="283"/>
                </a:lnTo>
                <a:lnTo>
                  <a:pt x="1292" y="298"/>
                </a:lnTo>
                <a:lnTo>
                  <a:pt x="1316" y="315"/>
                </a:lnTo>
                <a:lnTo>
                  <a:pt x="1339" y="333"/>
                </a:lnTo>
                <a:lnTo>
                  <a:pt x="1361" y="350"/>
                </a:lnTo>
                <a:lnTo>
                  <a:pt x="1381" y="370"/>
                </a:lnTo>
                <a:lnTo>
                  <a:pt x="1400" y="389"/>
                </a:lnTo>
                <a:lnTo>
                  <a:pt x="1419" y="410"/>
                </a:lnTo>
                <a:lnTo>
                  <a:pt x="1435" y="432"/>
                </a:lnTo>
                <a:lnTo>
                  <a:pt x="1451" y="455"/>
                </a:lnTo>
                <a:lnTo>
                  <a:pt x="1465" y="477"/>
                </a:lnTo>
                <a:lnTo>
                  <a:pt x="1479" y="500"/>
                </a:lnTo>
                <a:lnTo>
                  <a:pt x="1491" y="524"/>
                </a:lnTo>
                <a:lnTo>
                  <a:pt x="1500" y="549"/>
                </a:lnTo>
                <a:lnTo>
                  <a:pt x="1509" y="574"/>
                </a:lnTo>
                <a:lnTo>
                  <a:pt x="1517" y="600"/>
                </a:lnTo>
                <a:lnTo>
                  <a:pt x="1522" y="626"/>
                </a:lnTo>
                <a:lnTo>
                  <a:pt x="1526" y="654"/>
                </a:lnTo>
                <a:lnTo>
                  <a:pt x="1529" y="681"/>
                </a:lnTo>
                <a:lnTo>
                  <a:pt x="1530" y="708"/>
                </a:lnTo>
                <a:lnTo>
                  <a:pt x="1530" y="727"/>
                </a:lnTo>
                <a:lnTo>
                  <a:pt x="1529" y="745"/>
                </a:lnTo>
                <a:lnTo>
                  <a:pt x="1526" y="764"/>
                </a:lnTo>
                <a:lnTo>
                  <a:pt x="1524" y="782"/>
                </a:lnTo>
                <a:lnTo>
                  <a:pt x="1520" y="799"/>
                </a:lnTo>
                <a:lnTo>
                  <a:pt x="1517" y="817"/>
                </a:lnTo>
                <a:lnTo>
                  <a:pt x="1511" y="834"/>
                </a:lnTo>
                <a:lnTo>
                  <a:pt x="1506" y="852"/>
                </a:lnTo>
                <a:lnTo>
                  <a:pt x="1500" y="869"/>
                </a:lnTo>
                <a:lnTo>
                  <a:pt x="1493" y="885"/>
                </a:lnTo>
                <a:lnTo>
                  <a:pt x="1485" y="902"/>
                </a:lnTo>
                <a:lnTo>
                  <a:pt x="1477" y="918"/>
                </a:lnTo>
                <a:lnTo>
                  <a:pt x="1469" y="934"/>
                </a:lnTo>
                <a:lnTo>
                  <a:pt x="1459" y="950"/>
                </a:lnTo>
                <a:lnTo>
                  <a:pt x="1449" y="965"/>
                </a:lnTo>
                <a:lnTo>
                  <a:pt x="1438" y="980"/>
                </a:lnTo>
                <a:lnTo>
                  <a:pt x="1427" y="995"/>
                </a:lnTo>
                <a:lnTo>
                  <a:pt x="1415" y="1009"/>
                </a:lnTo>
                <a:lnTo>
                  <a:pt x="1403" y="1022"/>
                </a:lnTo>
                <a:lnTo>
                  <a:pt x="1390" y="1037"/>
                </a:lnTo>
                <a:lnTo>
                  <a:pt x="1377" y="1050"/>
                </a:lnTo>
                <a:lnTo>
                  <a:pt x="1363" y="1063"/>
                </a:lnTo>
                <a:lnTo>
                  <a:pt x="1349" y="1075"/>
                </a:lnTo>
                <a:lnTo>
                  <a:pt x="1335" y="1087"/>
                </a:lnTo>
                <a:lnTo>
                  <a:pt x="1318" y="1097"/>
                </a:lnTo>
                <a:lnTo>
                  <a:pt x="1303" y="1109"/>
                </a:lnTo>
                <a:lnTo>
                  <a:pt x="1287" y="1119"/>
                </a:lnTo>
                <a:lnTo>
                  <a:pt x="1271" y="1130"/>
                </a:lnTo>
                <a:lnTo>
                  <a:pt x="1253" y="1139"/>
                </a:lnTo>
                <a:lnTo>
                  <a:pt x="1236" y="1149"/>
                </a:lnTo>
                <a:lnTo>
                  <a:pt x="1217" y="1157"/>
                </a:lnTo>
                <a:lnTo>
                  <a:pt x="1199" y="1165"/>
                </a:lnTo>
                <a:lnTo>
                  <a:pt x="1178" y="1175"/>
                </a:lnTo>
                <a:lnTo>
                  <a:pt x="1157" y="1184"/>
                </a:lnTo>
                <a:lnTo>
                  <a:pt x="1137" y="1194"/>
                </a:lnTo>
                <a:lnTo>
                  <a:pt x="1117" y="1205"/>
                </a:lnTo>
                <a:lnTo>
                  <a:pt x="1097" y="1217"/>
                </a:lnTo>
                <a:lnTo>
                  <a:pt x="1078" y="1229"/>
                </a:lnTo>
                <a:lnTo>
                  <a:pt x="1059" y="1241"/>
                </a:lnTo>
                <a:lnTo>
                  <a:pt x="1042" y="1254"/>
                </a:lnTo>
                <a:lnTo>
                  <a:pt x="1023" y="1267"/>
                </a:lnTo>
                <a:lnTo>
                  <a:pt x="1007" y="1281"/>
                </a:lnTo>
                <a:lnTo>
                  <a:pt x="990" y="1295"/>
                </a:lnTo>
                <a:lnTo>
                  <a:pt x="973" y="1310"/>
                </a:lnTo>
                <a:lnTo>
                  <a:pt x="958" y="1325"/>
                </a:lnTo>
                <a:lnTo>
                  <a:pt x="943" y="1341"/>
                </a:lnTo>
                <a:lnTo>
                  <a:pt x="929" y="1356"/>
                </a:lnTo>
                <a:lnTo>
                  <a:pt x="916" y="1374"/>
                </a:lnTo>
                <a:lnTo>
                  <a:pt x="903" y="1390"/>
                </a:lnTo>
                <a:lnTo>
                  <a:pt x="891" y="1407"/>
                </a:lnTo>
                <a:lnTo>
                  <a:pt x="879" y="1425"/>
                </a:lnTo>
                <a:lnTo>
                  <a:pt x="868" y="1443"/>
                </a:lnTo>
                <a:lnTo>
                  <a:pt x="858" y="1462"/>
                </a:lnTo>
                <a:lnTo>
                  <a:pt x="848" y="1481"/>
                </a:lnTo>
                <a:lnTo>
                  <a:pt x="839" y="1501"/>
                </a:lnTo>
                <a:lnTo>
                  <a:pt x="832" y="1521"/>
                </a:lnTo>
                <a:lnTo>
                  <a:pt x="825" y="1540"/>
                </a:lnTo>
                <a:lnTo>
                  <a:pt x="819" y="1561"/>
                </a:lnTo>
                <a:lnTo>
                  <a:pt x="813" y="1583"/>
                </a:lnTo>
                <a:lnTo>
                  <a:pt x="809" y="1603"/>
                </a:lnTo>
                <a:lnTo>
                  <a:pt x="806" y="1625"/>
                </a:lnTo>
                <a:lnTo>
                  <a:pt x="804" y="1648"/>
                </a:lnTo>
                <a:lnTo>
                  <a:pt x="802" y="1670"/>
                </a:lnTo>
                <a:lnTo>
                  <a:pt x="801" y="1692"/>
                </a:lnTo>
                <a:lnTo>
                  <a:pt x="804" y="1741"/>
                </a:lnTo>
                <a:lnTo>
                  <a:pt x="809" y="1788"/>
                </a:lnTo>
                <a:lnTo>
                  <a:pt x="818" y="1833"/>
                </a:lnTo>
                <a:lnTo>
                  <a:pt x="831" y="1875"/>
                </a:lnTo>
                <a:lnTo>
                  <a:pt x="846" y="1915"/>
                </a:lnTo>
                <a:lnTo>
                  <a:pt x="866" y="1953"/>
                </a:lnTo>
                <a:lnTo>
                  <a:pt x="886" y="1990"/>
                </a:lnTo>
                <a:lnTo>
                  <a:pt x="911" y="2024"/>
                </a:lnTo>
                <a:lnTo>
                  <a:pt x="937" y="2056"/>
                </a:lnTo>
                <a:lnTo>
                  <a:pt x="967" y="2086"/>
                </a:lnTo>
                <a:lnTo>
                  <a:pt x="998" y="2114"/>
                </a:lnTo>
                <a:lnTo>
                  <a:pt x="1032" y="2139"/>
                </a:lnTo>
                <a:lnTo>
                  <a:pt x="1067" y="2163"/>
                </a:lnTo>
                <a:lnTo>
                  <a:pt x="1104" y="2185"/>
                </a:lnTo>
                <a:lnTo>
                  <a:pt x="1143" y="2205"/>
                </a:lnTo>
                <a:lnTo>
                  <a:pt x="1182" y="2222"/>
                </a:lnTo>
                <a:lnTo>
                  <a:pt x="1224" y="2237"/>
                </a:lnTo>
                <a:lnTo>
                  <a:pt x="1265" y="2250"/>
                </a:lnTo>
                <a:lnTo>
                  <a:pt x="1309" y="2261"/>
                </a:lnTo>
                <a:lnTo>
                  <a:pt x="1352" y="2270"/>
                </a:lnTo>
                <a:lnTo>
                  <a:pt x="1396" y="2276"/>
                </a:lnTo>
                <a:lnTo>
                  <a:pt x="1440" y="2281"/>
                </a:lnTo>
                <a:lnTo>
                  <a:pt x="1485" y="2284"/>
                </a:lnTo>
                <a:lnTo>
                  <a:pt x="1530" y="2284"/>
                </a:lnTo>
                <a:lnTo>
                  <a:pt x="1574" y="2282"/>
                </a:lnTo>
                <a:lnTo>
                  <a:pt x="1619" y="2278"/>
                </a:lnTo>
                <a:lnTo>
                  <a:pt x="1663" y="2272"/>
                </a:lnTo>
                <a:lnTo>
                  <a:pt x="1705" y="2263"/>
                </a:lnTo>
                <a:lnTo>
                  <a:pt x="1747" y="2254"/>
                </a:lnTo>
                <a:lnTo>
                  <a:pt x="1789" y="2241"/>
                </a:lnTo>
                <a:lnTo>
                  <a:pt x="1829" y="2225"/>
                </a:lnTo>
                <a:lnTo>
                  <a:pt x="1867" y="2209"/>
                </a:lnTo>
                <a:lnTo>
                  <a:pt x="1831" y="2231"/>
                </a:lnTo>
                <a:lnTo>
                  <a:pt x="1795" y="2253"/>
                </a:lnTo>
                <a:lnTo>
                  <a:pt x="1758" y="2272"/>
                </a:lnTo>
                <a:lnTo>
                  <a:pt x="1720" y="2292"/>
                </a:lnTo>
                <a:lnTo>
                  <a:pt x="1681" y="2309"/>
                </a:lnTo>
                <a:lnTo>
                  <a:pt x="1642" y="2325"/>
                </a:lnTo>
                <a:lnTo>
                  <a:pt x="1602" y="2340"/>
                </a:lnTo>
                <a:lnTo>
                  <a:pt x="1561" y="2354"/>
                </a:lnTo>
                <a:lnTo>
                  <a:pt x="1520" y="2365"/>
                </a:lnTo>
                <a:lnTo>
                  <a:pt x="1479" y="2375"/>
                </a:lnTo>
                <a:lnTo>
                  <a:pt x="1436" y="2384"/>
                </a:lnTo>
                <a:lnTo>
                  <a:pt x="1394" y="2392"/>
                </a:lnTo>
                <a:lnTo>
                  <a:pt x="1351" y="2398"/>
                </a:lnTo>
                <a:lnTo>
                  <a:pt x="1309" y="2403"/>
                </a:lnTo>
                <a:lnTo>
                  <a:pt x="1266" y="2406"/>
                </a:lnTo>
                <a:lnTo>
                  <a:pt x="1224" y="2407"/>
                </a:lnTo>
                <a:lnTo>
                  <a:pt x="1204" y="2407"/>
                </a:lnTo>
                <a:lnTo>
                  <a:pt x="1198" y="2407"/>
                </a:lnTo>
                <a:lnTo>
                  <a:pt x="1143" y="2405"/>
                </a:lnTo>
                <a:lnTo>
                  <a:pt x="1092" y="2399"/>
                </a:lnTo>
                <a:lnTo>
                  <a:pt x="1042" y="2391"/>
                </a:lnTo>
                <a:lnTo>
                  <a:pt x="993" y="2380"/>
                </a:lnTo>
                <a:lnTo>
                  <a:pt x="947" y="2365"/>
                </a:lnTo>
                <a:lnTo>
                  <a:pt x="903" y="2348"/>
                </a:lnTo>
                <a:lnTo>
                  <a:pt x="859" y="2329"/>
                </a:lnTo>
                <a:lnTo>
                  <a:pt x="819" y="2307"/>
                </a:lnTo>
                <a:lnTo>
                  <a:pt x="780" y="2283"/>
                </a:lnTo>
                <a:lnTo>
                  <a:pt x="743" y="2257"/>
                </a:lnTo>
                <a:lnTo>
                  <a:pt x="708" y="2229"/>
                </a:lnTo>
                <a:lnTo>
                  <a:pt x="674" y="2198"/>
                </a:lnTo>
                <a:lnTo>
                  <a:pt x="643" y="2167"/>
                </a:lnTo>
                <a:lnTo>
                  <a:pt x="614" y="2134"/>
                </a:lnTo>
                <a:lnTo>
                  <a:pt x="587" y="2099"/>
                </a:lnTo>
                <a:lnTo>
                  <a:pt x="562" y="2063"/>
                </a:lnTo>
                <a:lnTo>
                  <a:pt x="539" y="2026"/>
                </a:lnTo>
                <a:lnTo>
                  <a:pt x="517" y="1989"/>
                </a:lnTo>
                <a:lnTo>
                  <a:pt x="499" y="1950"/>
                </a:lnTo>
                <a:lnTo>
                  <a:pt x="482" y="1911"/>
                </a:lnTo>
                <a:lnTo>
                  <a:pt x="467" y="1872"/>
                </a:lnTo>
                <a:lnTo>
                  <a:pt x="455" y="1832"/>
                </a:lnTo>
                <a:lnTo>
                  <a:pt x="444" y="1791"/>
                </a:lnTo>
                <a:lnTo>
                  <a:pt x="437" y="1751"/>
                </a:lnTo>
                <a:lnTo>
                  <a:pt x="430" y="1711"/>
                </a:lnTo>
                <a:lnTo>
                  <a:pt x="427" y="1671"/>
                </a:lnTo>
                <a:lnTo>
                  <a:pt x="426" y="1631"/>
                </a:lnTo>
                <a:lnTo>
                  <a:pt x="426" y="1592"/>
                </a:lnTo>
                <a:lnTo>
                  <a:pt x="429" y="1553"/>
                </a:lnTo>
                <a:lnTo>
                  <a:pt x="434" y="1516"/>
                </a:lnTo>
                <a:lnTo>
                  <a:pt x="442" y="1479"/>
                </a:lnTo>
                <a:lnTo>
                  <a:pt x="452" y="1443"/>
                </a:lnTo>
                <a:lnTo>
                  <a:pt x="467" y="1399"/>
                </a:lnTo>
                <a:lnTo>
                  <a:pt x="482" y="1358"/>
                </a:lnTo>
                <a:lnTo>
                  <a:pt x="498" y="1319"/>
                </a:lnTo>
                <a:lnTo>
                  <a:pt x="515" y="1283"/>
                </a:lnTo>
                <a:lnTo>
                  <a:pt x="532" y="1250"/>
                </a:lnTo>
                <a:lnTo>
                  <a:pt x="552" y="1218"/>
                </a:lnTo>
                <a:lnTo>
                  <a:pt x="562" y="1203"/>
                </a:lnTo>
                <a:lnTo>
                  <a:pt x="573" y="1188"/>
                </a:lnTo>
                <a:lnTo>
                  <a:pt x="584" y="1174"/>
                </a:lnTo>
                <a:lnTo>
                  <a:pt x="594" y="1159"/>
                </a:lnTo>
                <a:lnTo>
                  <a:pt x="606" y="1145"/>
                </a:lnTo>
                <a:lnTo>
                  <a:pt x="618" y="1132"/>
                </a:lnTo>
                <a:lnTo>
                  <a:pt x="631" y="1119"/>
                </a:lnTo>
                <a:lnTo>
                  <a:pt x="645" y="1106"/>
                </a:lnTo>
                <a:lnTo>
                  <a:pt x="673" y="1081"/>
                </a:lnTo>
                <a:lnTo>
                  <a:pt x="703" y="1056"/>
                </a:lnTo>
                <a:lnTo>
                  <a:pt x="736" y="1032"/>
                </a:lnTo>
                <a:lnTo>
                  <a:pt x="771" y="1009"/>
                </a:lnTo>
                <a:lnTo>
                  <a:pt x="809" y="985"/>
                </a:lnTo>
                <a:lnTo>
                  <a:pt x="850" y="963"/>
                </a:lnTo>
                <a:lnTo>
                  <a:pt x="900" y="938"/>
                </a:lnTo>
                <a:lnTo>
                  <a:pt x="948" y="915"/>
                </a:lnTo>
                <a:lnTo>
                  <a:pt x="972" y="904"/>
                </a:lnTo>
                <a:lnTo>
                  <a:pt x="994" y="893"/>
                </a:lnTo>
                <a:lnTo>
                  <a:pt x="1016" y="880"/>
                </a:lnTo>
                <a:lnTo>
                  <a:pt x="1035" y="867"/>
                </a:lnTo>
                <a:lnTo>
                  <a:pt x="1044" y="860"/>
                </a:lnTo>
                <a:lnTo>
                  <a:pt x="1053" y="853"/>
                </a:lnTo>
                <a:lnTo>
                  <a:pt x="1062" y="844"/>
                </a:lnTo>
                <a:lnTo>
                  <a:pt x="1069" y="835"/>
                </a:lnTo>
                <a:lnTo>
                  <a:pt x="1077" y="827"/>
                </a:lnTo>
                <a:lnTo>
                  <a:pt x="1083" y="817"/>
                </a:lnTo>
                <a:lnTo>
                  <a:pt x="1090" y="807"/>
                </a:lnTo>
                <a:lnTo>
                  <a:pt x="1095" y="796"/>
                </a:lnTo>
                <a:lnTo>
                  <a:pt x="1101" y="785"/>
                </a:lnTo>
                <a:lnTo>
                  <a:pt x="1105" y="772"/>
                </a:lnTo>
                <a:lnTo>
                  <a:pt x="1108" y="759"/>
                </a:lnTo>
                <a:lnTo>
                  <a:pt x="1112" y="746"/>
                </a:lnTo>
                <a:lnTo>
                  <a:pt x="1114" y="731"/>
                </a:lnTo>
                <a:lnTo>
                  <a:pt x="1115" y="716"/>
                </a:lnTo>
                <a:lnTo>
                  <a:pt x="1116" y="699"/>
                </a:lnTo>
                <a:lnTo>
                  <a:pt x="1116" y="682"/>
                </a:lnTo>
                <a:lnTo>
                  <a:pt x="1115" y="669"/>
                </a:lnTo>
                <a:lnTo>
                  <a:pt x="1114" y="656"/>
                </a:lnTo>
                <a:lnTo>
                  <a:pt x="1112" y="644"/>
                </a:lnTo>
                <a:lnTo>
                  <a:pt x="1109" y="631"/>
                </a:lnTo>
                <a:lnTo>
                  <a:pt x="1106" y="619"/>
                </a:lnTo>
                <a:lnTo>
                  <a:pt x="1102" y="608"/>
                </a:lnTo>
                <a:lnTo>
                  <a:pt x="1099" y="596"/>
                </a:lnTo>
                <a:lnTo>
                  <a:pt x="1093" y="585"/>
                </a:lnTo>
                <a:lnTo>
                  <a:pt x="1088" y="574"/>
                </a:lnTo>
                <a:lnTo>
                  <a:pt x="1082" y="564"/>
                </a:lnTo>
                <a:lnTo>
                  <a:pt x="1076" y="555"/>
                </a:lnTo>
                <a:lnTo>
                  <a:pt x="1069" y="545"/>
                </a:lnTo>
                <a:lnTo>
                  <a:pt x="1062" y="536"/>
                </a:lnTo>
                <a:lnTo>
                  <a:pt x="1054" y="528"/>
                </a:lnTo>
                <a:lnTo>
                  <a:pt x="1046" y="519"/>
                </a:lnTo>
                <a:lnTo>
                  <a:pt x="1038" y="511"/>
                </a:lnTo>
                <a:lnTo>
                  <a:pt x="1029" y="504"/>
                </a:lnTo>
                <a:lnTo>
                  <a:pt x="1019" y="496"/>
                </a:lnTo>
                <a:lnTo>
                  <a:pt x="1009" y="489"/>
                </a:lnTo>
                <a:lnTo>
                  <a:pt x="999" y="484"/>
                </a:lnTo>
                <a:lnTo>
                  <a:pt x="990" y="477"/>
                </a:lnTo>
                <a:lnTo>
                  <a:pt x="979" y="472"/>
                </a:lnTo>
                <a:lnTo>
                  <a:pt x="968" y="468"/>
                </a:lnTo>
                <a:lnTo>
                  <a:pt x="957" y="463"/>
                </a:lnTo>
                <a:lnTo>
                  <a:pt x="933" y="456"/>
                </a:lnTo>
                <a:lnTo>
                  <a:pt x="909" y="451"/>
                </a:lnTo>
                <a:lnTo>
                  <a:pt x="884" y="448"/>
                </a:lnTo>
                <a:lnTo>
                  <a:pt x="859" y="447"/>
                </a:lnTo>
                <a:lnTo>
                  <a:pt x="817" y="448"/>
                </a:lnTo>
                <a:lnTo>
                  <a:pt x="775" y="452"/>
                </a:lnTo>
                <a:lnTo>
                  <a:pt x="735" y="461"/>
                </a:lnTo>
                <a:lnTo>
                  <a:pt x="697" y="471"/>
                </a:lnTo>
                <a:lnTo>
                  <a:pt x="661" y="485"/>
                </a:lnTo>
                <a:lnTo>
                  <a:pt x="625" y="500"/>
                </a:lnTo>
                <a:lnTo>
                  <a:pt x="591" y="519"/>
                </a:lnTo>
                <a:lnTo>
                  <a:pt x="559" y="539"/>
                </a:lnTo>
                <a:lnTo>
                  <a:pt x="527" y="562"/>
                </a:lnTo>
                <a:lnTo>
                  <a:pt x="498" y="587"/>
                </a:lnTo>
                <a:lnTo>
                  <a:pt x="469" y="615"/>
                </a:lnTo>
                <a:lnTo>
                  <a:pt x="442" y="643"/>
                </a:lnTo>
                <a:lnTo>
                  <a:pt x="417" y="672"/>
                </a:lnTo>
                <a:lnTo>
                  <a:pt x="392" y="704"/>
                </a:lnTo>
                <a:lnTo>
                  <a:pt x="369" y="736"/>
                </a:lnTo>
                <a:lnTo>
                  <a:pt x="348" y="771"/>
                </a:lnTo>
                <a:lnTo>
                  <a:pt x="328" y="806"/>
                </a:lnTo>
                <a:lnTo>
                  <a:pt x="309" y="842"/>
                </a:lnTo>
                <a:lnTo>
                  <a:pt x="292" y="878"/>
                </a:lnTo>
                <a:lnTo>
                  <a:pt x="275" y="915"/>
                </a:lnTo>
                <a:lnTo>
                  <a:pt x="260" y="953"/>
                </a:lnTo>
                <a:lnTo>
                  <a:pt x="247" y="991"/>
                </a:lnTo>
                <a:lnTo>
                  <a:pt x="235" y="1029"/>
                </a:lnTo>
                <a:lnTo>
                  <a:pt x="224" y="1067"/>
                </a:lnTo>
                <a:lnTo>
                  <a:pt x="214" y="1104"/>
                </a:lnTo>
                <a:lnTo>
                  <a:pt x="206" y="1142"/>
                </a:lnTo>
                <a:lnTo>
                  <a:pt x="199" y="1179"/>
                </a:lnTo>
                <a:lnTo>
                  <a:pt x="193" y="1216"/>
                </a:lnTo>
                <a:lnTo>
                  <a:pt x="188" y="1252"/>
                </a:lnTo>
                <a:lnTo>
                  <a:pt x="186" y="1287"/>
                </a:lnTo>
                <a:lnTo>
                  <a:pt x="184" y="1320"/>
                </a:lnTo>
                <a:lnTo>
                  <a:pt x="183" y="1354"/>
                </a:lnTo>
                <a:lnTo>
                  <a:pt x="184" y="1387"/>
                </a:lnTo>
                <a:lnTo>
                  <a:pt x="184" y="1418"/>
                </a:lnTo>
                <a:lnTo>
                  <a:pt x="186" y="1451"/>
                </a:lnTo>
                <a:lnTo>
                  <a:pt x="188" y="1482"/>
                </a:lnTo>
                <a:lnTo>
                  <a:pt x="192" y="1513"/>
                </a:lnTo>
                <a:lnTo>
                  <a:pt x="196" y="1544"/>
                </a:lnTo>
                <a:lnTo>
                  <a:pt x="200" y="1575"/>
                </a:lnTo>
                <a:lnTo>
                  <a:pt x="205" y="1604"/>
                </a:lnTo>
                <a:lnTo>
                  <a:pt x="211" y="1634"/>
                </a:lnTo>
                <a:lnTo>
                  <a:pt x="217" y="1663"/>
                </a:lnTo>
                <a:lnTo>
                  <a:pt x="224" y="1692"/>
                </a:lnTo>
                <a:lnTo>
                  <a:pt x="232" y="1721"/>
                </a:lnTo>
                <a:lnTo>
                  <a:pt x="240" y="1748"/>
                </a:lnTo>
                <a:lnTo>
                  <a:pt x="248" y="1775"/>
                </a:lnTo>
                <a:lnTo>
                  <a:pt x="257" y="1802"/>
                </a:lnTo>
                <a:lnTo>
                  <a:pt x="267" y="1828"/>
                </a:lnTo>
                <a:lnTo>
                  <a:pt x="278" y="1854"/>
                </a:lnTo>
                <a:lnTo>
                  <a:pt x="287" y="1879"/>
                </a:lnTo>
                <a:lnTo>
                  <a:pt x="299" y="1903"/>
                </a:lnTo>
                <a:lnTo>
                  <a:pt x="310" y="1928"/>
                </a:lnTo>
                <a:lnTo>
                  <a:pt x="323" y="1951"/>
                </a:lnTo>
                <a:lnTo>
                  <a:pt x="335" y="1974"/>
                </a:lnTo>
                <a:lnTo>
                  <a:pt x="348" y="1997"/>
                </a:lnTo>
                <a:lnTo>
                  <a:pt x="363" y="2019"/>
                </a:lnTo>
                <a:lnTo>
                  <a:pt x="377" y="2039"/>
                </a:lnTo>
                <a:lnTo>
                  <a:pt x="391" y="2060"/>
                </a:lnTo>
                <a:lnTo>
                  <a:pt x="405" y="2080"/>
                </a:lnTo>
                <a:lnTo>
                  <a:pt x="420" y="2098"/>
                </a:lnTo>
                <a:lnTo>
                  <a:pt x="437" y="2117"/>
                </a:lnTo>
                <a:lnTo>
                  <a:pt x="452" y="2134"/>
                </a:lnTo>
                <a:lnTo>
                  <a:pt x="468" y="2151"/>
                </a:lnTo>
                <a:lnTo>
                  <a:pt x="486" y="216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1"/>
          <p:cNvSpPr/>
          <p:nvPr/>
        </p:nvSpPr>
        <p:spPr>
          <a:xfrm>
            <a:off x="5543861" y="3391781"/>
            <a:ext cx="1212882" cy="450053"/>
          </a:xfrm>
          <a:custGeom>
            <a:avLst/>
            <a:gdLst/>
            <a:ahLst/>
            <a:cxnLst/>
            <a:rect l="l" t="t" r="r" b="b"/>
            <a:pathLst>
              <a:path w="3213" h="1193" extrusionOk="0">
                <a:moveTo>
                  <a:pt x="2155" y="149"/>
                </a:moveTo>
                <a:lnTo>
                  <a:pt x="2150" y="160"/>
                </a:lnTo>
                <a:lnTo>
                  <a:pt x="2146" y="170"/>
                </a:lnTo>
                <a:lnTo>
                  <a:pt x="2140" y="179"/>
                </a:lnTo>
                <a:lnTo>
                  <a:pt x="2134" y="189"/>
                </a:lnTo>
                <a:lnTo>
                  <a:pt x="2127" y="198"/>
                </a:lnTo>
                <a:lnTo>
                  <a:pt x="2120" y="206"/>
                </a:lnTo>
                <a:lnTo>
                  <a:pt x="2111" y="214"/>
                </a:lnTo>
                <a:lnTo>
                  <a:pt x="2102" y="221"/>
                </a:lnTo>
                <a:lnTo>
                  <a:pt x="2094" y="227"/>
                </a:lnTo>
                <a:lnTo>
                  <a:pt x="2084" y="233"/>
                </a:lnTo>
                <a:lnTo>
                  <a:pt x="2073" y="238"/>
                </a:lnTo>
                <a:lnTo>
                  <a:pt x="2062" y="242"/>
                </a:lnTo>
                <a:lnTo>
                  <a:pt x="2051" y="246"/>
                </a:lnTo>
                <a:lnTo>
                  <a:pt x="2040" y="248"/>
                </a:lnTo>
                <a:lnTo>
                  <a:pt x="2028" y="249"/>
                </a:lnTo>
                <a:lnTo>
                  <a:pt x="2016" y="250"/>
                </a:lnTo>
                <a:lnTo>
                  <a:pt x="2007" y="249"/>
                </a:lnTo>
                <a:lnTo>
                  <a:pt x="1998" y="248"/>
                </a:lnTo>
                <a:lnTo>
                  <a:pt x="1989" y="247"/>
                </a:lnTo>
                <a:lnTo>
                  <a:pt x="1980" y="246"/>
                </a:lnTo>
                <a:lnTo>
                  <a:pt x="1980" y="246"/>
                </a:lnTo>
                <a:lnTo>
                  <a:pt x="1961" y="240"/>
                </a:lnTo>
                <a:lnTo>
                  <a:pt x="1940" y="237"/>
                </a:lnTo>
                <a:lnTo>
                  <a:pt x="1921" y="234"/>
                </a:lnTo>
                <a:lnTo>
                  <a:pt x="1901" y="232"/>
                </a:lnTo>
                <a:lnTo>
                  <a:pt x="1861" y="228"/>
                </a:lnTo>
                <a:lnTo>
                  <a:pt x="1820" y="227"/>
                </a:lnTo>
                <a:lnTo>
                  <a:pt x="1792" y="228"/>
                </a:lnTo>
                <a:lnTo>
                  <a:pt x="1765" y="230"/>
                </a:lnTo>
                <a:lnTo>
                  <a:pt x="1739" y="234"/>
                </a:lnTo>
                <a:lnTo>
                  <a:pt x="1713" y="237"/>
                </a:lnTo>
                <a:lnTo>
                  <a:pt x="1689" y="242"/>
                </a:lnTo>
                <a:lnTo>
                  <a:pt x="1666" y="249"/>
                </a:lnTo>
                <a:lnTo>
                  <a:pt x="1643" y="257"/>
                </a:lnTo>
                <a:lnTo>
                  <a:pt x="1622" y="265"/>
                </a:lnTo>
                <a:lnTo>
                  <a:pt x="1602" y="275"/>
                </a:lnTo>
                <a:lnTo>
                  <a:pt x="1583" y="285"/>
                </a:lnTo>
                <a:lnTo>
                  <a:pt x="1565" y="296"/>
                </a:lnTo>
                <a:lnTo>
                  <a:pt x="1547" y="309"/>
                </a:lnTo>
                <a:lnTo>
                  <a:pt x="1531" y="321"/>
                </a:lnTo>
                <a:lnTo>
                  <a:pt x="1516" y="335"/>
                </a:lnTo>
                <a:lnTo>
                  <a:pt x="1501" y="349"/>
                </a:lnTo>
                <a:lnTo>
                  <a:pt x="1487" y="364"/>
                </a:lnTo>
                <a:lnTo>
                  <a:pt x="1475" y="379"/>
                </a:lnTo>
                <a:lnTo>
                  <a:pt x="1463" y="396"/>
                </a:lnTo>
                <a:lnTo>
                  <a:pt x="1452" y="413"/>
                </a:lnTo>
                <a:lnTo>
                  <a:pt x="1443" y="431"/>
                </a:lnTo>
                <a:lnTo>
                  <a:pt x="1434" y="448"/>
                </a:lnTo>
                <a:lnTo>
                  <a:pt x="1425" y="466"/>
                </a:lnTo>
                <a:lnTo>
                  <a:pt x="1418" y="485"/>
                </a:lnTo>
                <a:lnTo>
                  <a:pt x="1411" y="503"/>
                </a:lnTo>
                <a:lnTo>
                  <a:pt x="1406" y="523"/>
                </a:lnTo>
                <a:lnTo>
                  <a:pt x="1400" y="543"/>
                </a:lnTo>
                <a:lnTo>
                  <a:pt x="1396" y="563"/>
                </a:lnTo>
                <a:lnTo>
                  <a:pt x="1393" y="583"/>
                </a:lnTo>
                <a:lnTo>
                  <a:pt x="1390" y="603"/>
                </a:lnTo>
                <a:lnTo>
                  <a:pt x="1388" y="623"/>
                </a:lnTo>
                <a:lnTo>
                  <a:pt x="1387" y="644"/>
                </a:lnTo>
                <a:lnTo>
                  <a:pt x="1387" y="664"/>
                </a:lnTo>
                <a:lnTo>
                  <a:pt x="1387" y="683"/>
                </a:lnTo>
                <a:lnTo>
                  <a:pt x="1388" y="701"/>
                </a:lnTo>
                <a:lnTo>
                  <a:pt x="1390" y="719"/>
                </a:lnTo>
                <a:lnTo>
                  <a:pt x="1393" y="736"/>
                </a:lnTo>
                <a:lnTo>
                  <a:pt x="1396" y="753"/>
                </a:lnTo>
                <a:lnTo>
                  <a:pt x="1400" y="768"/>
                </a:lnTo>
                <a:lnTo>
                  <a:pt x="1404" y="783"/>
                </a:lnTo>
                <a:lnTo>
                  <a:pt x="1410" y="797"/>
                </a:lnTo>
                <a:lnTo>
                  <a:pt x="1416" y="811"/>
                </a:lnTo>
                <a:lnTo>
                  <a:pt x="1423" y="824"/>
                </a:lnTo>
                <a:lnTo>
                  <a:pt x="1431" y="837"/>
                </a:lnTo>
                <a:lnTo>
                  <a:pt x="1438" y="849"/>
                </a:lnTo>
                <a:lnTo>
                  <a:pt x="1447" y="860"/>
                </a:lnTo>
                <a:lnTo>
                  <a:pt x="1456" y="871"/>
                </a:lnTo>
                <a:lnTo>
                  <a:pt x="1465" y="882"/>
                </a:lnTo>
                <a:lnTo>
                  <a:pt x="1475" y="892"/>
                </a:lnTo>
                <a:lnTo>
                  <a:pt x="1486" y="900"/>
                </a:lnTo>
                <a:lnTo>
                  <a:pt x="1497" y="909"/>
                </a:lnTo>
                <a:lnTo>
                  <a:pt x="1509" y="917"/>
                </a:lnTo>
                <a:lnTo>
                  <a:pt x="1521" y="923"/>
                </a:lnTo>
                <a:lnTo>
                  <a:pt x="1534" y="930"/>
                </a:lnTo>
                <a:lnTo>
                  <a:pt x="1547" y="936"/>
                </a:lnTo>
                <a:lnTo>
                  <a:pt x="1561" y="942"/>
                </a:lnTo>
                <a:lnTo>
                  <a:pt x="1575" y="946"/>
                </a:lnTo>
                <a:lnTo>
                  <a:pt x="1590" y="950"/>
                </a:lnTo>
                <a:lnTo>
                  <a:pt x="1605" y="955"/>
                </a:lnTo>
                <a:lnTo>
                  <a:pt x="1620" y="958"/>
                </a:lnTo>
                <a:lnTo>
                  <a:pt x="1636" y="960"/>
                </a:lnTo>
                <a:lnTo>
                  <a:pt x="1653" y="962"/>
                </a:lnTo>
                <a:lnTo>
                  <a:pt x="1669" y="964"/>
                </a:lnTo>
                <a:lnTo>
                  <a:pt x="1685" y="965"/>
                </a:lnTo>
                <a:lnTo>
                  <a:pt x="1703" y="965"/>
                </a:lnTo>
                <a:lnTo>
                  <a:pt x="1744" y="964"/>
                </a:lnTo>
                <a:lnTo>
                  <a:pt x="1784" y="960"/>
                </a:lnTo>
                <a:lnTo>
                  <a:pt x="1823" y="955"/>
                </a:lnTo>
                <a:lnTo>
                  <a:pt x="1861" y="948"/>
                </a:lnTo>
                <a:lnTo>
                  <a:pt x="1879" y="944"/>
                </a:lnTo>
                <a:lnTo>
                  <a:pt x="1897" y="938"/>
                </a:lnTo>
                <a:lnTo>
                  <a:pt x="1914" y="933"/>
                </a:lnTo>
                <a:lnTo>
                  <a:pt x="1931" y="928"/>
                </a:lnTo>
                <a:lnTo>
                  <a:pt x="1948" y="921"/>
                </a:lnTo>
                <a:lnTo>
                  <a:pt x="1964" y="915"/>
                </a:lnTo>
                <a:lnTo>
                  <a:pt x="1980" y="908"/>
                </a:lnTo>
                <a:lnTo>
                  <a:pt x="1996" y="900"/>
                </a:lnTo>
                <a:lnTo>
                  <a:pt x="1963" y="1148"/>
                </a:lnTo>
                <a:lnTo>
                  <a:pt x="1933" y="1157"/>
                </a:lnTo>
                <a:lnTo>
                  <a:pt x="1898" y="1166"/>
                </a:lnTo>
                <a:lnTo>
                  <a:pt x="1860" y="1173"/>
                </a:lnTo>
                <a:lnTo>
                  <a:pt x="1820" y="1180"/>
                </a:lnTo>
                <a:lnTo>
                  <a:pt x="1778" y="1185"/>
                </a:lnTo>
                <a:lnTo>
                  <a:pt x="1737" y="1190"/>
                </a:lnTo>
                <a:lnTo>
                  <a:pt x="1695" y="1192"/>
                </a:lnTo>
                <a:lnTo>
                  <a:pt x="1655" y="1193"/>
                </a:lnTo>
                <a:lnTo>
                  <a:pt x="1621" y="1192"/>
                </a:lnTo>
                <a:lnTo>
                  <a:pt x="1587" y="1191"/>
                </a:lnTo>
                <a:lnTo>
                  <a:pt x="1555" y="1188"/>
                </a:lnTo>
                <a:lnTo>
                  <a:pt x="1523" y="1183"/>
                </a:lnTo>
                <a:lnTo>
                  <a:pt x="1493" y="1178"/>
                </a:lnTo>
                <a:lnTo>
                  <a:pt x="1463" y="1170"/>
                </a:lnTo>
                <a:lnTo>
                  <a:pt x="1434" y="1163"/>
                </a:lnTo>
                <a:lnTo>
                  <a:pt x="1407" y="1154"/>
                </a:lnTo>
                <a:lnTo>
                  <a:pt x="1379" y="1144"/>
                </a:lnTo>
                <a:lnTo>
                  <a:pt x="1354" y="1132"/>
                </a:lnTo>
                <a:lnTo>
                  <a:pt x="1329" y="1120"/>
                </a:lnTo>
                <a:lnTo>
                  <a:pt x="1307" y="1107"/>
                </a:lnTo>
                <a:lnTo>
                  <a:pt x="1284" y="1092"/>
                </a:lnTo>
                <a:lnTo>
                  <a:pt x="1262" y="1077"/>
                </a:lnTo>
                <a:lnTo>
                  <a:pt x="1242" y="1060"/>
                </a:lnTo>
                <a:lnTo>
                  <a:pt x="1223" y="1043"/>
                </a:lnTo>
                <a:lnTo>
                  <a:pt x="1204" y="1026"/>
                </a:lnTo>
                <a:lnTo>
                  <a:pt x="1187" y="1006"/>
                </a:lnTo>
                <a:lnTo>
                  <a:pt x="1171" y="986"/>
                </a:lnTo>
                <a:lnTo>
                  <a:pt x="1156" y="966"/>
                </a:lnTo>
                <a:lnTo>
                  <a:pt x="1143" y="944"/>
                </a:lnTo>
                <a:lnTo>
                  <a:pt x="1130" y="921"/>
                </a:lnTo>
                <a:lnTo>
                  <a:pt x="1119" y="898"/>
                </a:lnTo>
                <a:lnTo>
                  <a:pt x="1108" y="873"/>
                </a:lnTo>
                <a:lnTo>
                  <a:pt x="1100" y="849"/>
                </a:lnTo>
                <a:lnTo>
                  <a:pt x="1091" y="823"/>
                </a:lnTo>
                <a:lnTo>
                  <a:pt x="1084" y="797"/>
                </a:lnTo>
                <a:lnTo>
                  <a:pt x="1079" y="770"/>
                </a:lnTo>
                <a:lnTo>
                  <a:pt x="1075" y="743"/>
                </a:lnTo>
                <a:lnTo>
                  <a:pt x="1071" y="714"/>
                </a:lnTo>
                <a:lnTo>
                  <a:pt x="1070" y="685"/>
                </a:lnTo>
                <a:lnTo>
                  <a:pt x="1069" y="656"/>
                </a:lnTo>
                <a:lnTo>
                  <a:pt x="1070" y="620"/>
                </a:lnTo>
                <a:lnTo>
                  <a:pt x="1072" y="585"/>
                </a:lnTo>
                <a:lnTo>
                  <a:pt x="1077" y="551"/>
                </a:lnTo>
                <a:lnTo>
                  <a:pt x="1082" y="518"/>
                </a:lnTo>
                <a:lnTo>
                  <a:pt x="1089" y="485"/>
                </a:lnTo>
                <a:lnTo>
                  <a:pt x="1097" y="452"/>
                </a:lnTo>
                <a:lnTo>
                  <a:pt x="1107" y="422"/>
                </a:lnTo>
                <a:lnTo>
                  <a:pt x="1118" y="391"/>
                </a:lnTo>
                <a:lnTo>
                  <a:pt x="1131" y="362"/>
                </a:lnTo>
                <a:lnTo>
                  <a:pt x="1145" y="334"/>
                </a:lnTo>
                <a:lnTo>
                  <a:pt x="1161" y="307"/>
                </a:lnTo>
                <a:lnTo>
                  <a:pt x="1178" y="279"/>
                </a:lnTo>
                <a:lnTo>
                  <a:pt x="1195" y="254"/>
                </a:lnTo>
                <a:lnTo>
                  <a:pt x="1215" y="229"/>
                </a:lnTo>
                <a:lnTo>
                  <a:pt x="1236" y="206"/>
                </a:lnTo>
                <a:lnTo>
                  <a:pt x="1259" y="184"/>
                </a:lnTo>
                <a:lnTo>
                  <a:pt x="1281" y="163"/>
                </a:lnTo>
                <a:lnTo>
                  <a:pt x="1307" y="142"/>
                </a:lnTo>
                <a:lnTo>
                  <a:pt x="1333" y="124"/>
                </a:lnTo>
                <a:lnTo>
                  <a:pt x="1360" y="106"/>
                </a:lnTo>
                <a:lnTo>
                  <a:pt x="1388" y="90"/>
                </a:lnTo>
                <a:lnTo>
                  <a:pt x="1418" y="75"/>
                </a:lnTo>
                <a:lnTo>
                  <a:pt x="1448" y="61"/>
                </a:lnTo>
                <a:lnTo>
                  <a:pt x="1480" y="48"/>
                </a:lnTo>
                <a:lnTo>
                  <a:pt x="1512" y="37"/>
                </a:lnTo>
                <a:lnTo>
                  <a:pt x="1547" y="27"/>
                </a:lnTo>
                <a:lnTo>
                  <a:pt x="1582" y="18"/>
                </a:lnTo>
                <a:lnTo>
                  <a:pt x="1618" y="12"/>
                </a:lnTo>
                <a:lnTo>
                  <a:pt x="1655" y="6"/>
                </a:lnTo>
                <a:lnTo>
                  <a:pt x="1693" y="3"/>
                </a:lnTo>
                <a:lnTo>
                  <a:pt x="1732" y="0"/>
                </a:lnTo>
                <a:lnTo>
                  <a:pt x="1772" y="0"/>
                </a:lnTo>
                <a:lnTo>
                  <a:pt x="1813" y="0"/>
                </a:lnTo>
                <a:lnTo>
                  <a:pt x="1851" y="1"/>
                </a:lnTo>
                <a:lnTo>
                  <a:pt x="1887" y="3"/>
                </a:lnTo>
                <a:lnTo>
                  <a:pt x="1921" y="6"/>
                </a:lnTo>
                <a:lnTo>
                  <a:pt x="1953" y="9"/>
                </a:lnTo>
                <a:lnTo>
                  <a:pt x="1983" y="13"/>
                </a:lnTo>
                <a:lnTo>
                  <a:pt x="2011" y="17"/>
                </a:lnTo>
                <a:lnTo>
                  <a:pt x="2036" y="22"/>
                </a:lnTo>
                <a:lnTo>
                  <a:pt x="2083" y="31"/>
                </a:lnTo>
                <a:lnTo>
                  <a:pt x="2122" y="41"/>
                </a:lnTo>
                <a:lnTo>
                  <a:pt x="2155" y="52"/>
                </a:lnTo>
                <a:lnTo>
                  <a:pt x="2181" y="61"/>
                </a:lnTo>
                <a:lnTo>
                  <a:pt x="2155" y="149"/>
                </a:lnTo>
                <a:close/>
                <a:moveTo>
                  <a:pt x="2672" y="494"/>
                </a:moveTo>
                <a:lnTo>
                  <a:pt x="2569" y="494"/>
                </a:lnTo>
                <a:lnTo>
                  <a:pt x="2622" y="235"/>
                </a:lnTo>
                <a:lnTo>
                  <a:pt x="2768" y="235"/>
                </a:lnTo>
                <a:lnTo>
                  <a:pt x="2784" y="236"/>
                </a:lnTo>
                <a:lnTo>
                  <a:pt x="2799" y="237"/>
                </a:lnTo>
                <a:lnTo>
                  <a:pt x="2814" y="240"/>
                </a:lnTo>
                <a:lnTo>
                  <a:pt x="2827" y="242"/>
                </a:lnTo>
                <a:lnTo>
                  <a:pt x="2841" y="247"/>
                </a:lnTo>
                <a:lnTo>
                  <a:pt x="2853" y="252"/>
                </a:lnTo>
                <a:lnTo>
                  <a:pt x="2862" y="258"/>
                </a:lnTo>
                <a:lnTo>
                  <a:pt x="2872" y="264"/>
                </a:lnTo>
                <a:lnTo>
                  <a:pt x="2881" y="272"/>
                </a:lnTo>
                <a:lnTo>
                  <a:pt x="2887" y="280"/>
                </a:lnTo>
                <a:lnTo>
                  <a:pt x="2894" y="290"/>
                </a:lnTo>
                <a:lnTo>
                  <a:pt x="2899" y="300"/>
                </a:lnTo>
                <a:lnTo>
                  <a:pt x="2903" y="312"/>
                </a:lnTo>
                <a:lnTo>
                  <a:pt x="2906" y="325"/>
                </a:lnTo>
                <a:lnTo>
                  <a:pt x="2908" y="338"/>
                </a:lnTo>
                <a:lnTo>
                  <a:pt x="2908" y="353"/>
                </a:lnTo>
                <a:lnTo>
                  <a:pt x="2908" y="363"/>
                </a:lnTo>
                <a:lnTo>
                  <a:pt x="2907" y="373"/>
                </a:lnTo>
                <a:lnTo>
                  <a:pt x="2906" y="382"/>
                </a:lnTo>
                <a:lnTo>
                  <a:pt x="2904" y="390"/>
                </a:lnTo>
                <a:lnTo>
                  <a:pt x="2900" y="398"/>
                </a:lnTo>
                <a:lnTo>
                  <a:pt x="2898" y="407"/>
                </a:lnTo>
                <a:lnTo>
                  <a:pt x="2894" y="413"/>
                </a:lnTo>
                <a:lnTo>
                  <a:pt x="2890" y="421"/>
                </a:lnTo>
                <a:lnTo>
                  <a:pt x="2885" y="427"/>
                </a:lnTo>
                <a:lnTo>
                  <a:pt x="2880" y="434"/>
                </a:lnTo>
                <a:lnTo>
                  <a:pt x="2874" y="439"/>
                </a:lnTo>
                <a:lnTo>
                  <a:pt x="2869" y="445"/>
                </a:lnTo>
                <a:lnTo>
                  <a:pt x="2855" y="456"/>
                </a:lnTo>
                <a:lnTo>
                  <a:pt x="2839" y="464"/>
                </a:lnTo>
                <a:lnTo>
                  <a:pt x="2823" y="472"/>
                </a:lnTo>
                <a:lnTo>
                  <a:pt x="2805" y="477"/>
                </a:lnTo>
                <a:lnTo>
                  <a:pt x="2786" y="483"/>
                </a:lnTo>
                <a:lnTo>
                  <a:pt x="2765" y="487"/>
                </a:lnTo>
                <a:lnTo>
                  <a:pt x="2744" y="490"/>
                </a:lnTo>
                <a:lnTo>
                  <a:pt x="2721" y="493"/>
                </a:lnTo>
                <a:lnTo>
                  <a:pt x="2697" y="494"/>
                </a:lnTo>
                <a:lnTo>
                  <a:pt x="2672" y="494"/>
                </a:lnTo>
                <a:close/>
                <a:moveTo>
                  <a:pt x="3213" y="311"/>
                </a:moveTo>
                <a:lnTo>
                  <a:pt x="3212" y="285"/>
                </a:lnTo>
                <a:lnTo>
                  <a:pt x="3210" y="261"/>
                </a:lnTo>
                <a:lnTo>
                  <a:pt x="3205" y="238"/>
                </a:lnTo>
                <a:lnTo>
                  <a:pt x="3201" y="217"/>
                </a:lnTo>
                <a:lnTo>
                  <a:pt x="3194" y="197"/>
                </a:lnTo>
                <a:lnTo>
                  <a:pt x="3187" y="179"/>
                </a:lnTo>
                <a:lnTo>
                  <a:pt x="3178" y="162"/>
                </a:lnTo>
                <a:lnTo>
                  <a:pt x="3168" y="146"/>
                </a:lnTo>
                <a:lnTo>
                  <a:pt x="3157" y="131"/>
                </a:lnTo>
                <a:lnTo>
                  <a:pt x="3145" y="118"/>
                </a:lnTo>
                <a:lnTo>
                  <a:pt x="3132" y="105"/>
                </a:lnTo>
                <a:lnTo>
                  <a:pt x="3118" y="94"/>
                </a:lnTo>
                <a:lnTo>
                  <a:pt x="3103" y="85"/>
                </a:lnTo>
                <a:lnTo>
                  <a:pt x="3088" y="75"/>
                </a:lnTo>
                <a:lnTo>
                  <a:pt x="3071" y="67"/>
                </a:lnTo>
                <a:lnTo>
                  <a:pt x="3054" y="60"/>
                </a:lnTo>
                <a:lnTo>
                  <a:pt x="3037" y="53"/>
                </a:lnTo>
                <a:lnTo>
                  <a:pt x="3018" y="47"/>
                </a:lnTo>
                <a:lnTo>
                  <a:pt x="3000" y="42"/>
                </a:lnTo>
                <a:lnTo>
                  <a:pt x="2980" y="38"/>
                </a:lnTo>
                <a:lnTo>
                  <a:pt x="2960" y="34"/>
                </a:lnTo>
                <a:lnTo>
                  <a:pt x="2941" y="30"/>
                </a:lnTo>
                <a:lnTo>
                  <a:pt x="2920" y="28"/>
                </a:lnTo>
                <a:lnTo>
                  <a:pt x="2899" y="26"/>
                </a:lnTo>
                <a:lnTo>
                  <a:pt x="2858" y="23"/>
                </a:lnTo>
                <a:lnTo>
                  <a:pt x="2816" y="21"/>
                </a:lnTo>
                <a:lnTo>
                  <a:pt x="2774" y="19"/>
                </a:lnTo>
                <a:lnTo>
                  <a:pt x="2733" y="19"/>
                </a:lnTo>
                <a:lnTo>
                  <a:pt x="2483" y="19"/>
                </a:lnTo>
                <a:lnTo>
                  <a:pt x="2470" y="19"/>
                </a:lnTo>
                <a:lnTo>
                  <a:pt x="2458" y="22"/>
                </a:lnTo>
                <a:lnTo>
                  <a:pt x="2446" y="24"/>
                </a:lnTo>
                <a:lnTo>
                  <a:pt x="2434" y="28"/>
                </a:lnTo>
                <a:lnTo>
                  <a:pt x="2424" y="32"/>
                </a:lnTo>
                <a:lnTo>
                  <a:pt x="2413" y="38"/>
                </a:lnTo>
                <a:lnTo>
                  <a:pt x="2403" y="44"/>
                </a:lnTo>
                <a:lnTo>
                  <a:pt x="2393" y="52"/>
                </a:lnTo>
                <a:lnTo>
                  <a:pt x="2384" y="60"/>
                </a:lnTo>
                <a:lnTo>
                  <a:pt x="2376" y="68"/>
                </a:lnTo>
                <a:lnTo>
                  <a:pt x="2368" y="77"/>
                </a:lnTo>
                <a:lnTo>
                  <a:pt x="2361" y="88"/>
                </a:lnTo>
                <a:lnTo>
                  <a:pt x="2356" y="98"/>
                </a:lnTo>
                <a:lnTo>
                  <a:pt x="2351" y="109"/>
                </a:lnTo>
                <a:lnTo>
                  <a:pt x="2347" y="121"/>
                </a:lnTo>
                <a:lnTo>
                  <a:pt x="2344" y="133"/>
                </a:lnTo>
                <a:lnTo>
                  <a:pt x="2127" y="1161"/>
                </a:lnTo>
                <a:lnTo>
                  <a:pt x="2433" y="1161"/>
                </a:lnTo>
                <a:lnTo>
                  <a:pt x="2525" y="710"/>
                </a:lnTo>
                <a:lnTo>
                  <a:pt x="2557" y="710"/>
                </a:lnTo>
                <a:lnTo>
                  <a:pt x="2581" y="710"/>
                </a:lnTo>
                <a:lnTo>
                  <a:pt x="2603" y="710"/>
                </a:lnTo>
                <a:lnTo>
                  <a:pt x="2623" y="712"/>
                </a:lnTo>
                <a:lnTo>
                  <a:pt x="2639" y="713"/>
                </a:lnTo>
                <a:lnTo>
                  <a:pt x="2653" y="717"/>
                </a:lnTo>
                <a:lnTo>
                  <a:pt x="2666" y="721"/>
                </a:lnTo>
                <a:lnTo>
                  <a:pt x="2677" y="726"/>
                </a:lnTo>
                <a:lnTo>
                  <a:pt x="2686" y="734"/>
                </a:lnTo>
                <a:lnTo>
                  <a:pt x="2695" y="743"/>
                </a:lnTo>
                <a:lnTo>
                  <a:pt x="2702" y="754"/>
                </a:lnTo>
                <a:lnTo>
                  <a:pt x="2708" y="767"/>
                </a:lnTo>
                <a:lnTo>
                  <a:pt x="2713" y="782"/>
                </a:lnTo>
                <a:lnTo>
                  <a:pt x="2719" y="800"/>
                </a:lnTo>
                <a:lnTo>
                  <a:pt x="2724" y="820"/>
                </a:lnTo>
                <a:lnTo>
                  <a:pt x="2729" y="844"/>
                </a:lnTo>
                <a:lnTo>
                  <a:pt x="2734" y="870"/>
                </a:lnTo>
                <a:lnTo>
                  <a:pt x="2770" y="1046"/>
                </a:lnTo>
                <a:lnTo>
                  <a:pt x="2773" y="1058"/>
                </a:lnTo>
                <a:lnTo>
                  <a:pt x="2777" y="1070"/>
                </a:lnTo>
                <a:lnTo>
                  <a:pt x="2782" y="1081"/>
                </a:lnTo>
                <a:lnTo>
                  <a:pt x="2787" y="1092"/>
                </a:lnTo>
                <a:lnTo>
                  <a:pt x="2795" y="1102"/>
                </a:lnTo>
                <a:lnTo>
                  <a:pt x="2801" y="1111"/>
                </a:lnTo>
                <a:lnTo>
                  <a:pt x="2810" y="1120"/>
                </a:lnTo>
                <a:lnTo>
                  <a:pt x="2819" y="1128"/>
                </a:lnTo>
                <a:lnTo>
                  <a:pt x="2829" y="1135"/>
                </a:lnTo>
                <a:lnTo>
                  <a:pt x="2838" y="1142"/>
                </a:lnTo>
                <a:lnTo>
                  <a:pt x="2849" y="1147"/>
                </a:lnTo>
                <a:lnTo>
                  <a:pt x="2861" y="1153"/>
                </a:lnTo>
                <a:lnTo>
                  <a:pt x="2873" y="1156"/>
                </a:lnTo>
                <a:lnTo>
                  <a:pt x="2885" y="1159"/>
                </a:lnTo>
                <a:lnTo>
                  <a:pt x="2897" y="1160"/>
                </a:lnTo>
                <a:lnTo>
                  <a:pt x="2910" y="1161"/>
                </a:lnTo>
                <a:lnTo>
                  <a:pt x="3097" y="1161"/>
                </a:lnTo>
                <a:lnTo>
                  <a:pt x="3016" y="809"/>
                </a:lnTo>
                <a:lnTo>
                  <a:pt x="3009" y="780"/>
                </a:lnTo>
                <a:lnTo>
                  <a:pt x="3001" y="748"/>
                </a:lnTo>
                <a:lnTo>
                  <a:pt x="2995" y="732"/>
                </a:lnTo>
                <a:lnTo>
                  <a:pt x="2990" y="716"/>
                </a:lnTo>
                <a:lnTo>
                  <a:pt x="2983" y="699"/>
                </a:lnTo>
                <a:lnTo>
                  <a:pt x="2976" y="684"/>
                </a:lnTo>
                <a:lnTo>
                  <a:pt x="2968" y="669"/>
                </a:lnTo>
                <a:lnTo>
                  <a:pt x="2958" y="655"/>
                </a:lnTo>
                <a:lnTo>
                  <a:pt x="2948" y="643"/>
                </a:lnTo>
                <a:lnTo>
                  <a:pt x="2937" y="632"/>
                </a:lnTo>
                <a:lnTo>
                  <a:pt x="2931" y="626"/>
                </a:lnTo>
                <a:lnTo>
                  <a:pt x="2924" y="622"/>
                </a:lnTo>
                <a:lnTo>
                  <a:pt x="2918" y="618"/>
                </a:lnTo>
                <a:lnTo>
                  <a:pt x="2911" y="614"/>
                </a:lnTo>
                <a:lnTo>
                  <a:pt x="2904" y="612"/>
                </a:lnTo>
                <a:lnTo>
                  <a:pt x="2896" y="609"/>
                </a:lnTo>
                <a:lnTo>
                  <a:pt x="2888" y="608"/>
                </a:lnTo>
                <a:lnTo>
                  <a:pt x="2880" y="607"/>
                </a:lnTo>
                <a:lnTo>
                  <a:pt x="2880" y="603"/>
                </a:lnTo>
                <a:lnTo>
                  <a:pt x="2912" y="599"/>
                </a:lnTo>
                <a:lnTo>
                  <a:pt x="2945" y="593"/>
                </a:lnTo>
                <a:lnTo>
                  <a:pt x="2976" y="586"/>
                </a:lnTo>
                <a:lnTo>
                  <a:pt x="3006" y="577"/>
                </a:lnTo>
                <a:lnTo>
                  <a:pt x="3035" y="567"/>
                </a:lnTo>
                <a:lnTo>
                  <a:pt x="3063" y="555"/>
                </a:lnTo>
                <a:lnTo>
                  <a:pt x="3076" y="548"/>
                </a:lnTo>
                <a:lnTo>
                  <a:pt x="3088" y="540"/>
                </a:lnTo>
                <a:lnTo>
                  <a:pt x="3101" y="533"/>
                </a:lnTo>
                <a:lnTo>
                  <a:pt x="3112" y="524"/>
                </a:lnTo>
                <a:lnTo>
                  <a:pt x="3124" y="515"/>
                </a:lnTo>
                <a:lnTo>
                  <a:pt x="3133" y="507"/>
                </a:lnTo>
                <a:lnTo>
                  <a:pt x="3144" y="497"/>
                </a:lnTo>
                <a:lnTo>
                  <a:pt x="3153" y="486"/>
                </a:lnTo>
                <a:lnTo>
                  <a:pt x="3163" y="475"/>
                </a:lnTo>
                <a:lnTo>
                  <a:pt x="3170" y="463"/>
                </a:lnTo>
                <a:lnTo>
                  <a:pt x="3178" y="451"/>
                </a:lnTo>
                <a:lnTo>
                  <a:pt x="3185" y="438"/>
                </a:lnTo>
                <a:lnTo>
                  <a:pt x="3191" y="425"/>
                </a:lnTo>
                <a:lnTo>
                  <a:pt x="3197" y="411"/>
                </a:lnTo>
                <a:lnTo>
                  <a:pt x="3201" y="396"/>
                </a:lnTo>
                <a:lnTo>
                  <a:pt x="3205" y="381"/>
                </a:lnTo>
                <a:lnTo>
                  <a:pt x="3209" y="364"/>
                </a:lnTo>
                <a:lnTo>
                  <a:pt x="3211" y="347"/>
                </a:lnTo>
                <a:lnTo>
                  <a:pt x="3212" y="329"/>
                </a:lnTo>
                <a:lnTo>
                  <a:pt x="3213" y="311"/>
                </a:lnTo>
                <a:close/>
                <a:moveTo>
                  <a:pt x="1084" y="149"/>
                </a:moveTo>
                <a:lnTo>
                  <a:pt x="1081" y="160"/>
                </a:lnTo>
                <a:lnTo>
                  <a:pt x="1076" y="170"/>
                </a:lnTo>
                <a:lnTo>
                  <a:pt x="1070" y="179"/>
                </a:lnTo>
                <a:lnTo>
                  <a:pt x="1065" y="189"/>
                </a:lnTo>
                <a:lnTo>
                  <a:pt x="1057" y="198"/>
                </a:lnTo>
                <a:lnTo>
                  <a:pt x="1051" y="206"/>
                </a:lnTo>
                <a:lnTo>
                  <a:pt x="1042" y="214"/>
                </a:lnTo>
                <a:lnTo>
                  <a:pt x="1033" y="221"/>
                </a:lnTo>
                <a:lnTo>
                  <a:pt x="1025" y="227"/>
                </a:lnTo>
                <a:lnTo>
                  <a:pt x="1015" y="233"/>
                </a:lnTo>
                <a:lnTo>
                  <a:pt x="1004" y="238"/>
                </a:lnTo>
                <a:lnTo>
                  <a:pt x="993" y="242"/>
                </a:lnTo>
                <a:lnTo>
                  <a:pt x="982" y="246"/>
                </a:lnTo>
                <a:lnTo>
                  <a:pt x="971" y="248"/>
                </a:lnTo>
                <a:lnTo>
                  <a:pt x="959" y="249"/>
                </a:lnTo>
                <a:lnTo>
                  <a:pt x="947" y="250"/>
                </a:lnTo>
                <a:lnTo>
                  <a:pt x="937" y="249"/>
                </a:lnTo>
                <a:lnTo>
                  <a:pt x="929" y="248"/>
                </a:lnTo>
                <a:lnTo>
                  <a:pt x="920" y="247"/>
                </a:lnTo>
                <a:lnTo>
                  <a:pt x="911" y="246"/>
                </a:lnTo>
                <a:lnTo>
                  <a:pt x="911" y="246"/>
                </a:lnTo>
                <a:lnTo>
                  <a:pt x="892" y="240"/>
                </a:lnTo>
                <a:lnTo>
                  <a:pt x="871" y="237"/>
                </a:lnTo>
                <a:lnTo>
                  <a:pt x="851" y="234"/>
                </a:lnTo>
                <a:lnTo>
                  <a:pt x="832" y="232"/>
                </a:lnTo>
                <a:lnTo>
                  <a:pt x="792" y="228"/>
                </a:lnTo>
                <a:lnTo>
                  <a:pt x="751" y="227"/>
                </a:lnTo>
                <a:lnTo>
                  <a:pt x="723" y="228"/>
                </a:lnTo>
                <a:lnTo>
                  <a:pt x="696" y="230"/>
                </a:lnTo>
                <a:lnTo>
                  <a:pt x="668" y="234"/>
                </a:lnTo>
                <a:lnTo>
                  <a:pt x="643" y="237"/>
                </a:lnTo>
                <a:lnTo>
                  <a:pt x="619" y="242"/>
                </a:lnTo>
                <a:lnTo>
                  <a:pt x="597" y="249"/>
                </a:lnTo>
                <a:lnTo>
                  <a:pt x="574" y="257"/>
                </a:lnTo>
                <a:lnTo>
                  <a:pt x="553" y="265"/>
                </a:lnTo>
                <a:lnTo>
                  <a:pt x="532" y="275"/>
                </a:lnTo>
                <a:lnTo>
                  <a:pt x="514" y="285"/>
                </a:lnTo>
                <a:lnTo>
                  <a:pt x="495" y="296"/>
                </a:lnTo>
                <a:lnTo>
                  <a:pt x="478" y="309"/>
                </a:lnTo>
                <a:lnTo>
                  <a:pt x="462" y="321"/>
                </a:lnTo>
                <a:lnTo>
                  <a:pt x="446" y="335"/>
                </a:lnTo>
                <a:lnTo>
                  <a:pt x="432" y="349"/>
                </a:lnTo>
                <a:lnTo>
                  <a:pt x="418" y="364"/>
                </a:lnTo>
                <a:lnTo>
                  <a:pt x="406" y="379"/>
                </a:lnTo>
                <a:lnTo>
                  <a:pt x="394" y="396"/>
                </a:lnTo>
                <a:lnTo>
                  <a:pt x="383" y="413"/>
                </a:lnTo>
                <a:lnTo>
                  <a:pt x="373" y="431"/>
                </a:lnTo>
                <a:lnTo>
                  <a:pt x="365" y="448"/>
                </a:lnTo>
                <a:lnTo>
                  <a:pt x="356" y="466"/>
                </a:lnTo>
                <a:lnTo>
                  <a:pt x="348" y="485"/>
                </a:lnTo>
                <a:lnTo>
                  <a:pt x="342" y="503"/>
                </a:lnTo>
                <a:lnTo>
                  <a:pt x="336" y="523"/>
                </a:lnTo>
                <a:lnTo>
                  <a:pt x="331" y="543"/>
                </a:lnTo>
                <a:lnTo>
                  <a:pt x="327" y="563"/>
                </a:lnTo>
                <a:lnTo>
                  <a:pt x="323" y="583"/>
                </a:lnTo>
                <a:lnTo>
                  <a:pt x="321" y="603"/>
                </a:lnTo>
                <a:lnTo>
                  <a:pt x="319" y="623"/>
                </a:lnTo>
                <a:lnTo>
                  <a:pt x="318" y="644"/>
                </a:lnTo>
                <a:lnTo>
                  <a:pt x="318" y="664"/>
                </a:lnTo>
                <a:lnTo>
                  <a:pt x="318" y="683"/>
                </a:lnTo>
                <a:lnTo>
                  <a:pt x="319" y="701"/>
                </a:lnTo>
                <a:lnTo>
                  <a:pt x="321" y="719"/>
                </a:lnTo>
                <a:lnTo>
                  <a:pt x="323" y="736"/>
                </a:lnTo>
                <a:lnTo>
                  <a:pt x="327" y="753"/>
                </a:lnTo>
                <a:lnTo>
                  <a:pt x="331" y="768"/>
                </a:lnTo>
                <a:lnTo>
                  <a:pt x="335" y="783"/>
                </a:lnTo>
                <a:lnTo>
                  <a:pt x="341" y="797"/>
                </a:lnTo>
                <a:lnTo>
                  <a:pt x="347" y="811"/>
                </a:lnTo>
                <a:lnTo>
                  <a:pt x="354" y="824"/>
                </a:lnTo>
                <a:lnTo>
                  <a:pt x="361" y="837"/>
                </a:lnTo>
                <a:lnTo>
                  <a:pt x="369" y="849"/>
                </a:lnTo>
                <a:lnTo>
                  <a:pt x="378" y="860"/>
                </a:lnTo>
                <a:lnTo>
                  <a:pt x="387" y="871"/>
                </a:lnTo>
                <a:lnTo>
                  <a:pt x="396" y="882"/>
                </a:lnTo>
                <a:lnTo>
                  <a:pt x="406" y="892"/>
                </a:lnTo>
                <a:lnTo>
                  <a:pt x="417" y="900"/>
                </a:lnTo>
                <a:lnTo>
                  <a:pt x="428" y="909"/>
                </a:lnTo>
                <a:lnTo>
                  <a:pt x="440" y="917"/>
                </a:lnTo>
                <a:lnTo>
                  <a:pt x="452" y="923"/>
                </a:lnTo>
                <a:lnTo>
                  <a:pt x="465" y="930"/>
                </a:lnTo>
                <a:lnTo>
                  <a:pt x="478" y="936"/>
                </a:lnTo>
                <a:lnTo>
                  <a:pt x="492" y="942"/>
                </a:lnTo>
                <a:lnTo>
                  <a:pt x="506" y="946"/>
                </a:lnTo>
                <a:lnTo>
                  <a:pt x="520" y="950"/>
                </a:lnTo>
                <a:lnTo>
                  <a:pt x="536" y="955"/>
                </a:lnTo>
                <a:lnTo>
                  <a:pt x="551" y="958"/>
                </a:lnTo>
                <a:lnTo>
                  <a:pt x="567" y="960"/>
                </a:lnTo>
                <a:lnTo>
                  <a:pt x="584" y="962"/>
                </a:lnTo>
                <a:lnTo>
                  <a:pt x="600" y="964"/>
                </a:lnTo>
                <a:lnTo>
                  <a:pt x="616" y="965"/>
                </a:lnTo>
                <a:lnTo>
                  <a:pt x="634" y="965"/>
                </a:lnTo>
                <a:lnTo>
                  <a:pt x="675" y="964"/>
                </a:lnTo>
                <a:lnTo>
                  <a:pt x="715" y="960"/>
                </a:lnTo>
                <a:lnTo>
                  <a:pt x="753" y="955"/>
                </a:lnTo>
                <a:lnTo>
                  <a:pt x="792" y="948"/>
                </a:lnTo>
                <a:lnTo>
                  <a:pt x="810" y="944"/>
                </a:lnTo>
                <a:lnTo>
                  <a:pt x="827" y="938"/>
                </a:lnTo>
                <a:lnTo>
                  <a:pt x="845" y="933"/>
                </a:lnTo>
                <a:lnTo>
                  <a:pt x="862" y="928"/>
                </a:lnTo>
                <a:lnTo>
                  <a:pt x="879" y="921"/>
                </a:lnTo>
                <a:lnTo>
                  <a:pt x="895" y="915"/>
                </a:lnTo>
                <a:lnTo>
                  <a:pt x="911" y="908"/>
                </a:lnTo>
                <a:lnTo>
                  <a:pt x="927" y="900"/>
                </a:lnTo>
                <a:lnTo>
                  <a:pt x="894" y="1148"/>
                </a:lnTo>
                <a:lnTo>
                  <a:pt x="863" y="1157"/>
                </a:lnTo>
                <a:lnTo>
                  <a:pt x="829" y="1166"/>
                </a:lnTo>
                <a:lnTo>
                  <a:pt x="790" y="1173"/>
                </a:lnTo>
                <a:lnTo>
                  <a:pt x="751" y="1180"/>
                </a:lnTo>
                <a:lnTo>
                  <a:pt x="709" y="1185"/>
                </a:lnTo>
                <a:lnTo>
                  <a:pt x="667" y="1190"/>
                </a:lnTo>
                <a:lnTo>
                  <a:pt x="626" y="1192"/>
                </a:lnTo>
                <a:lnTo>
                  <a:pt x="586" y="1193"/>
                </a:lnTo>
                <a:lnTo>
                  <a:pt x="551" y="1192"/>
                </a:lnTo>
                <a:lnTo>
                  <a:pt x="518" y="1191"/>
                </a:lnTo>
                <a:lnTo>
                  <a:pt x="486" y="1188"/>
                </a:lnTo>
                <a:lnTo>
                  <a:pt x="454" y="1183"/>
                </a:lnTo>
                <a:lnTo>
                  <a:pt x="424" y="1178"/>
                </a:lnTo>
                <a:lnTo>
                  <a:pt x="393" y="1170"/>
                </a:lnTo>
                <a:lnTo>
                  <a:pt x="365" y="1163"/>
                </a:lnTo>
                <a:lnTo>
                  <a:pt x="338" y="1154"/>
                </a:lnTo>
                <a:lnTo>
                  <a:pt x="310" y="1144"/>
                </a:lnTo>
                <a:lnTo>
                  <a:pt x="285" y="1132"/>
                </a:lnTo>
                <a:lnTo>
                  <a:pt x="260" y="1120"/>
                </a:lnTo>
                <a:lnTo>
                  <a:pt x="236" y="1107"/>
                </a:lnTo>
                <a:lnTo>
                  <a:pt x="214" y="1092"/>
                </a:lnTo>
                <a:lnTo>
                  <a:pt x="193" y="1077"/>
                </a:lnTo>
                <a:lnTo>
                  <a:pt x="172" y="1060"/>
                </a:lnTo>
                <a:lnTo>
                  <a:pt x="154" y="1043"/>
                </a:lnTo>
                <a:lnTo>
                  <a:pt x="135" y="1026"/>
                </a:lnTo>
                <a:lnTo>
                  <a:pt x="118" y="1006"/>
                </a:lnTo>
                <a:lnTo>
                  <a:pt x="102" y="986"/>
                </a:lnTo>
                <a:lnTo>
                  <a:pt x="87" y="966"/>
                </a:lnTo>
                <a:lnTo>
                  <a:pt x="73" y="944"/>
                </a:lnTo>
                <a:lnTo>
                  <a:pt x="61" y="921"/>
                </a:lnTo>
                <a:lnTo>
                  <a:pt x="49" y="898"/>
                </a:lnTo>
                <a:lnTo>
                  <a:pt x="39" y="873"/>
                </a:lnTo>
                <a:lnTo>
                  <a:pt x="30" y="849"/>
                </a:lnTo>
                <a:lnTo>
                  <a:pt x="22" y="823"/>
                </a:lnTo>
                <a:lnTo>
                  <a:pt x="15" y="797"/>
                </a:lnTo>
                <a:lnTo>
                  <a:pt x="10" y="770"/>
                </a:lnTo>
                <a:lnTo>
                  <a:pt x="5" y="743"/>
                </a:lnTo>
                <a:lnTo>
                  <a:pt x="2" y="714"/>
                </a:lnTo>
                <a:lnTo>
                  <a:pt x="1" y="685"/>
                </a:lnTo>
                <a:lnTo>
                  <a:pt x="0" y="656"/>
                </a:lnTo>
                <a:lnTo>
                  <a:pt x="1" y="620"/>
                </a:lnTo>
                <a:lnTo>
                  <a:pt x="3" y="585"/>
                </a:lnTo>
                <a:lnTo>
                  <a:pt x="7" y="551"/>
                </a:lnTo>
                <a:lnTo>
                  <a:pt x="12" y="518"/>
                </a:lnTo>
                <a:lnTo>
                  <a:pt x="20" y="485"/>
                </a:lnTo>
                <a:lnTo>
                  <a:pt x="27" y="452"/>
                </a:lnTo>
                <a:lnTo>
                  <a:pt x="38" y="422"/>
                </a:lnTo>
                <a:lnTo>
                  <a:pt x="49" y="391"/>
                </a:lnTo>
                <a:lnTo>
                  <a:pt x="62" y="362"/>
                </a:lnTo>
                <a:lnTo>
                  <a:pt x="76" y="334"/>
                </a:lnTo>
                <a:lnTo>
                  <a:pt x="91" y="307"/>
                </a:lnTo>
                <a:lnTo>
                  <a:pt x="108" y="279"/>
                </a:lnTo>
                <a:lnTo>
                  <a:pt x="126" y="254"/>
                </a:lnTo>
                <a:lnTo>
                  <a:pt x="146" y="229"/>
                </a:lnTo>
                <a:lnTo>
                  <a:pt x="167" y="206"/>
                </a:lnTo>
                <a:lnTo>
                  <a:pt x="189" y="184"/>
                </a:lnTo>
                <a:lnTo>
                  <a:pt x="212" y="163"/>
                </a:lnTo>
                <a:lnTo>
                  <a:pt x="237" y="142"/>
                </a:lnTo>
                <a:lnTo>
                  <a:pt x="263" y="124"/>
                </a:lnTo>
                <a:lnTo>
                  <a:pt x="291" y="106"/>
                </a:lnTo>
                <a:lnTo>
                  <a:pt x="319" y="90"/>
                </a:lnTo>
                <a:lnTo>
                  <a:pt x="348" y="75"/>
                </a:lnTo>
                <a:lnTo>
                  <a:pt x="379" y="61"/>
                </a:lnTo>
                <a:lnTo>
                  <a:pt x="410" y="48"/>
                </a:lnTo>
                <a:lnTo>
                  <a:pt x="443" y="37"/>
                </a:lnTo>
                <a:lnTo>
                  <a:pt x="477" y="27"/>
                </a:lnTo>
                <a:lnTo>
                  <a:pt x="513" y="18"/>
                </a:lnTo>
                <a:lnTo>
                  <a:pt x="549" y="12"/>
                </a:lnTo>
                <a:lnTo>
                  <a:pt x="586" y="6"/>
                </a:lnTo>
                <a:lnTo>
                  <a:pt x="624" y="3"/>
                </a:lnTo>
                <a:lnTo>
                  <a:pt x="663" y="0"/>
                </a:lnTo>
                <a:lnTo>
                  <a:pt x="703" y="0"/>
                </a:lnTo>
                <a:lnTo>
                  <a:pt x="744" y="0"/>
                </a:lnTo>
                <a:lnTo>
                  <a:pt x="782" y="1"/>
                </a:lnTo>
                <a:lnTo>
                  <a:pt x="818" y="3"/>
                </a:lnTo>
                <a:lnTo>
                  <a:pt x="851" y="6"/>
                </a:lnTo>
                <a:lnTo>
                  <a:pt x="884" y="9"/>
                </a:lnTo>
                <a:lnTo>
                  <a:pt x="913" y="13"/>
                </a:lnTo>
                <a:lnTo>
                  <a:pt x="942" y="17"/>
                </a:lnTo>
                <a:lnTo>
                  <a:pt x="967" y="22"/>
                </a:lnTo>
                <a:lnTo>
                  <a:pt x="1014" y="31"/>
                </a:lnTo>
                <a:lnTo>
                  <a:pt x="1053" y="41"/>
                </a:lnTo>
                <a:lnTo>
                  <a:pt x="1085" y="52"/>
                </a:lnTo>
                <a:lnTo>
                  <a:pt x="1112" y="61"/>
                </a:lnTo>
                <a:lnTo>
                  <a:pt x="1084" y="1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1"/>
          <p:cNvSpPr/>
          <p:nvPr/>
        </p:nvSpPr>
        <p:spPr>
          <a:xfrm>
            <a:off x="6552396" y="6026841"/>
            <a:ext cx="379906" cy="186630"/>
          </a:xfrm>
          <a:custGeom>
            <a:avLst/>
            <a:gdLst/>
            <a:ahLst/>
            <a:cxnLst/>
            <a:rect l="l" t="t" r="r" b="b"/>
            <a:pathLst>
              <a:path w="2764" h="1357" extrusionOk="0">
                <a:moveTo>
                  <a:pt x="2628" y="741"/>
                </a:moveTo>
                <a:lnTo>
                  <a:pt x="2576" y="741"/>
                </a:lnTo>
                <a:lnTo>
                  <a:pt x="2523" y="741"/>
                </a:lnTo>
                <a:lnTo>
                  <a:pt x="2469" y="741"/>
                </a:lnTo>
                <a:lnTo>
                  <a:pt x="2417" y="741"/>
                </a:lnTo>
                <a:lnTo>
                  <a:pt x="2364" y="741"/>
                </a:lnTo>
                <a:lnTo>
                  <a:pt x="2311" y="741"/>
                </a:lnTo>
                <a:lnTo>
                  <a:pt x="2258" y="741"/>
                </a:lnTo>
                <a:lnTo>
                  <a:pt x="2206" y="741"/>
                </a:lnTo>
                <a:lnTo>
                  <a:pt x="2206" y="741"/>
                </a:lnTo>
                <a:lnTo>
                  <a:pt x="2206" y="741"/>
                </a:lnTo>
                <a:lnTo>
                  <a:pt x="2189" y="704"/>
                </a:lnTo>
                <a:lnTo>
                  <a:pt x="2172" y="668"/>
                </a:lnTo>
                <a:lnTo>
                  <a:pt x="2155" y="632"/>
                </a:lnTo>
                <a:lnTo>
                  <a:pt x="2138" y="596"/>
                </a:lnTo>
                <a:lnTo>
                  <a:pt x="2098" y="596"/>
                </a:lnTo>
                <a:lnTo>
                  <a:pt x="2057" y="596"/>
                </a:lnTo>
                <a:lnTo>
                  <a:pt x="2016" y="596"/>
                </a:lnTo>
                <a:lnTo>
                  <a:pt x="1976" y="596"/>
                </a:lnTo>
                <a:lnTo>
                  <a:pt x="1935" y="596"/>
                </a:lnTo>
                <a:lnTo>
                  <a:pt x="1894" y="596"/>
                </a:lnTo>
                <a:lnTo>
                  <a:pt x="1853" y="596"/>
                </a:lnTo>
                <a:lnTo>
                  <a:pt x="1813" y="596"/>
                </a:lnTo>
                <a:lnTo>
                  <a:pt x="1803" y="596"/>
                </a:lnTo>
                <a:lnTo>
                  <a:pt x="1795" y="595"/>
                </a:lnTo>
                <a:lnTo>
                  <a:pt x="1786" y="592"/>
                </a:lnTo>
                <a:lnTo>
                  <a:pt x="1779" y="589"/>
                </a:lnTo>
                <a:lnTo>
                  <a:pt x="1772" y="585"/>
                </a:lnTo>
                <a:lnTo>
                  <a:pt x="1766" y="581"/>
                </a:lnTo>
                <a:lnTo>
                  <a:pt x="1759" y="575"/>
                </a:lnTo>
                <a:lnTo>
                  <a:pt x="1755" y="569"/>
                </a:lnTo>
                <a:lnTo>
                  <a:pt x="1749" y="564"/>
                </a:lnTo>
                <a:lnTo>
                  <a:pt x="1745" y="557"/>
                </a:lnTo>
                <a:lnTo>
                  <a:pt x="1742" y="549"/>
                </a:lnTo>
                <a:lnTo>
                  <a:pt x="1739" y="542"/>
                </a:lnTo>
                <a:lnTo>
                  <a:pt x="1735" y="527"/>
                </a:lnTo>
                <a:lnTo>
                  <a:pt x="1734" y="510"/>
                </a:lnTo>
                <a:lnTo>
                  <a:pt x="1734" y="496"/>
                </a:lnTo>
                <a:lnTo>
                  <a:pt x="1734" y="484"/>
                </a:lnTo>
                <a:lnTo>
                  <a:pt x="1737" y="479"/>
                </a:lnTo>
                <a:lnTo>
                  <a:pt x="1739" y="476"/>
                </a:lnTo>
                <a:lnTo>
                  <a:pt x="1745" y="473"/>
                </a:lnTo>
                <a:lnTo>
                  <a:pt x="1754" y="472"/>
                </a:lnTo>
                <a:lnTo>
                  <a:pt x="1762" y="472"/>
                </a:lnTo>
                <a:lnTo>
                  <a:pt x="1772" y="472"/>
                </a:lnTo>
                <a:lnTo>
                  <a:pt x="1810" y="472"/>
                </a:lnTo>
                <a:lnTo>
                  <a:pt x="1850" y="472"/>
                </a:lnTo>
                <a:lnTo>
                  <a:pt x="1888" y="472"/>
                </a:lnTo>
                <a:lnTo>
                  <a:pt x="1927" y="472"/>
                </a:lnTo>
                <a:lnTo>
                  <a:pt x="1965" y="472"/>
                </a:lnTo>
                <a:lnTo>
                  <a:pt x="2003" y="472"/>
                </a:lnTo>
                <a:lnTo>
                  <a:pt x="204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81" y="472"/>
                </a:lnTo>
                <a:lnTo>
                  <a:pt x="2064" y="428"/>
                </a:lnTo>
                <a:lnTo>
                  <a:pt x="2047" y="384"/>
                </a:lnTo>
                <a:lnTo>
                  <a:pt x="2030" y="341"/>
                </a:lnTo>
                <a:lnTo>
                  <a:pt x="2013" y="297"/>
                </a:lnTo>
                <a:lnTo>
                  <a:pt x="2013" y="297"/>
                </a:lnTo>
                <a:lnTo>
                  <a:pt x="2013" y="297"/>
                </a:lnTo>
                <a:lnTo>
                  <a:pt x="2010" y="293"/>
                </a:lnTo>
                <a:lnTo>
                  <a:pt x="2007" y="289"/>
                </a:lnTo>
                <a:lnTo>
                  <a:pt x="2003" y="286"/>
                </a:lnTo>
                <a:lnTo>
                  <a:pt x="1999" y="283"/>
                </a:lnTo>
                <a:lnTo>
                  <a:pt x="1987" y="280"/>
                </a:lnTo>
                <a:lnTo>
                  <a:pt x="1975" y="279"/>
                </a:lnTo>
                <a:lnTo>
                  <a:pt x="1962" y="279"/>
                </a:lnTo>
                <a:lnTo>
                  <a:pt x="1951" y="279"/>
                </a:lnTo>
                <a:lnTo>
                  <a:pt x="1938" y="279"/>
                </a:lnTo>
                <a:lnTo>
                  <a:pt x="1927" y="279"/>
                </a:lnTo>
                <a:lnTo>
                  <a:pt x="1914" y="245"/>
                </a:lnTo>
                <a:lnTo>
                  <a:pt x="1900" y="211"/>
                </a:lnTo>
                <a:lnTo>
                  <a:pt x="1887" y="177"/>
                </a:lnTo>
                <a:lnTo>
                  <a:pt x="1874" y="144"/>
                </a:lnTo>
                <a:lnTo>
                  <a:pt x="1860" y="110"/>
                </a:lnTo>
                <a:lnTo>
                  <a:pt x="1847" y="76"/>
                </a:lnTo>
                <a:lnTo>
                  <a:pt x="1834" y="42"/>
                </a:lnTo>
                <a:lnTo>
                  <a:pt x="1820" y="8"/>
                </a:lnTo>
                <a:lnTo>
                  <a:pt x="1820" y="8"/>
                </a:lnTo>
                <a:lnTo>
                  <a:pt x="1820" y="8"/>
                </a:lnTo>
                <a:lnTo>
                  <a:pt x="1820" y="4"/>
                </a:lnTo>
                <a:lnTo>
                  <a:pt x="1820" y="0"/>
                </a:lnTo>
                <a:lnTo>
                  <a:pt x="1810" y="0"/>
                </a:lnTo>
                <a:lnTo>
                  <a:pt x="1802" y="0"/>
                </a:lnTo>
                <a:lnTo>
                  <a:pt x="1802" y="0"/>
                </a:lnTo>
                <a:lnTo>
                  <a:pt x="1802" y="0"/>
                </a:lnTo>
                <a:lnTo>
                  <a:pt x="1796" y="0"/>
                </a:lnTo>
                <a:lnTo>
                  <a:pt x="1792" y="0"/>
                </a:lnTo>
                <a:lnTo>
                  <a:pt x="1792" y="4"/>
                </a:lnTo>
                <a:lnTo>
                  <a:pt x="1792" y="8"/>
                </a:lnTo>
                <a:lnTo>
                  <a:pt x="1792" y="42"/>
                </a:lnTo>
                <a:lnTo>
                  <a:pt x="1792" y="76"/>
                </a:lnTo>
                <a:lnTo>
                  <a:pt x="1792" y="110"/>
                </a:lnTo>
                <a:lnTo>
                  <a:pt x="1792" y="144"/>
                </a:lnTo>
                <a:lnTo>
                  <a:pt x="1792" y="177"/>
                </a:lnTo>
                <a:lnTo>
                  <a:pt x="1792" y="211"/>
                </a:lnTo>
                <a:lnTo>
                  <a:pt x="1792" y="245"/>
                </a:lnTo>
                <a:lnTo>
                  <a:pt x="1792" y="279"/>
                </a:lnTo>
                <a:lnTo>
                  <a:pt x="1677" y="279"/>
                </a:lnTo>
                <a:lnTo>
                  <a:pt x="1562" y="279"/>
                </a:lnTo>
                <a:lnTo>
                  <a:pt x="1449" y="279"/>
                </a:lnTo>
                <a:lnTo>
                  <a:pt x="1334" y="279"/>
                </a:lnTo>
                <a:lnTo>
                  <a:pt x="1219" y="279"/>
                </a:lnTo>
                <a:lnTo>
                  <a:pt x="1106" y="279"/>
                </a:lnTo>
                <a:lnTo>
                  <a:pt x="991" y="279"/>
                </a:lnTo>
                <a:lnTo>
                  <a:pt x="876" y="279"/>
                </a:lnTo>
                <a:lnTo>
                  <a:pt x="876" y="279"/>
                </a:lnTo>
                <a:lnTo>
                  <a:pt x="876" y="279"/>
                </a:lnTo>
                <a:lnTo>
                  <a:pt x="865" y="279"/>
                </a:lnTo>
                <a:lnTo>
                  <a:pt x="854" y="280"/>
                </a:lnTo>
                <a:lnTo>
                  <a:pt x="849" y="283"/>
                </a:lnTo>
                <a:lnTo>
                  <a:pt x="845" y="286"/>
                </a:lnTo>
                <a:lnTo>
                  <a:pt x="841" y="290"/>
                </a:lnTo>
                <a:lnTo>
                  <a:pt x="838" y="297"/>
                </a:lnTo>
                <a:lnTo>
                  <a:pt x="821" y="341"/>
                </a:lnTo>
                <a:lnTo>
                  <a:pt x="804" y="384"/>
                </a:lnTo>
                <a:lnTo>
                  <a:pt x="788" y="428"/>
                </a:lnTo>
                <a:lnTo>
                  <a:pt x="771" y="472"/>
                </a:lnTo>
                <a:lnTo>
                  <a:pt x="737" y="472"/>
                </a:lnTo>
                <a:lnTo>
                  <a:pt x="703" y="472"/>
                </a:lnTo>
                <a:lnTo>
                  <a:pt x="669" y="472"/>
                </a:lnTo>
                <a:lnTo>
                  <a:pt x="635" y="472"/>
                </a:lnTo>
                <a:lnTo>
                  <a:pt x="601" y="472"/>
                </a:lnTo>
                <a:lnTo>
                  <a:pt x="569" y="472"/>
                </a:lnTo>
                <a:lnTo>
                  <a:pt x="535" y="472"/>
                </a:lnTo>
                <a:lnTo>
                  <a:pt x="501" y="472"/>
                </a:lnTo>
                <a:lnTo>
                  <a:pt x="489" y="470"/>
                </a:lnTo>
                <a:lnTo>
                  <a:pt x="478" y="472"/>
                </a:lnTo>
                <a:lnTo>
                  <a:pt x="471" y="473"/>
                </a:lnTo>
                <a:lnTo>
                  <a:pt x="465" y="476"/>
                </a:lnTo>
                <a:lnTo>
                  <a:pt x="461" y="479"/>
                </a:lnTo>
                <a:lnTo>
                  <a:pt x="457" y="483"/>
                </a:lnTo>
                <a:lnTo>
                  <a:pt x="451" y="494"/>
                </a:lnTo>
                <a:lnTo>
                  <a:pt x="444" y="508"/>
                </a:lnTo>
                <a:lnTo>
                  <a:pt x="431" y="535"/>
                </a:lnTo>
                <a:lnTo>
                  <a:pt x="418" y="564"/>
                </a:lnTo>
                <a:lnTo>
                  <a:pt x="404" y="592"/>
                </a:lnTo>
                <a:lnTo>
                  <a:pt x="392" y="619"/>
                </a:lnTo>
                <a:lnTo>
                  <a:pt x="377" y="647"/>
                </a:lnTo>
                <a:lnTo>
                  <a:pt x="365" y="676"/>
                </a:lnTo>
                <a:lnTo>
                  <a:pt x="350" y="703"/>
                </a:lnTo>
                <a:lnTo>
                  <a:pt x="338" y="731"/>
                </a:lnTo>
                <a:lnTo>
                  <a:pt x="338" y="731"/>
                </a:lnTo>
                <a:lnTo>
                  <a:pt x="338" y="731"/>
                </a:lnTo>
                <a:lnTo>
                  <a:pt x="338" y="735"/>
                </a:lnTo>
                <a:lnTo>
                  <a:pt x="338" y="741"/>
                </a:lnTo>
                <a:lnTo>
                  <a:pt x="304" y="741"/>
                </a:lnTo>
                <a:lnTo>
                  <a:pt x="270" y="741"/>
                </a:lnTo>
                <a:lnTo>
                  <a:pt x="237" y="741"/>
                </a:lnTo>
                <a:lnTo>
                  <a:pt x="203" y="741"/>
                </a:lnTo>
                <a:lnTo>
                  <a:pt x="169" y="741"/>
                </a:lnTo>
                <a:lnTo>
                  <a:pt x="135" y="741"/>
                </a:lnTo>
                <a:lnTo>
                  <a:pt x="102" y="741"/>
                </a:lnTo>
                <a:lnTo>
                  <a:pt x="68" y="741"/>
                </a:lnTo>
                <a:lnTo>
                  <a:pt x="68" y="741"/>
                </a:lnTo>
                <a:lnTo>
                  <a:pt x="68" y="741"/>
                </a:lnTo>
                <a:lnTo>
                  <a:pt x="56" y="741"/>
                </a:lnTo>
                <a:lnTo>
                  <a:pt x="46" y="742"/>
                </a:lnTo>
                <a:lnTo>
                  <a:pt x="36" y="745"/>
                </a:lnTo>
                <a:lnTo>
                  <a:pt x="27" y="748"/>
                </a:lnTo>
                <a:lnTo>
                  <a:pt x="20" y="752"/>
                </a:lnTo>
                <a:lnTo>
                  <a:pt x="14" y="758"/>
                </a:lnTo>
                <a:lnTo>
                  <a:pt x="10" y="763"/>
                </a:lnTo>
                <a:lnTo>
                  <a:pt x="6" y="769"/>
                </a:lnTo>
                <a:lnTo>
                  <a:pt x="3" y="776"/>
                </a:lnTo>
                <a:lnTo>
                  <a:pt x="2" y="785"/>
                </a:lnTo>
                <a:lnTo>
                  <a:pt x="0" y="792"/>
                </a:lnTo>
                <a:lnTo>
                  <a:pt x="0" y="800"/>
                </a:lnTo>
                <a:lnTo>
                  <a:pt x="2" y="819"/>
                </a:lnTo>
                <a:lnTo>
                  <a:pt x="6" y="839"/>
                </a:lnTo>
                <a:lnTo>
                  <a:pt x="27" y="905"/>
                </a:lnTo>
                <a:lnTo>
                  <a:pt x="47" y="967"/>
                </a:lnTo>
                <a:lnTo>
                  <a:pt x="67" y="1026"/>
                </a:lnTo>
                <a:lnTo>
                  <a:pt x="87" y="1081"/>
                </a:lnTo>
                <a:lnTo>
                  <a:pt x="109" y="1136"/>
                </a:lnTo>
                <a:lnTo>
                  <a:pt x="134" y="1194"/>
                </a:lnTo>
                <a:lnTo>
                  <a:pt x="162" y="1254"/>
                </a:lnTo>
                <a:lnTo>
                  <a:pt x="193" y="1318"/>
                </a:lnTo>
                <a:lnTo>
                  <a:pt x="193" y="1318"/>
                </a:lnTo>
                <a:lnTo>
                  <a:pt x="193" y="1318"/>
                </a:lnTo>
                <a:lnTo>
                  <a:pt x="199" y="1329"/>
                </a:lnTo>
                <a:lnTo>
                  <a:pt x="204" y="1337"/>
                </a:lnTo>
                <a:lnTo>
                  <a:pt x="209" y="1344"/>
                </a:lnTo>
                <a:lnTo>
                  <a:pt x="214" y="1349"/>
                </a:lnTo>
                <a:lnTo>
                  <a:pt x="221" y="1353"/>
                </a:lnTo>
                <a:lnTo>
                  <a:pt x="230" y="1354"/>
                </a:lnTo>
                <a:lnTo>
                  <a:pt x="240" y="1356"/>
                </a:lnTo>
                <a:lnTo>
                  <a:pt x="251" y="1357"/>
                </a:lnTo>
                <a:lnTo>
                  <a:pt x="383" y="1357"/>
                </a:lnTo>
                <a:lnTo>
                  <a:pt x="515" y="1357"/>
                </a:lnTo>
                <a:lnTo>
                  <a:pt x="648" y="1357"/>
                </a:lnTo>
                <a:lnTo>
                  <a:pt x="780" y="1357"/>
                </a:lnTo>
                <a:lnTo>
                  <a:pt x="912" y="1357"/>
                </a:lnTo>
                <a:lnTo>
                  <a:pt x="1043" y="1357"/>
                </a:lnTo>
                <a:lnTo>
                  <a:pt x="1175" y="1357"/>
                </a:lnTo>
                <a:lnTo>
                  <a:pt x="1309" y="1357"/>
                </a:lnTo>
                <a:lnTo>
                  <a:pt x="1440" y="1357"/>
                </a:lnTo>
                <a:lnTo>
                  <a:pt x="1572" y="1357"/>
                </a:lnTo>
                <a:lnTo>
                  <a:pt x="1704" y="1357"/>
                </a:lnTo>
                <a:lnTo>
                  <a:pt x="1836" y="1357"/>
                </a:lnTo>
                <a:lnTo>
                  <a:pt x="1968" y="1357"/>
                </a:lnTo>
                <a:lnTo>
                  <a:pt x="2101" y="1357"/>
                </a:lnTo>
                <a:lnTo>
                  <a:pt x="2233" y="1357"/>
                </a:lnTo>
                <a:lnTo>
                  <a:pt x="2364" y="1357"/>
                </a:lnTo>
                <a:lnTo>
                  <a:pt x="2374" y="1356"/>
                </a:lnTo>
                <a:lnTo>
                  <a:pt x="2383" y="1354"/>
                </a:lnTo>
                <a:lnTo>
                  <a:pt x="2391" y="1353"/>
                </a:lnTo>
                <a:lnTo>
                  <a:pt x="2399" y="1350"/>
                </a:lnTo>
                <a:lnTo>
                  <a:pt x="2406" y="1347"/>
                </a:lnTo>
                <a:lnTo>
                  <a:pt x="2411" y="1343"/>
                </a:lnTo>
                <a:lnTo>
                  <a:pt x="2417" y="1339"/>
                </a:lnTo>
                <a:lnTo>
                  <a:pt x="2423" y="1333"/>
                </a:lnTo>
                <a:lnTo>
                  <a:pt x="2433" y="1322"/>
                </a:lnTo>
                <a:lnTo>
                  <a:pt x="2441" y="1309"/>
                </a:lnTo>
                <a:lnTo>
                  <a:pt x="2450" y="1295"/>
                </a:lnTo>
                <a:lnTo>
                  <a:pt x="2458" y="1281"/>
                </a:lnTo>
                <a:lnTo>
                  <a:pt x="2489" y="1227"/>
                </a:lnTo>
                <a:lnTo>
                  <a:pt x="2522" y="1174"/>
                </a:lnTo>
                <a:lnTo>
                  <a:pt x="2554" y="1122"/>
                </a:lnTo>
                <a:lnTo>
                  <a:pt x="2587" y="1071"/>
                </a:lnTo>
                <a:lnTo>
                  <a:pt x="2621" y="1021"/>
                </a:lnTo>
                <a:lnTo>
                  <a:pt x="2655" y="972"/>
                </a:lnTo>
                <a:lnTo>
                  <a:pt x="2690" y="921"/>
                </a:lnTo>
                <a:lnTo>
                  <a:pt x="2727" y="871"/>
                </a:lnTo>
                <a:lnTo>
                  <a:pt x="2742" y="850"/>
                </a:lnTo>
                <a:lnTo>
                  <a:pt x="2753" y="830"/>
                </a:lnTo>
                <a:lnTo>
                  <a:pt x="2760" y="814"/>
                </a:lnTo>
                <a:lnTo>
                  <a:pt x="2763" y="799"/>
                </a:lnTo>
                <a:lnTo>
                  <a:pt x="2764" y="793"/>
                </a:lnTo>
                <a:lnTo>
                  <a:pt x="2764" y="788"/>
                </a:lnTo>
                <a:lnTo>
                  <a:pt x="2764" y="782"/>
                </a:lnTo>
                <a:lnTo>
                  <a:pt x="2763" y="776"/>
                </a:lnTo>
                <a:lnTo>
                  <a:pt x="2760" y="772"/>
                </a:lnTo>
                <a:lnTo>
                  <a:pt x="2757" y="768"/>
                </a:lnTo>
                <a:lnTo>
                  <a:pt x="2754" y="763"/>
                </a:lnTo>
                <a:lnTo>
                  <a:pt x="2750" y="761"/>
                </a:lnTo>
                <a:lnTo>
                  <a:pt x="2740" y="755"/>
                </a:lnTo>
                <a:lnTo>
                  <a:pt x="2729" y="749"/>
                </a:lnTo>
                <a:lnTo>
                  <a:pt x="2716" y="746"/>
                </a:lnTo>
                <a:lnTo>
                  <a:pt x="2700" y="744"/>
                </a:lnTo>
                <a:lnTo>
                  <a:pt x="2666" y="741"/>
                </a:lnTo>
                <a:lnTo>
                  <a:pt x="2628" y="74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1"/>
          <p:cNvSpPr/>
          <p:nvPr/>
        </p:nvSpPr>
        <p:spPr>
          <a:xfrm>
            <a:off x="6133983" y="5957613"/>
            <a:ext cx="368343" cy="330810"/>
          </a:xfrm>
          <a:custGeom>
            <a:avLst/>
            <a:gdLst/>
            <a:ahLst/>
            <a:cxnLst/>
            <a:rect l="l" t="t" r="r" b="b"/>
            <a:pathLst>
              <a:path w="2359" h="2118" extrusionOk="0">
                <a:moveTo>
                  <a:pt x="1050" y="225"/>
                </a:moveTo>
                <a:lnTo>
                  <a:pt x="1239" y="225"/>
                </a:lnTo>
                <a:lnTo>
                  <a:pt x="1247" y="225"/>
                </a:lnTo>
                <a:lnTo>
                  <a:pt x="1256" y="227"/>
                </a:lnTo>
                <a:lnTo>
                  <a:pt x="1263" y="229"/>
                </a:lnTo>
                <a:lnTo>
                  <a:pt x="1271" y="232"/>
                </a:lnTo>
                <a:lnTo>
                  <a:pt x="1278" y="235"/>
                </a:lnTo>
                <a:lnTo>
                  <a:pt x="1286" y="239"/>
                </a:lnTo>
                <a:lnTo>
                  <a:pt x="1291" y="244"/>
                </a:lnTo>
                <a:lnTo>
                  <a:pt x="1297" y="249"/>
                </a:lnTo>
                <a:lnTo>
                  <a:pt x="1303" y="255"/>
                </a:lnTo>
                <a:lnTo>
                  <a:pt x="1308" y="262"/>
                </a:lnTo>
                <a:lnTo>
                  <a:pt x="1312" y="269"/>
                </a:lnTo>
                <a:lnTo>
                  <a:pt x="1315" y="276"/>
                </a:lnTo>
                <a:lnTo>
                  <a:pt x="1318" y="283"/>
                </a:lnTo>
                <a:lnTo>
                  <a:pt x="1320" y="292"/>
                </a:lnTo>
                <a:lnTo>
                  <a:pt x="1321" y="300"/>
                </a:lnTo>
                <a:lnTo>
                  <a:pt x="1322" y="309"/>
                </a:lnTo>
                <a:lnTo>
                  <a:pt x="1322" y="309"/>
                </a:lnTo>
                <a:lnTo>
                  <a:pt x="1321" y="317"/>
                </a:lnTo>
                <a:lnTo>
                  <a:pt x="1320" y="324"/>
                </a:lnTo>
                <a:lnTo>
                  <a:pt x="1318" y="333"/>
                </a:lnTo>
                <a:lnTo>
                  <a:pt x="1315" y="340"/>
                </a:lnTo>
                <a:lnTo>
                  <a:pt x="1312" y="347"/>
                </a:lnTo>
                <a:lnTo>
                  <a:pt x="1308" y="354"/>
                </a:lnTo>
                <a:lnTo>
                  <a:pt x="1303" y="361"/>
                </a:lnTo>
                <a:lnTo>
                  <a:pt x="1297" y="367"/>
                </a:lnTo>
                <a:lnTo>
                  <a:pt x="1291" y="373"/>
                </a:lnTo>
                <a:lnTo>
                  <a:pt x="1286" y="377"/>
                </a:lnTo>
                <a:lnTo>
                  <a:pt x="1278" y="381"/>
                </a:lnTo>
                <a:lnTo>
                  <a:pt x="1271" y="385"/>
                </a:lnTo>
                <a:lnTo>
                  <a:pt x="1263" y="388"/>
                </a:lnTo>
                <a:lnTo>
                  <a:pt x="1256" y="390"/>
                </a:lnTo>
                <a:lnTo>
                  <a:pt x="1247" y="391"/>
                </a:lnTo>
                <a:lnTo>
                  <a:pt x="1239" y="391"/>
                </a:lnTo>
                <a:lnTo>
                  <a:pt x="1169" y="391"/>
                </a:lnTo>
                <a:lnTo>
                  <a:pt x="1195" y="426"/>
                </a:lnTo>
                <a:lnTo>
                  <a:pt x="1219" y="460"/>
                </a:lnTo>
                <a:lnTo>
                  <a:pt x="1243" y="494"/>
                </a:lnTo>
                <a:lnTo>
                  <a:pt x="1266" y="527"/>
                </a:lnTo>
                <a:lnTo>
                  <a:pt x="1454" y="527"/>
                </a:lnTo>
                <a:lnTo>
                  <a:pt x="1463" y="527"/>
                </a:lnTo>
                <a:lnTo>
                  <a:pt x="1471" y="528"/>
                </a:lnTo>
                <a:lnTo>
                  <a:pt x="1480" y="531"/>
                </a:lnTo>
                <a:lnTo>
                  <a:pt x="1487" y="534"/>
                </a:lnTo>
                <a:lnTo>
                  <a:pt x="1494" y="537"/>
                </a:lnTo>
                <a:lnTo>
                  <a:pt x="1501" y="541"/>
                </a:lnTo>
                <a:lnTo>
                  <a:pt x="1508" y="545"/>
                </a:lnTo>
                <a:lnTo>
                  <a:pt x="1514" y="551"/>
                </a:lnTo>
                <a:lnTo>
                  <a:pt x="1519" y="557"/>
                </a:lnTo>
                <a:lnTo>
                  <a:pt x="1524" y="564"/>
                </a:lnTo>
                <a:lnTo>
                  <a:pt x="1528" y="571"/>
                </a:lnTo>
                <a:lnTo>
                  <a:pt x="1531" y="578"/>
                </a:lnTo>
                <a:lnTo>
                  <a:pt x="1534" y="585"/>
                </a:lnTo>
                <a:lnTo>
                  <a:pt x="1536" y="594"/>
                </a:lnTo>
                <a:lnTo>
                  <a:pt x="1538" y="602"/>
                </a:lnTo>
                <a:lnTo>
                  <a:pt x="1538" y="611"/>
                </a:lnTo>
                <a:lnTo>
                  <a:pt x="1538" y="611"/>
                </a:lnTo>
                <a:lnTo>
                  <a:pt x="1538" y="619"/>
                </a:lnTo>
                <a:lnTo>
                  <a:pt x="1536" y="626"/>
                </a:lnTo>
                <a:lnTo>
                  <a:pt x="1534" y="635"/>
                </a:lnTo>
                <a:lnTo>
                  <a:pt x="1531" y="642"/>
                </a:lnTo>
                <a:lnTo>
                  <a:pt x="1528" y="649"/>
                </a:lnTo>
                <a:lnTo>
                  <a:pt x="1524" y="656"/>
                </a:lnTo>
                <a:lnTo>
                  <a:pt x="1519" y="663"/>
                </a:lnTo>
                <a:lnTo>
                  <a:pt x="1514" y="669"/>
                </a:lnTo>
                <a:lnTo>
                  <a:pt x="1508" y="674"/>
                </a:lnTo>
                <a:lnTo>
                  <a:pt x="1501" y="679"/>
                </a:lnTo>
                <a:lnTo>
                  <a:pt x="1494" y="683"/>
                </a:lnTo>
                <a:lnTo>
                  <a:pt x="1487" y="687"/>
                </a:lnTo>
                <a:lnTo>
                  <a:pt x="1480" y="689"/>
                </a:lnTo>
                <a:lnTo>
                  <a:pt x="1471" y="691"/>
                </a:lnTo>
                <a:lnTo>
                  <a:pt x="1463" y="693"/>
                </a:lnTo>
                <a:lnTo>
                  <a:pt x="1454" y="693"/>
                </a:lnTo>
                <a:lnTo>
                  <a:pt x="1383" y="693"/>
                </a:lnTo>
                <a:lnTo>
                  <a:pt x="1430" y="759"/>
                </a:lnTo>
                <a:lnTo>
                  <a:pt x="1470" y="816"/>
                </a:lnTo>
                <a:lnTo>
                  <a:pt x="1501" y="859"/>
                </a:lnTo>
                <a:lnTo>
                  <a:pt x="1521" y="886"/>
                </a:lnTo>
                <a:lnTo>
                  <a:pt x="2127" y="925"/>
                </a:lnTo>
                <a:lnTo>
                  <a:pt x="2127" y="925"/>
                </a:lnTo>
                <a:lnTo>
                  <a:pt x="2167" y="931"/>
                </a:lnTo>
                <a:lnTo>
                  <a:pt x="2203" y="938"/>
                </a:lnTo>
                <a:lnTo>
                  <a:pt x="2220" y="942"/>
                </a:lnTo>
                <a:lnTo>
                  <a:pt x="2235" y="946"/>
                </a:lnTo>
                <a:lnTo>
                  <a:pt x="2251" y="952"/>
                </a:lnTo>
                <a:lnTo>
                  <a:pt x="2265" y="958"/>
                </a:lnTo>
                <a:lnTo>
                  <a:pt x="2279" y="966"/>
                </a:lnTo>
                <a:lnTo>
                  <a:pt x="2292" y="975"/>
                </a:lnTo>
                <a:lnTo>
                  <a:pt x="2303" y="985"/>
                </a:lnTo>
                <a:lnTo>
                  <a:pt x="2316" y="996"/>
                </a:lnTo>
                <a:lnTo>
                  <a:pt x="2327" y="1009"/>
                </a:lnTo>
                <a:lnTo>
                  <a:pt x="2339" y="1024"/>
                </a:lnTo>
                <a:lnTo>
                  <a:pt x="2349" y="1040"/>
                </a:lnTo>
                <a:lnTo>
                  <a:pt x="2359" y="1060"/>
                </a:lnTo>
                <a:lnTo>
                  <a:pt x="2359" y="1060"/>
                </a:lnTo>
                <a:lnTo>
                  <a:pt x="2349" y="1078"/>
                </a:lnTo>
                <a:lnTo>
                  <a:pt x="2339" y="1095"/>
                </a:lnTo>
                <a:lnTo>
                  <a:pt x="2327" y="1109"/>
                </a:lnTo>
                <a:lnTo>
                  <a:pt x="2316" y="1124"/>
                </a:lnTo>
                <a:lnTo>
                  <a:pt x="2305" y="1135"/>
                </a:lnTo>
                <a:lnTo>
                  <a:pt x="2292" y="1145"/>
                </a:lnTo>
                <a:lnTo>
                  <a:pt x="2279" y="1153"/>
                </a:lnTo>
                <a:lnTo>
                  <a:pt x="2265" y="1160"/>
                </a:lnTo>
                <a:lnTo>
                  <a:pt x="2251" y="1168"/>
                </a:lnTo>
                <a:lnTo>
                  <a:pt x="2235" y="1173"/>
                </a:lnTo>
                <a:lnTo>
                  <a:pt x="2220" y="1177"/>
                </a:lnTo>
                <a:lnTo>
                  <a:pt x="2203" y="1182"/>
                </a:lnTo>
                <a:lnTo>
                  <a:pt x="2167" y="1189"/>
                </a:lnTo>
                <a:lnTo>
                  <a:pt x="2127" y="1194"/>
                </a:lnTo>
                <a:lnTo>
                  <a:pt x="2127" y="1194"/>
                </a:lnTo>
                <a:lnTo>
                  <a:pt x="1521" y="1233"/>
                </a:lnTo>
                <a:lnTo>
                  <a:pt x="1521" y="1233"/>
                </a:lnTo>
                <a:lnTo>
                  <a:pt x="1481" y="1288"/>
                </a:lnTo>
                <a:lnTo>
                  <a:pt x="1446" y="1339"/>
                </a:lnTo>
                <a:lnTo>
                  <a:pt x="1413" y="1384"/>
                </a:lnTo>
                <a:lnTo>
                  <a:pt x="1383" y="1425"/>
                </a:lnTo>
                <a:lnTo>
                  <a:pt x="1454" y="1425"/>
                </a:lnTo>
                <a:lnTo>
                  <a:pt x="1463" y="1427"/>
                </a:lnTo>
                <a:lnTo>
                  <a:pt x="1471" y="1428"/>
                </a:lnTo>
                <a:lnTo>
                  <a:pt x="1480" y="1430"/>
                </a:lnTo>
                <a:lnTo>
                  <a:pt x="1487" y="1433"/>
                </a:lnTo>
                <a:lnTo>
                  <a:pt x="1494" y="1435"/>
                </a:lnTo>
                <a:lnTo>
                  <a:pt x="1501" y="1440"/>
                </a:lnTo>
                <a:lnTo>
                  <a:pt x="1508" y="1445"/>
                </a:lnTo>
                <a:lnTo>
                  <a:pt x="1514" y="1451"/>
                </a:lnTo>
                <a:lnTo>
                  <a:pt x="1519" y="1457"/>
                </a:lnTo>
                <a:lnTo>
                  <a:pt x="1524" y="1462"/>
                </a:lnTo>
                <a:lnTo>
                  <a:pt x="1528" y="1469"/>
                </a:lnTo>
                <a:lnTo>
                  <a:pt x="1531" y="1476"/>
                </a:lnTo>
                <a:lnTo>
                  <a:pt x="1534" y="1485"/>
                </a:lnTo>
                <a:lnTo>
                  <a:pt x="1536" y="1492"/>
                </a:lnTo>
                <a:lnTo>
                  <a:pt x="1538" y="1501"/>
                </a:lnTo>
                <a:lnTo>
                  <a:pt x="1538" y="1509"/>
                </a:lnTo>
                <a:lnTo>
                  <a:pt x="1538" y="1509"/>
                </a:lnTo>
                <a:lnTo>
                  <a:pt x="1538" y="1518"/>
                </a:lnTo>
                <a:lnTo>
                  <a:pt x="1536" y="1526"/>
                </a:lnTo>
                <a:lnTo>
                  <a:pt x="1534" y="1533"/>
                </a:lnTo>
                <a:lnTo>
                  <a:pt x="1531" y="1542"/>
                </a:lnTo>
                <a:lnTo>
                  <a:pt x="1528" y="1549"/>
                </a:lnTo>
                <a:lnTo>
                  <a:pt x="1524" y="1556"/>
                </a:lnTo>
                <a:lnTo>
                  <a:pt x="1519" y="1561"/>
                </a:lnTo>
                <a:lnTo>
                  <a:pt x="1514" y="1567"/>
                </a:lnTo>
                <a:lnTo>
                  <a:pt x="1508" y="1573"/>
                </a:lnTo>
                <a:lnTo>
                  <a:pt x="1501" y="1577"/>
                </a:lnTo>
                <a:lnTo>
                  <a:pt x="1494" y="1581"/>
                </a:lnTo>
                <a:lnTo>
                  <a:pt x="1487" y="1586"/>
                </a:lnTo>
                <a:lnTo>
                  <a:pt x="1480" y="1588"/>
                </a:lnTo>
                <a:lnTo>
                  <a:pt x="1471" y="1590"/>
                </a:lnTo>
                <a:lnTo>
                  <a:pt x="1463" y="1591"/>
                </a:lnTo>
                <a:lnTo>
                  <a:pt x="1454" y="1593"/>
                </a:lnTo>
                <a:lnTo>
                  <a:pt x="1267" y="1593"/>
                </a:lnTo>
                <a:lnTo>
                  <a:pt x="1225" y="1654"/>
                </a:lnTo>
                <a:lnTo>
                  <a:pt x="1203" y="1686"/>
                </a:lnTo>
                <a:lnTo>
                  <a:pt x="1192" y="1706"/>
                </a:lnTo>
                <a:lnTo>
                  <a:pt x="1176" y="1727"/>
                </a:lnTo>
                <a:lnTo>
                  <a:pt x="1239" y="1727"/>
                </a:lnTo>
                <a:lnTo>
                  <a:pt x="1247" y="1729"/>
                </a:lnTo>
                <a:lnTo>
                  <a:pt x="1256" y="1730"/>
                </a:lnTo>
                <a:lnTo>
                  <a:pt x="1263" y="1732"/>
                </a:lnTo>
                <a:lnTo>
                  <a:pt x="1271" y="1734"/>
                </a:lnTo>
                <a:lnTo>
                  <a:pt x="1278" y="1737"/>
                </a:lnTo>
                <a:lnTo>
                  <a:pt x="1286" y="1741"/>
                </a:lnTo>
                <a:lnTo>
                  <a:pt x="1291" y="1747"/>
                </a:lnTo>
                <a:lnTo>
                  <a:pt x="1297" y="1753"/>
                </a:lnTo>
                <a:lnTo>
                  <a:pt x="1303" y="1758"/>
                </a:lnTo>
                <a:lnTo>
                  <a:pt x="1308" y="1764"/>
                </a:lnTo>
                <a:lnTo>
                  <a:pt x="1312" y="1771"/>
                </a:lnTo>
                <a:lnTo>
                  <a:pt x="1315" y="1778"/>
                </a:lnTo>
                <a:lnTo>
                  <a:pt x="1318" y="1787"/>
                </a:lnTo>
                <a:lnTo>
                  <a:pt x="1320" y="1794"/>
                </a:lnTo>
                <a:lnTo>
                  <a:pt x="1321" y="1802"/>
                </a:lnTo>
                <a:lnTo>
                  <a:pt x="1322" y="1811"/>
                </a:lnTo>
                <a:lnTo>
                  <a:pt x="1322" y="1811"/>
                </a:lnTo>
                <a:lnTo>
                  <a:pt x="1321" y="1819"/>
                </a:lnTo>
                <a:lnTo>
                  <a:pt x="1320" y="1828"/>
                </a:lnTo>
                <a:lnTo>
                  <a:pt x="1318" y="1835"/>
                </a:lnTo>
                <a:lnTo>
                  <a:pt x="1315" y="1843"/>
                </a:lnTo>
                <a:lnTo>
                  <a:pt x="1312" y="1851"/>
                </a:lnTo>
                <a:lnTo>
                  <a:pt x="1308" y="1858"/>
                </a:lnTo>
                <a:lnTo>
                  <a:pt x="1303" y="1863"/>
                </a:lnTo>
                <a:lnTo>
                  <a:pt x="1297" y="1869"/>
                </a:lnTo>
                <a:lnTo>
                  <a:pt x="1291" y="1875"/>
                </a:lnTo>
                <a:lnTo>
                  <a:pt x="1286" y="1879"/>
                </a:lnTo>
                <a:lnTo>
                  <a:pt x="1278" y="1883"/>
                </a:lnTo>
                <a:lnTo>
                  <a:pt x="1271" y="1887"/>
                </a:lnTo>
                <a:lnTo>
                  <a:pt x="1263" y="1890"/>
                </a:lnTo>
                <a:lnTo>
                  <a:pt x="1256" y="1892"/>
                </a:lnTo>
                <a:lnTo>
                  <a:pt x="1247" y="1893"/>
                </a:lnTo>
                <a:lnTo>
                  <a:pt x="1239" y="1894"/>
                </a:lnTo>
                <a:lnTo>
                  <a:pt x="1055" y="1894"/>
                </a:lnTo>
                <a:lnTo>
                  <a:pt x="943" y="2042"/>
                </a:lnTo>
                <a:lnTo>
                  <a:pt x="914" y="2080"/>
                </a:lnTo>
                <a:lnTo>
                  <a:pt x="876" y="2108"/>
                </a:lnTo>
                <a:lnTo>
                  <a:pt x="828" y="2118"/>
                </a:lnTo>
                <a:lnTo>
                  <a:pt x="828" y="2118"/>
                </a:lnTo>
                <a:lnTo>
                  <a:pt x="780" y="2118"/>
                </a:lnTo>
                <a:lnTo>
                  <a:pt x="741" y="2108"/>
                </a:lnTo>
                <a:lnTo>
                  <a:pt x="731" y="2099"/>
                </a:lnTo>
                <a:lnTo>
                  <a:pt x="721" y="2090"/>
                </a:lnTo>
                <a:lnTo>
                  <a:pt x="721" y="2032"/>
                </a:lnTo>
                <a:lnTo>
                  <a:pt x="721" y="2032"/>
                </a:lnTo>
                <a:lnTo>
                  <a:pt x="982" y="1243"/>
                </a:lnTo>
                <a:lnTo>
                  <a:pt x="712" y="1223"/>
                </a:lnTo>
                <a:lnTo>
                  <a:pt x="289" y="1175"/>
                </a:lnTo>
                <a:lnTo>
                  <a:pt x="289" y="1175"/>
                </a:lnTo>
                <a:lnTo>
                  <a:pt x="67" y="1425"/>
                </a:lnTo>
                <a:lnTo>
                  <a:pt x="0" y="1387"/>
                </a:lnTo>
                <a:lnTo>
                  <a:pt x="67" y="1060"/>
                </a:lnTo>
                <a:lnTo>
                  <a:pt x="0" y="732"/>
                </a:lnTo>
                <a:lnTo>
                  <a:pt x="67" y="694"/>
                </a:lnTo>
                <a:lnTo>
                  <a:pt x="289" y="944"/>
                </a:lnTo>
                <a:lnTo>
                  <a:pt x="712" y="895"/>
                </a:lnTo>
                <a:lnTo>
                  <a:pt x="982" y="877"/>
                </a:lnTo>
                <a:lnTo>
                  <a:pt x="982" y="877"/>
                </a:lnTo>
                <a:lnTo>
                  <a:pt x="721" y="88"/>
                </a:lnTo>
                <a:lnTo>
                  <a:pt x="721" y="30"/>
                </a:lnTo>
                <a:lnTo>
                  <a:pt x="731" y="20"/>
                </a:lnTo>
                <a:lnTo>
                  <a:pt x="741" y="10"/>
                </a:lnTo>
                <a:lnTo>
                  <a:pt x="780" y="0"/>
                </a:lnTo>
                <a:lnTo>
                  <a:pt x="828" y="0"/>
                </a:lnTo>
                <a:lnTo>
                  <a:pt x="828" y="0"/>
                </a:lnTo>
                <a:lnTo>
                  <a:pt x="876" y="10"/>
                </a:lnTo>
                <a:lnTo>
                  <a:pt x="914" y="40"/>
                </a:lnTo>
                <a:lnTo>
                  <a:pt x="943" y="78"/>
                </a:lnTo>
                <a:lnTo>
                  <a:pt x="943" y="78"/>
                </a:lnTo>
                <a:lnTo>
                  <a:pt x="969" y="113"/>
                </a:lnTo>
                <a:lnTo>
                  <a:pt x="996" y="150"/>
                </a:lnTo>
                <a:lnTo>
                  <a:pt x="1023" y="187"/>
                </a:lnTo>
                <a:lnTo>
                  <a:pt x="1050" y="2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1"/>
          <p:cNvSpPr/>
          <p:nvPr/>
        </p:nvSpPr>
        <p:spPr>
          <a:xfrm>
            <a:off x="7449640" y="6061815"/>
            <a:ext cx="499241" cy="128585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5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4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2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1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0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1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2" y="159"/>
                </a:lnTo>
                <a:lnTo>
                  <a:pt x="662" y="170"/>
                </a:lnTo>
                <a:lnTo>
                  <a:pt x="662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2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1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1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1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1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0" y="510"/>
                </a:lnTo>
                <a:lnTo>
                  <a:pt x="723" y="510"/>
                </a:lnTo>
                <a:lnTo>
                  <a:pt x="733" y="510"/>
                </a:lnTo>
                <a:lnTo>
                  <a:pt x="743" y="512"/>
                </a:lnTo>
                <a:lnTo>
                  <a:pt x="753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3" y="612"/>
                </a:lnTo>
                <a:lnTo>
                  <a:pt x="743" y="615"/>
                </a:lnTo>
                <a:lnTo>
                  <a:pt x="733" y="617"/>
                </a:lnTo>
                <a:lnTo>
                  <a:pt x="682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89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1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5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2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7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0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6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1443" y="434"/>
                </a:moveTo>
                <a:lnTo>
                  <a:pt x="1126" y="434"/>
                </a:lnTo>
                <a:lnTo>
                  <a:pt x="1126" y="279"/>
                </a:lnTo>
                <a:lnTo>
                  <a:pt x="1443" y="279"/>
                </a:lnTo>
                <a:lnTo>
                  <a:pt x="1443" y="434"/>
                </a:lnTo>
                <a:close/>
                <a:moveTo>
                  <a:pt x="1790" y="713"/>
                </a:moveTo>
                <a:lnTo>
                  <a:pt x="1559" y="713"/>
                </a:lnTo>
                <a:lnTo>
                  <a:pt x="1559" y="279"/>
                </a:lnTo>
                <a:lnTo>
                  <a:pt x="1790" y="279"/>
                </a:lnTo>
                <a:lnTo>
                  <a:pt x="1790" y="713"/>
                </a:lnTo>
                <a:close/>
                <a:moveTo>
                  <a:pt x="2070" y="713"/>
                </a:moveTo>
                <a:lnTo>
                  <a:pt x="1839" y="713"/>
                </a:lnTo>
                <a:lnTo>
                  <a:pt x="1839" y="279"/>
                </a:lnTo>
                <a:lnTo>
                  <a:pt x="2070" y="279"/>
                </a:lnTo>
                <a:lnTo>
                  <a:pt x="2070" y="713"/>
                </a:lnTo>
                <a:close/>
                <a:moveTo>
                  <a:pt x="250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02" y="279"/>
                </a:lnTo>
                <a:lnTo>
                  <a:pt x="2502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1"/>
          <p:cNvSpPr/>
          <p:nvPr/>
        </p:nvSpPr>
        <p:spPr>
          <a:xfrm>
            <a:off x="5136442" y="6021155"/>
            <a:ext cx="354018" cy="207521"/>
          </a:xfrm>
          <a:custGeom>
            <a:avLst/>
            <a:gdLst/>
            <a:ahLst/>
            <a:cxnLst/>
            <a:rect l="l" t="t" r="r" b="b"/>
            <a:pathLst>
              <a:path w="2503" h="1467" extrusionOk="0">
                <a:moveTo>
                  <a:pt x="2455" y="972"/>
                </a:moveTo>
                <a:lnTo>
                  <a:pt x="2455" y="943"/>
                </a:lnTo>
                <a:lnTo>
                  <a:pt x="2455" y="913"/>
                </a:lnTo>
                <a:lnTo>
                  <a:pt x="2455" y="883"/>
                </a:lnTo>
                <a:lnTo>
                  <a:pt x="2455" y="853"/>
                </a:lnTo>
                <a:lnTo>
                  <a:pt x="2455" y="824"/>
                </a:lnTo>
                <a:lnTo>
                  <a:pt x="2455" y="794"/>
                </a:lnTo>
                <a:lnTo>
                  <a:pt x="2455" y="764"/>
                </a:lnTo>
                <a:lnTo>
                  <a:pt x="2455" y="734"/>
                </a:lnTo>
                <a:lnTo>
                  <a:pt x="2455" y="719"/>
                </a:lnTo>
                <a:lnTo>
                  <a:pt x="2455" y="706"/>
                </a:lnTo>
                <a:lnTo>
                  <a:pt x="2453" y="696"/>
                </a:lnTo>
                <a:lnTo>
                  <a:pt x="2450" y="686"/>
                </a:lnTo>
                <a:lnTo>
                  <a:pt x="2446" y="678"/>
                </a:lnTo>
                <a:lnTo>
                  <a:pt x="2439" y="668"/>
                </a:lnTo>
                <a:lnTo>
                  <a:pt x="2432" y="656"/>
                </a:lnTo>
                <a:lnTo>
                  <a:pt x="2421" y="642"/>
                </a:lnTo>
                <a:lnTo>
                  <a:pt x="2382" y="591"/>
                </a:lnTo>
                <a:lnTo>
                  <a:pt x="2343" y="542"/>
                </a:lnTo>
                <a:lnTo>
                  <a:pt x="2304" y="491"/>
                </a:lnTo>
                <a:lnTo>
                  <a:pt x="2265" y="440"/>
                </a:lnTo>
                <a:lnTo>
                  <a:pt x="2256" y="428"/>
                </a:lnTo>
                <a:lnTo>
                  <a:pt x="2248" y="418"/>
                </a:lnTo>
                <a:lnTo>
                  <a:pt x="2241" y="410"/>
                </a:lnTo>
                <a:lnTo>
                  <a:pt x="2232" y="404"/>
                </a:lnTo>
                <a:lnTo>
                  <a:pt x="2224" y="400"/>
                </a:lnTo>
                <a:lnTo>
                  <a:pt x="2212" y="397"/>
                </a:lnTo>
                <a:lnTo>
                  <a:pt x="2198" y="396"/>
                </a:lnTo>
                <a:lnTo>
                  <a:pt x="2181" y="396"/>
                </a:lnTo>
                <a:lnTo>
                  <a:pt x="2130" y="396"/>
                </a:lnTo>
                <a:lnTo>
                  <a:pt x="2079" y="396"/>
                </a:lnTo>
                <a:lnTo>
                  <a:pt x="2027" y="396"/>
                </a:lnTo>
                <a:lnTo>
                  <a:pt x="1976" y="396"/>
                </a:lnTo>
                <a:lnTo>
                  <a:pt x="1925" y="396"/>
                </a:lnTo>
                <a:lnTo>
                  <a:pt x="1873" y="396"/>
                </a:lnTo>
                <a:lnTo>
                  <a:pt x="1822" y="396"/>
                </a:lnTo>
                <a:lnTo>
                  <a:pt x="1771" y="396"/>
                </a:lnTo>
                <a:lnTo>
                  <a:pt x="1771" y="353"/>
                </a:lnTo>
                <a:lnTo>
                  <a:pt x="1771" y="311"/>
                </a:lnTo>
                <a:lnTo>
                  <a:pt x="1771" y="268"/>
                </a:lnTo>
                <a:lnTo>
                  <a:pt x="1771" y="226"/>
                </a:lnTo>
                <a:lnTo>
                  <a:pt x="1771" y="183"/>
                </a:lnTo>
                <a:lnTo>
                  <a:pt x="1771" y="141"/>
                </a:lnTo>
                <a:lnTo>
                  <a:pt x="1771" y="98"/>
                </a:lnTo>
                <a:lnTo>
                  <a:pt x="1771" y="56"/>
                </a:lnTo>
                <a:lnTo>
                  <a:pt x="1771" y="44"/>
                </a:lnTo>
                <a:lnTo>
                  <a:pt x="1771" y="33"/>
                </a:lnTo>
                <a:lnTo>
                  <a:pt x="1770" y="24"/>
                </a:lnTo>
                <a:lnTo>
                  <a:pt x="1769" y="16"/>
                </a:lnTo>
                <a:lnTo>
                  <a:pt x="1766" y="10"/>
                </a:lnTo>
                <a:lnTo>
                  <a:pt x="1760" y="5"/>
                </a:lnTo>
                <a:lnTo>
                  <a:pt x="1753" y="2"/>
                </a:lnTo>
                <a:lnTo>
                  <a:pt x="1742" y="0"/>
                </a:lnTo>
                <a:lnTo>
                  <a:pt x="1642" y="0"/>
                </a:lnTo>
                <a:lnTo>
                  <a:pt x="1543" y="0"/>
                </a:lnTo>
                <a:lnTo>
                  <a:pt x="1444" y="0"/>
                </a:lnTo>
                <a:lnTo>
                  <a:pt x="1345" y="0"/>
                </a:lnTo>
                <a:lnTo>
                  <a:pt x="1246" y="0"/>
                </a:lnTo>
                <a:lnTo>
                  <a:pt x="1146" y="0"/>
                </a:lnTo>
                <a:lnTo>
                  <a:pt x="1047" y="0"/>
                </a:lnTo>
                <a:lnTo>
                  <a:pt x="948" y="0"/>
                </a:lnTo>
                <a:lnTo>
                  <a:pt x="849" y="0"/>
                </a:lnTo>
                <a:lnTo>
                  <a:pt x="749" y="0"/>
                </a:lnTo>
                <a:lnTo>
                  <a:pt x="650" y="0"/>
                </a:lnTo>
                <a:lnTo>
                  <a:pt x="551" y="0"/>
                </a:lnTo>
                <a:lnTo>
                  <a:pt x="452" y="0"/>
                </a:lnTo>
                <a:lnTo>
                  <a:pt x="353" y="0"/>
                </a:lnTo>
                <a:lnTo>
                  <a:pt x="253" y="0"/>
                </a:lnTo>
                <a:lnTo>
                  <a:pt x="154" y="0"/>
                </a:lnTo>
                <a:lnTo>
                  <a:pt x="147" y="0"/>
                </a:lnTo>
                <a:lnTo>
                  <a:pt x="140" y="2"/>
                </a:lnTo>
                <a:lnTo>
                  <a:pt x="136" y="5"/>
                </a:lnTo>
                <a:lnTo>
                  <a:pt x="132" y="7"/>
                </a:lnTo>
                <a:lnTo>
                  <a:pt x="129" y="12"/>
                </a:lnTo>
                <a:lnTo>
                  <a:pt x="127" y="16"/>
                </a:lnTo>
                <a:lnTo>
                  <a:pt x="126" y="23"/>
                </a:lnTo>
                <a:lnTo>
                  <a:pt x="124" y="29"/>
                </a:lnTo>
                <a:lnTo>
                  <a:pt x="124" y="148"/>
                </a:lnTo>
                <a:lnTo>
                  <a:pt x="124" y="265"/>
                </a:lnTo>
                <a:lnTo>
                  <a:pt x="124" y="383"/>
                </a:lnTo>
                <a:lnTo>
                  <a:pt x="124" y="501"/>
                </a:lnTo>
                <a:lnTo>
                  <a:pt x="124" y="618"/>
                </a:lnTo>
                <a:lnTo>
                  <a:pt x="124" y="737"/>
                </a:lnTo>
                <a:lnTo>
                  <a:pt x="124" y="855"/>
                </a:lnTo>
                <a:lnTo>
                  <a:pt x="124" y="972"/>
                </a:lnTo>
                <a:lnTo>
                  <a:pt x="93" y="972"/>
                </a:lnTo>
                <a:lnTo>
                  <a:pt x="62" y="972"/>
                </a:lnTo>
                <a:lnTo>
                  <a:pt x="31" y="972"/>
                </a:lnTo>
                <a:lnTo>
                  <a:pt x="0" y="972"/>
                </a:lnTo>
                <a:lnTo>
                  <a:pt x="0" y="1026"/>
                </a:lnTo>
                <a:lnTo>
                  <a:pt x="0" y="1079"/>
                </a:lnTo>
                <a:lnTo>
                  <a:pt x="0" y="1131"/>
                </a:lnTo>
                <a:lnTo>
                  <a:pt x="0" y="1185"/>
                </a:lnTo>
                <a:lnTo>
                  <a:pt x="0" y="1185"/>
                </a:lnTo>
                <a:lnTo>
                  <a:pt x="0" y="1185"/>
                </a:lnTo>
                <a:lnTo>
                  <a:pt x="0" y="1194"/>
                </a:lnTo>
                <a:lnTo>
                  <a:pt x="0" y="1203"/>
                </a:lnTo>
                <a:lnTo>
                  <a:pt x="10" y="1203"/>
                </a:lnTo>
                <a:lnTo>
                  <a:pt x="18" y="1203"/>
                </a:lnTo>
                <a:lnTo>
                  <a:pt x="65" y="1203"/>
                </a:lnTo>
                <a:lnTo>
                  <a:pt x="110" y="1203"/>
                </a:lnTo>
                <a:lnTo>
                  <a:pt x="157" y="1203"/>
                </a:lnTo>
                <a:lnTo>
                  <a:pt x="202" y="1203"/>
                </a:lnTo>
                <a:lnTo>
                  <a:pt x="202" y="1208"/>
                </a:lnTo>
                <a:lnTo>
                  <a:pt x="202" y="1211"/>
                </a:lnTo>
                <a:lnTo>
                  <a:pt x="204" y="1236"/>
                </a:lnTo>
                <a:lnTo>
                  <a:pt x="208" y="1262"/>
                </a:lnTo>
                <a:lnTo>
                  <a:pt x="214" y="1287"/>
                </a:lnTo>
                <a:lnTo>
                  <a:pt x="222" y="1310"/>
                </a:lnTo>
                <a:lnTo>
                  <a:pt x="234" y="1332"/>
                </a:lnTo>
                <a:lnTo>
                  <a:pt x="246" y="1354"/>
                </a:lnTo>
                <a:lnTo>
                  <a:pt x="261" y="1374"/>
                </a:lnTo>
                <a:lnTo>
                  <a:pt x="278" y="1392"/>
                </a:lnTo>
                <a:lnTo>
                  <a:pt x="296" y="1409"/>
                </a:lnTo>
                <a:lnTo>
                  <a:pt x="316" y="1423"/>
                </a:lnTo>
                <a:lnTo>
                  <a:pt x="337" y="1436"/>
                </a:lnTo>
                <a:lnTo>
                  <a:pt x="360" y="1447"/>
                </a:lnTo>
                <a:lnTo>
                  <a:pt x="382" y="1456"/>
                </a:lnTo>
                <a:lnTo>
                  <a:pt x="408" y="1463"/>
                </a:lnTo>
                <a:lnTo>
                  <a:pt x="433" y="1466"/>
                </a:lnTo>
                <a:lnTo>
                  <a:pt x="459" y="1467"/>
                </a:lnTo>
                <a:lnTo>
                  <a:pt x="475" y="1467"/>
                </a:lnTo>
                <a:lnTo>
                  <a:pt x="490" y="1466"/>
                </a:lnTo>
                <a:lnTo>
                  <a:pt x="504" y="1463"/>
                </a:lnTo>
                <a:lnTo>
                  <a:pt x="520" y="1460"/>
                </a:lnTo>
                <a:lnTo>
                  <a:pt x="534" y="1457"/>
                </a:lnTo>
                <a:lnTo>
                  <a:pt x="547" y="1451"/>
                </a:lnTo>
                <a:lnTo>
                  <a:pt x="561" y="1447"/>
                </a:lnTo>
                <a:lnTo>
                  <a:pt x="574" y="1440"/>
                </a:lnTo>
                <a:lnTo>
                  <a:pt x="587" y="1433"/>
                </a:lnTo>
                <a:lnTo>
                  <a:pt x="599" y="1426"/>
                </a:lnTo>
                <a:lnTo>
                  <a:pt x="611" y="1417"/>
                </a:lnTo>
                <a:lnTo>
                  <a:pt x="622" y="1409"/>
                </a:lnTo>
                <a:lnTo>
                  <a:pt x="633" y="1400"/>
                </a:lnTo>
                <a:lnTo>
                  <a:pt x="643" y="1389"/>
                </a:lnTo>
                <a:lnTo>
                  <a:pt x="653" y="1379"/>
                </a:lnTo>
                <a:lnTo>
                  <a:pt x="663" y="1368"/>
                </a:lnTo>
                <a:lnTo>
                  <a:pt x="672" y="1379"/>
                </a:lnTo>
                <a:lnTo>
                  <a:pt x="681" y="1389"/>
                </a:lnTo>
                <a:lnTo>
                  <a:pt x="691" y="1400"/>
                </a:lnTo>
                <a:lnTo>
                  <a:pt x="703" y="1409"/>
                </a:lnTo>
                <a:lnTo>
                  <a:pt x="714" y="1417"/>
                </a:lnTo>
                <a:lnTo>
                  <a:pt x="725" y="1426"/>
                </a:lnTo>
                <a:lnTo>
                  <a:pt x="738" y="1433"/>
                </a:lnTo>
                <a:lnTo>
                  <a:pt x="751" y="1440"/>
                </a:lnTo>
                <a:lnTo>
                  <a:pt x="764" y="1447"/>
                </a:lnTo>
                <a:lnTo>
                  <a:pt x="778" y="1451"/>
                </a:lnTo>
                <a:lnTo>
                  <a:pt x="791" y="1457"/>
                </a:lnTo>
                <a:lnTo>
                  <a:pt x="805" y="1460"/>
                </a:lnTo>
                <a:lnTo>
                  <a:pt x="820" y="1463"/>
                </a:lnTo>
                <a:lnTo>
                  <a:pt x="835" y="1466"/>
                </a:lnTo>
                <a:lnTo>
                  <a:pt x="850" y="1467"/>
                </a:lnTo>
                <a:lnTo>
                  <a:pt x="866" y="1467"/>
                </a:lnTo>
                <a:lnTo>
                  <a:pt x="891" y="1466"/>
                </a:lnTo>
                <a:lnTo>
                  <a:pt x="917" y="1463"/>
                </a:lnTo>
                <a:lnTo>
                  <a:pt x="942" y="1456"/>
                </a:lnTo>
                <a:lnTo>
                  <a:pt x="965" y="1447"/>
                </a:lnTo>
                <a:lnTo>
                  <a:pt x="988" y="1436"/>
                </a:lnTo>
                <a:lnTo>
                  <a:pt x="1009" y="1423"/>
                </a:lnTo>
                <a:lnTo>
                  <a:pt x="1029" y="1409"/>
                </a:lnTo>
                <a:lnTo>
                  <a:pt x="1047" y="1392"/>
                </a:lnTo>
                <a:lnTo>
                  <a:pt x="1064" y="1374"/>
                </a:lnTo>
                <a:lnTo>
                  <a:pt x="1078" y="1354"/>
                </a:lnTo>
                <a:lnTo>
                  <a:pt x="1091" y="1332"/>
                </a:lnTo>
                <a:lnTo>
                  <a:pt x="1102" y="1310"/>
                </a:lnTo>
                <a:lnTo>
                  <a:pt x="1111" y="1287"/>
                </a:lnTo>
                <a:lnTo>
                  <a:pt x="1117" y="1262"/>
                </a:lnTo>
                <a:lnTo>
                  <a:pt x="1121" y="1236"/>
                </a:lnTo>
                <a:lnTo>
                  <a:pt x="1122" y="1211"/>
                </a:lnTo>
                <a:lnTo>
                  <a:pt x="1122" y="1208"/>
                </a:lnTo>
                <a:lnTo>
                  <a:pt x="1122" y="1203"/>
                </a:lnTo>
                <a:lnTo>
                  <a:pt x="1210" y="1203"/>
                </a:lnTo>
                <a:lnTo>
                  <a:pt x="1297" y="1203"/>
                </a:lnTo>
                <a:lnTo>
                  <a:pt x="1384" y="1203"/>
                </a:lnTo>
                <a:lnTo>
                  <a:pt x="1472" y="1203"/>
                </a:lnTo>
                <a:lnTo>
                  <a:pt x="1559" y="1203"/>
                </a:lnTo>
                <a:lnTo>
                  <a:pt x="1647" y="1203"/>
                </a:lnTo>
                <a:lnTo>
                  <a:pt x="1735" y="1203"/>
                </a:lnTo>
                <a:lnTo>
                  <a:pt x="1821" y="1203"/>
                </a:lnTo>
                <a:lnTo>
                  <a:pt x="1821" y="1208"/>
                </a:lnTo>
                <a:lnTo>
                  <a:pt x="1821" y="1211"/>
                </a:lnTo>
                <a:lnTo>
                  <a:pt x="1822" y="1236"/>
                </a:lnTo>
                <a:lnTo>
                  <a:pt x="1827" y="1262"/>
                </a:lnTo>
                <a:lnTo>
                  <a:pt x="1832" y="1287"/>
                </a:lnTo>
                <a:lnTo>
                  <a:pt x="1842" y="1310"/>
                </a:lnTo>
                <a:lnTo>
                  <a:pt x="1852" y="1332"/>
                </a:lnTo>
                <a:lnTo>
                  <a:pt x="1865" y="1354"/>
                </a:lnTo>
                <a:lnTo>
                  <a:pt x="1881" y="1374"/>
                </a:lnTo>
                <a:lnTo>
                  <a:pt x="1896" y="1392"/>
                </a:lnTo>
                <a:lnTo>
                  <a:pt x="1915" y="1409"/>
                </a:lnTo>
                <a:lnTo>
                  <a:pt x="1934" y="1423"/>
                </a:lnTo>
                <a:lnTo>
                  <a:pt x="1956" y="1436"/>
                </a:lnTo>
                <a:lnTo>
                  <a:pt x="1978" y="1447"/>
                </a:lnTo>
                <a:lnTo>
                  <a:pt x="2002" y="1456"/>
                </a:lnTo>
                <a:lnTo>
                  <a:pt x="2027" y="1463"/>
                </a:lnTo>
                <a:lnTo>
                  <a:pt x="2052" y="1466"/>
                </a:lnTo>
                <a:lnTo>
                  <a:pt x="2079" y="1467"/>
                </a:lnTo>
                <a:lnTo>
                  <a:pt x="2105" y="1466"/>
                </a:lnTo>
                <a:lnTo>
                  <a:pt x="2130" y="1463"/>
                </a:lnTo>
                <a:lnTo>
                  <a:pt x="2156" y="1456"/>
                </a:lnTo>
                <a:lnTo>
                  <a:pt x="2178" y="1447"/>
                </a:lnTo>
                <a:lnTo>
                  <a:pt x="2201" y="1436"/>
                </a:lnTo>
                <a:lnTo>
                  <a:pt x="2222" y="1423"/>
                </a:lnTo>
                <a:lnTo>
                  <a:pt x="2242" y="1409"/>
                </a:lnTo>
                <a:lnTo>
                  <a:pt x="2260" y="1392"/>
                </a:lnTo>
                <a:lnTo>
                  <a:pt x="2277" y="1374"/>
                </a:lnTo>
                <a:lnTo>
                  <a:pt x="2292" y="1354"/>
                </a:lnTo>
                <a:lnTo>
                  <a:pt x="2304" y="1332"/>
                </a:lnTo>
                <a:lnTo>
                  <a:pt x="2316" y="1310"/>
                </a:lnTo>
                <a:lnTo>
                  <a:pt x="2324" y="1287"/>
                </a:lnTo>
                <a:lnTo>
                  <a:pt x="2330" y="1262"/>
                </a:lnTo>
                <a:lnTo>
                  <a:pt x="2334" y="1236"/>
                </a:lnTo>
                <a:lnTo>
                  <a:pt x="2336" y="1211"/>
                </a:lnTo>
                <a:lnTo>
                  <a:pt x="2336" y="1208"/>
                </a:lnTo>
                <a:lnTo>
                  <a:pt x="2336" y="1203"/>
                </a:lnTo>
                <a:lnTo>
                  <a:pt x="2370" y="1203"/>
                </a:lnTo>
                <a:lnTo>
                  <a:pt x="2405" y="1203"/>
                </a:lnTo>
                <a:lnTo>
                  <a:pt x="2439" y="1203"/>
                </a:lnTo>
                <a:lnTo>
                  <a:pt x="2474" y="1203"/>
                </a:lnTo>
                <a:lnTo>
                  <a:pt x="2483" y="1203"/>
                </a:lnTo>
                <a:lnTo>
                  <a:pt x="2493" y="1201"/>
                </a:lnTo>
                <a:lnTo>
                  <a:pt x="2496" y="1199"/>
                </a:lnTo>
                <a:lnTo>
                  <a:pt x="2500" y="1195"/>
                </a:lnTo>
                <a:lnTo>
                  <a:pt x="2501" y="1191"/>
                </a:lnTo>
                <a:lnTo>
                  <a:pt x="2503" y="1185"/>
                </a:lnTo>
                <a:lnTo>
                  <a:pt x="2503" y="1131"/>
                </a:lnTo>
                <a:lnTo>
                  <a:pt x="2503" y="1079"/>
                </a:lnTo>
                <a:lnTo>
                  <a:pt x="2503" y="1026"/>
                </a:lnTo>
                <a:lnTo>
                  <a:pt x="2503" y="972"/>
                </a:lnTo>
                <a:lnTo>
                  <a:pt x="2491" y="972"/>
                </a:lnTo>
                <a:lnTo>
                  <a:pt x="2479" y="972"/>
                </a:lnTo>
                <a:lnTo>
                  <a:pt x="2467" y="972"/>
                </a:lnTo>
                <a:lnTo>
                  <a:pt x="2455" y="972"/>
                </a:lnTo>
                <a:close/>
                <a:moveTo>
                  <a:pt x="2002" y="780"/>
                </a:moveTo>
                <a:lnTo>
                  <a:pt x="2002" y="753"/>
                </a:lnTo>
                <a:lnTo>
                  <a:pt x="2002" y="724"/>
                </a:lnTo>
                <a:lnTo>
                  <a:pt x="2002" y="698"/>
                </a:lnTo>
                <a:lnTo>
                  <a:pt x="2002" y="669"/>
                </a:lnTo>
                <a:lnTo>
                  <a:pt x="2002" y="642"/>
                </a:lnTo>
                <a:lnTo>
                  <a:pt x="2002" y="614"/>
                </a:lnTo>
                <a:lnTo>
                  <a:pt x="2002" y="587"/>
                </a:lnTo>
                <a:lnTo>
                  <a:pt x="2002" y="559"/>
                </a:lnTo>
                <a:lnTo>
                  <a:pt x="2038" y="559"/>
                </a:lnTo>
                <a:lnTo>
                  <a:pt x="2075" y="559"/>
                </a:lnTo>
                <a:lnTo>
                  <a:pt x="2110" y="559"/>
                </a:lnTo>
                <a:lnTo>
                  <a:pt x="2147" y="559"/>
                </a:lnTo>
                <a:lnTo>
                  <a:pt x="2167" y="587"/>
                </a:lnTo>
                <a:lnTo>
                  <a:pt x="2188" y="614"/>
                </a:lnTo>
                <a:lnTo>
                  <a:pt x="2208" y="642"/>
                </a:lnTo>
                <a:lnTo>
                  <a:pt x="2229" y="669"/>
                </a:lnTo>
                <a:lnTo>
                  <a:pt x="2249" y="698"/>
                </a:lnTo>
                <a:lnTo>
                  <a:pt x="2269" y="724"/>
                </a:lnTo>
                <a:lnTo>
                  <a:pt x="2290" y="753"/>
                </a:lnTo>
                <a:lnTo>
                  <a:pt x="2310" y="780"/>
                </a:lnTo>
                <a:lnTo>
                  <a:pt x="2272" y="780"/>
                </a:lnTo>
                <a:lnTo>
                  <a:pt x="2233" y="780"/>
                </a:lnTo>
                <a:lnTo>
                  <a:pt x="2195" y="780"/>
                </a:lnTo>
                <a:lnTo>
                  <a:pt x="2157" y="780"/>
                </a:lnTo>
                <a:lnTo>
                  <a:pt x="2117" y="780"/>
                </a:lnTo>
                <a:lnTo>
                  <a:pt x="2079" y="780"/>
                </a:lnTo>
                <a:lnTo>
                  <a:pt x="2041" y="780"/>
                </a:lnTo>
                <a:lnTo>
                  <a:pt x="2002" y="780"/>
                </a:lnTo>
                <a:close/>
                <a:moveTo>
                  <a:pt x="2079" y="1133"/>
                </a:moveTo>
                <a:lnTo>
                  <a:pt x="2086" y="1133"/>
                </a:lnTo>
                <a:lnTo>
                  <a:pt x="2095" y="1134"/>
                </a:lnTo>
                <a:lnTo>
                  <a:pt x="2102" y="1135"/>
                </a:lnTo>
                <a:lnTo>
                  <a:pt x="2109" y="1138"/>
                </a:lnTo>
                <a:lnTo>
                  <a:pt x="2116" y="1141"/>
                </a:lnTo>
                <a:lnTo>
                  <a:pt x="2123" y="1145"/>
                </a:lnTo>
                <a:lnTo>
                  <a:pt x="2129" y="1150"/>
                </a:lnTo>
                <a:lnTo>
                  <a:pt x="2134" y="1155"/>
                </a:lnTo>
                <a:lnTo>
                  <a:pt x="2139" y="1161"/>
                </a:lnTo>
                <a:lnTo>
                  <a:pt x="2143" y="1167"/>
                </a:lnTo>
                <a:lnTo>
                  <a:pt x="2147" y="1174"/>
                </a:lnTo>
                <a:lnTo>
                  <a:pt x="2151" y="1179"/>
                </a:lnTo>
                <a:lnTo>
                  <a:pt x="2153" y="1186"/>
                </a:lnTo>
                <a:lnTo>
                  <a:pt x="2156" y="1195"/>
                </a:lnTo>
                <a:lnTo>
                  <a:pt x="2157" y="1202"/>
                </a:lnTo>
                <a:lnTo>
                  <a:pt x="2157" y="1211"/>
                </a:lnTo>
                <a:lnTo>
                  <a:pt x="2157" y="1218"/>
                </a:lnTo>
                <a:lnTo>
                  <a:pt x="2156" y="1226"/>
                </a:lnTo>
                <a:lnTo>
                  <a:pt x="2153" y="1233"/>
                </a:lnTo>
                <a:lnTo>
                  <a:pt x="2151" y="1240"/>
                </a:lnTo>
                <a:lnTo>
                  <a:pt x="2147" y="1247"/>
                </a:lnTo>
                <a:lnTo>
                  <a:pt x="2143" y="1254"/>
                </a:lnTo>
                <a:lnTo>
                  <a:pt x="2139" y="1260"/>
                </a:lnTo>
                <a:lnTo>
                  <a:pt x="2134" y="1266"/>
                </a:lnTo>
                <a:lnTo>
                  <a:pt x="2129" y="1270"/>
                </a:lnTo>
                <a:lnTo>
                  <a:pt x="2123" y="1276"/>
                </a:lnTo>
                <a:lnTo>
                  <a:pt x="2116" y="1279"/>
                </a:lnTo>
                <a:lnTo>
                  <a:pt x="2109" y="1283"/>
                </a:lnTo>
                <a:lnTo>
                  <a:pt x="2102" y="1286"/>
                </a:lnTo>
                <a:lnTo>
                  <a:pt x="2095" y="1287"/>
                </a:lnTo>
                <a:lnTo>
                  <a:pt x="2086" y="1288"/>
                </a:lnTo>
                <a:lnTo>
                  <a:pt x="2079" y="1288"/>
                </a:lnTo>
                <a:lnTo>
                  <a:pt x="2070" y="1288"/>
                </a:lnTo>
                <a:lnTo>
                  <a:pt x="2063" y="1287"/>
                </a:lnTo>
                <a:lnTo>
                  <a:pt x="2055" y="1286"/>
                </a:lnTo>
                <a:lnTo>
                  <a:pt x="2048" y="1283"/>
                </a:lnTo>
                <a:lnTo>
                  <a:pt x="2041" y="1279"/>
                </a:lnTo>
                <a:lnTo>
                  <a:pt x="2035" y="1276"/>
                </a:lnTo>
                <a:lnTo>
                  <a:pt x="2029" y="1270"/>
                </a:lnTo>
                <a:lnTo>
                  <a:pt x="2024" y="1266"/>
                </a:lnTo>
                <a:lnTo>
                  <a:pt x="2018" y="1260"/>
                </a:lnTo>
                <a:lnTo>
                  <a:pt x="2014" y="1254"/>
                </a:lnTo>
                <a:lnTo>
                  <a:pt x="2010" y="1247"/>
                </a:lnTo>
                <a:lnTo>
                  <a:pt x="2007" y="1240"/>
                </a:lnTo>
                <a:lnTo>
                  <a:pt x="2004" y="1233"/>
                </a:lnTo>
                <a:lnTo>
                  <a:pt x="2002" y="1226"/>
                </a:lnTo>
                <a:lnTo>
                  <a:pt x="2001" y="1218"/>
                </a:lnTo>
                <a:lnTo>
                  <a:pt x="2000" y="1211"/>
                </a:lnTo>
                <a:lnTo>
                  <a:pt x="2001" y="1202"/>
                </a:lnTo>
                <a:lnTo>
                  <a:pt x="2002" y="1195"/>
                </a:lnTo>
                <a:lnTo>
                  <a:pt x="2004" y="1186"/>
                </a:lnTo>
                <a:lnTo>
                  <a:pt x="2007" y="1179"/>
                </a:lnTo>
                <a:lnTo>
                  <a:pt x="2010" y="1174"/>
                </a:lnTo>
                <a:lnTo>
                  <a:pt x="2014" y="1167"/>
                </a:lnTo>
                <a:lnTo>
                  <a:pt x="2018" y="1161"/>
                </a:lnTo>
                <a:lnTo>
                  <a:pt x="2024" y="1155"/>
                </a:lnTo>
                <a:lnTo>
                  <a:pt x="2029" y="1150"/>
                </a:lnTo>
                <a:lnTo>
                  <a:pt x="2035" y="1145"/>
                </a:lnTo>
                <a:lnTo>
                  <a:pt x="2041" y="1141"/>
                </a:lnTo>
                <a:lnTo>
                  <a:pt x="2048" y="1138"/>
                </a:lnTo>
                <a:lnTo>
                  <a:pt x="2055" y="1135"/>
                </a:lnTo>
                <a:lnTo>
                  <a:pt x="2063" y="1134"/>
                </a:lnTo>
                <a:lnTo>
                  <a:pt x="2070" y="1133"/>
                </a:lnTo>
                <a:lnTo>
                  <a:pt x="2079" y="1133"/>
                </a:lnTo>
                <a:close/>
                <a:moveTo>
                  <a:pt x="459" y="1133"/>
                </a:moveTo>
                <a:lnTo>
                  <a:pt x="467" y="1133"/>
                </a:lnTo>
                <a:lnTo>
                  <a:pt x="475" y="1134"/>
                </a:lnTo>
                <a:lnTo>
                  <a:pt x="483" y="1135"/>
                </a:lnTo>
                <a:lnTo>
                  <a:pt x="490" y="1138"/>
                </a:lnTo>
                <a:lnTo>
                  <a:pt x="497" y="1141"/>
                </a:lnTo>
                <a:lnTo>
                  <a:pt x="503" y="1145"/>
                </a:lnTo>
                <a:lnTo>
                  <a:pt x="509" y="1150"/>
                </a:lnTo>
                <a:lnTo>
                  <a:pt x="514" y="1155"/>
                </a:lnTo>
                <a:lnTo>
                  <a:pt x="520" y="1161"/>
                </a:lnTo>
                <a:lnTo>
                  <a:pt x="524" y="1167"/>
                </a:lnTo>
                <a:lnTo>
                  <a:pt x="528" y="1174"/>
                </a:lnTo>
                <a:lnTo>
                  <a:pt x="531" y="1179"/>
                </a:lnTo>
                <a:lnTo>
                  <a:pt x="534" y="1186"/>
                </a:lnTo>
                <a:lnTo>
                  <a:pt x="535" y="1195"/>
                </a:lnTo>
                <a:lnTo>
                  <a:pt x="537" y="1202"/>
                </a:lnTo>
                <a:lnTo>
                  <a:pt x="538" y="1211"/>
                </a:lnTo>
                <a:lnTo>
                  <a:pt x="537" y="1218"/>
                </a:lnTo>
                <a:lnTo>
                  <a:pt x="535" y="1226"/>
                </a:lnTo>
                <a:lnTo>
                  <a:pt x="534" y="1233"/>
                </a:lnTo>
                <a:lnTo>
                  <a:pt x="531" y="1240"/>
                </a:lnTo>
                <a:lnTo>
                  <a:pt x="528" y="1247"/>
                </a:lnTo>
                <a:lnTo>
                  <a:pt x="524" y="1254"/>
                </a:lnTo>
                <a:lnTo>
                  <a:pt x="520" y="1260"/>
                </a:lnTo>
                <a:lnTo>
                  <a:pt x="514" y="1266"/>
                </a:lnTo>
                <a:lnTo>
                  <a:pt x="509" y="1270"/>
                </a:lnTo>
                <a:lnTo>
                  <a:pt x="503" y="1276"/>
                </a:lnTo>
                <a:lnTo>
                  <a:pt x="497" y="1279"/>
                </a:lnTo>
                <a:lnTo>
                  <a:pt x="490" y="1283"/>
                </a:lnTo>
                <a:lnTo>
                  <a:pt x="483" y="1286"/>
                </a:lnTo>
                <a:lnTo>
                  <a:pt x="475" y="1287"/>
                </a:lnTo>
                <a:lnTo>
                  <a:pt x="467" y="1288"/>
                </a:lnTo>
                <a:lnTo>
                  <a:pt x="459" y="1288"/>
                </a:lnTo>
                <a:lnTo>
                  <a:pt x="452" y="1288"/>
                </a:lnTo>
                <a:lnTo>
                  <a:pt x="443" y="1287"/>
                </a:lnTo>
                <a:lnTo>
                  <a:pt x="436" y="1286"/>
                </a:lnTo>
                <a:lnTo>
                  <a:pt x="429" y="1283"/>
                </a:lnTo>
                <a:lnTo>
                  <a:pt x="422" y="1279"/>
                </a:lnTo>
                <a:lnTo>
                  <a:pt x="415" y="1276"/>
                </a:lnTo>
                <a:lnTo>
                  <a:pt x="409" y="1270"/>
                </a:lnTo>
                <a:lnTo>
                  <a:pt x="404" y="1266"/>
                </a:lnTo>
                <a:lnTo>
                  <a:pt x="399" y="1260"/>
                </a:lnTo>
                <a:lnTo>
                  <a:pt x="395" y="1254"/>
                </a:lnTo>
                <a:lnTo>
                  <a:pt x="391" y="1247"/>
                </a:lnTo>
                <a:lnTo>
                  <a:pt x="387" y="1240"/>
                </a:lnTo>
                <a:lnTo>
                  <a:pt x="385" y="1233"/>
                </a:lnTo>
                <a:lnTo>
                  <a:pt x="382" y="1226"/>
                </a:lnTo>
                <a:lnTo>
                  <a:pt x="381" y="1218"/>
                </a:lnTo>
                <a:lnTo>
                  <a:pt x="381" y="1211"/>
                </a:lnTo>
                <a:lnTo>
                  <a:pt x="381" y="1202"/>
                </a:lnTo>
                <a:lnTo>
                  <a:pt x="382" y="1195"/>
                </a:lnTo>
                <a:lnTo>
                  <a:pt x="385" y="1186"/>
                </a:lnTo>
                <a:lnTo>
                  <a:pt x="387" y="1179"/>
                </a:lnTo>
                <a:lnTo>
                  <a:pt x="391" y="1174"/>
                </a:lnTo>
                <a:lnTo>
                  <a:pt x="395" y="1167"/>
                </a:lnTo>
                <a:lnTo>
                  <a:pt x="399" y="1161"/>
                </a:lnTo>
                <a:lnTo>
                  <a:pt x="404" y="1155"/>
                </a:lnTo>
                <a:lnTo>
                  <a:pt x="409" y="1150"/>
                </a:lnTo>
                <a:lnTo>
                  <a:pt x="415" y="1145"/>
                </a:lnTo>
                <a:lnTo>
                  <a:pt x="422" y="1141"/>
                </a:lnTo>
                <a:lnTo>
                  <a:pt x="429" y="1138"/>
                </a:lnTo>
                <a:lnTo>
                  <a:pt x="436" y="1135"/>
                </a:lnTo>
                <a:lnTo>
                  <a:pt x="443" y="1134"/>
                </a:lnTo>
                <a:lnTo>
                  <a:pt x="452" y="1133"/>
                </a:lnTo>
                <a:lnTo>
                  <a:pt x="459" y="1133"/>
                </a:lnTo>
                <a:close/>
                <a:moveTo>
                  <a:pt x="866" y="1133"/>
                </a:moveTo>
                <a:lnTo>
                  <a:pt x="873" y="1133"/>
                </a:lnTo>
                <a:lnTo>
                  <a:pt x="881" y="1134"/>
                </a:lnTo>
                <a:lnTo>
                  <a:pt x="888" y="1135"/>
                </a:lnTo>
                <a:lnTo>
                  <a:pt x="895" y="1138"/>
                </a:lnTo>
                <a:lnTo>
                  <a:pt x="903" y="1141"/>
                </a:lnTo>
                <a:lnTo>
                  <a:pt x="910" y="1145"/>
                </a:lnTo>
                <a:lnTo>
                  <a:pt x="915" y="1150"/>
                </a:lnTo>
                <a:lnTo>
                  <a:pt x="921" y="1155"/>
                </a:lnTo>
                <a:lnTo>
                  <a:pt x="925" y="1161"/>
                </a:lnTo>
                <a:lnTo>
                  <a:pt x="930" y="1167"/>
                </a:lnTo>
                <a:lnTo>
                  <a:pt x="934" y="1174"/>
                </a:lnTo>
                <a:lnTo>
                  <a:pt x="938" y="1179"/>
                </a:lnTo>
                <a:lnTo>
                  <a:pt x="939" y="1186"/>
                </a:lnTo>
                <a:lnTo>
                  <a:pt x="942" y="1195"/>
                </a:lnTo>
                <a:lnTo>
                  <a:pt x="944" y="1202"/>
                </a:lnTo>
                <a:lnTo>
                  <a:pt x="944" y="1211"/>
                </a:lnTo>
                <a:lnTo>
                  <a:pt x="944" y="1218"/>
                </a:lnTo>
                <a:lnTo>
                  <a:pt x="942" y="1226"/>
                </a:lnTo>
                <a:lnTo>
                  <a:pt x="939" y="1233"/>
                </a:lnTo>
                <a:lnTo>
                  <a:pt x="938" y="1240"/>
                </a:lnTo>
                <a:lnTo>
                  <a:pt x="934" y="1247"/>
                </a:lnTo>
                <a:lnTo>
                  <a:pt x="930" y="1254"/>
                </a:lnTo>
                <a:lnTo>
                  <a:pt x="925" y="1260"/>
                </a:lnTo>
                <a:lnTo>
                  <a:pt x="921" y="1266"/>
                </a:lnTo>
                <a:lnTo>
                  <a:pt x="915" y="1270"/>
                </a:lnTo>
                <a:lnTo>
                  <a:pt x="910" y="1276"/>
                </a:lnTo>
                <a:lnTo>
                  <a:pt x="903" y="1279"/>
                </a:lnTo>
                <a:lnTo>
                  <a:pt x="895" y="1283"/>
                </a:lnTo>
                <a:lnTo>
                  <a:pt x="888" y="1286"/>
                </a:lnTo>
                <a:lnTo>
                  <a:pt x="881" y="1287"/>
                </a:lnTo>
                <a:lnTo>
                  <a:pt x="873" y="1288"/>
                </a:lnTo>
                <a:lnTo>
                  <a:pt x="866" y="1288"/>
                </a:lnTo>
                <a:lnTo>
                  <a:pt x="857" y="1288"/>
                </a:lnTo>
                <a:lnTo>
                  <a:pt x="850" y="1287"/>
                </a:lnTo>
                <a:lnTo>
                  <a:pt x="842" y="1286"/>
                </a:lnTo>
                <a:lnTo>
                  <a:pt x="835" y="1283"/>
                </a:lnTo>
                <a:lnTo>
                  <a:pt x="827" y="1279"/>
                </a:lnTo>
                <a:lnTo>
                  <a:pt x="822" y="1276"/>
                </a:lnTo>
                <a:lnTo>
                  <a:pt x="816" y="1270"/>
                </a:lnTo>
                <a:lnTo>
                  <a:pt x="810" y="1266"/>
                </a:lnTo>
                <a:lnTo>
                  <a:pt x="805" y="1260"/>
                </a:lnTo>
                <a:lnTo>
                  <a:pt x="801" y="1254"/>
                </a:lnTo>
                <a:lnTo>
                  <a:pt x="796" y="1247"/>
                </a:lnTo>
                <a:lnTo>
                  <a:pt x="793" y="1240"/>
                </a:lnTo>
                <a:lnTo>
                  <a:pt x="791" y="1233"/>
                </a:lnTo>
                <a:lnTo>
                  <a:pt x="789" y="1226"/>
                </a:lnTo>
                <a:lnTo>
                  <a:pt x="788" y="1218"/>
                </a:lnTo>
                <a:lnTo>
                  <a:pt x="788" y="1211"/>
                </a:lnTo>
                <a:lnTo>
                  <a:pt x="788" y="1202"/>
                </a:lnTo>
                <a:lnTo>
                  <a:pt x="789" y="1195"/>
                </a:lnTo>
                <a:lnTo>
                  <a:pt x="791" y="1186"/>
                </a:lnTo>
                <a:lnTo>
                  <a:pt x="793" y="1179"/>
                </a:lnTo>
                <a:lnTo>
                  <a:pt x="796" y="1174"/>
                </a:lnTo>
                <a:lnTo>
                  <a:pt x="801" y="1167"/>
                </a:lnTo>
                <a:lnTo>
                  <a:pt x="805" y="1161"/>
                </a:lnTo>
                <a:lnTo>
                  <a:pt x="810" y="1155"/>
                </a:lnTo>
                <a:lnTo>
                  <a:pt x="816" y="1150"/>
                </a:lnTo>
                <a:lnTo>
                  <a:pt x="822" y="1145"/>
                </a:lnTo>
                <a:lnTo>
                  <a:pt x="827" y="1141"/>
                </a:lnTo>
                <a:lnTo>
                  <a:pt x="835" y="1138"/>
                </a:lnTo>
                <a:lnTo>
                  <a:pt x="842" y="1135"/>
                </a:lnTo>
                <a:lnTo>
                  <a:pt x="850" y="1134"/>
                </a:lnTo>
                <a:lnTo>
                  <a:pt x="857" y="1133"/>
                </a:lnTo>
                <a:lnTo>
                  <a:pt x="866" y="113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1"/>
          <p:cNvSpPr/>
          <p:nvPr/>
        </p:nvSpPr>
        <p:spPr>
          <a:xfrm>
            <a:off x="7044962" y="6041691"/>
            <a:ext cx="366959" cy="169471"/>
          </a:xfrm>
          <a:custGeom>
            <a:avLst/>
            <a:gdLst/>
            <a:ahLst/>
            <a:cxnLst/>
            <a:rect l="l" t="t" r="r" b="b"/>
            <a:pathLst>
              <a:path w="2650" h="1224" extrusionOk="0">
                <a:moveTo>
                  <a:pt x="2602" y="694"/>
                </a:moveTo>
                <a:lnTo>
                  <a:pt x="2588" y="694"/>
                </a:lnTo>
                <a:lnTo>
                  <a:pt x="2573" y="694"/>
                </a:lnTo>
                <a:lnTo>
                  <a:pt x="2573" y="661"/>
                </a:lnTo>
                <a:lnTo>
                  <a:pt x="2573" y="630"/>
                </a:lnTo>
                <a:lnTo>
                  <a:pt x="2573" y="599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68"/>
                </a:lnTo>
                <a:lnTo>
                  <a:pt x="2573" y="549"/>
                </a:lnTo>
                <a:lnTo>
                  <a:pt x="2570" y="534"/>
                </a:lnTo>
                <a:lnTo>
                  <a:pt x="2568" y="525"/>
                </a:lnTo>
                <a:lnTo>
                  <a:pt x="2565" y="520"/>
                </a:lnTo>
                <a:lnTo>
                  <a:pt x="2563" y="513"/>
                </a:lnTo>
                <a:lnTo>
                  <a:pt x="2558" y="507"/>
                </a:lnTo>
                <a:lnTo>
                  <a:pt x="2553" y="501"/>
                </a:lnTo>
                <a:lnTo>
                  <a:pt x="2548" y="496"/>
                </a:lnTo>
                <a:lnTo>
                  <a:pt x="2541" y="490"/>
                </a:lnTo>
                <a:lnTo>
                  <a:pt x="2534" y="486"/>
                </a:lnTo>
                <a:lnTo>
                  <a:pt x="2517" y="477"/>
                </a:lnTo>
                <a:lnTo>
                  <a:pt x="2496" y="472"/>
                </a:lnTo>
                <a:lnTo>
                  <a:pt x="2429" y="457"/>
                </a:lnTo>
                <a:lnTo>
                  <a:pt x="2363" y="445"/>
                </a:lnTo>
                <a:lnTo>
                  <a:pt x="2298" y="432"/>
                </a:lnTo>
                <a:lnTo>
                  <a:pt x="2231" y="419"/>
                </a:lnTo>
                <a:lnTo>
                  <a:pt x="2164" y="405"/>
                </a:lnTo>
                <a:lnTo>
                  <a:pt x="2099" y="392"/>
                </a:lnTo>
                <a:lnTo>
                  <a:pt x="2033" y="379"/>
                </a:lnTo>
                <a:lnTo>
                  <a:pt x="1966" y="367"/>
                </a:lnTo>
                <a:lnTo>
                  <a:pt x="1966" y="367"/>
                </a:lnTo>
                <a:lnTo>
                  <a:pt x="1966" y="367"/>
                </a:lnTo>
                <a:lnTo>
                  <a:pt x="1922" y="326"/>
                </a:lnTo>
                <a:lnTo>
                  <a:pt x="1877" y="284"/>
                </a:lnTo>
                <a:lnTo>
                  <a:pt x="1833" y="243"/>
                </a:lnTo>
                <a:lnTo>
                  <a:pt x="1787" y="202"/>
                </a:lnTo>
                <a:lnTo>
                  <a:pt x="1743" y="163"/>
                </a:lnTo>
                <a:lnTo>
                  <a:pt x="1697" y="123"/>
                </a:lnTo>
                <a:lnTo>
                  <a:pt x="1651" y="83"/>
                </a:lnTo>
                <a:lnTo>
                  <a:pt x="1604" y="45"/>
                </a:lnTo>
                <a:lnTo>
                  <a:pt x="1589" y="32"/>
                </a:lnTo>
                <a:lnTo>
                  <a:pt x="1576" y="24"/>
                </a:lnTo>
                <a:lnTo>
                  <a:pt x="1566" y="17"/>
                </a:lnTo>
                <a:lnTo>
                  <a:pt x="1556" y="12"/>
                </a:lnTo>
                <a:lnTo>
                  <a:pt x="1536" y="5"/>
                </a:lnTo>
                <a:lnTo>
                  <a:pt x="1522" y="3"/>
                </a:lnTo>
                <a:lnTo>
                  <a:pt x="1507" y="1"/>
                </a:lnTo>
                <a:lnTo>
                  <a:pt x="1488" y="0"/>
                </a:lnTo>
                <a:lnTo>
                  <a:pt x="408" y="0"/>
                </a:lnTo>
                <a:lnTo>
                  <a:pt x="384" y="0"/>
                </a:lnTo>
                <a:lnTo>
                  <a:pt x="367" y="3"/>
                </a:lnTo>
                <a:lnTo>
                  <a:pt x="360" y="4"/>
                </a:lnTo>
                <a:lnTo>
                  <a:pt x="354" y="8"/>
                </a:lnTo>
                <a:lnTo>
                  <a:pt x="347" y="12"/>
                </a:lnTo>
                <a:lnTo>
                  <a:pt x="340" y="18"/>
                </a:lnTo>
                <a:lnTo>
                  <a:pt x="327" y="32"/>
                </a:lnTo>
                <a:lnTo>
                  <a:pt x="315" y="48"/>
                </a:lnTo>
                <a:lnTo>
                  <a:pt x="302" y="65"/>
                </a:lnTo>
                <a:lnTo>
                  <a:pt x="289" y="83"/>
                </a:lnTo>
                <a:lnTo>
                  <a:pt x="265" y="120"/>
                </a:lnTo>
                <a:lnTo>
                  <a:pt x="242" y="154"/>
                </a:lnTo>
                <a:lnTo>
                  <a:pt x="278" y="154"/>
                </a:lnTo>
                <a:lnTo>
                  <a:pt x="313" y="154"/>
                </a:lnTo>
                <a:lnTo>
                  <a:pt x="347" y="154"/>
                </a:lnTo>
                <a:lnTo>
                  <a:pt x="383" y="154"/>
                </a:lnTo>
                <a:lnTo>
                  <a:pt x="418" y="154"/>
                </a:lnTo>
                <a:lnTo>
                  <a:pt x="452" y="154"/>
                </a:lnTo>
                <a:lnTo>
                  <a:pt x="488" y="154"/>
                </a:lnTo>
                <a:lnTo>
                  <a:pt x="522" y="154"/>
                </a:lnTo>
                <a:lnTo>
                  <a:pt x="498" y="205"/>
                </a:lnTo>
                <a:lnTo>
                  <a:pt x="473" y="255"/>
                </a:lnTo>
                <a:lnTo>
                  <a:pt x="449" y="306"/>
                </a:lnTo>
                <a:lnTo>
                  <a:pt x="425" y="357"/>
                </a:lnTo>
                <a:lnTo>
                  <a:pt x="388" y="357"/>
                </a:lnTo>
                <a:lnTo>
                  <a:pt x="352" y="357"/>
                </a:lnTo>
                <a:lnTo>
                  <a:pt x="315" y="357"/>
                </a:lnTo>
                <a:lnTo>
                  <a:pt x="276" y="357"/>
                </a:lnTo>
                <a:lnTo>
                  <a:pt x="240" y="357"/>
                </a:lnTo>
                <a:lnTo>
                  <a:pt x="203" y="357"/>
                </a:lnTo>
                <a:lnTo>
                  <a:pt x="164" y="357"/>
                </a:lnTo>
                <a:lnTo>
                  <a:pt x="128" y="357"/>
                </a:lnTo>
                <a:lnTo>
                  <a:pt x="103" y="392"/>
                </a:lnTo>
                <a:lnTo>
                  <a:pt x="86" y="423"/>
                </a:lnTo>
                <a:lnTo>
                  <a:pt x="79" y="439"/>
                </a:lnTo>
                <a:lnTo>
                  <a:pt x="75" y="457"/>
                </a:lnTo>
                <a:lnTo>
                  <a:pt x="71" y="477"/>
                </a:lnTo>
                <a:lnTo>
                  <a:pt x="69" y="501"/>
                </a:lnTo>
                <a:lnTo>
                  <a:pt x="69" y="549"/>
                </a:lnTo>
                <a:lnTo>
                  <a:pt x="69" y="598"/>
                </a:lnTo>
                <a:lnTo>
                  <a:pt x="69" y="646"/>
                </a:lnTo>
                <a:lnTo>
                  <a:pt x="69" y="694"/>
                </a:lnTo>
                <a:lnTo>
                  <a:pt x="69" y="694"/>
                </a:lnTo>
                <a:lnTo>
                  <a:pt x="69" y="694"/>
                </a:lnTo>
                <a:lnTo>
                  <a:pt x="51" y="693"/>
                </a:lnTo>
                <a:lnTo>
                  <a:pt x="31" y="693"/>
                </a:lnTo>
                <a:lnTo>
                  <a:pt x="21" y="694"/>
                </a:lnTo>
                <a:lnTo>
                  <a:pt x="14" y="695"/>
                </a:lnTo>
                <a:lnTo>
                  <a:pt x="9" y="698"/>
                </a:lnTo>
                <a:lnTo>
                  <a:pt x="4" y="703"/>
                </a:lnTo>
                <a:lnTo>
                  <a:pt x="1" y="708"/>
                </a:lnTo>
                <a:lnTo>
                  <a:pt x="0" y="714"/>
                </a:lnTo>
                <a:lnTo>
                  <a:pt x="0" y="722"/>
                </a:lnTo>
                <a:lnTo>
                  <a:pt x="3" y="732"/>
                </a:lnTo>
                <a:lnTo>
                  <a:pt x="11" y="782"/>
                </a:lnTo>
                <a:lnTo>
                  <a:pt x="21" y="833"/>
                </a:lnTo>
                <a:lnTo>
                  <a:pt x="31" y="884"/>
                </a:lnTo>
                <a:lnTo>
                  <a:pt x="41" y="934"/>
                </a:lnTo>
                <a:lnTo>
                  <a:pt x="41" y="934"/>
                </a:lnTo>
                <a:lnTo>
                  <a:pt x="41" y="934"/>
                </a:lnTo>
                <a:lnTo>
                  <a:pt x="52" y="952"/>
                </a:lnTo>
                <a:lnTo>
                  <a:pt x="62" y="963"/>
                </a:lnTo>
                <a:lnTo>
                  <a:pt x="68" y="968"/>
                </a:lnTo>
                <a:lnTo>
                  <a:pt x="75" y="970"/>
                </a:lnTo>
                <a:lnTo>
                  <a:pt x="84" y="972"/>
                </a:lnTo>
                <a:lnTo>
                  <a:pt x="95" y="972"/>
                </a:lnTo>
                <a:lnTo>
                  <a:pt x="142" y="972"/>
                </a:lnTo>
                <a:lnTo>
                  <a:pt x="190" y="972"/>
                </a:lnTo>
                <a:lnTo>
                  <a:pt x="237" y="972"/>
                </a:lnTo>
                <a:lnTo>
                  <a:pt x="283" y="972"/>
                </a:lnTo>
                <a:lnTo>
                  <a:pt x="291" y="999"/>
                </a:lnTo>
                <a:lnTo>
                  <a:pt x="300" y="1024"/>
                </a:lnTo>
                <a:lnTo>
                  <a:pt x="312" y="1048"/>
                </a:lnTo>
                <a:lnTo>
                  <a:pt x="325" y="1072"/>
                </a:lnTo>
                <a:lnTo>
                  <a:pt x="340" y="1094"/>
                </a:lnTo>
                <a:lnTo>
                  <a:pt x="357" y="1115"/>
                </a:lnTo>
                <a:lnTo>
                  <a:pt x="376" y="1133"/>
                </a:lnTo>
                <a:lnTo>
                  <a:pt x="395" y="1152"/>
                </a:lnTo>
                <a:lnTo>
                  <a:pt x="417" y="1167"/>
                </a:lnTo>
                <a:lnTo>
                  <a:pt x="439" y="1181"/>
                </a:lnTo>
                <a:lnTo>
                  <a:pt x="463" y="1194"/>
                </a:lnTo>
                <a:lnTo>
                  <a:pt x="488" y="1204"/>
                </a:lnTo>
                <a:lnTo>
                  <a:pt x="515" y="1213"/>
                </a:lnTo>
                <a:lnTo>
                  <a:pt x="541" y="1218"/>
                </a:lnTo>
                <a:lnTo>
                  <a:pt x="568" y="1223"/>
                </a:lnTo>
                <a:lnTo>
                  <a:pt x="597" y="1224"/>
                </a:lnTo>
                <a:lnTo>
                  <a:pt x="625" y="1223"/>
                </a:lnTo>
                <a:lnTo>
                  <a:pt x="653" y="1218"/>
                </a:lnTo>
                <a:lnTo>
                  <a:pt x="680" y="1213"/>
                </a:lnTo>
                <a:lnTo>
                  <a:pt x="706" y="1204"/>
                </a:lnTo>
                <a:lnTo>
                  <a:pt x="731" y="1194"/>
                </a:lnTo>
                <a:lnTo>
                  <a:pt x="755" y="1181"/>
                </a:lnTo>
                <a:lnTo>
                  <a:pt x="778" y="1167"/>
                </a:lnTo>
                <a:lnTo>
                  <a:pt x="799" y="1152"/>
                </a:lnTo>
                <a:lnTo>
                  <a:pt x="819" y="1133"/>
                </a:lnTo>
                <a:lnTo>
                  <a:pt x="838" y="1115"/>
                </a:lnTo>
                <a:lnTo>
                  <a:pt x="855" y="1094"/>
                </a:lnTo>
                <a:lnTo>
                  <a:pt x="869" y="1072"/>
                </a:lnTo>
                <a:lnTo>
                  <a:pt x="882" y="1048"/>
                </a:lnTo>
                <a:lnTo>
                  <a:pt x="893" y="1024"/>
                </a:lnTo>
                <a:lnTo>
                  <a:pt x="903" y="999"/>
                </a:lnTo>
                <a:lnTo>
                  <a:pt x="910" y="972"/>
                </a:lnTo>
                <a:lnTo>
                  <a:pt x="1028" y="972"/>
                </a:lnTo>
                <a:lnTo>
                  <a:pt x="1144" y="972"/>
                </a:lnTo>
                <a:lnTo>
                  <a:pt x="1261" y="972"/>
                </a:lnTo>
                <a:lnTo>
                  <a:pt x="1379" y="972"/>
                </a:lnTo>
                <a:lnTo>
                  <a:pt x="1497" y="972"/>
                </a:lnTo>
                <a:lnTo>
                  <a:pt x="1614" y="972"/>
                </a:lnTo>
                <a:lnTo>
                  <a:pt x="1731" y="972"/>
                </a:lnTo>
                <a:lnTo>
                  <a:pt x="1848" y="972"/>
                </a:lnTo>
                <a:lnTo>
                  <a:pt x="1855" y="999"/>
                </a:lnTo>
                <a:lnTo>
                  <a:pt x="1865" y="1024"/>
                </a:lnTo>
                <a:lnTo>
                  <a:pt x="1875" y="1048"/>
                </a:lnTo>
                <a:lnTo>
                  <a:pt x="1889" y="1072"/>
                </a:lnTo>
                <a:lnTo>
                  <a:pt x="1904" y="1094"/>
                </a:lnTo>
                <a:lnTo>
                  <a:pt x="1921" y="1115"/>
                </a:lnTo>
                <a:lnTo>
                  <a:pt x="1939" y="1133"/>
                </a:lnTo>
                <a:lnTo>
                  <a:pt x="1959" y="1152"/>
                </a:lnTo>
                <a:lnTo>
                  <a:pt x="1980" y="1167"/>
                </a:lnTo>
                <a:lnTo>
                  <a:pt x="2003" y="1181"/>
                </a:lnTo>
                <a:lnTo>
                  <a:pt x="2027" y="1194"/>
                </a:lnTo>
                <a:lnTo>
                  <a:pt x="2052" y="1204"/>
                </a:lnTo>
                <a:lnTo>
                  <a:pt x="2078" y="1213"/>
                </a:lnTo>
                <a:lnTo>
                  <a:pt x="2105" y="1218"/>
                </a:lnTo>
                <a:lnTo>
                  <a:pt x="2133" y="1223"/>
                </a:lnTo>
                <a:lnTo>
                  <a:pt x="2162" y="1224"/>
                </a:lnTo>
                <a:lnTo>
                  <a:pt x="2190" y="1223"/>
                </a:lnTo>
                <a:lnTo>
                  <a:pt x="2217" y="1218"/>
                </a:lnTo>
                <a:lnTo>
                  <a:pt x="2244" y="1213"/>
                </a:lnTo>
                <a:lnTo>
                  <a:pt x="2271" y="1204"/>
                </a:lnTo>
                <a:lnTo>
                  <a:pt x="2295" y="1194"/>
                </a:lnTo>
                <a:lnTo>
                  <a:pt x="2319" y="1181"/>
                </a:lnTo>
                <a:lnTo>
                  <a:pt x="2342" y="1167"/>
                </a:lnTo>
                <a:lnTo>
                  <a:pt x="2363" y="1152"/>
                </a:lnTo>
                <a:lnTo>
                  <a:pt x="2383" y="1133"/>
                </a:lnTo>
                <a:lnTo>
                  <a:pt x="2401" y="1115"/>
                </a:lnTo>
                <a:lnTo>
                  <a:pt x="2418" y="1094"/>
                </a:lnTo>
                <a:lnTo>
                  <a:pt x="2434" y="1072"/>
                </a:lnTo>
                <a:lnTo>
                  <a:pt x="2446" y="1048"/>
                </a:lnTo>
                <a:lnTo>
                  <a:pt x="2458" y="1024"/>
                </a:lnTo>
                <a:lnTo>
                  <a:pt x="2468" y="999"/>
                </a:lnTo>
                <a:lnTo>
                  <a:pt x="2473" y="972"/>
                </a:lnTo>
                <a:lnTo>
                  <a:pt x="2506" y="972"/>
                </a:lnTo>
                <a:lnTo>
                  <a:pt x="2539" y="972"/>
                </a:lnTo>
                <a:lnTo>
                  <a:pt x="2571" y="972"/>
                </a:lnTo>
                <a:lnTo>
                  <a:pt x="2602" y="972"/>
                </a:lnTo>
                <a:lnTo>
                  <a:pt x="2615" y="972"/>
                </a:lnTo>
                <a:lnTo>
                  <a:pt x="2626" y="970"/>
                </a:lnTo>
                <a:lnTo>
                  <a:pt x="2633" y="966"/>
                </a:lnTo>
                <a:lnTo>
                  <a:pt x="2641" y="962"/>
                </a:lnTo>
                <a:lnTo>
                  <a:pt x="2645" y="955"/>
                </a:lnTo>
                <a:lnTo>
                  <a:pt x="2648" y="946"/>
                </a:lnTo>
                <a:lnTo>
                  <a:pt x="2649" y="936"/>
                </a:lnTo>
                <a:lnTo>
                  <a:pt x="2650" y="925"/>
                </a:lnTo>
                <a:lnTo>
                  <a:pt x="2650" y="884"/>
                </a:lnTo>
                <a:lnTo>
                  <a:pt x="2650" y="843"/>
                </a:lnTo>
                <a:lnTo>
                  <a:pt x="2650" y="802"/>
                </a:lnTo>
                <a:lnTo>
                  <a:pt x="2650" y="761"/>
                </a:lnTo>
                <a:lnTo>
                  <a:pt x="2649" y="749"/>
                </a:lnTo>
                <a:lnTo>
                  <a:pt x="2648" y="738"/>
                </a:lnTo>
                <a:lnTo>
                  <a:pt x="2645" y="727"/>
                </a:lnTo>
                <a:lnTo>
                  <a:pt x="2641" y="715"/>
                </a:lnTo>
                <a:lnTo>
                  <a:pt x="2633" y="707"/>
                </a:lnTo>
                <a:lnTo>
                  <a:pt x="2625" y="700"/>
                </a:lnTo>
                <a:lnTo>
                  <a:pt x="2621" y="697"/>
                </a:lnTo>
                <a:lnTo>
                  <a:pt x="2615" y="695"/>
                </a:lnTo>
                <a:lnTo>
                  <a:pt x="2609" y="694"/>
                </a:lnTo>
                <a:lnTo>
                  <a:pt x="2602" y="694"/>
                </a:lnTo>
                <a:lnTo>
                  <a:pt x="2602" y="694"/>
                </a:lnTo>
                <a:lnTo>
                  <a:pt x="2602" y="694"/>
                </a:lnTo>
                <a:close/>
                <a:moveTo>
                  <a:pt x="1176" y="357"/>
                </a:moveTo>
                <a:lnTo>
                  <a:pt x="1128" y="357"/>
                </a:lnTo>
                <a:lnTo>
                  <a:pt x="1079" y="357"/>
                </a:lnTo>
                <a:lnTo>
                  <a:pt x="1029" y="357"/>
                </a:lnTo>
                <a:lnTo>
                  <a:pt x="979" y="357"/>
                </a:lnTo>
                <a:lnTo>
                  <a:pt x="930" y="357"/>
                </a:lnTo>
                <a:lnTo>
                  <a:pt x="880" y="357"/>
                </a:lnTo>
                <a:lnTo>
                  <a:pt x="832" y="357"/>
                </a:lnTo>
                <a:lnTo>
                  <a:pt x="782" y="357"/>
                </a:lnTo>
                <a:lnTo>
                  <a:pt x="782" y="357"/>
                </a:lnTo>
                <a:lnTo>
                  <a:pt x="782" y="357"/>
                </a:lnTo>
                <a:lnTo>
                  <a:pt x="777" y="357"/>
                </a:lnTo>
                <a:lnTo>
                  <a:pt x="774" y="355"/>
                </a:lnTo>
                <a:lnTo>
                  <a:pt x="770" y="354"/>
                </a:lnTo>
                <a:lnTo>
                  <a:pt x="767" y="353"/>
                </a:lnTo>
                <a:lnTo>
                  <a:pt x="765" y="350"/>
                </a:lnTo>
                <a:lnTo>
                  <a:pt x="764" y="345"/>
                </a:lnTo>
                <a:lnTo>
                  <a:pt x="763" y="343"/>
                </a:lnTo>
                <a:lnTo>
                  <a:pt x="763" y="337"/>
                </a:lnTo>
                <a:lnTo>
                  <a:pt x="763" y="327"/>
                </a:lnTo>
                <a:lnTo>
                  <a:pt x="763" y="319"/>
                </a:lnTo>
                <a:lnTo>
                  <a:pt x="781" y="282"/>
                </a:lnTo>
                <a:lnTo>
                  <a:pt x="799" y="245"/>
                </a:lnTo>
                <a:lnTo>
                  <a:pt x="818" y="208"/>
                </a:lnTo>
                <a:lnTo>
                  <a:pt x="836" y="171"/>
                </a:lnTo>
                <a:lnTo>
                  <a:pt x="841" y="164"/>
                </a:lnTo>
                <a:lnTo>
                  <a:pt x="843" y="158"/>
                </a:lnTo>
                <a:lnTo>
                  <a:pt x="846" y="157"/>
                </a:lnTo>
                <a:lnTo>
                  <a:pt x="850" y="156"/>
                </a:lnTo>
                <a:lnTo>
                  <a:pt x="855" y="154"/>
                </a:lnTo>
                <a:lnTo>
                  <a:pt x="859" y="154"/>
                </a:lnTo>
                <a:lnTo>
                  <a:pt x="899" y="154"/>
                </a:lnTo>
                <a:lnTo>
                  <a:pt x="938" y="154"/>
                </a:lnTo>
                <a:lnTo>
                  <a:pt x="978" y="154"/>
                </a:lnTo>
                <a:lnTo>
                  <a:pt x="1018" y="154"/>
                </a:lnTo>
                <a:lnTo>
                  <a:pt x="1057" y="154"/>
                </a:lnTo>
                <a:lnTo>
                  <a:pt x="1097" y="154"/>
                </a:lnTo>
                <a:lnTo>
                  <a:pt x="1137" y="154"/>
                </a:lnTo>
                <a:lnTo>
                  <a:pt x="1176" y="154"/>
                </a:lnTo>
                <a:lnTo>
                  <a:pt x="1176" y="205"/>
                </a:lnTo>
                <a:lnTo>
                  <a:pt x="1176" y="255"/>
                </a:lnTo>
                <a:lnTo>
                  <a:pt x="1176" y="306"/>
                </a:lnTo>
                <a:lnTo>
                  <a:pt x="1176" y="357"/>
                </a:lnTo>
                <a:close/>
                <a:moveTo>
                  <a:pt x="1303" y="357"/>
                </a:moveTo>
                <a:lnTo>
                  <a:pt x="1303" y="306"/>
                </a:lnTo>
                <a:lnTo>
                  <a:pt x="1303" y="255"/>
                </a:lnTo>
                <a:lnTo>
                  <a:pt x="1303" y="205"/>
                </a:lnTo>
                <a:lnTo>
                  <a:pt x="1303" y="154"/>
                </a:lnTo>
                <a:lnTo>
                  <a:pt x="1338" y="154"/>
                </a:lnTo>
                <a:lnTo>
                  <a:pt x="1375" y="154"/>
                </a:lnTo>
                <a:lnTo>
                  <a:pt x="1410" y="154"/>
                </a:lnTo>
                <a:lnTo>
                  <a:pt x="1447" y="154"/>
                </a:lnTo>
                <a:lnTo>
                  <a:pt x="1474" y="180"/>
                </a:lnTo>
                <a:lnTo>
                  <a:pt x="1502" y="205"/>
                </a:lnTo>
                <a:lnTo>
                  <a:pt x="1529" y="231"/>
                </a:lnTo>
                <a:lnTo>
                  <a:pt x="1558" y="255"/>
                </a:lnTo>
                <a:lnTo>
                  <a:pt x="1585" y="280"/>
                </a:lnTo>
                <a:lnTo>
                  <a:pt x="1613" y="306"/>
                </a:lnTo>
                <a:lnTo>
                  <a:pt x="1640" y="331"/>
                </a:lnTo>
                <a:lnTo>
                  <a:pt x="1668" y="357"/>
                </a:lnTo>
                <a:lnTo>
                  <a:pt x="1623" y="357"/>
                </a:lnTo>
                <a:lnTo>
                  <a:pt x="1576" y="357"/>
                </a:lnTo>
                <a:lnTo>
                  <a:pt x="1531" y="357"/>
                </a:lnTo>
                <a:lnTo>
                  <a:pt x="1485" y="357"/>
                </a:lnTo>
                <a:lnTo>
                  <a:pt x="1440" y="357"/>
                </a:lnTo>
                <a:lnTo>
                  <a:pt x="1393" y="357"/>
                </a:lnTo>
                <a:lnTo>
                  <a:pt x="1348" y="357"/>
                </a:lnTo>
                <a:lnTo>
                  <a:pt x="1303" y="357"/>
                </a:lnTo>
                <a:close/>
                <a:moveTo>
                  <a:pt x="597" y="766"/>
                </a:moveTo>
                <a:lnTo>
                  <a:pt x="611" y="766"/>
                </a:lnTo>
                <a:lnTo>
                  <a:pt x="625" y="769"/>
                </a:lnTo>
                <a:lnTo>
                  <a:pt x="638" y="772"/>
                </a:lnTo>
                <a:lnTo>
                  <a:pt x="651" y="778"/>
                </a:lnTo>
                <a:lnTo>
                  <a:pt x="662" y="783"/>
                </a:lnTo>
                <a:lnTo>
                  <a:pt x="673" y="789"/>
                </a:lnTo>
                <a:lnTo>
                  <a:pt x="685" y="797"/>
                </a:lnTo>
                <a:lnTo>
                  <a:pt x="693" y="806"/>
                </a:lnTo>
                <a:lnTo>
                  <a:pt x="703" y="816"/>
                </a:lnTo>
                <a:lnTo>
                  <a:pt x="710" y="827"/>
                </a:lnTo>
                <a:lnTo>
                  <a:pt x="717" y="837"/>
                </a:lnTo>
                <a:lnTo>
                  <a:pt x="723" y="850"/>
                </a:lnTo>
                <a:lnTo>
                  <a:pt x="727" y="863"/>
                </a:lnTo>
                <a:lnTo>
                  <a:pt x="731" y="875"/>
                </a:lnTo>
                <a:lnTo>
                  <a:pt x="733" y="890"/>
                </a:lnTo>
                <a:lnTo>
                  <a:pt x="734" y="904"/>
                </a:lnTo>
                <a:lnTo>
                  <a:pt x="733" y="917"/>
                </a:lnTo>
                <a:lnTo>
                  <a:pt x="731" y="931"/>
                </a:lnTo>
                <a:lnTo>
                  <a:pt x="727" y="943"/>
                </a:lnTo>
                <a:lnTo>
                  <a:pt x="723" y="956"/>
                </a:lnTo>
                <a:lnTo>
                  <a:pt x="717" y="969"/>
                </a:lnTo>
                <a:lnTo>
                  <a:pt x="710" y="980"/>
                </a:lnTo>
                <a:lnTo>
                  <a:pt x="703" y="990"/>
                </a:lnTo>
                <a:lnTo>
                  <a:pt x="693" y="1000"/>
                </a:lnTo>
                <a:lnTo>
                  <a:pt x="685" y="1009"/>
                </a:lnTo>
                <a:lnTo>
                  <a:pt x="673" y="1017"/>
                </a:lnTo>
                <a:lnTo>
                  <a:pt x="662" y="1023"/>
                </a:lnTo>
                <a:lnTo>
                  <a:pt x="651" y="1028"/>
                </a:lnTo>
                <a:lnTo>
                  <a:pt x="638" y="1034"/>
                </a:lnTo>
                <a:lnTo>
                  <a:pt x="625" y="1037"/>
                </a:lnTo>
                <a:lnTo>
                  <a:pt x="611" y="1040"/>
                </a:lnTo>
                <a:lnTo>
                  <a:pt x="597" y="1040"/>
                </a:lnTo>
                <a:lnTo>
                  <a:pt x="583" y="1040"/>
                </a:lnTo>
                <a:lnTo>
                  <a:pt x="570" y="1037"/>
                </a:lnTo>
                <a:lnTo>
                  <a:pt x="556" y="1034"/>
                </a:lnTo>
                <a:lnTo>
                  <a:pt x="544" y="1028"/>
                </a:lnTo>
                <a:lnTo>
                  <a:pt x="532" y="1023"/>
                </a:lnTo>
                <a:lnTo>
                  <a:pt x="520" y="1017"/>
                </a:lnTo>
                <a:lnTo>
                  <a:pt x="510" y="1009"/>
                </a:lnTo>
                <a:lnTo>
                  <a:pt x="500" y="1000"/>
                </a:lnTo>
                <a:lnTo>
                  <a:pt x="492" y="990"/>
                </a:lnTo>
                <a:lnTo>
                  <a:pt x="483" y="980"/>
                </a:lnTo>
                <a:lnTo>
                  <a:pt x="476" y="969"/>
                </a:lnTo>
                <a:lnTo>
                  <a:pt x="471" y="956"/>
                </a:lnTo>
                <a:lnTo>
                  <a:pt x="466" y="943"/>
                </a:lnTo>
                <a:lnTo>
                  <a:pt x="463" y="931"/>
                </a:lnTo>
                <a:lnTo>
                  <a:pt x="461" y="917"/>
                </a:lnTo>
                <a:lnTo>
                  <a:pt x="461" y="904"/>
                </a:lnTo>
                <a:lnTo>
                  <a:pt x="461" y="890"/>
                </a:lnTo>
                <a:lnTo>
                  <a:pt x="463" y="875"/>
                </a:lnTo>
                <a:lnTo>
                  <a:pt x="466" y="863"/>
                </a:lnTo>
                <a:lnTo>
                  <a:pt x="471" y="850"/>
                </a:lnTo>
                <a:lnTo>
                  <a:pt x="476" y="837"/>
                </a:lnTo>
                <a:lnTo>
                  <a:pt x="483" y="827"/>
                </a:lnTo>
                <a:lnTo>
                  <a:pt x="492" y="816"/>
                </a:lnTo>
                <a:lnTo>
                  <a:pt x="500" y="806"/>
                </a:lnTo>
                <a:lnTo>
                  <a:pt x="510" y="797"/>
                </a:lnTo>
                <a:lnTo>
                  <a:pt x="520" y="789"/>
                </a:lnTo>
                <a:lnTo>
                  <a:pt x="532" y="783"/>
                </a:lnTo>
                <a:lnTo>
                  <a:pt x="544" y="778"/>
                </a:lnTo>
                <a:lnTo>
                  <a:pt x="556" y="772"/>
                </a:lnTo>
                <a:lnTo>
                  <a:pt x="570" y="769"/>
                </a:lnTo>
                <a:lnTo>
                  <a:pt x="583" y="766"/>
                </a:lnTo>
                <a:lnTo>
                  <a:pt x="597" y="766"/>
                </a:lnTo>
                <a:close/>
                <a:moveTo>
                  <a:pt x="2162" y="766"/>
                </a:moveTo>
                <a:lnTo>
                  <a:pt x="2176" y="766"/>
                </a:lnTo>
                <a:lnTo>
                  <a:pt x="2188" y="769"/>
                </a:lnTo>
                <a:lnTo>
                  <a:pt x="2201" y="772"/>
                </a:lnTo>
                <a:lnTo>
                  <a:pt x="2214" y="778"/>
                </a:lnTo>
                <a:lnTo>
                  <a:pt x="2227" y="783"/>
                </a:lnTo>
                <a:lnTo>
                  <a:pt x="2238" y="789"/>
                </a:lnTo>
                <a:lnTo>
                  <a:pt x="2248" y="797"/>
                </a:lnTo>
                <a:lnTo>
                  <a:pt x="2258" y="806"/>
                </a:lnTo>
                <a:lnTo>
                  <a:pt x="2266" y="816"/>
                </a:lnTo>
                <a:lnTo>
                  <a:pt x="2275" y="827"/>
                </a:lnTo>
                <a:lnTo>
                  <a:pt x="2282" y="837"/>
                </a:lnTo>
                <a:lnTo>
                  <a:pt x="2288" y="850"/>
                </a:lnTo>
                <a:lnTo>
                  <a:pt x="2292" y="863"/>
                </a:lnTo>
                <a:lnTo>
                  <a:pt x="2295" y="875"/>
                </a:lnTo>
                <a:lnTo>
                  <a:pt x="2298" y="890"/>
                </a:lnTo>
                <a:lnTo>
                  <a:pt x="2298" y="904"/>
                </a:lnTo>
                <a:lnTo>
                  <a:pt x="2298" y="917"/>
                </a:lnTo>
                <a:lnTo>
                  <a:pt x="2295" y="931"/>
                </a:lnTo>
                <a:lnTo>
                  <a:pt x="2292" y="943"/>
                </a:lnTo>
                <a:lnTo>
                  <a:pt x="2288" y="956"/>
                </a:lnTo>
                <a:lnTo>
                  <a:pt x="2282" y="969"/>
                </a:lnTo>
                <a:lnTo>
                  <a:pt x="2275" y="980"/>
                </a:lnTo>
                <a:lnTo>
                  <a:pt x="2266" y="990"/>
                </a:lnTo>
                <a:lnTo>
                  <a:pt x="2258" y="1000"/>
                </a:lnTo>
                <a:lnTo>
                  <a:pt x="2248" y="1009"/>
                </a:lnTo>
                <a:lnTo>
                  <a:pt x="2238" y="1017"/>
                </a:lnTo>
                <a:lnTo>
                  <a:pt x="2227" y="1023"/>
                </a:lnTo>
                <a:lnTo>
                  <a:pt x="2214" y="1028"/>
                </a:lnTo>
                <a:lnTo>
                  <a:pt x="2201" y="1034"/>
                </a:lnTo>
                <a:lnTo>
                  <a:pt x="2188" y="1037"/>
                </a:lnTo>
                <a:lnTo>
                  <a:pt x="2176" y="1040"/>
                </a:lnTo>
                <a:lnTo>
                  <a:pt x="2162" y="1040"/>
                </a:lnTo>
                <a:lnTo>
                  <a:pt x="2147" y="1040"/>
                </a:lnTo>
                <a:lnTo>
                  <a:pt x="2133" y="1037"/>
                </a:lnTo>
                <a:lnTo>
                  <a:pt x="2120" y="1034"/>
                </a:lnTo>
                <a:lnTo>
                  <a:pt x="2108" y="1028"/>
                </a:lnTo>
                <a:lnTo>
                  <a:pt x="2096" y="1023"/>
                </a:lnTo>
                <a:lnTo>
                  <a:pt x="2085" y="1017"/>
                </a:lnTo>
                <a:lnTo>
                  <a:pt x="2074" y="1009"/>
                </a:lnTo>
                <a:lnTo>
                  <a:pt x="2064" y="1000"/>
                </a:lnTo>
                <a:lnTo>
                  <a:pt x="2055" y="990"/>
                </a:lnTo>
                <a:lnTo>
                  <a:pt x="2048" y="980"/>
                </a:lnTo>
                <a:lnTo>
                  <a:pt x="2041" y="969"/>
                </a:lnTo>
                <a:lnTo>
                  <a:pt x="2035" y="956"/>
                </a:lnTo>
                <a:lnTo>
                  <a:pt x="2031" y="943"/>
                </a:lnTo>
                <a:lnTo>
                  <a:pt x="2027" y="931"/>
                </a:lnTo>
                <a:lnTo>
                  <a:pt x="2025" y="917"/>
                </a:lnTo>
                <a:lnTo>
                  <a:pt x="2024" y="904"/>
                </a:lnTo>
                <a:lnTo>
                  <a:pt x="2025" y="890"/>
                </a:lnTo>
                <a:lnTo>
                  <a:pt x="2027" y="875"/>
                </a:lnTo>
                <a:lnTo>
                  <a:pt x="2031" y="863"/>
                </a:lnTo>
                <a:lnTo>
                  <a:pt x="2035" y="850"/>
                </a:lnTo>
                <a:lnTo>
                  <a:pt x="2041" y="837"/>
                </a:lnTo>
                <a:lnTo>
                  <a:pt x="2048" y="827"/>
                </a:lnTo>
                <a:lnTo>
                  <a:pt x="2055" y="816"/>
                </a:lnTo>
                <a:lnTo>
                  <a:pt x="2064" y="806"/>
                </a:lnTo>
                <a:lnTo>
                  <a:pt x="2074" y="797"/>
                </a:lnTo>
                <a:lnTo>
                  <a:pt x="2085" y="789"/>
                </a:lnTo>
                <a:lnTo>
                  <a:pt x="2096" y="783"/>
                </a:lnTo>
                <a:lnTo>
                  <a:pt x="2108" y="778"/>
                </a:lnTo>
                <a:lnTo>
                  <a:pt x="2120" y="772"/>
                </a:lnTo>
                <a:lnTo>
                  <a:pt x="2133" y="769"/>
                </a:lnTo>
                <a:lnTo>
                  <a:pt x="2147" y="766"/>
                </a:lnTo>
                <a:lnTo>
                  <a:pt x="2162" y="7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1"/>
          <p:cNvSpPr/>
          <p:nvPr/>
        </p:nvSpPr>
        <p:spPr>
          <a:xfrm>
            <a:off x="5561057" y="6066372"/>
            <a:ext cx="481249" cy="124026"/>
          </a:xfrm>
          <a:custGeom>
            <a:avLst/>
            <a:gdLst/>
            <a:ahLst/>
            <a:cxnLst/>
            <a:rect l="l" t="t" r="r" b="b"/>
            <a:pathLst>
              <a:path w="3291" h="849" extrusionOk="0">
                <a:moveTo>
                  <a:pt x="3177" y="462"/>
                </a:moveTo>
                <a:lnTo>
                  <a:pt x="3128" y="462"/>
                </a:lnTo>
                <a:lnTo>
                  <a:pt x="3082" y="462"/>
                </a:lnTo>
                <a:lnTo>
                  <a:pt x="3033" y="462"/>
                </a:lnTo>
                <a:lnTo>
                  <a:pt x="2987" y="462"/>
                </a:lnTo>
                <a:lnTo>
                  <a:pt x="2938" y="462"/>
                </a:lnTo>
                <a:lnTo>
                  <a:pt x="2892" y="462"/>
                </a:lnTo>
                <a:lnTo>
                  <a:pt x="2843" y="462"/>
                </a:lnTo>
                <a:lnTo>
                  <a:pt x="2797" y="462"/>
                </a:lnTo>
                <a:lnTo>
                  <a:pt x="2781" y="461"/>
                </a:lnTo>
                <a:lnTo>
                  <a:pt x="2767" y="458"/>
                </a:lnTo>
                <a:lnTo>
                  <a:pt x="2756" y="452"/>
                </a:lnTo>
                <a:lnTo>
                  <a:pt x="2747" y="444"/>
                </a:lnTo>
                <a:lnTo>
                  <a:pt x="2740" y="435"/>
                </a:lnTo>
                <a:lnTo>
                  <a:pt x="2734" y="424"/>
                </a:lnTo>
                <a:lnTo>
                  <a:pt x="2729" y="413"/>
                </a:lnTo>
                <a:lnTo>
                  <a:pt x="2724" y="400"/>
                </a:lnTo>
                <a:lnTo>
                  <a:pt x="2720" y="387"/>
                </a:lnTo>
                <a:lnTo>
                  <a:pt x="2714" y="373"/>
                </a:lnTo>
                <a:lnTo>
                  <a:pt x="2710" y="359"/>
                </a:lnTo>
                <a:lnTo>
                  <a:pt x="2709" y="345"/>
                </a:lnTo>
                <a:lnTo>
                  <a:pt x="2709" y="338"/>
                </a:lnTo>
                <a:lnTo>
                  <a:pt x="2710" y="330"/>
                </a:lnTo>
                <a:lnTo>
                  <a:pt x="2712" y="325"/>
                </a:lnTo>
                <a:lnTo>
                  <a:pt x="2714" y="319"/>
                </a:lnTo>
                <a:lnTo>
                  <a:pt x="2717" y="313"/>
                </a:lnTo>
                <a:lnTo>
                  <a:pt x="2722" y="309"/>
                </a:lnTo>
                <a:lnTo>
                  <a:pt x="2727" y="305"/>
                </a:lnTo>
                <a:lnTo>
                  <a:pt x="2731" y="302"/>
                </a:lnTo>
                <a:lnTo>
                  <a:pt x="2743" y="296"/>
                </a:lnTo>
                <a:lnTo>
                  <a:pt x="2756" y="292"/>
                </a:lnTo>
                <a:lnTo>
                  <a:pt x="2768" y="289"/>
                </a:lnTo>
                <a:lnTo>
                  <a:pt x="2781" y="289"/>
                </a:lnTo>
                <a:lnTo>
                  <a:pt x="2819" y="289"/>
                </a:lnTo>
                <a:lnTo>
                  <a:pt x="2856" y="289"/>
                </a:lnTo>
                <a:lnTo>
                  <a:pt x="2893" y="289"/>
                </a:lnTo>
                <a:lnTo>
                  <a:pt x="2931" y="289"/>
                </a:lnTo>
                <a:lnTo>
                  <a:pt x="2968" y="289"/>
                </a:lnTo>
                <a:lnTo>
                  <a:pt x="3005" y="289"/>
                </a:lnTo>
                <a:lnTo>
                  <a:pt x="3043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80" y="289"/>
                </a:lnTo>
                <a:lnTo>
                  <a:pt x="3055" y="245"/>
                </a:lnTo>
                <a:lnTo>
                  <a:pt x="3032" y="209"/>
                </a:lnTo>
                <a:lnTo>
                  <a:pt x="3019" y="192"/>
                </a:lnTo>
                <a:lnTo>
                  <a:pt x="3006" y="173"/>
                </a:lnTo>
                <a:lnTo>
                  <a:pt x="2991" y="155"/>
                </a:lnTo>
                <a:lnTo>
                  <a:pt x="2974" y="135"/>
                </a:lnTo>
                <a:lnTo>
                  <a:pt x="2974" y="135"/>
                </a:lnTo>
                <a:lnTo>
                  <a:pt x="2974" y="135"/>
                </a:lnTo>
                <a:lnTo>
                  <a:pt x="2950" y="111"/>
                </a:lnTo>
                <a:lnTo>
                  <a:pt x="2933" y="97"/>
                </a:lnTo>
                <a:lnTo>
                  <a:pt x="2923" y="90"/>
                </a:lnTo>
                <a:lnTo>
                  <a:pt x="2913" y="85"/>
                </a:lnTo>
                <a:lnTo>
                  <a:pt x="2903" y="82"/>
                </a:lnTo>
                <a:lnTo>
                  <a:pt x="2893" y="80"/>
                </a:lnTo>
                <a:lnTo>
                  <a:pt x="2873" y="78"/>
                </a:lnTo>
                <a:lnTo>
                  <a:pt x="2852" y="78"/>
                </a:lnTo>
                <a:lnTo>
                  <a:pt x="2809" y="78"/>
                </a:lnTo>
                <a:lnTo>
                  <a:pt x="2767" y="78"/>
                </a:lnTo>
                <a:lnTo>
                  <a:pt x="2724" y="78"/>
                </a:lnTo>
                <a:lnTo>
                  <a:pt x="2682" y="78"/>
                </a:lnTo>
                <a:lnTo>
                  <a:pt x="2639" y="78"/>
                </a:lnTo>
                <a:lnTo>
                  <a:pt x="2597" y="78"/>
                </a:lnTo>
                <a:lnTo>
                  <a:pt x="2554" y="78"/>
                </a:lnTo>
                <a:lnTo>
                  <a:pt x="2512" y="78"/>
                </a:lnTo>
                <a:lnTo>
                  <a:pt x="2512" y="78"/>
                </a:lnTo>
                <a:lnTo>
                  <a:pt x="2512" y="78"/>
                </a:lnTo>
                <a:lnTo>
                  <a:pt x="2505" y="57"/>
                </a:lnTo>
                <a:lnTo>
                  <a:pt x="2498" y="41"/>
                </a:lnTo>
                <a:lnTo>
                  <a:pt x="2493" y="34"/>
                </a:lnTo>
                <a:lnTo>
                  <a:pt x="2489" y="27"/>
                </a:lnTo>
                <a:lnTo>
                  <a:pt x="2485" y="22"/>
                </a:lnTo>
                <a:lnTo>
                  <a:pt x="2481" y="17"/>
                </a:lnTo>
                <a:lnTo>
                  <a:pt x="2475" y="13"/>
                </a:lnTo>
                <a:lnTo>
                  <a:pt x="2468" y="10"/>
                </a:lnTo>
                <a:lnTo>
                  <a:pt x="2462" y="7"/>
                </a:lnTo>
                <a:lnTo>
                  <a:pt x="2455" y="5"/>
                </a:lnTo>
                <a:lnTo>
                  <a:pt x="2437" y="2"/>
                </a:lnTo>
                <a:lnTo>
                  <a:pt x="2415" y="0"/>
                </a:lnTo>
                <a:lnTo>
                  <a:pt x="2337" y="0"/>
                </a:lnTo>
                <a:lnTo>
                  <a:pt x="2258" y="0"/>
                </a:lnTo>
                <a:lnTo>
                  <a:pt x="2179" y="0"/>
                </a:lnTo>
                <a:lnTo>
                  <a:pt x="2101" y="0"/>
                </a:lnTo>
                <a:lnTo>
                  <a:pt x="2021" y="0"/>
                </a:lnTo>
                <a:lnTo>
                  <a:pt x="1943" y="0"/>
                </a:lnTo>
                <a:lnTo>
                  <a:pt x="1864" y="0"/>
                </a:lnTo>
                <a:lnTo>
                  <a:pt x="1785" y="0"/>
                </a:lnTo>
                <a:lnTo>
                  <a:pt x="1707" y="0"/>
                </a:lnTo>
                <a:lnTo>
                  <a:pt x="1627" y="0"/>
                </a:lnTo>
                <a:lnTo>
                  <a:pt x="1548" y="0"/>
                </a:lnTo>
                <a:lnTo>
                  <a:pt x="1470" y="0"/>
                </a:lnTo>
                <a:lnTo>
                  <a:pt x="1391" y="0"/>
                </a:lnTo>
                <a:lnTo>
                  <a:pt x="1313" y="0"/>
                </a:lnTo>
                <a:lnTo>
                  <a:pt x="1233" y="0"/>
                </a:lnTo>
                <a:lnTo>
                  <a:pt x="1154" y="0"/>
                </a:lnTo>
                <a:lnTo>
                  <a:pt x="1154" y="0"/>
                </a:lnTo>
                <a:lnTo>
                  <a:pt x="1154" y="0"/>
                </a:lnTo>
                <a:lnTo>
                  <a:pt x="1134" y="2"/>
                </a:lnTo>
                <a:lnTo>
                  <a:pt x="1116" y="5"/>
                </a:lnTo>
                <a:lnTo>
                  <a:pt x="1109" y="7"/>
                </a:lnTo>
                <a:lnTo>
                  <a:pt x="1101" y="10"/>
                </a:lnTo>
                <a:lnTo>
                  <a:pt x="1096" y="14"/>
                </a:lnTo>
                <a:lnTo>
                  <a:pt x="1090" y="19"/>
                </a:lnTo>
                <a:lnTo>
                  <a:pt x="1080" y="30"/>
                </a:lnTo>
                <a:lnTo>
                  <a:pt x="1072" y="43"/>
                </a:lnTo>
                <a:lnTo>
                  <a:pt x="1065" y="58"/>
                </a:lnTo>
                <a:lnTo>
                  <a:pt x="1058" y="78"/>
                </a:lnTo>
                <a:lnTo>
                  <a:pt x="1018" y="78"/>
                </a:lnTo>
                <a:lnTo>
                  <a:pt x="978" y="78"/>
                </a:lnTo>
                <a:lnTo>
                  <a:pt x="938" y="78"/>
                </a:lnTo>
                <a:lnTo>
                  <a:pt x="899" y="78"/>
                </a:lnTo>
                <a:lnTo>
                  <a:pt x="859" y="78"/>
                </a:lnTo>
                <a:lnTo>
                  <a:pt x="819" y="78"/>
                </a:lnTo>
                <a:lnTo>
                  <a:pt x="780" y="78"/>
                </a:lnTo>
                <a:lnTo>
                  <a:pt x="740" y="78"/>
                </a:lnTo>
                <a:lnTo>
                  <a:pt x="724" y="78"/>
                </a:lnTo>
                <a:lnTo>
                  <a:pt x="712" y="81"/>
                </a:lnTo>
                <a:lnTo>
                  <a:pt x="699" y="85"/>
                </a:lnTo>
                <a:lnTo>
                  <a:pt x="690" y="91"/>
                </a:lnTo>
                <a:lnTo>
                  <a:pt x="682" y="97"/>
                </a:lnTo>
                <a:lnTo>
                  <a:pt x="676" y="105"/>
                </a:lnTo>
                <a:lnTo>
                  <a:pt x="672" y="114"/>
                </a:lnTo>
                <a:lnTo>
                  <a:pt x="668" y="124"/>
                </a:lnTo>
                <a:lnTo>
                  <a:pt x="665" y="135"/>
                </a:lnTo>
                <a:lnTo>
                  <a:pt x="664" y="146"/>
                </a:lnTo>
                <a:lnTo>
                  <a:pt x="664" y="158"/>
                </a:lnTo>
                <a:lnTo>
                  <a:pt x="662" y="170"/>
                </a:lnTo>
                <a:lnTo>
                  <a:pt x="664" y="196"/>
                </a:lnTo>
                <a:lnTo>
                  <a:pt x="664" y="221"/>
                </a:lnTo>
                <a:lnTo>
                  <a:pt x="629" y="221"/>
                </a:lnTo>
                <a:lnTo>
                  <a:pt x="601" y="221"/>
                </a:lnTo>
                <a:lnTo>
                  <a:pt x="576" y="221"/>
                </a:lnTo>
                <a:lnTo>
                  <a:pt x="553" y="221"/>
                </a:lnTo>
                <a:lnTo>
                  <a:pt x="529" y="221"/>
                </a:lnTo>
                <a:lnTo>
                  <a:pt x="503" y="221"/>
                </a:lnTo>
                <a:lnTo>
                  <a:pt x="475" y="221"/>
                </a:lnTo>
                <a:lnTo>
                  <a:pt x="441" y="221"/>
                </a:lnTo>
                <a:lnTo>
                  <a:pt x="441" y="221"/>
                </a:lnTo>
                <a:lnTo>
                  <a:pt x="441" y="221"/>
                </a:lnTo>
                <a:lnTo>
                  <a:pt x="431" y="221"/>
                </a:lnTo>
                <a:lnTo>
                  <a:pt x="423" y="221"/>
                </a:lnTo>
                <a:lnTo>
                  <a:pt x="423" y="221"/>
                </a:lnTo>
                <a:lnTo>
                  <a:pt x="355" y="221"/>
                </a:lnTo>
                <a:lnTo>
                  <a:pt x="345" y="223"/>
                </a:lnTo>
                <a:lnTo>
                  <a:pt x="336" y="226"/>
                </a:lnTo>
                <a:lnTo>
                  <a:pt x="328" y="230"/>
                </a:lnTo>
                <a:lnTo>
                  <a:pt x="321" y="236"/>
                </a:lnTo>
                <a:lnTo>
                  <a:pt x="315" y="243"/>
                </a:lnTo>
                <a:lnTo>
                  <a:pt x="311" y="251"/>
                </a:lnTo>
                <a:lnTo>
                  <a:pt x="308" y="260"/>
                </a:lnTo>
                <a:lnTo>
                  <a:pt x="306" y="270"/>
                </a:lnTo>
                <a:lnTo>
                  <a:pt x="306" y="270"/>
                </a:lnTo>
                <a:lnTo>
                  <a:pt x="308" y="279"/>
                </a:lnTo>
                <a:lnTo>
                  <a:pt x="311" y="288"/>
                </a:lnTo>
                <a:lnTo>
                  <a:pt x="315" y="296"/>
                </a:lnTo>
                <a:lnTo>
                  <a:pt x="321" y="304"/>
                </a:lnTo>
                <a:lnTo>
                  <a:pt x="328" y="309"/>
                </a:lnTo>
                <a:lnTo>
                  <a:pt x="336" y="313"/>
                </a:lnTo>
                <a:lnTo>
                  <a:pt x="345" y="316"/>
                </a:lnTo>
                <a:lnTo>
                  <a:pt x="355" y="318"/>
                </a:lnTo>
                <a:lnTo>
                  <a:pt x="408" y="318"/>
                </a:lnTo>
                <a:lnTo>
                  <a:pt x="462" y="318"/>
                </a:lnTo>
                <a:lnTo>
                  <a:pt x="515" y="318"/>
                </a:lnTo>
                <a:lnTo>
                  <a:pt x="569" y="318"/>
                </a:lnTo>
                <a:lnTo>
                  <a:pt x="621" y="318"/>
                </a:lnTo>
                <a:lnTo>
                  <a:pt x="675" y="318"/>
                </a:lnTo>
                <a:lnTo>
                  <a:pt x="729" y="318"/>
                </a:lnTo>
                <a:lnTo>
                  <a:pt x="783" y="318"/>
                </a:lnTo>
                <a:lnTo>
                  <a:pt x="859" y="318"/>
                </a:lnTo>
                <a:lnTo>
                  <a:pt x="870" y="319"/>
                </a:lnTo>
                <a:lnTo>
                  <a:pt x="880" y="322"/>
                </a:lnTo>
                <a:lnTo>
                  <a:pt x="889" y="326"/>
                </a:lnTo>
                <a:lnTo>
                  <a:pt x="897" y="332"/>
                </a:lnTo>
                <a:lnTo>
                  <a:pt x="903" y="339"/>
                </a:lnTo>
                <a:lnTo>
                  <a:pt x="909" y="347"/>
                </a:lnTo>
                <a:lnTo>
                  <a:pt x="912" y="356"/>
                </a:lnTo>
                <a:lnTo>
                  <a:pt x="913" y="366"/>
                </a:lnTo>
                <a:lnTo>
                  <a:pt x="913" y="366"/>
                </a:lnTo>
                <a:lnTo>
                  <a:pt x="912" y="376"/>
                </a:lnTo>
                <a:lnTo>
                  <a:pt x="909" y="386"/>
                </a:lnTo>
                <a:lnTo>
                  <a:pt x="903" y="393"/>
                </a:lnTo>
                <a:lnTo>
                  <a:pt x="897" y="400"/>
                </a:lnTo>
                <a:lnTo>
                  <a:pt x="889" y="407"/>
                </a:lnTo>
                <a:lnTo>
                  <a:pt x="880" y="411"/>
                </a:lnTo>
                <a:lnTo>
                  <a:pt x="870" y="414"/>
                </a:lnTo>
                <a:lnTo>
                  <a:pt x="859" y="415"/>
                </a:lnTo>
                <a:lnTo>
                  <a:pt x="758" y="415"/>
                </a:lnTo>
                <a:lnTo>
                  <a:pt x="656" y="415"/>
                </a:lnTo>
                <a:lnTo>
                  <a:pt x="556" y="415"/>
                </a:lnTo>
                <a:lnTo>
                  <a:pt x="454" y="415"/>
                </a:lnTo>
                <a:lnTo>
                  <a:pt x="353" y="415"/>
                </a:lnTo>
                <a:lnTo>
                  <a:pt x="251" y="415"/>
                </a:lnTo>
                <a:lnTo>
                  <a:pt x="150" y="415"/>
                </a:lnTo>
                <a:lnTo>
                  <a:pt x="48" y="415"/>
                </a:lnTo>
                <a:lnTo>
                  <a:pt x="38" y="415"/>
                </a:lnTo>
                <a:lnTo>
                  <a:pt x="30" y="418"/>
                </a:lnTo>
                <a:lnTo>
                  <a:pt x="21" y="423"/>
                </a:lnTo>
                <a:lnTo>
                  <a:pt x="14" y="428"/>
                </a:lnTo>
                <a:lnTo>
                  <a:pt x="9" y="435"/>
                </a:lnTo>
                <a:lnTo>
                  <a:pt x="4" y="444"/>
                </a:lnTo>
                <a:lnTo>
                  <a:pt x="2" y="452"/>
                </a:lnTo>
                <a:lnTo>
                  <a:pt x="0" y="462"/>
                </a:lnTo>
                <a:lnTo>
                  <a:pt x="0" y="462"/>
                </a:lnTo>
                <a:lnTo>
                  <a:pt x="2" y="472"/>
                </a:lnTo>
                <a:lnTo>
                  <a:pt x="4" y="481"/>
                </a:lnTo>
                <a:lnTo>
                  <a:pt x="9" y="489"/>
                </a:lnTo>
                <a:lnTo>
                  <a:pt x="14" y="496"/>
                </a:lnTo>
                <a:lnTo>
                  <a:pt x="21" y="502"/>
                </a:lnTo>
                <a:lnTo>
                  <a:pt x="30" y="506"/>
                </a:lnTo>
                <a:lnTo>
                  <a:pt x="38" y="509"/>
                </a:lnTo>
                <a:lnTo>
                  <a:pt x="48" y="510"/>
                </a:lnTo>
                <a:lnTo>
                  <a:pt x="125" y="510"/>
                </a:lnTo>
                <a:lnTo>
                  <a:pt x="203" y="510"/>
                </a:lnTo>
                <a:lnTo>
                  <a:pt x="279" y="510"/>
                </a:lnTo>
                <a:lnTo>
                  <a:pt x="356" y="510"/>
                </a:lnTo>
                <a:lnTo>
                  <a:pt x="432" y="510"/>
                </a:lnTo>
                <a:lnTo>
                  <a:pt x="509" y="510"/>
                </a:lnTo>
                <a:lnTo>
                  <a:pt x="587" y="510"/>
                </a:lnTo>
                <a:lnTo>
                  <a:pt x="664" y="510"/>
                </a:lnTo>
                <a:lnTo>
                  <a:pt x="682" y="510"/>
                </a:lnTo>
                <a:lnTo>
                  <a:pt x="702" y="510"/>
                </a:lnTo>
                <a:lnTo>
                  <a:pt x="702" y="510"/>
                </a:lnTo>
                <a:lnTo>
                  <a:pt x="702" y="510"/>
                </a:lnTo>
                <a:lnTo>
                  <a:pt x="712" y="510"/>
                </a:lnTo>
                <a:lnTo>
                  <a:pt x="722" y="510"/>
                </a:lnTo>
                <a:lnTo>
                  <a:pt x="724" y="510"/>
                </a:lnTo>
                <a:lnTo>
                  <a:pt x="733" y="510"/>
                </a:lnTo>
                <a:lnTo>
                  <a:pt x="744" y="512"/>
                </a:lnTo>
                <a:lnTo>
                  <a:pt x="754" y="515"/>
                </a:lnTo>
                <a:lnTo>
                  <a:pt x="763" y="520"/>
                </a:lnTo>
                <a:lnTo>
                  <a:pt x="770" y="526"/>
                </a:lnTo>
                <a:lnTo>
                  <a:pt x="777" y="535"/>
                </a:lnTo>
                <a:lnTo>
                  <a:pt x="781" y="543"/>
                </a:lnTo>
                <a:lnTo>
                  <a:pt x="785" y="553"/>
                </a:lnTo>
                <a:lnTo>
                  <a:pt x="785" y="564"/>
                </a:lnTo>
                <a:lnTo>
                  <a:pt x="785" y="564"/>
                </a:lnTo>
                <a:lnTo>
                  <a:pt x="785" y="574"/>
                </a:lnTo>
                <a:lnTo>
                  <a:pt x="781" y="584"/>
                </a:lnTo>
                <a:lnTo>
                  <a:pt x="777" y="594"/>
                </a:lnTo>
                <a:lnTo>
                  <a:pt x="770" y="601"/>
                </a:lnTo>
                <a:lnTo>
                  <a:pt x="763" y="608"/>
                </a:lnTo>
                <a:lnTo>
                  <a:pt x="754" y="612"/>
                </a:lnTo>
                <a:lnTo>
                  <a:pt x="744" y="615"/>
                </a:lnTo>
                <a:lnTo>
                  <a:pt x="733" y="617"/>
                </a:lnTo>
                <a:lnTo>
                  <a:pt x="683" y="617"/>
                </a:lnTo>
                <a:lnTo>
                  <a:pt x="632" y="617"/>
                </a:lnTo>
                <a:lnTo>
                  <a:pt x="581" y="617"/>
                </a:lnTo>
                <a:lnTo>
                  <a:pt x="532" y="617"/>
                </a:lnTo>
                <a:lnTo>
                  <a:pt x="481" y="617"/>
                </a:lnTo>
                <a:lnTo>
                  <a:pt x="431" y="617"/>
                </a:lnTo>
                <a:lnTo>
                  <a:pt x="380" y="617"/>
                </a:lnTo>
                <a:lnTo>
                  <a:pt x="330" y="617"/>
                </a:lnTo>
                <a:lnTo>
                  <a:pt x="322" y="617"/>
                </a:lnTo>
                <a:lnTo>
                  <a:pt x="313" y="620"/>
                </a:lnTo>
                <a:lnTo>
                  <a:pt x="306" y="624"/>
                </a:lnTo>
                <a:lnTo>
                  <a:pt x="299" y="629"/>
                </a:lnTo>
                <a:lnTo>
                  <a:pt x="294" y="635"/>
                </a:lnTo>
                <a:lnTo>
                  <a:pt x="291" y="644"/>
                </a:lnTo>
                <a:lnTo>
                  <a:pt x="288" y="651"/>
                </a:lnTo>
                <a:lnTo>
                  <a:pt x="286" y="661"/>
                </a:lnTo>
                <a:lnTo>
                  <a:pt x="286" y="661"/>
                </a:lnTo>
                <a:lnTo>
                  <a:pt x="288" y="669"/>
                </a:lnTo>
                <a:lnTo>
                  <a:pt x="289" y="678"/>
                </a:lnTo>
                <a:lnTo>
                  <a:pt x="294" y="685"/>
                </a:lnTo>
                <a:lnTo>
                  <a:pt x="299" y="690"/>
                </a:lnTo>
                <a:lnTo>
                  <a:pt x="305" y="696"/>
                </a:lnTo>
                <a:lnTo>
                  <a:pt x="313" y="700"/>
                </a:lnTo>
                <a:lnTo>
                  <a:pt x="322" y="703"/>
                </a:lnTo>
                <a:lnTo>
                  <a:pt x="330" y="705"/>
                </a:lnTo>
                <a:lnTo>
                  <a:pt x="664" y="703"/>
                </a:lnTo>
                <a:lnTo>
                  <a:pt x="664" y="777"/>
                </a:lnTo>
                <a:lnTo>
                  <a:pt x="664" y="787"/>
                </a:lnTo>
                <a:lnTo>
                  <a:pt x="665" y="797"/>
                </a:lnTo>
                <a:lnTo>
                  <a:pt x="666" y="805"/>
                </a:lnTo>
                <a:lnTo>
                  <a:pt x="669" y="812"/>
                </a:lnTo>
                <a:lnTo>
                  <a:pt x="672" y="818"/>
                </a:lnTo>
                <a:lnTo>
                  <a:pt x="676" y="824"/>
                </a:lnTo>
                <a:lnTo>
                  <a:pt x="681" y="829"/>
                </a:lnTo>
                <a:lnTo>
                  <a:pt x="686" y="834"/>
                </a:lnTo>
                <a:lnTo>
                  <a:pt x="692" y="836"/>
                </a:lnTo>
                <a:lnTo>
                  <a:pt x="698" y="841"/>
                </a:lnTo>
                <a:lnTo>
                  <a:pt x="705" y="842"/>
                </a:lnTo>
                <a:lnTo>
                  <a:pt x="712" y="845"/>
                </a:lnTo>
                <a:lnTo>
                  <a:pt x="727" y="846"/>
                </a:lnTo>
                <a:lnTo>
                  <a:pt x="746" y="848"/>
                </a:lnTo>
                <a:lnTo>
                  <a:pt x="766" y="848"/>
                </a:lnTo>
                <a:lnTo>
                  <a:pt x="785" y="848"/>
                </a:lnTo>
                <a:lnTo>
                  <a:pt x="936" y="848"/>
                </a:lnTo>
                <a:lnTo>
                  <a:pt x="1086" y="849"/>
                </a:lnTo>
                <a:lnTo>
                  <a:pt x="1236" y="849"/>
                </a:lnTo>
                <a:lnTo>
                  <a:pt x="1386" y="849"/>
                </a:lnTo>
                <a:lnTo>
                  <a:pt x="1537" y="849"/>
                </a:lnTo>
                <a:lnTo>
                  <a:pt x="1685" y="849"/>
                </a:lnTo>
                <a:lnTo>
                  <a:pt x="1836" y="849"/>
                </a:lnTo>
                <a:lnTo>
                  <a:pt x="1986" y="849"/>
                </a:lnTo>
                <a:lnTo>
                  <a:pt x="2136" y="849"/>
                </a:lnTo>
                <a:lnTo>
                  <a:pt x="2286" y="849"/>
                </a:lnTo>
                <a:lnTo>
                  <a:pt x="2437" y="848"/>
                </a:lnTo>
                <a:lnTo>
                  <a:pt x="2585" y="848"/>
                </a:lnTo>
                <a:lnTo>
                  <a:pt x="2736" y="848"/>
                </a:lnTo>
                <a:lnTo>
                  <a:pt x="2886" y="848"/>
                </a:lnTo>
                <a:lnTo>
                  <a:pt x="303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186" y="848"/>
                </a:lnTo>
                <a:lnTo>
                  <a:pt x="3203" y="846"/>
                </a:lnTo>
                <a:lnTo>
                  <a:pt x="3218" y="843"/>
                </a:lnTo>
                <a:lnTo>
                  <a:pt x="3232" y="839"/>
                </a:lnTo>
                <a:lnTo>
                  <a:pt x="3243" y="834"/>
                </a:lnTo>
                <a:lnTo>
                  <a:pt x="3254" y="828"/>
                </a:lnTo>
                <a:lnTo>
                  <a:pt x="3263" y="819"/>
                </a:lnTo>
                <a:lnTo>
                  <a:pt x="3271" y="811"/>
                </a:lnTo>
                <a:lnTo>
                  <a:pt x="3279" y="801"/>
                </a:lnTo>
                <a:lnTo>
                  <a:pt x="3283" y="791"/>
                </a:lnTo>
                <a:lnTo>
                  <a:pt x="3287" y="780"/>
                </a:lnTo>
                <a:lnTo>
                  <a:pt x="3290" y="768"/>
                </a:lnTo>
                <a:lnTo>
                  <a:pt x="3291" y="757"/>
                </a:lnTo>
                <a:lnTo>
                  <a:pt x="3291" y="746"/>
                </a:lnTo>
                <a:lnTo>
                  <a:pt x="3290" y="734"/>
                </a:lnTo>
                <a:lnTo>
                  <a:pt x="3287" y="722"/>
                </a:lnTo>
                <a:lnTo>
                  <a:pt x="3284" y="710"/>
                </a:lnTo>
                <a:lnTo>
                  <a:pt x="3273" y="676"/>
                </a:lnTo>
                <a:lnTo>
                  <a:pt x="3262" y="645"/>
                </a:lnTo>
                <a:lnTo>
                  <a:pt x="3249" y="614"/>
                </a:lnTo>
                <a:lnTo>
                  <a:pt x="3236" y="584"/>
                </a:lnTo>
                <a:lnTo>
                  <a:pt x="3222" y="554"/>
                </a:lnTo>
                <a:lnTo>
                  <a:pt x="3208" y="525"/>
                </a:lnTo>
                <a:lnTo>
                  <a:pt x="3192" y="493"/>
                </a:lnTo>
                <a:lnTo>
                  <a:pt x="3177" y="462"/>
                </a:lnTo>
                <a:close/>
                <a:moveTo>
                  <a:pt x="2512" y="434"/>
                </a:moveTo>
                <a:lnTo>
                  <a:pt x="2184" y="434"/>
                </a:lnTo>
                <a:lnTo>
                  <a:pt x="2184" y="279"/>
                </a:lnTo>
                <a:lnTo>
                  <a:pt x="2512" y="279"/>
                </a:lnTo>
                <a:lnTo>
                  <a:pt x="2512" y="434"/>
                </a:lnTo>
                <a:close/>
                <a:moveTo>
                  <a:pt x="2031" y="434"/>
                </a:moveTo>
                <a:lnTo>
                  <a:pt x="1712" y="434"/>
                </a:lnTo>
                <a:lnTo>
                  <a:pt x="1712" y="279"/>
                </a:lnTo>
                <a:lnTo>
                  <a:pt x="2031" y="279"/>
                </a:lnTo>
                <a:lnTo>
                  <a:pt x="2031" y="434"/>
                </a:lnTo>
                <a:close/>
                <a:moveTo>
                  <a:pt x="1559" y="434"/>
                </a:moveTo>
                <a:lnTo>
                  <a:pt x="1232" y="434"/>
                </a:lnTo>
                <a:lnTo>
                  <a:pt x="1232" y="279"/>
                </a:lnTo>
                <a:lnTo>
                  <a:pt x="1559" y="279"/>
                </a:lnTo>
                <a:lnTo>
                  <a:pt x="1559" y="4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1925" tIns="30950" rIns="61925" bIns="3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6" name="Google Shape;386;p21"/>
          <p:cNvGrpSpPr/>
          <p:nvPr/>
        </p:nvGrpSpPr>
        <p:grpSpPr>
          <a:xfrm>
            <a:off x="9570323" y="3746562"/>
            <a:ext cx="2688068" cy="75256"/>
            <a:chOff x="-4763" y="8334555"/>
            <a:chExt cx="3968750" cy="111125"/>
          </a:xfrm>
        </p:grpSpPr>
        <p:sp>
          <p:nvSpPr>
            <p:cNvPr id="387" name="Google Shape;387;p21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1"/>
          <p:cNvGrpSpPr/>
          <p:nvPr/>
        </p:nvGrpSpPr>
        <p:grpSpPr>
          <a:xfrm>
            <a:off x="6171" y="2428501"/>
            <a:ext cx="2686993" cy="75256"/>
            <a:chOff x="2497137" y="8334555"/>
            <a:chExt cx="3967163" cy="111125"/>
          </a:xfrm>
        </p:grpSpPr>
        <p:sp>
          <p:nvSpPr>
            <p:cNvPr id="398" name="Google Shape;398;p21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21"/>
          <p:cNvGrpSpPr/>
          <p:nvPr/>
        </p:nvGrpSpPr>
        <p:grpSpPr>
          <a:xfrm>
            <a:off x="-3226" y="6083635"/>
            <a:ext cx="4952573" cy="75256"/>
            <a:chOff x="-4763" y="8334555"/>
            <a:chExt cx="7312139" cy="111125"/>
          </a:xfrm>
        </p:grpSpPr>
        <p:sp>
          <p:nvSpPr>
            <p:cNvPr id="409" name="Google Shape;409;p21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1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1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1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1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1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1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1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1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7091476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1"/>
            <p:cNvSpPr/>
            <p:nvPr/>
          </p:nvSpPr>
          <p:spPr>
            <a:xfrm>
              <a:off x="66739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21"/>
          <p:cNvGrpSpPr/>
          <p:nvPr/>
        </p:nvGrpSpPr>
        <p:grpSpPr>
          <a:xfrm>
            <a:off x="7802650" y="721924"/>
            <a:ext cx="4381550" cy="75256"/>
            <a:chOff x="-4763" y="8334555"/>
            <a:chExt cx="6469063" cy="111125"/>
          </a:xfrm>
        </p:grpSpPr>
        <p:sp>
          <p:nvSpPr>
            <p:cNvPr id="428" name="Google Shape;428;p21"/>
            <p:cNvSpPr/>
            <p:nvPr/>
          </p:nvSpPr>
          <p:spPr>
            <a:xfrm>
              <a:off x="62484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1"/>
            <p:cNvSpPr/>
            <p:nvPr/>
          </p:nvSpPr>
          <p:spPr>
            <a:xfrm>
              <a:off x="58324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541496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49990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458152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4164012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37480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3330575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29146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249713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9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1" y="138"/>
                  </a:lnTo>
                  <a:lnTo>
                    <a:pt x="273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3" y="5"/>
                  </a:lnTo>
                  <a:lnTo>
                    <a:pt x="271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3" y="138"/>
                  </a:lnTo>
                  <a:lnTo>
                    <a:pt x="6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207962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66370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9" y="140"/>
                  </a:moveTo>
                  <a:lnTo>
                    <a:pt x="264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9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246187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828675" y="8334555"/>
              <a:ext cx="217488" cy="111125"/>
            </a:xfrm>
            <a:custGeom>
              <a:avLst/>
              <a:gdLst/>
              <a:ahLst/>
              <a:cxnLst/>
              <a:rect l="l" t="t" r="r" b="b"/>
              <a:pathLst>
                <a:path w="273" h="140" extrusionOk="0">
                  <a:moveTo>
                    <a:pt x="8" y="140"/>
                  </a:moveTo>
                  <a:lnTo>
                    <a:pt x="265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3" y="132"/>
                  </a:lnTo>
                  <a:lnTo>
                    <a:pt x="273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5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412750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7" y="140"/>
                  </a:moveTo>
                  <a:lnTo>
                    <a:pt x="263" y="140"/>
                  </a:lnTo>
                  <a:lnTo>
                    <a:pt x="267" y="139"/>
                  </a:lnTo>
                  <a:lnTo>
                    <a:pt x="270" y="138"/>
                  </a:lnTo>
                  <a:lnTo>
                    <a:pt x="271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1" y="5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3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8"/>
                  </a:lnTo>
                  <a:lnTo>
                    <a:pt x="4" y="139"/>
                  </a:lnTo>
                  <a:lnTo>
                    <a:pt x="7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-4763" y="8334555"/>
              <a:ext cx="215900" cy="111125"/>
            </a:xfrm>
            <a:custGeom>
              <a:avLst/>
              <a:gdLst/>
              <a:ahLst/>
              <a:cxnLst/>
              <a:rect l="l" t="t" r="r" b="b"/>
              <a:pathLst>
                <a:path w="272" h="140" extrusionOk="0">
                  <a:moveTo>
                    <a:pt x="8" y="140"/>
                  </a:moveTo>
                  <a:lnTo>
                    <a:pt x="264" y="140"/>
                  </a:lnTo>
                  <a:lnTo>
                    <a:pt x="268" y="139"/>
                  </a:lnTo>
                  <a:lnTo>
                    <a:pt x="270" y="138"/>
                  </a:lnTo>
                  <a:lnTo>
                    <a:pt x="272" y="135"/>
                  </a:lnTo>
                  <a:lnTo>
                    <a:pt x="272" y="132"/>
                  </a:lnTo>
                  <a:lnTo>
                    <a:pt x="272" y="8"/>
                  </a:lnTo>
                  <a:lnTo>
                    <a:pt x="272" y="5"/>
                  </a:lnTo>
                  <a:lnTo>
                    <a:pt x="270" y="2"/>
                  </a:lnTo>
                  <a:lnTo>
                    <a:pt x="268" y="1"/>
                  </a:lnTo>
                  <a:lnTo>
                    <a:pt x="264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2" y="138"/>
                  </a:lnTo>
                  <a:lnTo>
                    <a:pt x="5" y="13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G - Nome Apresentação">
  <p:cSld name="ESG - Nome Apresentação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"/>
          <p:cNvSpPr/>
          <p:nvPr/>
        </p:nvSpPr>
        <p:spPr>
          <a:xfrm>
            <a:off x="1" y="1"/>
            <a:ext cx="12184199" cy="6858000"/>
          </a:xfrm>
          <a:prstGeom prst="rect">
            <a:avLst/>
          </a:prstGeom>
          <a:solidFill>
            <a:srgbClr val="FF53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8"/>
              <a:buFont typeface="Arial"/>
              <a:buNone/>
            </a:pPr>
            <a:endParaRPr sz="32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6" name="Google Shape;446;p22"/>
          <p:cNvGrpSpPr/>
          <p:nvPr/>
        </p:nvGrpSpPr>
        <p:grpSpPr>
          <a:xfrm>
            <a:off x="-3225" y="721923"/>
            <a:ext cx="12261616" cy="5566499"/>
            <a:chOff x="-4763" y="1066006"/>
            <a:chExt cx="18103447" cy="8219606"/>
          </a:xfrm>
        </p:grpSpPr>
        <p:grpSp>
          <p:nvGrpSpPr>
            <p:cNvPr id="447" name="Google Shape;447;p22"/>
            <p:cNvGrpSpPr/>
            <p:nvPr/>
          </p:nvGrpSpPr>
          <p:grpSpPr>
            <a:xfrm>
              <a:off x="4226190" y="3433573"/>
              <a:ext cx="1790738" cy="2239358"/>
              <a:chOff x="4226190" y="3234531"/>
              <a:chExt cx="1790738" cy="2239358"/>
            </a:xfrm>
          </p:grpSpPr>
          <p:sp>
            <p:nvSpPr>
              <p:cNvPr id="448" name="Google Shape;448;p22"/>
              <p:cNvSpPr/>
              <p:nvPr/>
            </p:nvSpPr>
            <p:spPr>
              <a:xfrm>
                <a:off x="4457435" y="3234531"/>
                <a:ext cx="1342496" cy="1342496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407" extrusionOk="0">
                    <a:moveTo>
                      <a:pt x="1924" y="239"/>
                    </a:moveTo>
                    <a:lnTo>
                      <a:pt x="1951" y="260"/>
                    </a:lnTo>
                    <a:lnTo>
                      <a:pt x="1977" y="282"/>
                    </a:lnTo>
                    <a:lnTo>
                      <a:pt x="2003" y="303"/>
                    </a:lnTo>
                    <a:lnTo>
                      <a:pt x="2028" y="326"/>
                    </a:lnTo>
                    <a:lnTo>
                      <a:pt x="2052" y="350"/>
                    </a:lnTo>
                    <a:lnTo>
                      <a:pt x="2076" y="374"/>
                    </a:lnTo>
                    <a:lnTo>
                      <a:pt x="2099" y="399"/>
                    </a:lnTo>
                    <a:lnTo>
                      <a:pt x="2122" y="424"/>
                    </a:lnTo>
                    <a:lnTo>
                      <a:pt x="2144" y="450"/>
                    </a:lnTo>
                    <a:lnTo>
                      <a:pt x="2164" y="477"/>
                    </a:lnTo>
                    <a:lnTo>
                      <a:pt x="2185" y="505"/>
                    </a:lnTo>
                    <a:lnTo>
                      <a:pt x="2205" y="533"/>
                    </a:lnTo>
                    <a:lnTo>
                      <a:pt x="2223" y="561"/>
                    </a:lnTo>
                    <a:lnTo>
                      <a:pt x="2241" y="591"/>
                    </a:lnTo>
                    <a:lnTo>
                      <a:pt x="2258" y="620"/>
                    </a:lnTo>
                    <a:lnTo>
                      <a:pt x="2274" y="650"/>
                    </a:lnTo>
                    <a:lnTo>
                      <a:pt x="2290" y="681"/>
                    </a:lnTo>
                    <a:lnTo>
                      <a:pt x="2305" y="711"/>
                    </a:lnTo>
                    <a:lnTo>
                      <a:pt x="2318" y="744"/>
                    </a:lnTo>
                    <a:lnTo>
                      <a:pt x="2331" y="775"/>
                    </a:lnTo>
                    <a:lnTo>
                      <a:pt x="2343" y="808"/>
                    </a:lnTo>
                    <a:lnTo>
                      <a:pt x="2354" y="841"/>
                    </a:lnTo>
                    <a:lnTo>
                      <a:pt x="2364" y="874"/>
                    </a:lnTo>
                    <a:lnTo>
                      <a:pt x="2372" y="908"/>
                    </a:lnTo>
                    <a:lnTo>
                      <a:pt x="2381" y="943"/>
                    </a:lnTo>
                    <a:lnTo>
                      <a:pt x="2388" y="978"/>
                    </a:lnTo>
                    <a:lnTo>
                      <a:pt x="2394" y="1013"/>
                    </a:lnTo>
                    <a:lnTo>
                      <a:pt x="2400" y="1047"/>
                    </a:lnTo>
                    <a:lnTo>
                      <a:pt x="2403" y="1083"/>
                    </a:lnTo>
                    <a:lnTo>
                      <a:pt x="2406" y="1119"/>
                    </a:lnTo>
                    <a:lnTo>
                      <a:pt x="2408" y="1155"/>
                    </a:lnTo>
                    <a:lnTo>
                      <a:pt x="2409" y="1192"/>
                    </a:lnTo>
                    <a:lnTo>
                      <a:pt x="2407" y="1238"/>
                    </a:lnTo>
                    <a:lnTo>
                      <a:pt x="2404" y="1283"/>
                    </a:lnTo>
                    <a:lnTo>
                      <a:pt x="2399" y="1329"/>
                    </a:lnTo>
                    <a:lnTo>
                      <a:pt x="2392" y="1376"/>
                    </a:lnTo>
                    <a:lnTo>
                      <a:pt x="2382" y="1422"/>
                    </a:lnTo>
                    <a:lnTo>
                      <a:pt x="2371" y="1468"/>
                    </a:lnTo>
                    <a:lnTo>
                      <a:pt x="2358" y="1514"/>
                    </a:lnTo>
                    <a:lnTo>
                      <a:pt x="2344" y="1559"/>
                    </a:lnTo>
                    <a:lnTo>
                      <a:pt x="2328" y="1603"/>
                    </a:lnTo>
                    <a:lnTo>
                      <a:pt x="2309" y="1648"/>
                    </a:lnTo>
                    <a:lnTo>
                      <a:pt x="2289" y="1691"/>
                    </a:lnTo>
                    <a:lnTo>
                      <a:pt x="2268" y="1734"/>
                    </a:lnTo>
                    <a:lnTo>
                      <a:pt x="2244" y="1776"/>
                    </a:lnTo>
                    <a:lnTo>
                      <a:pt x="2219" y="1816"/>
                    </a:lnTo>
                    <a:lnTo>
                      <a:pt x="2193" y="1856"/>
                    </a:lnTo>
                    <a:lnTo>
                      <a:pt x="2164" y="1894"/>
                    </a:lnTo>
                    <a:lnTo>
                      <a:pt x="2135" y="1931"/>
                    </a:lnTo>
                    <a:lnTo>
                      <a:pt x="2103" y="1965"/>
                    </a:lnTo>
                    <a:lnTo>
                      <a:pt x="2071" y="1999"/>
                    </a:lnTo>
                    <a:lnTo>
                      <a:pt x="2037" y="2031"/>
                    </a:lnTo>
                    <a:lnTo>
                      <a:pt x="2001" y="2061"/>
                    </a:lnTo>
                    <a:lnTo>
                      <a:pt x="1964" y="2088"/>
                    </a:lnTo>
                    <a:lnTo>
                      <a:pt x="1926" y="2114"/>
                    </a:lnTo>
                    <a:lnTo>
                      <a:pt x="1886" y="2138"/>
                    </a:lnTo>
                    <a:lnTo>
                      <a:pt x="1845" y="2159"/>
                    </a:lnTo>
                    <a:lnTo>
                      <a:pt x="1803" y="2177"/>
                    </a:lnTo>
                    <a:lnTo>
                      <a:pt x="1759" y="2194"/>
                    </a:lnTo>
                    <a:lnTo>
                      <a:pt x="1715" y="2208"/>
                    </a:lnTo>
                    <a:lnTo>
                      <a:pt x="1669" y="2219"/>
                    </a:lnTo>
                    <a:lnTo>
                      <a:pt x="1621" y="2226"/>
                    </a:lnTo>
                    <a:lnTo>
                      <a:pt x="1573" y="2231"/>
                    </a:lnTo>
                    <a:lnTo>
                      <a:pt x="1523" y="2233"/>
                    </a:lnTo>
                    <a:lnTo>
                      <a:pt x="1491" y="2232"/>
                    </a:lnTo>
                    <a:lnTo>
                      <a:pt x="1458" y="2230"/>
                    </a:lnTo>
                    <a:lnTo>
                      <a:pt x="1425" y="2226"/>
                    </a:lnTo>
                    <a:lnTo>
                      <a:pt x="1394" y="2222"/>
                    </a:lnTo>
                    <a:lnTo>
                      <a:pt x="1362" y="2217"/>
                    </a:lnTo>
                    <a:lnTo>
                      <a:pt x="1332" y="2210"/>
                    </a:lnTo>
                    <a:lnTo>
                      <a:pt x="1302" y="2202"/>
                    </a:lnTo>
                    <a:lnTo>
                      <a:pt x="1273" y="2193"/>
                    </a:lnTo>
                    <a:lnTo>
                      <a:pt x="1244" y="2183"/>
                    </a:lnTo>
                    <a:lnTo>
                      <a:pt x="1216" y="2172"/>
                    </a:lnTo>
                    <a:lnTo>
                      <a:pt x="1190" y="2160"/>
                    </a:lnTo>
                    <a:lnTo>
                      <a:pt x="1164" y="2147"/>
                    </a:lnTo>
                    <a:lnTo>
                      <a:pt x="1139" y="2133"/>
                    </a:lnTo>
                    <a:lnTo>
                      <a:pt x="1114" y="2118"/>
                    </a:lnTo>
                    <a:lnTo>
                      <a:pt x="1091" y="2101"/>
                    </a:lnTo>
                    <a:lnTo>
                      <a:pt x="1068" y="2085"/>
                    </a:lnTo>
                    <a:lnTo>
                      <a:pt x="1047" y="2067"/>
                    </a:lnTo>
                    <a:lnTo>
                      <a:pt x="1027" y="2048"/>
                    </a:lnTo>
                    <a:lnTo>
                      <a:pt x="1008" y="2028"/>
                    </a:lnTo>
                    <a:lnTo>
                      <a:pt x="991" y="2009"/>
                    </a:lnTo>
                    <a:lnTo>
                      <a:pt x="973" y="1987"/>
                    </a:lnTo>
                    <a:lnTo>
                      <a:pt x="958" y="1965"/>
                    </a:lnTo>
                    <a:lnTo>
                      <a:pt x="944" y="1944"/>
                    </a:lnTo>
                    <a:lnTo>
                      <a:pt x="931" y="1920"/>
                    </a:lnTo>
                    <a:lnTo>
                      <a:pt x="920" y="1896"/>
                    </a:lnTo>
                    <a:lnTo>
                      <a:pt x="910" y="1872"/>
                    </a:lnTo>
                    <a:lnTo>
                      <a:pt x="901" y="1847"/>
                    </a:lnTo>
                    <a:lnTo>
                      <a:pt x="894" y="1821"/>
                    </a:lnTo>
                    <a:lnTo>
                      <a:pt x="888" y="1795"/>
                    </a:lnTo>
                    <a:lnTo>
                      <a:pt x="884" y="1769"/>
                    </a:lnTo>
                    <a:lnTo>
                      <a:pt x="882" y="1740"/>
                    </a:lnTo>
                    <a:lnTo>
                      <a:pt x="881" y="1713"/>
                    </a:lnTo>
                    <a:lnTo>
                      <a:pt x="882" y="1695"/>
                    </a:lnTo>
                    <a:lnTo>
                      <a:pt x="883" y="1675"/>
                    </a:lnTo>
                    <a:lnTo>
                      <a:pt x="885" y="1656"/>
                    </a:lnTo>
                    <a:lnTo>
                      <a:pt x="887" y="1638"/>
                    </a:lnTo>
                    <a:lnTo>
                      <a:pt x="891" y="1620"/>
                    </a:lnTo>
                    <a:lnTo>
                      <a:pt x="895" y="1601"/>
                    </a:lnTo>
                    <a:lnTo>
                      <a:pt x="900" y="1584"/>
                    </a:lnTo>
                    <a:lnTo>
                      <a:pt x="907" y="1565"/>
                    </a:lnTo>
                    <a:lnTo>
                      <a:pt x="913" y="1548"/>
                    </a:lnTo>
                    <a:lnTo>
                      <a:pt x="920" y="1529"/>
                    </a:lnTo>
                    <a:lnTo>
                      <a:pt x="928" y="1512"/>
                    </a:lnTo>
                    <a:lnTo>
                      <a:pt x="936" y="1496"/>
                    </a:lnTo>
                    <a:lnTo>
                      <a:pt x="946" y="1478"/>
                    </a:lnTo>
                    <a:lnTo>
                      <a:pt x="956" y="1462"/>
                    </a:lnTo>
                    <a:lnTo>
                      <a:pt x="966" y="1445"/>
                    </a:lnTo>
                    <a:lnTo>
                      <a:pt x="977" y="1429"/>
                    </a:lnTo>
                    <a:lnTo>
                      <a:pt x="989" y="1414"/>
                    </a:lnTo>
                    <a:lnTo>
                      <a:pt x="1001" y="1399"/>
                    </a:lnTo>
                    <a:lnTo>
                      <a:pt x="1014" y="1383"/>
                    </a:lnTo>
                    <a:lnTo>
                      <a:pt x="1027" y="1368"/>
                    </a:lnTo>
                    <a:lnTo>
                      <a:pt x="1041" y="1354"/>
                    </a:lnTo>
                    <a:lnTo>
                      <a:pt x="1055" y="1341"/>
                    </a:lnTo>
                    <a:lnTo>
                      <a:pt x="1070" y="1328"/>
                    </a:lnTo>
                    <a:lnTo>
                      <a:pt x="1085" y="1315"/>
                    </a:lnTo>
                    <a:lnTo>
                      <a:pt x="1101" y="1303"/>
                    </a:lnTo>
                    <a:lnTo>
                      <a:pt x="1117" y="1291"/>
                    </a:lnTo>
                    <a:lnTo>
                      <a:pt x="1133" y="1279"/>
                    </a:lnTo>
                    <a:lnTo>
                      <a:pt x="1150" y="1269"/>
                    </a:lnTo>
                    <a:lnTo>
                      <a:pt x="1167" y="1258"/>
                    </a:lnTo>
                    <a:lnTo>
                      <a:pt x="1186" y="1250"/>
                    </a:lnTo>
                    <a:lnTo>
                      <a:pt x="1203" y="1240"/>
                    </a:lnTo>
                    <a:lnTo>
                      <a:pt x="1222" y="1232"/>
                    </a:lnTo>
                    <a:lnTo>
                      <a:pt x="1242" y="1223"/>
                    </a:lnTo>
                    <a:lnTo>
                      <a:pt x="1263" y="1213"/>
                    </a:lnTo>
                    <a:lnTo>
                      <a:pt x="1283" y="1203"/>
                    </a:lnTo>
                    <a:lnTo>
                      <a:pt x="1303" y="1192"/>
                    </a:lnTo>
                    <a:lnTo>
                      <a:pt x="1322" y="1181"/>
                    </a:lnTo>
                    <a:lnTo>
                      <a:pt x="1340" y="1169"/>
                    </a:lnTo>
                    <a:lnTo>
                      <a:pt x="1359" y="1157"/>
                    </a:lnTo>
                    <a:lnTo>
                      <a:pt x="1376" y="1145"/>
                    </a:lnTo>
                    <a:lnTo>
                      <a:pt x="1394" y="1132"/>
                    </a:lnTo>
                    <a:lnTo>
                      <a:pt x="1411" y="1118"/>
                    </a:lnTo>
                    <a:lnTo>
                      <a:pt x="1426" y="1104"/>
                    </a:lnTo>
                    <a:lnTo>
                      <a:pt x="1443" y="1090"/>
                    </a:lnTo>
                    <a:lnTo>
                      <a:pt x="1458" y="1075"/>
                    </a:lnTo>
                    <a:lnTo>
                      <a:pt x="1472" y="1059"/>
                    </a:lnTo>
                    <a:lnTo>
                      <a:pt x="1485" y="1044"/>
                    </a:lnTo>
                    <a:lnTo>
                      <a:pt x="1499" y="1028"/>
                    </a:lnTo>
                    <a:lnTo>
                      <a:pt x="1511" y="1012"/>
                    </a:lnTo>
                    <a:lnTo>
                      <a:pt x="1523" y="994"/>
                    </a:lnTo>
                    <a:lnTo>
                      <a:pt x="1534" y="977"/>
                    </a:lnTo>
                    <a:lnTo>
                      <a:pt x="1545" y="958"/>
                    </a:lnTo>
                    <a:lnTo>
                      <a:pt x="1554" y="941"/>
                    </a:lnTo>
                    <a:lnTo>
                      <a:pt x="1563" y="921"/>
                    </a:lnTo>
                    <a:lnTo>
                      <a:pt x="1571" y="903"/>
                    </a:lnTo>
                    <a:lnTo>
                      <a:pt x="1579" y="883"/>
                    </a:lnTo>
                    <a:lnTo>
                      <a:pt x="1585" y="863"/>
                    </a:lnTo>
                    <a:lnTo>
                      <a:pt x="1591" y="843"/>
                    </a:lnTo>
                    <a:lnTo>
                      <a:pt x="1596" y="822"/>
                    </a:lnTo>
                    <a:lnTo>
                      <a:pt x="1600" y="801"/>
                    </a:lnTo>
                    <a:lnTo>
                      <a:pt x="1603" y="779"/>
                    </a:lnTo>
                    <a:lnTo>
                      <a:pt x="1606" y="757"/>
                    </a:lnTo>
                    <a:lnTo>
                      <a:pt x="1607" y="735"/>
                    </a:lnTo>
                    <a:lnTo>
                      <a:pt x="1607" y="712"/>
                    </a:lnTo>
                    <a:lnTo>
                      <a:pt x="1606" y="663"/>
                    </a:lnTo>
                    <a:lnTo>
                      <a:pt x="1599" y="617"/>
                    </a:lnTo>
                    <a:lnTo>
                      <a:pt x="1591" y="572"/>
                    </a:lnTo>
                    <a:lnTo>
                      <a:pt x="1578" y="530"/>
                    </a:lnTo>
                    <a:lnTo>
                      <a:pt x="1562" y="489"/>
                    </a:lnTo>
                    <a:lnTo>
                      <a:pt x="1544" y="451"/>
                    </a:lnTo>
                    <a:lnTo>
                      <a:pt x="1522" y="415"/>
                    </a:lnTo>
                    <a:lnTo>
                      <a:pt x="1498" y="382"/>
                    </a:lnTo>
                    <a:lnTo>
                      <a:pt x="1471" y="349"/>
                    </a:lnTo>
                    <a:lnTo>
                      <a:pt x="1442" y="320"/>
                    </a:lnTo>
                    <a:lnTo>
                      <a:pt x="1410" y="291"/>
                    </a:lnTo>
                    <a:lnTo>
                      <a:pt x="1377" y="265"/>
                    </a:lnTo>
                    <a:lnTo>
                      <a:pt x="1341" y="243"/>
                    </a:lnTo>
                    <a:lnTo>
                      <a:pt x="1304" y="221"/>
                    </a:lnTo>
                    <a:lnTo>
                      <a:pt x="1266" y="201"/>
                    </a:lnTo>
                    <a:lnTo>
                      <a:pt x="1226" y="184"/>
                    </a:lnTo>
                    <a:lnTo>
                      <a:pt x="1185" y="169"/>
                    </a:lnTo>
                    <a:lnTo>
                      <a:pt x="1143" y="156"/>
                    </a:lnTo>
                    <a:lnTo>
                      <a:pt x="1100" y="145"/>
                    </a:lnTo>
                    <a:lnTo>
                      <a:pt x="1056" y="136"/>
                    </a:lnTo>
                    <a:lnTo>
                      <a:pt x="1013" y="129"/>
                    </a:lnTo>
                    <a:lnTo>
                      <a:pt x="968" y="125"/>
                    </a:lnTo>
                    <a:lnTo>
                      <a:pt x="923" y="123"/>
                    </a:lnTo>
                    <a:lnTo>
                      <a:pt x="879" y="123"/>
                    </a:lnTo>
                    <a:lnTo>
                      <a:pt x="834" y="125"/>
                    </a:lnTo>
                    <a:lnTo>
                      <a:pt x="790" y="128"/>
                    </a:lnTo>
                    <a:lnTo>
                      <a:pt x="746" y="135"/>
                    </a:lnTo>
                    <a:lnTo>
                      <a:pt x="703" y="144"/>
                    </a:lnTo>
                    <a:lnTo>
                      <a:pt x="661" y="154"/>
                    </a:lnTo>
                    <a:lnTo>
                      <a:pt x="620" y="166"/>
                    </a:lnTo>
                    <a:lnTo>
                      <a:pt x="580" y="182"/>
                    </a:lnTo>
                    <a:lnTo>
                      <a:pt x="541" y="199"/>
                    </a:lnTo>
                    <a:lnTo>
                      <a:pt x="577" y="176"/>
                    </a:lnTo>
                    <a:lnTo>
                      <a:pt x="614" y="154"/>
                    </a:lnTo>
                    <a:lnTo>
                      <a:pt x="651" y="134"/>
                    </a:lnTo>
                    <a:lnTo>
                      <a:pt x="689" y="115"/>
                    </a:lnTo>
                    <a:lnTo>
                      <a:pt x="728" y="98"/>
                    </a:lnTo>
                    <a:lnTo>
                      <a:pt x="769" y="82"/>
                    </a:lnTo>
                    <a:lnTo>
                      <a:pt x="809" y="66"/>
                    </a:lnTo>
                    <a:lnTo>
                      <a:pt x="850" y="53"/>
                    </a:lnTo>
                    <a:lnTo>
                      <a:pt x="892" y="41"/>
                    </a:lnTo>
                    <a:lnTo>
                      <a:pt x="934" y="30"/>
                    </a:lnTo>
                    <a:lnTo>
                      <a:pt x="978" y="22"/>
                    </a:lnTo>
                    <a:lnTo>
                      <a:pt x="1021" y="14"/>
                    </a:lnTo>
                    <a:lnTo>
                      <a:pt x="1065" y="8"/>
                    </a:lnTo>
                    <a:lnTo>
                      <a:pt x="1109" y="3"/>
                    </a:lnTo>
                    <a:lnTo>
                      <a:pt x="1154" y="1"/>
                    </a:lnTo>
                    <a:lnTo>
                      <a:pt x="1200" y="0"/>
                    </a:lnTo>
                    <a:lnTo>
                      <a:pt x="1212" y="0"/>
                    </a:lnTo>
                    <a:lnTo>
                      <a:pt x="1265" y="2"/>
                    </a:lnTo>
                    <a:lnTo>
                      <a:pt x="1317" y="8"/>
                    </a:lnTo>
                    <a:lnTo>
                      <a:pt x="1367" y="16"/>
                    </a:lnTo>
                    <a:lnTo>
                      <a:pt x="1415" y="28"/>
                    </a:lnTo>
                    <a:lnTo>
                      <a:pt x="1462" y="42"/>
                    </a:lnTo>
                    <a:lnTo>
                      <a:pt x="1507" y="59"/>
                    </a:lnTo>
                    <a:lnTo>
                      <a:pt x="1550" y="78"/>
                    </a:lnTo>
                    <a:lnTo>
                      <a:pt x="1591" y="100"/>
                    </a:lnTo>
                    <a:lnTo>
                      <a:pt x="1630" y="124"/>
                    </a:lnTo>
                    <a:lnTo>
                      <a:pt x="1667" y="150"/>
                    </a:lnTo>
                    <a:lnTo>
                      <a:pt x="1702" y="178"/>
                    </a:lnTo>
                    <a:lnTo>
                      <a:pt x="1735" y="208"/>
                    </a:lnTo>
                    <a:lnTo>
                      <a:pt x="1767" y="239"/>
                    </a:lnTo>
                    <a:lnTo>
                      <a:pt x="1795" y="273"/>
                    </a:lnTo>
                    <a:lnTo>
                      <a:pt x="1823" y="307"/>
                    </a:lnTo>
                    <a:lnTo>
                      <a:pt x="1848" y="343"/>
                    </a:lnTo>
                    <a:lnTo>
                      <a:pt x="1872" y="380"/>
                    </a:lnTo>
                    <a:lnTo>
                      <a:pt x="1892" y="417"/>
                    </a:lnTo>
                    <a:lnTo>
                      <a:pt x="1911" y="456"/>
                    </a:lnTo>
                    <a:lnTo>
                      <a:pt x="1928" y="494"/>
                    </a:lnTo>
                    <a:lnTo>
                      <a:pt x="1942" y="534"/>
                    </a:lnTo>
                    <a:lnTo>
                      <a:pt x="1955" y="574"/>
                    </a:lnTo>
                    <a:lnTo>
                      <a:pt x="1965" y="613"/>
                    </a:lnTo>
                    <a:lnTo>
                      <a:pt x="1974" y="655"/>
                    </a:lnTo>
                    <a:lnTo>
                      <a:pt x="1979" y="694"/>
                    </a:lnTo>
                    <a:lnTo>
                      <a:pt x="1984" y="734"/>
                    </a:lnTo>
                    <a:lnTo>
                      <a:pt x="1985" y="774"/>
                    </a:lnTo>
                    <a:lnTo>
                      <a:pt x="1984" y="814"/>
                    </a:lnTo>
                    <a:lnTo>
                      <a:pt x="1982" y="852"/>
                    </a:lnTo>
                    <a:lnTo>
                      <a:pt x="1976" y="890"/>
                    </a:lnTo>
                    <a:lnTo>
                      <a:pt x="1968" y="927"/>
                    </a:lnTo>
                    <a:lnTo>
                      <a:pt x="1959" y="963"/>
                    </a:lnTo>
                    <a:lnTo>
                      <a:pt x="1943" y="1006"/>
                    </a:lnTo>
                    <a:lnTo>
                      <a:pt x="1928" y="1046"/>
                    </a:lnTo>
                    <a:lnTo>
                      <a:pt x="1912" y="1084"/>
                    </a:lnTo>
                    <a:lnTo>
                      <a:pt x="1896" y="1120"/>
                    </a:lnTo>
                    <a:lnTo>
                      <a:pt x="1877" y="1154"/>
                    </a:lnTo>
                    <a:lnTo>
                      <a:pt x="1857" y="1187"/>
                    </a:lnTo>
                    <a:lnTo>
                      <a:pt x="1848" y="1202"/>
                    </a:lnTo>
                    <a:lnTo>
                      <a:pt x="1837" y="1216"/>
                    </a:lnTo>
                    <a:lnTo>
                      <a:pt x="1826" y="1231"/>
                    </a:lnTo>
                    <a:lnTo>
                      <a:pt x="1814" y="1245"/>
                    </a:lnTo>
                    <a:lnTo>
                      <a:pt x="1802" y="1258"/>
                    </a:lnTo>
                    <a:lnTo>
                      <a:pt x="1790" y="1273"/>
                    </a:lnTo>
                    <a:lnTo>
                      <a:pt x="1777" y="1286"/>
                    </a:lnTo>
                    <a:lnTo>
                      <a:pt x="1764" y="1299"/>
                    </a:lnTo>
                    <a:lnTo>
                      <a:pt x="1735" y="1324"/>
                    </a:lnTo>
                    <a:lnTo>
                      <a:pt x="1705" y="1348"/>
                    </a:lnTo>
                    <a:lnTo>
                      <a:pt x="1672" y="1372"/>
                    </a:lnTo>
                    <a:lnTo>
                      <a:pt x="1637" y="1394"/>
                    </a:lnTo>
                    <a:lnTo>
                      <a:pt x="1599" y="1418"/>
                    </a:lnTo>
                    <a:lnTo>
                      <a:pt x="1558" y="1441"/>
                    </a:lnTo>
                    <a:lnTo>
                      <a:pt x="1509" y="1466"/>
                    </a:lnTo>
                    <a:lnTo>
                      <a:pt x="1461" y="1489"/>
                    </a:lnTo>
                    <a:lnTo>
                      <a:pt x="1437" y="1500"/>
                    </a:lnTo>
                    <a:lnTo>
                      <a:pt x="1415" y="1512"/>
                    </a:lnTo>
                    <a:lnTo>
                      <a:pt x="1395" y="1524"/>
                    </a:lnTo>
                    <a:lnTo>
                      <a:pt x="1374" y="1537"/>
                    </a:lnTo>
                    <a:lnTo>
                      <a:pt x="1365" y="1544"/>
                    </a:lnTo>
                    <a:lnTo>
                      <a:pt x="1357" y="1552"/>
                    </a:lnTo>
                    <a:lnTo>
                      <a:pt x="1348" y="1560"/>
                    </a:lnTo>
                    <a:lnTo>
                      <a:pt x="1340" y="1568"/>
                    </a:lnTo>
                    <a:lnTo>
                      <a:pt x="1333" y="1577"/>
                    </a:lnTo>
                    <a:lnTo>
                      <a:pt x="1325" y="1587"/>
                    </a:lnTo>
                    <a:lnTo>
                      <a:pt x="1320" y="1597"/>
                    </a:lnTo>
                    <a:lnTo>
                      <a:pt x="1313" y="1608"/>
                    </a:lnTo>
                    <a:lnTo>
                      <a:pt x="1309" y="1620"/>
                    </a:lnTo>
                    <a:lnTo>
                      <a:pt x="1304" y="1631"/>
                    </a:lnTo>
                    <a:lnTo>
                      <a:pt x="1300" y="1645"/>
                    </a:lnTo>
                    <a:lnTo>
                      <a:pt x="1298" y="1659"/>
                    </a:lnTo>
                    <a:lnTo>
                      <a:pt x="1295" y="1673"/>
                    </a:lnTo>
                    <a:lnTo>
                      <a:pt x="1293" y="1689"/>
                    </a:lnTo>
                    <a:lnTo>
                      <a:pt x="1292" y="1705"/>
                    </a:lnTo>
                    <a:lnTo>
                      <a:pt x="1293" y="1723"/>
                    </a:lnTo>
                    <a:lnTo>
                      <a:pt x="1293" y="1736"/>
                    </a:lnTo>
                    <a:lnTo>
                      <a:pt x="1296" y="1749"/>
                    </a:lnTo>
                    <a:lnTo>
                      <a:pt x="1298" y="1761"/>
                    </a:lnTo>
                    <a:lnTo>
                      <a:pt x="1300" y="1773"/>
                    </a:lnTo>
                    <a:lnTo>
                      <a:pt x="1303" y="1785"/>
                    </a:lnTo>
                    <a:lnTo>
                      <a:pt x="1308" y="1797"/>
                    </a:lnTo>
                    <a:lnTo>
                      <a:pt x="1312" y="1808"/>
                    </a:lnTo>
                    <a:lnTo>
                      <a:pt x="1316" y="1819"/>
                    </a:lnTo>
                    <a:lnTo>
                      <a:pt x="1322" y="1829"/>
                    </a:lnTo>
                    <a:lnTo>
                      <a:pt x="1328" y="1839"/>
                    </a:lnTo>
                    <a:lnTo>
                      <a:pt x="1335" y="1849"/>
                    </a:lnTo>
                    <a:lnTo>
                      <a:pt x="1341" y="1859"/>
                    </a:lnTo>
                    <a:lnTo>
                      <a:pt x="1348" y="1867"/>
                    </a:lnTo>
                    <a:lnTo>
                      <a:pt x="1357" y="1876"/>
                    </a:lnTo>
                    <a:lnTo>
                      <a:pt x="1364" y="1885"/>
                    </a:lnTo>
                    <a:lnTo>
                      <a:pt x="1373" y="1893"/>
                    </a:lnTo>
                    <a:lnTo>
                      <a:pt x="1382" y="1900"/>
                    </a:lnTo>
                    <a:lnTo>
                      <a:pt x="1390" y="1907"/>
                    </a:lnTo>
                    <a:lnTo>
                      <a:pt x="1400" y="1913"/>
                    </a:lnTo>
                    <a:lnTo>
                      <a:pt x="1410" y="1920"/>
                    </a:lnTo>
                    <a:lnTo>
                      <a:pt x="1432" y="1931"/>
                    </a:lnTo>
                    <a:lnTo>
                      <a:pt x="1453" y="1939"/>
                    </a:lnTo>
                    <a:lnTo>
                      <a:pt x="1476" y="1947"/>
                    </a:lnTo>
                    <a:lnTo>
                      <a:pt x="1500" y="1952"/>
                    </a:lnTo>
                    <a:lnTo>
                      <a:pt x="1525" y="1956"/>
                    </a:lnTo>
                    <a:lnTo>
                      <a:pt x="1550" y="1957"/>
                    </a:lnTo>
                    <a:lnTo>
                      <a:pt x="1593" y="1955"/>
                    </a:lnTo>
                    <a:lnTo>
                      <a:pt x="1634" y="1950"/>
                    </a:lnTo>
                    <a:lnTo>
                      <a:pt x="1673" y="1943"/>
                    </a:lnTo>
                    <a:lnTo>
                      <a:pt x="1712" y="1932"/>
                    </a:lnTo>
                    <a:lnTo>
                      <a:pt x="1749" y="1919"/>
                    </a:lnTo>
                    <a:lnTo>
                      <a:pt x="1783" y="1902"/>
                    </a:lnTo>
                    <a:lnTo>
                      <a:pt x="1818" y="1884"/>
                    </a:lnTo>
                    <a:lnTo>
                      <a:pt x="1850" y="1863"/>
                    </a:lnTo>
                    <a:lnTo>
                      <a:pt x="1881" y="1840"/>
                    </a:lnTo>
                    <a:lnTo>
                      <a:pt x="1911" y="1816"/>
                    </a:lnTo>
                    <a:lnTo>
                      <a:pt x="1939" y="1789"/>
                    </a:lnTo>
                    <a:lnTo>
                      <a:pt x="1966" y="1761"/>
                    </a:lnTo>
                    <a:lnTo>
                      <a:pt x="1992" y="1732"/>
                    </a:lnTo>
                    <a:lnTo>
                      <a:pt x="2016" y="1700"/>
                    </a:lnTo>
                    <a:lnTo>
                      <a:pt x="2039" y="1667"/>
                    </a:lnTo>
                    <a:lnTo>
                      <a:pt x="2061" y="1634"/>
                    </a:lnTo>
                    <a:lnTo>
                      <a:pt x="2081" y="1599"/>
                    </a:lnTo>
                    <a:lnTo>
                      <a:pt x="2100" y="1563"/>
                    </a:lnTo>
                    <a:lnTo>
                      <a:pt x="2118" y="1526"/>
                    </a:lnTo>
                    <a:lnTo>
                      <a:pt x="2134" y="1489"/>
                    </a:lnTo>
                    <a:lnTo>
                      <a:pt x="2148" y="1452"/>
                    </a:lnTo>
                    <a:lnTo>
                      <a:pt x="2162" y="1414"/>
                    </a:lnTo>
                    <a:lnTo>
                      <a:pt x="2174" y="1376"/>
                    </a:lnTo>
                    <a:lnTo>
                      <a:pt x="2185" y="1339"/>
                    </a:lnTo>
                    <a:lnTo>
                      <a:pt x="2195" y="1301"/>
                    </a:lnTo>
                    <a:lnTo>
                      <a:pt x="2203" y="1263"/>
                    </a:lnTo>
                    <a:lnTo>
                      <a:pt x="2210" y="1226"/>
                    </a:lnTo>
                    <a:lnTo>
                      <a:pt x="2216" y="1189"/>
                    </a:lnTo>
                    <a:lnTo>
                      <a:pt x="2220" y="1153"/>
                    </a:lnTo>
                    <a:lnTo>
                      <a:pt x="2223" y="1118"/>
                    </a:lnTo>
                    <a:lnTo>
                      <a:pt x="2225" y="1084"/>
                    </a:lnTo>
                    <a:lnTo>
                      <a:pt x="2225" y="1052"/>
                    </a:lnTo>
                    <a:lnTo>
                      <a:pt x="2225" y="1019"/>
                    </a:lnTo>
                    <a:lnTo>
                      <a:pt x="2224" y="987"/>
                    </a:lnTo>
                    <a:lnTo>
                      <a:pt x="2222" y="954"/>
                    </a:lnTo>
                    <a:lnTo>
                      <a:pt x="2220" y="922"/>
                    </a:lnTo>
                    <a:lnTo>
                      <a:pt x="2217" y="892"/>
                    </a:lnTo>
                    <a:lnTo>
                      <a:pt x="2213" y="860"/>
                    </a:lnTo>
                    <a:lnTo>
                      <a:pt x="2209" y="830"/>
                    </a:lnTo>
                    <a:lnTo>
                      <a:pt x="2204" y="801"/>
                    </a:lnTo>
                    <a:lnTo>
                      <a:pt x="2198" y="770"/>
                    </a:lnTo>
                    <a:lnTo>
                      <a:pt x="2192" y="742"/>
                    </a:lnTo>
                    <a:lnTo>
                      <a:pt x="2185" y="712"/>
                    </a:lnTo>
                    <a:lnTo>
                      <a:pt x="2178" y="684"/>
                    </a:lnTo>
                    <a:lnTo>
                      <a:pt x="2169" y="657"/>
                    </a:lnTo>
                    <a:lnTo>
                      <a:pt x="2161" y="630"/>
                    </a:lnTo>
                    <a:lnTo>
                      <a:pt x="2151" y="603"/>
                    </a:lnTo>
                    <a:lnTo>
                      <a:pt x="2142" y="576"/>
                    </a:lnTo>
                    <a:lnTo>
                      <a:pt x="2132" y="551"/>
                    </a:lnTo>
                    <a:lnTo>
                      <a:pt x="2121" y="526"/>
                    </a:lnTo>
                    <a:lnTo>
                      <a:pt x="2110" y="501"/>
                    </a:lnTo>
                    <a:lnTo>
                      <a:pt x="2098" y="477"/>
                    </a:lnTo>
                    <a:lnTo>
                      <a:pt x="2086" y="455"/>
                    </a:lnTo>
                    <a:lnTo>
                      <a:pt x="2073" y="432"/>
                    </a:lnTo>
                    <a:lnTo>
                      <a:pt x="2060" y="410"/>
                    </a:lnTo>
                    <a:lnTo>
                      <a:pt x="2047" y="388"/>
                    </a:lnTo>
                    <a:lnTo>
                      <a:pt x="2033" y="368"/>
                    </a:lnTo>
                    <a:lnTo>
                      <a:pt x="2019" y="347"/>
                    </a:lnTo>
                    <a:lnTo>
                      <a:pt x="2003" y="327"/>
                    </a:lnTo>
                    <a:lnTo>
                      <a:pt x="1988" y="309"/>
                    </a:lnTo>
                    <a:lnTo>
                      <a:pt x="1973" y="290"/>
                    </a:lnTo>
                    <a:lnTo>
                      <a:pt x="1956" y="273"/>
                    </a:lnTo>
                    <a:lnTo>
                      <a:pt x="1940" y="256"/>
                    </a:lnTo>
                    <a:lnTo>
                      <a:pt x="1924" y="239"/>
                    </a:lnTo>
                    <a:close/>
                    <a:moveTo>
                      <a:pt x="486" y="2168"/>
                    </a:moveTo>
                    <a:lnTo>
                      <a:pt x="454" y="2145"/>
                    </a:lnTo>
                    <a:lnTo>
                      <a:pt x="425" y="2120"/>
                    </a:lnTo>
                    <a:lnTo>
                      <a:pt x="395" y="2095"/>
                    </a:lnTo>
                    <a:lnTo>
                      <a:pt x="367" y="2069"/>
                    </a:lnTo>
                    <a:lnTo>
                      <a:pt x="346" y="2048"/>
                    </a:lnTo>
                    <a:lnTo>
                      <a:pt x="327" y="2027"/>
                    </a:lnTo>
                    <a:lnTo>
                      <a:pt x="306" y="2006"/>
                    </a:lnTo>
                    <a:lnTo>
                      <a:pt x="287" y="1984"/>
                    </a:lnTo>
                    <a:lnTo>
                      <a:pt x="268" y="1961"/>
                    </a:lnTo>
                    <a:lnTo>
                      <a:pt x="250" y="1938"/>
                    </a:lnTo>
                    <a:lnTo>
                      <a:pt x="233" y="1915"/>
                    </a:lnTo>
                    <a:lnTo>
                      <a:pt x="216" y="1891"/>
                    </a:lnTo>
                    <a:lnTo>
                      <a:pt x="199" y="1866"/>
                    </a:lnTo>
                    <a:lnTo>
                      <a:pt x="183" y="1842"/>
                    </a:lnTo>
                    <a:lnTo>
                      <a:pt x="168" y="1817"/>
                    </a:lnTo>
                    <a:lnTo>
                      <a:pt x="152" y="1791"/>
                    </a:lnTo>
                    <a:lnTo>
                      <a:pt x="138" y="1765"/>
                    </a:lnTo>
                    <a:lnTo>
                      <a:pt x="125" y="1739"/>
                    </a:lnTo>
                    <a:lnTo>
                      <a:pt x="112" y="1713"/>
                    </a:lnTo>
                    <a:lnTo>
                      <a:pt x="100" y="1686"/>
                    </a:lnTo>
                    <a:lnTo>
                      <a:pt x="88" y="1659"/>
                    </a:lnTo>
                    <a:lnTo>
                      <a:pt x="77" y="1630"/>
                    </a:lnTo>
                    <a:lnTo>
                      <a:pt x="68" y="1603"/>
                    </a:lnTo>
                    <a:lnTo>
                      <a:pt x="58" y="1574"/>
                    </a:lnTo>
                    <a:lnTo>
                      <a:pt x="49" y="1546"/>
                    </a:lnTo>
                    <a:lnTo>
                      <a:pt x="41" y="1517"/>
                    </a:lnTo>
                    <a:lnTo>
                      <a:pt x="34" y="1488"/>
                    </a:lnTo>
                    <a:lnTo>
                      <a:pt x="26" y="1459"/>
                    </a:lnTo>
                    <a:lnTo>
                      <a:pt x="21" y="1428"/>
                    </a:lnTo>
                    <a:lnTo>
                      <a:pt x="15" y="1399"/>
                    </a:lnTo>
                    <a:lnTo>
                      <a:pt x="11" y="1368"/>
                    </a:lnTo>
                    <a:lnTo>
                      <a:pt x="7" y="1338"/>
                    </a:lnTo>
                    <a:lnTo>
                      <a:pt x="4" y="1306"/>
                    </a:lnTo>
                    <a:lnTo>
                      <a:pt x="2" y="1276"/>
                    </a:lnTo>
                    <a:lnTo>
                      <a:pt x="0" y="1244"/>
                    </a:lnTo>
                    <a:lnTo>
                      <a:pt x="0" y="1213"/>
                    </a:lnTo>
                    <a:lnTo>
                      <a:pt x="1" y="1167"/>
                    </a:lnTo>
                    <a:lnTo>
                      <a:pt x="4" y="1121"/>
                    </a:lnTo>
                    <a:lnTo>
                      <a:pt x="10" y="1076"/>
                    </a:lnTo>
                    <a:lnTo>
                      <a:pt x="16" y="1029"/>
                    </a:lnTo>
                    <a:lnTo>
                      <a:pt x="26" y="983"/>
                    </a:lnTo>
                    <a:lnTo>
                      <a:pt x="37" y="938"/>
                    </a:lnTo>
                    <a:lnTo>
                      <a:pt x="50" y="892"/>
                    </a:lnTo>
                    <a:lnTo>
                      <a:pt x="64" y="847"/>
                    </a:lnTo>
                    <a:lnTo>
                      <a:pt x="81" y="803"/>
                    </a:lnTo>
                    <a:lnTo>
                      <a:pt x="98" y="758"/>
                    </a:lnTo>
                    <a:lnTo>
                      <a:pt x="119" y="715"/>
                    </a:lnTo>
                    <a:lnTo>
                      <a:pt x="139" y="672"/>
                    </a:lnTo>
                    <a:lnTo>
                      <a:pt x="162" y="631"/>
                    </a:lnTo>
                    <a:lnTo>
                      <a:pt x="187" y="591"/>
                    </a:lnTo>
                    <a:lnTo>
                      <a:pt x="213" y="551"/>
                    </a:lnTo>
                    <a:lnTo>
                      <a:pt x="242" y="514"/>
                    </a:lnTo>
                    <a:lnTo>
                      <a:pt x="271" y="477"/>
                    </a:lnTo>
                    <a:lnTo>
                      <a:pt x="302" y="443"/>
                    </a:lnTo>
                    <a:lnTo>
                      <a:pt x="334" y="409"/>
                    </a:lnTo>
                    <a:lnTo>
                      <a:pt x="368" y="379"/>
                    </a:lnTo>
                    <a:lnTo>
                      <a:pt x="404" y="348"/>
                    </a:lnTo>
                    <a:lnTo>
                      <a:pt x="441" y="321"/>
                    </a:lnTo>
                    <a:lnTo>
                      <a:pt x="479" y="296"/>
                    </a:lnTo>
                    <a:lnTo>
                      <a:pt x="518" y="272"/>
                    </a:lnTo>
                    <a:lnTo>
                      <a:pt x="559" y="251"/>
                    </a:lnTo>
                    <a:lnTo>
                      <a:pt x="601" y="233"/>
                    </a:lnTo>
                    <a:lnTo>
                      <a:pt x="645" y="216"/>
                    </a:lnTo>
                    <a:lnTo>
                      <a:pt x="689" y="203"/>
                    </a:lnTo>
                    <a:lnTo>
                      <a:pt x="735" y="193"/>
                    </a:lnTo>
                    <a:lnTo>
                      <a:pt x="782" y="185"/>
                    </a:lnTo>
                    <a:lnTo>
                      <a:pt x="830" y="181"/>
                    </a:lnTo>
                    <a:lnTo>
                      <a:pt x="879" y="178"/>
                    </a:lnTo>
                    <a:lnTo>
                      <a:pt x="912" y="179"/>
                    </a:lnTo>
                    <a:lnTo>
                      <a:pt x="945" y="182"/>
                    </a:lnTo>
                    <a:lnTo>
                      <a:pt x="978" y="185"/>
                    </a:lnTo>
                    <a:lnTo>
                      <a:pt x="1010" y="189"/>
                    </a:lnTo>
                    <a:lnTo>
                      <a:pt x="1042" y="195"/>
                    </a:lnTo>
                    <a:lnTo>
                      <a:pt x="1072" y="202"/>
                    </a:lnTo>
                    <a:lnTo>
                      <a:pt x="1103" y="210"/>
                    </a:lnTo>
                    <a:lnTo>
                      <a:pt x="1132" y="220"/>
                    </a:lnTo>
                    <a:lnTo>
                      <a:pt x="1161" y="231"/>
                    </a:lnTo>
                    <a:lnTo>
                      <a:pt x="1189" y="241"/>
                    </a:lnTo>
                    <a:lnTo>
                      <a:pt x="1216" y="255"/>
                    </a:lnTo>
                    <a:lnTo>
                      <a:pt x="1242" y="269"/>
                    </a:lnTo>
                    <a:lnTo>
                      <a:pt x="1268" y="283"/>
                    </a:lnTo>
                    <a:lnTo>
                      <a:pt x="1292" y="298"/>
                    </a:lnTo>
                    <a:lnTo>
                      <a:pt x="1316" y="315"/>
                    </a:lnTo>
                    <a:lnTo>
                      <a:pt x="1339" y="333"/>
                    </a:lnTo>
                    <a:lnTo>
                      <a:pt x="1361" y="350"/>
                    </a:lnTo>
                    <a:lnTo>
                      <a:pt x="1381" y="370"/>
                    </a:lnTo>
                    <a:lnTo>
                      <a:pt x="1400" y="389"/>
                    </a:lnTo>
                    <a:lnTo>
                      <a:pt x="1419" y="410"/>
                    </a:lnTo>
                    <a:lnTo>
                      <a:pt x="1435" y="432"/>
                    </a:lnTo>
                    <a:lnTo>
                      <a:pt x="1451" y="455"/>
                    </a:lnTo>
                    <a:lnTo>
                      <a:pt x="1465" y="477"/>
                    </a:lnTo>
                    <a:lnTo>
                      <a:pt x="1479" y="500"/>
                    </a:lnTo>
                    <a:lnTo>
                      <a:pt x="1491" y="524"/>
                    </a:lnTo>
                    <a:lnTo>
                      <a:pt x="1500" y="549"/>
                    </a:lnTo>
                    <a:lnTo>
                      <a:pt x="1509" y="574"/>
                    </a:lnTo>
                    <a:lnTo>
                      <a:pt x="1517" y="600"/>
                    </a:lnTo>
                    <a:lnTo>
                      <a:pt x="1522" y="626"/>
                    </a:lnTo>
                    <a:lnTo>
                      <a:pt x="1526" y="654"/>
                    </a:lnTo>
                    <a:lnTo>
                      <a:pt x="1529" y="681"/>
                    </a:lnTo>
                    <a:lnTo>
                      <a:pt x="1530" y="708"/>
                    </a:lnTo>
                    <a:lnTo>
                      <a:pt x="1530" y="727"/>
                    </a:lnTo>
                    <a:lnTo>
                      <a:pt x="1529" y="745"/>
                    </a:lnTo>
                    <a:lnTo>
                      <a:pt x="1526" y="764"/>
                    </a:lnTo>
                    <a:lnTo>
                      <a:pt x="1524" y="782"/>
                    </a:lnTo>
                    <a:lnTo>
                      <a:pt x="1520" y="799"/>
                    </a:lnTo>
                    <a:lnTo>
                      <a:pt x="1517" y="817"/>
                    </a:lnTo>
                    <a:lnTo>
                      <a:pt x="1511" y="834"/>
                    </a:lnTo>
                    <a:lnTo>
                      <a:pt x="1506" y="852"/>
                    </a:lnTo>
                    <a:lnTo>
                      <a:pt x="1500" y="869"/>
                    </a:lnTo>
                    <a:lnTo>
                      <a:pt x="1493" y="885"/>
                    </a:lnTo>
                    <a:lnTo>
                      <a:pt x="1485" y="902"/>
                    </a:lnTo>
                    <a:lnTo>
                      <a:pt x="1477" y="918"/>
                    </a:lnTo>
                    <a:lnTo>
                      <a:pt x="1469" y="934"/>
                    </a:lnTo>
                    <a:lnTo>
                      <a:pt x="1459" y="950"/>
                    </a:lnTo>
                    <a:lnTo>
                      <a:pt x="1449" y="965"/>
                    </a:lnTo>
                    <a:lnTo>
                      <a:pt x="1438" y="980"/>
                    </a:lnTo>
                    <a:lnTo>
                      <a:pt x="1427" y="995"/>
                    </a:lnTo>
                    <a:lnTo>
                      <a:pt x="1415" y="1009"/>
                    </a:lnTo>
                    <a:lnTo>
                      <a:pt x="1403" y="1022"/>
                    </a:lnTo>
                    <a:lnTo>
                      <a:pt x="1390" y="1037"/>
                    </a:lnTo>
                    <a:lnTo>
                      <a:pt x="1377" y="1050"/>
                    </a:lnTo>
                    <a:lnTo>
                      <a:pt x="1363" y="1063"/>
                    </a:lnTo>
                    <a:lnTo>
                      <a:pt x="1349" y="1075"/>
                    </a:lnTo>
                    <a:lnTo>
                      <a:pt x="1335" y="1087"/>
                    </a:lnTo>
                    <a:lnTo>
                      <a:pt x="1318" y="1097"/>
                    </a:lnTo>
                    <a:lnTo>
                      <a:pt x="1303" y="1109"/>
                    </a:lnTo>
                    <a:lnTo>
                      <a:pt x="1287" y="1119"/>
                    </a:lnTo>
                    <a:lnTo>
                      <a:pt x="1271" y="1130"/>
                    </a:lnTo>
                    <a:lnTo>
                      <a:pt x="1253" y="1139"/>
                    </a:lnTo>
                    <a:lnTo>
                      <a:pt x="1236" y="1149"/>
                    </a:lnTo>
                    <a:lnTo>
                      <a:pt x="1217" y="1157"/>
                    </a:lnTo>
                    <a:lnTo>
                      <a:pt x="1199" y="1165"/>
                    </a:lnTo>
                    <a:lnTo>
                      <a:pt x="1178" y="1175"/>
                    </a:lnTo>
                    <a:lnTo>
                      <a:pt x="1157" y="1184"/>
                    </a:lnTo>
                    <a:lnTo>
                      <a:pt x="1137" y="1194"/>
                    </a:lnTo>
                    <a:lnTo>
                      <a:pt x="1117" y="1205"/>
                    </a:lnTo>
                    <a:lnTo>
                      <a:pt x="1097" y="1217"/>
                    </a:lnTo>
                    <a:lnTo>
                      <a:pt x="1078" y="1229"/>
                    </a:lnTo>
                    <a:lnTo>
                      <a:pt x="1059" y="1241"/>
                    </a:lnTo>
                    <a:lnTo>
                      <a:pt x="1042" y="1254"/>
                    </a:lnTo>
                    <a:lnTo>
                      <a:pt x="1023" y="1267"/>
                    </a:lnTo>
                    <a:lnTo>
                      <a:pt x="1007" y="1281"/>
                    </a:lnTo>
                    <a:lnTo>
                      <a:pt x="990" y="1295"/>
                    </a:lnTo>
                    <a:lnTo>
                      <a:pt x="973" y="1310"/>
                    </a:lnTo>
                    <a:lnTo>
                      <a:pt x="958" y="1325"/>
                    </a:lnTo>
                    <a:lnTo>
                      <a:pt x="943" y="1341"/>
                    </a:lnTo>
                    <a:lnTo>
                      <a:pt x="929" y="1356"/>
                    </a:lnTo>
                    <a:lnTo>
                      <a:pt x="916" y="1374"/>
                    </a:lnTo>
                    <a:lnTo>
                      <a:pt x="903" y="1390"/>
                    </a:lnTo>
                    <a:lnTo>
                      <a:pt x="891" y="1407"/>
                    </a:lnTo>
                    <a:lnTo>
                      <a:pt x="879" y="1425"/>
                    </a:lnTo>
                    <a:lnTo>
                      <a:pt x="868" y="1443"/>
                    </a:lnTo>
                    <a:lnTo>
                      <a:pt x="858" y="1462"/>
                    </a:lnTo>
                    <a:lnTo>
                      <a:pt x="848" y="1481"/>
                    </a:lnTo>
                    <a:lnTo>
                      <a:pt x="839" y="1501"/>
                    </a:lnTo>
                    <a:lnTo>
                      <a:pt x="832" y="1521"/>
                    </a:lnTo>
                    <a:lnTo>
                      <a:pt x="825" y="1540"/>
                    </a:lnTo>
                    <a:lnTo>
                      <a:pt x="819" y="1561"/>
                    </a:lnTo>
                    <a:lnTo>
                      <a:pt x="813" y="1583"/>
                    </a:lnTo>
                    <a:lnTo>
                      <a:pt x="809" y="1603"/>
                    </a:lnTo>
                    <a:lnTo>
                      <a:pt x="806" y="1625"/>
                    </a:lnTo>
                    <a:lnTo>
                      <a:pt x="804" y="1648"/>
                    </a:lnTo>
                    <a:lnTo>
                      <a:pt x="802" y="1670"/>
                    </a:lnTo>
                    <a:lnTo>
                      <a:pt x="801" y="1692"/>
                    </a:lnTo>
                    <a:lnTo>
                      <a:pt x="804" y="1741"/>
                    </a:lnTo>
                    <a:lnTo>
                      <a:pt x="809" y="1788"/>
                    </a:lnTo>
                    <a:lnTo>
                      <a:pt x="818" y="1833"/>
                    </a:lnTo>
                    <a:lnTo>
                      <a:pt x="831" y="1875"/>
                    </a:lnTo>
                    <a:lnTo>
                      <a:pt x="846" y="1915"/>
                    </a:lnTo>
                    <a:lnTo>
                      <a:pt x="866" y="1953"/>
                    </a:lnTo>
                    <a:lnTo>
                      <a:pt x="886" y="1990"/>
                    </a:lnTo>
                    <a:lnTo>
                      <a:pt x="911" y="2024"/>
                    </a:lnTo>
                    <a:lnTo>
                      <a:pt x="937" y="2056"/>
                    </a:lnTo>
                    <a:lnTo>
                      <a:pt x="967" y="2086"/>
                    </a:lnTo>
                    <a:lnTo>
                      <a:pt x="998" y="2114"/>
                    </a:lnTo>
                    <a:lnTo>
                      <a:pt x="1032" y="2139"/>
                    </a:lnTo>
                    <a:lnTo>
                      <a:pt x="1067" y="2163"/>
                    </a:lnTo>
                    <a:lnTo>
                      <a:pt x="1104" y="2185"/>
                    </a:lnTo>
                    <a:lnTo>
                      <a:pt x="1143" y="2205"/>
                    </a:lnTo>
                    <a:lnTo>
                      <a:pt x="1182" y="2222"/>
                    </a:lnTo>
                    <a:lnTo>
                      <a:pt x="1224" y="2237"/>
                    </a:lnTo>
                    <a:lnTo>
                      <a:pt x="1265" y="2250"/>
                    </a:lnTo>
                    <a:lnTo>
                      <a:pt x="1309" y="2261"/>
                    </a:lnTo>
                    <a:lnTo>
                      <a:pt x="1352" y="2270"/>
                    </a:lnTo>
                    <a:lnTo>
                      <a:pt x="1396" y="2276"/>
                    </a:lnTo>
                    <a:lnTo>
                      <a:pt x="1440" y="2281"/>
                    </a:lnTo>
                    <a:lnTo>
                      <a:pt x="1485" y="2284"/>
                    </a:lnTo>
                    <a:lnTo>
                      <a:pt x="1530" y="2284"/>
                    </a:lnTo>
                    <a:lnTo>
                      <a:pt x="1574" y="2282"/>
                    </a:lnTo>
                    <a:lnTo>
                      <a:pt x="1619" y="2278"/>
                    </a:lnTo>
                    <a:lnTo>
                      <a:pt x="1663" y="2272"/>
                    </a:lnTo>
                    <a:lnTo>
                      <a:pt x="1705" y="2263"/>
                    </a:lnTo>
                    <a:lnTo>
                      <a:pt x="1747" y="2254"/>
                    </a:lnTo>
                    <a:lnTo>
                      <a:pt x="1789" y="2241"/>
                    </a:lnTo>
                    <a:lnTo>
                      <a:pt x="1829" y="2225"/>
                    </a:lnTo>
                    <a:lnTo>
                      <a:pt x="1867" y="2209"/>
                    </a:lnTo>
                    <a:lnTo>
                      <a:pt x="1831" y="2231"/>
                    </a:lnTo>
                    <a:lnTo>
                      <a:pt x="1795" y="2253"/>
                    </a:lnTo>
                    <a:lnTo>
                      <a:pt x="1758" y="2272"/>
                    </a:lnTo>
                    <a:lnTo>
                      <a:pt x="1720" y="2292"/>
                    </a:lnTo>
                    <a:lnTo>
                      <a:pt x="1681" y="2309"/>
                    </a:lnTo>
                    <a:lnTo>
                      <a:pt x="1642" y="2325"/>
                    </a:lnTo>
                    <a:lnTo>
                      <a:pt x="1602" y="2340"/>
                    </a:lnTo>
                    <a:lnTo>
                      <a:pt x="1561" y="2354"/>
                    </a:lnTo>
                    <a:lnTo>
                      <a:pt x="1520" y="2365"/>
                    </a:lnTo>
                    <a:lnTo>
                      <a:pt x="1479" y="2375"/>
                    </a:lnTo>
                    <a:lnTo>
                      <a:pt x="1436" y="2384"/>
                    </a:lnTo>
                    <a:lnTo>
                      <a:pt x="1394" y="2392"/>
                    </a:lnTo>
                    <a:lnTo>
                      <a:pt x="1351" y="2398"/>
                    </a:lnTo>
                    <a:lnTo>
                      <a:pt x="1309" y="2403"/>
                    </a:lnTo>
                    <a:lnTo>
                      <a:pt x="1266" y="2406"/>
                    </a:lnTo>
                    <a:lnTo>
                      <a:pt x="1224" y="2407"/>
                    </a:lnTo>
                    <a:lnTo>
                      <a:pt x="1204" y="2407"/>
                    </a:lnTo>
                    <a:lnTo>
                      <a:pt x="1198" y="2407"/>
                    </a:lnTo>
                    <a:lnTo>
                      <a:pt x="1143" y="2405"/>
                    </a:lnTo>
                    <a:lnTo>
                      <a:pt x="1092" y="2399"/>
                    </a:lnTo>
                    <a:lnTo>
                      <a:pt x="1042" y="2391"/>
                    </a:lnTo>
                    <a:lnTo>
                      <a:pt x="993" y="2380"/>
                    </a:lnTo>
                    <a:lnTo>
                      <a:pt x="947" y="2365"/>
                    </a:lnTo>
                    <a:lnTo>
                      <a:pt x="903" y="2348"/>
                    </a:lnTo>
                    <a:lnTo>
                      <a:pt x="859" y="2329"/>
                    </a:lnTo>
                    <a:lnTo>
                      <a:pt x="819" y="2307"/>
                    </a:lnTo>
                    <a:lnTo>
                      <a:pt x="780" y="2283"/>
                    </a:lnTo>
                    <a:lnTo>
                      <a:pt x="743" y="2257"/>
                    </a:lnTo>
                    <a:lnTo>
                      <a:pt x="708" y="2229"/>
                    </a:lnTo>
                    <a:lnTo>
                      <a:pt x="674" y="2198"/>
                    </a:lnTo>
                    <a:lnTo>
                      <a:pt x="643" y="2167"/>
                    </a:lnTo>
                    <a:lnTo>
                      <a:pt x="614" y="2134"/>
                    </a:lnTo>
                    <a:lnTo>
                      <a:pt x="587" y="2099"/>
                    </a:lnTo>
                    <a:lnTo>
                      <a:pt x="562" y="2063"/>
                    </a:lnTo>
                    <a:lnTo>
                      <a:pt x="539" y="2026"/>
                    </a:lnTo>
                    <a:lnTo>
                      <a:pt x="517" y="1989"/>
                    </a:lnTo>
                    <a:lnTo>
                      <a:pt x="499" y="1950"/>
                    </a:lnTo>
                    <a:lnTo>
                      <a:pt x="482" y="1911"/>
                    </a:lnTo>
                    <a:lnTo>
                      <a:pt x="467" y="1872"/>
                    </a:lnTo>
                    <a:lnTo>
                      <a:pt x="455" y="1832"/>
                    </a:lnTo>
                    <a:lnTo>
                      <a:pt x="444" y="1791"/>
                    </a:lnTo>
                    <a:lnTo>
                      <a:pt x="437" y="1751"/>
                    </a:lnTo>
                    <a:lnTo>
                      <a:pt x="430" y="1711"/>
                    </a:lnTo>
                    <a:lnTo>
                      <a:pt x="427" y="1671"/>
                    </a:lnTo>
                    <a:lnTo>
                      <a:pt x="426" y="1631"/>
                    </a:lnTo>
                    <a:lnTo>
                      <a:pt x="426" y="1592"/>
                    </a:lnTo>
                    <a:lnTo>
                      <a:pt x="429" y="1553"/>
                    </a:lnTo>
                    <a:lnTo>
                      <a:pt x="434" y="1516"/>
                    </a:lnTo>
                    <a:lnTo>
                      <a:pt x="442" y="1479"/>
                    </a:lnTo>
                    <a:lnTo>
                      <a:pt x="452" y="1443"/>
                    </a:lnTo>
                    <a:lnTo>
                      <a:pt x="467" y="1399"/>
                    </a:lnTo>
                    <a:lnTo>
                      <a:pt x="482" y="1358"/>
                    </a:lnTo>
                    <a:lnTo>
                      <a:pt x="498" y="1319"/>
                    </a:lnTo>
                    <a:lnTo>
                      <a:pt x="515" y="1283"/>
                    </a:lnTo>
                    <a:lnTo>
                      <a:pt x="532" y="1250"/>
                    </a:lnTo>
                    <a:lnTo>
                      <a:pt x="552" y="1218"/>
                    </a:lnTo>
                    <a:lnTo>
                      <a:pt x="562" y="1203"/>
                    </a:lnTo>
                    <a:lnTo>
                      <a:pt x="573" y="1188"/>
                    </a:lnTo>
                    <a:lnTo>
                      <a:pt x="584" y="1174"/>
                    </a:lnTo>
                    <a:lnTo>
                      <a:pt x="594" y="1159"/>
                    </a:lnTo>
                    <a:lnTo>
                      <a:pt x="606" y="1145"/>
                    </a:lnTo>
                    <a:lnTo>
                      <a:pt x="618" y="1132"/>
                    </a:lnTo>
                    <a:lnTo>
                      <a:pt x="631" y="1119"/>
                    </a:lnTo>
                    <a:lnTo>
                      <a:pt x="645" y="1106"/>
                    </a:lnTo>
                    <a:lnTo>
                      <a:pt x="673" y="1081"/>
                    </a:lnTo>
                    <a:lnTo>
                      <a:pt x="703" y="1056"/>
                    </a:lnTo>
                    <a:lnTo>
                      <a:pt x="736" y="1032"/>
                    </a:lnTo>
                    <a:lnTo>
                      <a:pt x="771" y="1009"/>
                    </a:lnTo>
                    <a:lnTo>
                      <a:pt x="809" y="985"/>
                    </a:lnTo>
                    <a:lnTo>
                      <a:pt x="850" y="963"/>
                    </a:lnTo>
                    <a:lnTo>
                      <a:pt x="900" y="938"/>
                    </a:lnTo>
                    <a:lnTo>
                      <a:pt x="948" y="915"/>
                    </a:lnTo>
                    <a:lnTo>
                      <a:pt x="972" y="904"/>
                    </a:lnTo>
                    <a:lnTo>
                      <a:pt x="994" y="893"/>
                    </a:lnTo>
                    <a:lnTo>
                      <a:pt x="1016" y="880"/>
                    </a:lnTo>
                    <a:lnTo>
                      <a:pt x="1035" y="867"/>
                    </a:lnTo>
                    <a:lnTo>
                      <a:pt x="1044" y="860"/>
                    </a:lnTo>
                    <a:lnTo>
                      <a:pt x="1053" y="853"/>
                    </a:lnTo>
                    <a:lnTo>
                      <a:pt x="1062" y="844"/>
                    </a:lnTo>
                    <a:lnTo>
                      <a:pt x="1069" y="835"/>
                    </a:lnTo>
                    <a:lnTo>
                      <a:pt x="1077" y="827"/>
                    </a:lnTo>
                    <a:lnTo>
                      <a:pt x="1083" y="817"/>
                    </a:lnTo>
                    <a:lnTo>
                      <a:pt x="1090" y="807"/>
                    </a:lnTo>
                    <a:lnTo>
                      <a:pt x="1095" y="796"/>
                    </a:lnTo>
                    <a:lnTo>
                      <a:pt x="1101" y="785"/>
                    </a:lnTo>
                    <a:lnTo>
                      <a:pt x="1105" y="772"/>
                    </a:lnTo>
                    <a:lnTo>
                      <a:pt x="1108" y="759"/>
                    </a:lnTo>
                    <a:lnTo>
                      <a:pt x="1112" y="746"/>
                    </a:lnTo>
                    <a:lnTo>
                      <a:pt x="1114" y="731"/>
                    </a:lnTo>
                    <a:lnTo>
                      <a:pt x="1115" y="716"/>
                    </a:lnTo>
                    <a:lnTo>
                      <a:pt x="1116" y="699"/>
                    </a:lnTo>
                    <a:lnTo>
                      <a:pt x="1116" y="682"/>
                    </a:lnTo>
                    <a:lnTo>
                      <a:pt x="1115" y="669"/>
                    </a:lnTo>
                    <a:lnTo>
                      <a:pt x="1114" y="656"/>
                    </a:lnTo>
                    <a:lnTo>
                      <a:pt x="1112" y="644"/>
                    </a:lnTo>
                    <a:lnTo>
                      <a:pt x="1109" y="631"/>
                    </a:lnTo>
                    <a:lnTo>
                      <a:pt x="1106" y="619"/>
                    </a:lnTo>
                    <a:lnTo>
                      <a:pt x="1102" y="608"/>
                    </a:lnTo>
                    <a:lnTo>
                      <a:pt x="1099" y="596"/>
                    </a:lnTo>
                    <a:lnTo>
                      <a:pt x="1093" y="585"/>
                    </a:lnTo>
                    <a:lnTo>
                      <a:pt x="1088" y="574"/>
                    </a:lnTo>
                    <a:lnTo>
                      <a:pt x="1082" y="564"/>
                    </a:lnTo>
                    <a:lnTo>
                      <a:pt x="1076" y="555"/>
                    </a:lnTo>
                    <a:lnTo>
                      <a:pt x="1069" y="545"/>
                    </a:lnTo>
                    <a:lnTo>
                      <a:pt x="1062" y="536"/>
                    </a:lnTo>
                    <a:lnTo>
                      <a:pt x="1054" y="528"/>
                    </a:lnTo>
                    <a:lnTo>
                      <a:pt x="1046" y="519"/>
                    </a:lnTo>
                    <a:lnTo>
                      <a:pt x="1038" y="511"/>
                    </a:lnTo>
                    <a:lnTo>
                      <a:pt x="1029" y="504"/>
                    </a:lnTo>
                    <a:lnTo>
                      <a:pt x="1019" y="496"/>
                    </a:lnTo>
                    <a:lnTo>
                      <a:pt x="1009" y="489"/>
                    </a:lnTo>
                    <a:lnTo>
                      <a:pt x="999" y="484"/>
                    </a:lnTo>
                    <a:lnTo>
                      <a:pt x="990" y="477"/>
                    </a:lnTo>
                    <a:lnTo>
                      <a:pt x="979" y="472"/>
                    </a:lnTo>
                    <a:lnTo>
                      <a:pt x="968" y="468"/>
                    </a:lnTo>
                    <a:lnTo>
                      <a:pt x="957" y="463"/>
                    </a:lnTo>
                    <a:lnTo>
                      <a:pt x="933" y="456"/>
                    </a:lnTo>
                    <a:lnTo>
                      <a:pt x="909" y="451"/>
                    </a:lnTo>
                    <a:lnTo>
                      <a:pt x="884" y="448"/>
                    </a:lnTo>
                    <a:lnTo>
                      <a:pt x="859" y="447"/>
                    </a:lnTo>
                    <a:lnTo>
                      <a:pt x="817" y="448"/>
                    </a:lnTo>
                    <a:lnTo>
                      <a:pt x="775" y="452"/>
                    </a:lnTo>
                    <a:lnTo>
                      <a:pt x="735" y="461"/>
                    </a:lnTo>
                    <a:lnTo>
                      <a:pt x="697" y="471"/>
                    </a:lnTo>
                    <a:lnTo>
                      <a:pt x="661" y="485"/>
                    </a:lnTo>
                    <a:lnTo>
                      <a:pt x="625" y="500"/>
                    </a:lnTo>
                    <a:lnTo>
                      <a:pt x="591" y="519"/>
                    </a:lnTo>
                    <a:lnTo>
                      <a:pt x="559" y="539"/>
                    </a:lnTo>
                    <a:lnTo>
                      <a:pt x="527" y="562"/>
                    </a:lnTo>
                    <a:lnTo>
                      <a:pt x="498" y="587"/>
                    </a:lnTo>
                    <a:lnTo>
                      <a:pt x="469" y="615"/>
                    </a:lnTo>
                    <a:lnTo>
                      <a:pt x="442" y="643"/>
                    </a:lnTo>
                    <a:lnTo>
                      <a:pt x="417" y="672"/>
                    </a:lnTo>
                    <a:lnTo>
                      <a:pt x="392" y="704"/>
                    </a:lnTo>
                    <a:lnTo>
                      <a:pt x="369" y="736"/>
                    </a:lnTo>
                    <a:lnTo>
                      <a:pt x="348" y="771"/>
                    </a:lnTo>
                    <a:lnTo>
                      <a:pt x="328" y="806"/>
                    </a:lnTo>
                    <a:lnTo>
                      <a:pt x="309" y="842"/>
                    </a:lnTo>
                    <a:lnTo>
                      <a:pt x="292" y="878"/>
                    </a:lnTo>
                    <a:lnTo>
                      <a:pt x="275" y="915"/>
                    </a:lnTo>
                    <a:lnTo>
                      <a:pt x="260" y="953"/>
                    </a:lnTo>
                    <a:lnTo>
                      <a:pt x="247" y="991"/>
                    </a:lnTo>
                    <a:lnTo>
                      <a:pt x="235" y="1029"/>
                    </a:lnTo>
                    <a:lnTo>
                      <a:pt x="224" y="1067"/>
                    </a:lnTo>
                    <a:lnTo>
                      <a:pt x="214" y="1104"/>
                    </a:lnTo>
                    <a:lnTo>
                      <a:pt x="206" y="1142"/>
                    </a:lnTo>
                    <a:lnTo>
                      <a:pt x="199" y="1179"/>
                    </a:lnTo>
                    <a:lnTo>
                      <a:pt x="193" y="1216"/>
                    </a:lnTo>
                    <a:lnTo>
                      <a:pt x="188" y="1252"/>
                    </a:lnTo>
                    <a:lnTo>
                      <a:pt x="186" y="1287"/>
                    </a:lnTo>
                    <a:lnTo>
                      <a:pt x="184" y="1320"/>
                    </a:lnTo>
                    <a:lnTo>
                      <a:pt x="183" y="1354"/>
                    </a:lnTo>
                    <a:lnTo>
                      <a:pt x="184" y="1387"/>
                    </a:lnTo>
                    <a:lnTo>
                      <a:pt x="184" y="1418"/>
                    </a:lnTo>
                    <a:lnTo>
                      <a:pt x="186" y="1451"/>
                    </a:lnTo>
                    <a:lnTo>
                      <a:pt x="188" y="1482"/>
                    </a:lnTo>
                    <a:lnTo>
                      <a:pt x="192" y="1513"/>
                    </a:lnTo>
                    <a:lnTo>
                      <a:pt x="196" y="1544"/>
                    </a:lnTo>
                    <a:lnTo>
                      <a:pt x="200" y="1575"/>
                    </a:lnTo>
                    <a:lnTo>
                      <a:pt x="205" y="1604"/>
                    </a:lnTo>
                    <a:lnTo>
                      <a:pt x="211" y="1634"/>
                    </a:lnTo>
                    <a:lnTo>
                      <a:pt x="217" y="1663"/>
                    </a:lnTo>
                    <a:lnTo>
                      <a:pt x="224" y="1692"/>
                    </a:lnTo>
                    <a:lnTo>
                      <a:pt x="232" y="1721"/>
                    </a:lnTo>
                    <a:lnTo>
                      <a:pt x="240" y="1748"/>
                    </a:lnTo>
                    <a:lnTo>
                      <a:pt x="248" y="1775"/>
                    </a:lnTo>
                    <a:lnTo>
                      <a:pt x="257" y="1802"/>
                    </a:lnTo>
                    <a:lnTo>
                      <a:pt x="267" y="1828"/>
                    </a:lnTo>
                    <a:lnTo>
                      <a:pt x="278" y="1854"/>
                    </a:lnTo>
                    <a:lnTo>
                      <a:pt x="287" y="1879"/>
                    </a:lnTo>
                    <a:lnTo>
                      <a:pt x="299" y="1903"/>
                    </a:lnTo>
                    <a:lnTo>
                      <a:pt x="310" y="1928"/>
                    </a:lnTo>
                    <a:lnTo>
                      <a:pt x="323" y="1951"/>
                    </a:lnTo>
                    <a:lnTo>
                      <a:pt x="335" y="1974"/>
                    </a:lnTo>
                    <a:lnTo>
                      <a:pt x="348" y="1997"/>
                    </a:lnTo>
                    <a:lnTo>
                      <a:pt x="363" y="2019"/>
                    </a:lnTo>
                    <a:lnTo>
                      <a:pt x="377" y="2039"/>
                    </a:lnTo>
                    <a:lnTo>
                      <a:pt x="391" y="2060"/>
                    </a:lnTo>
                    <a:lnTo>
                      <a:pt x="405" y="2080"/>
                    </a:lnTo>
                    <a:lnTo>
                      <a:pt x="420" y="2098"/>
                    </a:lnTo>
                    <a:lnTo>
                      <a:pt x="437" y="2117"/>
                    </a:lnTo>
                    <a:lnTo>
                      <a:pt x="452" y="2134"/>
                    </a:lnTo>
                    <a:lnTo>
                      <a:pt x="468" y="2151"/>
                    </a:lnTo>
                    <a:lnTo>
                      <a:pt x="486" y="2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22"/>
              <p:cNvSpPr/>
              <p:nvPr/>
            </p:nvSpPr>
            <p:spPr>
              <a:xfrm>
                <a:off x="4226190" y="4809331"/>
                <a:ext cx="1790738" cy="664558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193" extrusionOk="0">
                    <a:moveTo>
                      <a:pt x="2155" y="149"/>
                    </a:moveTo>
                    <a:lnTo>
                      <a:pt x="2150" y="160"/>
                    </a:lnTo>
                    <a:lnTo>
                      <a:pt x="2146" y="170"/>
                    </a:lnTo>
                    <a:lnTo>
                      <a:pt x="2140" y="179"/>
                    </a:lnTo>
                    <a:lnTo>
                      <a:pt x="2134" y="189"/>
                    </a:lnTo>
                    <a:lnTo>
                      <a:pt x="2127" y="198"/>
                    </a:lnTo>
                    <a:lnTo>
                      <a:pt x="2120" y="206"/>
                    </a:lnTo>
                    <a:lnTo>
                      <a:pt x="2111" y="214"/>
                    </a:lnTo>
                    <a:lnTo>
                      <a:pt x="2102" y="221"/>
                    </a:lnTo>
                    <a:lnTo>
                      <a:pt x="2094" y="227"/>
                    </a:lnTo>
                    <a:lnTo>
                      <a:pt x="2084" y="233"/>
                    </a:lnTo>
                    <a:lnTo>
                      <a:pt x="2073" y="238"/>
                    </a:lnTo>
                    <a:lnTo>
                      <a:pt x="2062" y="242"/>
                    </a:lnTo>
                    <a:lnTo>
                      <a:pt x="2051" y="246"/>
                    </a:lnTo>
                    <a:lnTo>
                      <a:pt x="2040" y="248"/>
                    </a:lnTo>
                    <a:lnTo>
                      <a:pt x="2028" y="249"/>
                    </a:lnTo>
                    <a:lnTo>
                      <a:pt x="2016" y="250"/>
                    </a:lnTo>
                    <a:lnTo>
                      <a:pt x="2007" y="249"/>
                    </a:lnTo>
                    <a:lnTo>
                      <a:pt x="1998" y="248"/>
                    </a:lnTo>
                    <a:lnTo>
                      <a:pt x="1989" y="247"/>
                    </a:lnTo>
                    <a:lnTo>
                      <a:pt x="1980" y="246"/>
                    </a:lnTo>
                    <a:lnTo>
                      <a:pt x="1980" y="246"/>
                    </a:lnTo>
                    <a:lnTo>
                      <a:pt x="1961" y="240"/>
                    </a:lnTo>
                    <a:lnTo>
                      <a:pt x="1940" y="237"/>
                    </a:lnTo>
                    <a:lnTo>
                      <a:pt x="1921" y="234"/>
                    </a:lnTo>
                    <a:lnTo>
                      <a:pt x="1901" y="232"/>
                    </a:lnTo>
                    <a:lnTo>
                      <a:pt x="1861" y="228"/>
                    </a:lnTo>
                    <a:lnTo>
                      <a:pt x="1820" y="227"/>
                    </a:lnTo>
                    <a:lnTo>
                      <a:pt x="1792" y="228"/>
                    </a:lnTo>
                    <a:lnTo>
                      <a:pt x="1765" y="230"/>
                    </a:lnTo>
                    <a:lnTo>
                      <a:pt x="1739" y="234"/>
                    </a:lnTo>
                    <a:lnTo>
                      <a:pt x="1713" y="237"/>
                    </a:lnTo>
                    <a:lnTo>
                      <a:pt x="1689" y="242"/>
                    </a:lnTo>
                    <a:lnTo>
                      <a:pt x="1666" y="249"/>
                    </a:lnTo>
                    <a:lnTo>
                      <a:pt x="1643" y="257"/>
                    </a:lnTo>
                    <a:lnTo>
                      <a:pt x="1622" y="265"/>
                    </a:lnTo>
                    <a:lnTo>
                      <a:pt x="1602" y="275"/>
                    </a:lnTo>
                    <a:lnTo>
                      <a:pt x="1583" y="285"/>
                    </a:lnTo>
                    <a:lnTo>
                      <a:pt x="1565" y="296"/>
                    </a:lnTo>
                    <a:lnTo>
                      <a:pt x="1547" y="309"/>
                    </a:lnTo>
                    <a:lnTo>
                      <a:pt x="1531" y="321"/>
                    </a:lnTo>
                    <a:lnTo>
                      <a:pt x="1516" y="335"/>
                    </a:lnTo>
                    <a:lnTo>
                      <a:pt x="1501" y="349"/>
                    </a:lnTo>
                    <a:lnTo>
                      <a:pt x="1487" y="364"/>
                    </a:lnTo>
                    <a:lnTo>
                      <a:pt x="1475" y="379"/>
                    </a:lnTo>
                    <a:lnTo>
                      <a:pt x="1463" y="396"/>
                    </a:lnTo>
                    <a:lnTo>
                      <a:pt x="1452" y="413"/>
                    </a:lnTo>
                    <a:lnTo>
                      <a:pt x="1443" y="431"/>
                    </a:lnTo>
                    <a:lnTo>
                      <a:pt x="1434" y="448"/>
                    </a:lnTo>
                    <a:lnTo>
                      <a:pt x="1425" y="466"/>
                    </a:lnTo>
                    <a:lnTo>
                      <a:pt x="1418" y="485"/>
                    </a:lnTo>
                    <a:lnTo>
                      <a:pt x="1411" y="503"/>
                    </a:lnTo>
                    <a:lnTo>
                      <a:pt x="1406" y="523"/>
                    </a:lnTo>
                    <a:lnTo>
                      <a:pt x="1400" y="543"/>
                    </a:lnTo>
                    <a:lnTo>
                      <a:pt x="1396" y="563"/>
                    </a:lnTo>
                    <a:lnTo>
                      <a:pt x="1393" y="583"/>
                    </a:lnTo>
                    <a:lnTo>
                      <a:pt x="1390" y="603"/>
                    </a:lnTo>
                    <a:lnTo>
                      <a:pt x="1388" y="623"/>
                    </a:lnTo>
                    <a:lnTo>
                      <a:pt x="1387" y="644"/>
                    </a:lnTo>
                    <a:lnTo>
                      <a:pt x="1387" y="664"/>
                    </a:lnTo>
                    <a:lnTo>
                      <a:pt x="1387" y="683"/>
                    </a:lnTo>
                    <a:lnTo>
                      <a:pt x="1388" y="701"/>
                    </a:lnTo>
                    <a:lnTo>
                      <a:pt x="1390" y="719"/>
                    </a:lnTo>
                    <a:lnTo>
                      <a:pt x="1393" y="736"/>
                    </a:lnTo>
                    <a:lnTo>
                      <a:pt x="1396" y="753"/>
                    </a:lnTo>
                    <a:lnTo>
                      <a:pt x="1400" y="768"/>
                    </a:lnTo>
                    <a:lnTo>
                      <a:pt x="1404" y="783"/>
                    </a:lnTo>
                    <a:lnTo>
                      <a:pt x="1410" y="797"/>
                    </a:lnTo>
                    <a:lnTo>
                      <a:pt x="1416" y="811"/>
                    </a:lnTo>
                    <a:lnTo>
                      <a:pt x="1423" y="824"/>
                    </a:lnTo>
                    <a:lnTo>
                      <a:pt x="1431" y="837"/>
                    </a:lnTo>
                    <a:lnTo>
                      <a:pt x="1438" y="849"/>
                    </a:lnTo>
                    <a:lnTo>
                      <a:pt x="1447" y="860"/>
                    </a:lnTo>
                    <a:lnTo>
                      <a:pt x="1456" y="871"/>
                    </a:lnTo>
                    <a:lnTo>
                      <a:pt x="1465" y="882"/>
                    </a:lnTo>
                    <a:lnTo>
                      <a:pt x="1475" y="892"/>
                    </a:lnTo>
                    <a:lnTo>
                      <a:pt x="1486" y="900"/>
                    </a:lnTo>
                    <a:lnTo>
                      <a:pt x="1497" y="909"/>
                    </a:lnTo>
                    <a:lnTo>
                      <a:pt x="1509" y="917"/>
                    </a:lnTo>
                    <a:lnTo>
                      <a:pt x="1521" y="923"/>
                    </a:lnTo>
                    <a:lnTo>
                      <a:pt x="1534" y="930"/>
                    </a:lnTo>
                    <a:lnTo>
                      <a:pt x="1547" y="936"/>
                    </a:lnTo>
                    <a:lnTo>
                      <a:pt x="1561" y="942"/>
                    </a:lnTo>
                    <a:lnTo>
                      <a:pt x="1575" y="946"/>
                    </a:lnTo>
                    <a:lnTo>
                      <a:pt x="1590" y="950"/>
                    </a:lnTo>
                    <a:lnTo>
                      <a:pt x="1605" y="955"/>
                    </a:lnTo>
                    <a:lnTo>
                      <a:pt x="1620" y="958"/>
                    </a:lnTo>
                    <a:lnTo>
                      <a:pt x="1636" y="960"/>
                    </a:lnTo>
                    <a:lnTo>
                      <a:pt x="1653" y="962"/>
                    </a:lnTo>
                    <a:lnTo>
                      <a:pt x="1669" y="964"/>
                    </a:lnTo>
                    <a:lnTo>
                      <a:pt x="1685" y="965"/>
                    </a:lnTo>
                    <a:lnTo>
                      <a:pt x="1703" y="965"/>
                    </a:lnTo>
                    <a:lnTo>
                      <a:pt x="1744" y="964"/>
                    </a:lnTo>
                    <a:lnTo>
                      <a:pt x="1784" y="960"/>
                    </a:lnTo>
                    <a:lnTo>
                      <a:pt x="1823" y="955"/>
                    </a:lnTo>
                    <a:lnTo>
                      <a:pt x="1861" y="948"/>
                    </a:lnTo>
                    <a:lnTo>
                      <a:pt x="1879" y="944"/>
                    </a:lnTo>
                    <a:lnTo>
                      <a:pt x="1897" y="938"/>
                    </a:lnTo>
                    <a:lnTo>
                      <a:pt x="1914" y="933"/>
                    </a:lnTo>
                    <a:lnTo>
                      <a:pt x="1931" y="928"/>
                    </a:lnTo>
                    <a:lnTo>
                      <a:pt x="1948" y="921"/>
                    </a:lnTo>
                    <a:lnTo>
                      <a:pt x="1964" y="915"/>
                    </a:lnTo>
                    <a:lnTo>
                      <a:pt x="1980" y="908"/>
                    </a:lnTo>
                    <a:lnTo>
                      <a:pt x="1996" y="900"/>
                    </a:lnTo>
                    <a:lnTo>
                      <a:pt x="1963" y="1148"/>
                    </a:lnTo>
                    <a:lnTo>
                      <a:pt x="1933" y="1157"/>
                    </a:lnTo>
                    <a:lnTo>
                      <a:pt x="1898" y="1166"/>
                    </a:lnTo>
                    <a:lnTo>
                      <a:pt x="1860" y="1173"/>
                    </a:lnTo>
                    <a:lnTo>
                      <a:pt x="1820" y="1180"/>
                    </a:lnTo>
                    <a:lnTo>
                      <a:pt x="1778" y="1185"/>
                    </a:lnTo>
                    <a:lnTo>
                      <a:pt x="1737" y="1190"/>
                    </a:lnTo>
                    <a:lnTo>
                      <a:pt x="1695" y="1192"/>
                    </a:lnTo>
                    <a:lnTo>
                      <a:pt x="1655" y="1193"/>
                    </a:lnTo>
                    <a:lnTo>
                      <a:pt x="1621" y="1192"/>
                    </a:lnTo>
                    <a:lnTo>
                      <a:pt x="1587" y="1191"/>
                    </a:lnTo>
                    <a:lnTo>
                      <a:pt x="1555" y="1188"/>
                    </a:lnTo>
                    <a:lnTo>
                      <a:pt x="1523" y="1183"/>
                    </a:lnTo>
                    <a:lnTo>
                      <a:pt x="1493" y="1178"/>
                    </a:lnTo>
                    <a:lnTo>
                      <a:pt x="1463" y="1170"/>
                    </a:lnTo>
                    <a:lnTo>
                      <a:pt x="1434" y="1163"/>
                    </a:lnTo>
                    <a:lnTo>
                      <a:pt x="1407" y="1154"/>
                    </a:lnTo>
                    <a:lnTo>
                      <a:pt x="1379" y="1144"/>
                    </a:lnTo>
                    <a:lnTo>
                      <a:pt x="1354" y="1132"/>
                    </a:lnTo>
                    <a:lnTo>
                      <a:pt x="1329" y="1120"/>
                    </a:lnTo>
                    <a:lnTo>
                      <a:pt x="1307" y="1107"/>
                    </a:lnTo>
                    <a:lnTo>
                      <a:pt x="1284" y="1092"/>
                    </a:lnTo>
                    <a:lnTo>
                      <a:pt x="1262" y="1077"/>
                    </a:lnTo>
                    <a:lnTo>
                      <a:pt x="1242" y="1060"/>
                    </a:lnTo>
                    <a:lnTo>
                      <a:pt x="1223" y="1043"/>
                    </a:lnTo>
                    <a:lnTo>
                      <a:pt x="1204" y="1026"/>
                    </a:lnTo>
                    <a:lnTo>
                      <a:pt x="1187" y="1006"/>
                    </a:lnTo>
                    <a:lnTo>
                      <a:pt x="1171" y="986"/>
                    </a:lnTo>
                    <a:lnTo>
                      <a:pt x="1156" y="966"/>
                    </a:lnTo>
                    <a:lnTo>
                      <a:pt x="1143" y="944"/>
                    </a:lnTo>
                    <a:lnTo>
                      <a:pt x="1130" y="921"/>
                    </a:lnTo>
                    <a:lnTo>
                      <a:pt x="1119" y="898"/>
                    </a:lnTo>
                    <a:lnTo>
                      <a:pt x="1108" y="873"/>
                    </a:lnTo>
                    <a:lnTo>
                      <a:pt x="1100" y="849"/>
                    </a:lnTo>
                    <a:lnTo>
                      <a:pt x="1091" y="823"/>
                    </a:lnTo>
                    <a:lnTo>
                      <a:pt x="1084" y="797"/>
                    </a:lnTo>
                    <a:lnTo>
                      <a:pt x="1079" y="770"/>
                    </a:lnTo>
                    <a:lnTo>
                      <a:pt x="1075" y="743"/>
                    </a:lnTo>
                    <a:lnTo>
                      <a:pt x="1071" y="714"/>
                    </a:lnTo>
                    <a:lnTo>
                      <a:pt x="1070" y="685"/>
                    </a:lnTo>
                    <a:lnTo>
                      <a:pt x="1069" y="656"/>
                    </a:lnTo>
                    <a:lnTo>
                      <a:pt x="1070" y="620"/>
                    </a:lnTo>
                    <a:lnTo>
                      <a:pt x="1072" y="585"/>
                    </a:lnTo>
                    <a:lnTo>
                      <a:pt x="1077" y="551"/>
                    </a:lnTo>
                    <a:lnTo>
                      <a:pt x="1082" y="518"/>
                    </a:lnTo>
                    <a:lnTo>
                      <a:pt x="1089" y="485"/>
                    </a:lnTo>
                    <a:lnTo>
                      <a:pt x="1097" y="452"/>
                    </a:lnTo>
                    <a:lnTo>
                      <a:pt x="1107" y="422"/>
                    </a:lnTo>
                    <a:lnTo>
                      <a:pt x="1118" y="391"/>
                    </a:lnTo>
                    <a:lnTo>
                      <a:pt x="1131" y="362"/>
                    </a:lnTo>
                    <a:lnTo>
                      <a:pt x="1145" y="334"/>
                    </a:lnTo>
                    <a:lnTo>
                      <a:pt x="1161" y="307"/>
                    </a:lnTo>
                    <a:lnTo>
                      <a:pt x="1178" y="279"/>
                    </a:lnTo>
                    <a:lnTo>
                      <a:pt x="1195" y="254"/>
                    </a:lnTo>
                    <a:lnTo>
                      <a:pt x="1215" y="229"/>
                    </a:lnTo>
                    <a:lnTo>
                      <a:pt x="1236" y="206"/>
                    </a:lnTo>
                    <a:lnTo>
                      <a:pt x="1259" y="184"/>
                    </a:lnTo>
                    <a:lnTo>
                      <a:pt x="1281" y="163"/>
                    </a:lnTo>
                    <a:lnTo>
                      <a:pt x="1307" y="142"/>
                    </a:lnTo>
                    <a:lnTo>
                      <a:pt x="1333" y="124"/>
                    </a:lnTo>
                    <a:lnTo>
                      <a:pt x="1360" y="106"/>
                    </a:lnTo>
                    <a:lnTo>
                      <a:pt x="1388" y="90"/>
                    </a:lnTo>
                    <a:lnTo>
                      <a:pt x="1418" y="75"/>
                    </a:lnTo>
                    <a:lnTo>
                      <a:pt x="1448" y="61"/>
                    </a:lnTo>
                    <a:lnTo>
                      <a:pt x="1480" y="48"/>
                    </a:lnTo>
                    <a:lnTo>
                      <a:pt x="1512" y="37"/>
                    </a:lnTo>
                    <a:lnTo>
                      <a:pt x="1547" y="27"/>
                    </a:lnTo>
                    <a:lnTo>
                      <a:pt x="1582" y="18"/>
                    </a:lnTo>
                    <a:lnTo>
                      <a:pt x="1618" y="12"/>
                    </a:lnTo>
                    <a:lnTo>
                      <a:pt x="1655" y="6"/>
                    </a:lnTo>
                    <a:lnTo>
                      <a:pt x="1693" y="3"/>
                    </a:lnTo>
                    <a:lnTo>
                      <a:pt x="1732" y="0"/>
                    </a:lnTo>
                    <a:lnTo>
                      <a:pt x="1772" y="0"/>
                    </a:lnTo>
                    <a:lnTo>
                      <a:pt x="1813" y="0"/>
                    </a:lnTo>
                    <a:lnTo>
                      <a:pt x="1851" y="1"/>
                    </a:lnTo>
                    <a:lnTo>
                      <a:pt x="1887" y="3"/>
                    </a:lnTo>
                    <a:lnTo>
                      <a:pt x="1921" y="6"/>
                    </a:lnTo>
                    <a:lnTo>
                      <a:pt x="1953" y="9"/>
                    </a:lnTo>
                    <a:lnTo>
                      <a:pt x="1983" y="13"/>
                    </a:lnTo>
                    <a:lnTo>
                      <a:pt x="2011" y="17"/>
                    </a:lnTo>
                    <a:lnTo>
                      <a:pt x="2036" y="22"/>
                    </a:lnTo>
                    <a:lnTo>
                      <a:pt x="2083" y="31"/>
                    </a:lnTo>
                    <a:lnTo>
                      <a:pt x="2122" y="41"/>
                    </a:lnTo>
                    <a:lnTo>
                      <a:pt x="2155" y="52"/>
                    </a:lnTo>
                    <a:lnTo>
                      <a:pt x="2181" y="61"/>
                    </a:lnTo>
                    <a:lnTo>
                      <a:pt x="2155" y="149"/>
                    </a:lnTo>
                    <a:close/>
                    <a:moveTo>
                      <a:pt x="2672" y="494"/>
                    </a:moveTo>
                    <a:lnTo>
                      <a:pt x="2569" y="494"/>
                    </a:lnTo>
                    <a:lnTo>
                      <a:pt x="2622" y="235"/>
                    </a:lnTo>
                    <a:lnTo>
                      <a:pt x="2768" y="235"/>
                    </a:lnTo>
                    <a:lnTo>
                      <a:pt x="2784" y="236"/>
                    </a:lnTo>
                    <a:lnTo>
                      <a:pt x="2799" y="237"/>
                    </a:lnTo>
                    <a:lnTo>
                      <a:pt x="2814" y="240"/>
                    </a:lnTo>
                    <a:lnTo>
                      <a:pt x="2827" y="242"/>
                    </a:lnTo>
                    <a:lnTo>
                      <a:pt x="2841" y="247"/>
                    </a:lnTo>
                    <a:lnTo>
                      <a:pt x="2853" y="252"/>
                    </a:lnTo>
                    <a:lnTo>
                      <a:pt x="2862" y="258"/>
                    </a:lnTo>
                    <a:lnTo>
                      <a:pt x="2872" y="264"/>
                    </a:lnTo>
                    <a:lnTo>
                      <a:pt x="2881" y="272"/>
                    </a:lnTo>
                    <a:lnTo>
                      <a:pt x="2887" y="280"/>
                    </a:lnTo>
                    <a:lnTo>
                      <a:pt x="2894" y="290"/>
                    </a:lnTo>
                    <a:lnTo>
                      <a:pt x="2899" y="300"/>
                    </a:lnTo>
                    <a:lnTo>
                      <a:pt x="2903" y="312"/>
                    </a:lnTo>
                    <a:lnTo>
                      <a:pt x="2906" y="325"/>
                    </a:lnTo>
                    <a:lnTo>
                      <a:pt x="2908" y="338"/>
                    </a:lnTo>
                    <a:lnTo>
                      <a:pt x="2908" y="353"/>
                    </a:lnTo>
                    <a:lnTo>
                      <a:pt x="2908" y="363"/>
                    </a:lnTo>
                    <a:lnTo>
                      <a:pt x="2907" y="373"/>
                    </a:lnTo>
                    <a:lnTo>
                      <a:pt x="2906" y="382"/>
                    </a:lnTo>
                    <a:lnTo>
                      <a:pt x="2904" y="390"/>
                    </a:lnTo>
                    <a:lnTo>
                      <a:pt x="2900" y="398"/>
                    </a:lnTo>
                    <a:lnTo>
                      <a:pt x="2898" y="407"/>
                    </a:lnTo>
                    <a:lnTo>
                      <a:pt x="2894" y="413"/>
                    </a:lnTo>
                    <a:lnTo>
                      <a:pt x="2890" y="421"/>
                    </a:lnTo>
                    <a:lnTo>
                      <a:pt x="2885" y="427"/>
                    </a:lnTo>
                    <a:lnTo>
                      <a:pt x="2880" y="434"/>
                    </a:lnTo>
                    <a:lnTo>
                      <a:pt x="2874" y="439"/>
                    </a:lnTo>
                    <a:lnTo>
                      <a:pt x="2869" y="445"/>
                    </a:lnTo>
                    <a:lnTo>
                      <a:pt x="2855" y="456"/>
                    </a:lnTo>
                    <a:lnTo>
                      <a:pt x="2839" y="464"/>
                    </a:lnTo>
                    <a:lnTo>
                      <a:pt x="2823" y="472"/>
                    </a:lnTo>
                    <a:lnTo>
                      <a:pt x="2805" y="477"/>
                    </a:lnTo>
                    <a:lnTo>
                      <a:pt x="2786" y="483"/>
                    </a:lnTo>
                    <a:lnTo>
                      <a:pt x="2765" y="487"/>
                    </a:lnTo>
                    <a:lnTo>
                      <a:pt x="2744" y="490"/>
                    </a:lnTo>
                    <a:lnTo>
                      <a:pt x="2721" y="493"/>
                    </a:lnTo>
                    <a:lnTo>
                      <a:pt x="2697" y="494"/>
                    </a:lnTo>
                    <a:lnTo>
                      <a:pt x="2672" y="494"/>
                    </a:lnTo>
                    <a:close/>
                    <a:moveTo>
                      <a:pt x="3213" y="311"/>
                    </a:moveTo>
                    <a:lnTo>
                      <a:pt x="3212" y="285"/>
                    </a:lnTo>
                    <a:lnTo>
                      <a:pt x="3210" y="261"/>
                    </a:lnTo>
                    <a:lnTo>
                      <a:pt x="3205" y="238"/>
                    </a:lnTo>
                    <a:lnTo>
                      <a:pt x="3201" y="217"/>
                    </a:lnTo>
                    <a:lnTo>
                      <a:pt x="3194" y="197"/>
                    </a:lnTo>
                    <a:lnTo>
                      <a:pt x="3187" y="179"/>
                    </a:lnTo>
                    <a:lnTo>
                      <a:pt x="3178" y="162"/>
                    </a:lnTo>
                    <a:lnTo>
                      <a:pt x="3168" y="146"/>
                    </a:lnTo>
                    <a:lnTo>
                      <a:pt x="3157" y="131"/>
                    </a:lnTo>
                    <a:lnTo>
                      <a:pt x="3145" y="118"/>
                    </a:lnTo>
                    <a:lnTo>
                      <a:pt x="3132" y="105"/>
                    </a:lnTo>
                    <a:lnTo>
                      <a:pt x="3118" y="94"/>
                    </a:lnTo>
                    <a:lnTo>
                      <a:pt x="3103" y="85"/>
                    </a:lnTo>
                    <a:lnTo>
                      <a:pt x="3088" y="75"/>
                    </a:lnTo>
                    <a:lnTo>
                      <a:pt x="3071" y="67"/>
                    </a:lnTo>
                    <a:lnTo>
                      <a:pt x="3054" y="60"/>
                    </a:lnTo>
                    <a:lnTo>
                      <a:pt x="3037" y="53"/>
                    </a:lnTo>
                    <a:lnTo>
                      <a:pt x="3018" y="47"/>
                    </a:lnTo>
                    <a:lnTo>
                      <a:pt x="3000" y="42"/>
                    </a:lnTo>
                    <a:lnTo>
                      <a:pt x="2980" y="38"/>
                    </a:lnTo>
                    <a:lnTo>
                      <a:pt x="2960" y="34"/>
                    </a:lnTo>
                    <a:lnTo>
                      <a:pt x="2941" y="30"/>
                    </a:lnTo>
                    <a:lnTo>
                      <a:pt x="2920" y="28"/>
                    </a:lnTo>
                    <a:lnTo>
                      <a:pt x="2899" y="26"/>
                    </a:lnTo>
                    <a:lnTo>
                      <a:pt x="2858" y="23"/>
                    </a:lnTo>
                    <a:lnTo>
                      <a:pt x="2816" y="21"/>
                    </a:lnTo>
                    <a:lnTo>
                      <a:pt x="2774" y="19"/>
                    </a:lnTo>
                    <a:lnTo>
                      <a:pt x="2733" y="19"/>
                    </a:lnTo>
                    <a:lnTo>
                      <a:pt x="2483" y="19"/>
                    </a:lnTo>
                    <a:lnTo>
                      <a:pt x="2470" y="19"/>
                    </a:lnTo>
                    <a:lnTo>
                      <a:pt x="2458" y="22"/>
                    </a:lnTo>
                    <a:lnTo>
                      <a:pt x="2446" y="24"/>
                    </a:lnTo>
                    <a:lnTo>
                      <a:pt x="2434" y="28"/>
                    </a:lnTo>
                    <a:lnTo>
                      <a:pt x="2424" y="32"/>
                    </a:lnTo>
                    <a:lnTo>
                      <a:pt x="2413" y="38"/>
                    </a:lnTo>
                    <a:lnTo>
                      <a:pt x="2403" y="44"/>
                    </a:lnTo>
                    <a:lnTo>
                      <a:pt x="2393" y="52"/>
                    </a:lnTo>
                    <a:lnTo>
                      <a:pt x="2384" y="60"/>
                    </a:lnTo>
                    <a:lnTo>
                      <a:pt x="2376" y="68"/>
                    </a:lnTo>
                    <a:lnTo>
                      <a:pt x="2368" y="77"/>
                    </a:lnTo>
                    <a:lnTo>
                      <a:pt x="2361" y="88"/>
                    </a:lnTo>
                    <a:lnTo>
                      <a:pt x="2356" y="98"/>
                    </a:lnTo>
                    <a:lnTo>
                      <a:pt x="2351" y="109"/>
                    </a:lnTo>
                    <a:lnTo>
                      <a:pt x="2347" y="121"/>
                    </a:lnTo>
                    <a:lnTo>
                      <a:pt x="2344" y="133"/>
                    </a:lnTo>
                    <a:lnTo>
                      <a:pt x="2127" y="1161"/>
                    </a:lnTo>
                    <a:lnTo>
                      <a:pt x="2433" y="1161"/>
                    </a:lnTo>
                    <a:lnTo>
                      <a:pt x="2525" y="710"/>
                    </a:lnTo>
                    <a:lnTo>
                      <a:pt x="2557" y="710"/>
                    </a:lnTo>
                    <a:lnTo>
                      <a:pt x="2581" y="710"/>
                    </a:lnTo>
                    <a:lnTo>
                      <a:pt x="2603" y="710"/>
                    </a:lnTo>
                    <a:lnTo>
                      <a:pt x="2623" y="712"/>
                    </a:lnTo>
                    <a:lnTo>
                      <a:pt x="2639" y="713"/>
                    </a:lnTo>
                    <a:lnTo>
                      <a:pt x="2653" y="717"/>
                    </a:lnTo>
                    <a:lnTo>
                      <a:pt x="2666" y="721"/>
                    </a:lnTo>
                    <a:lnTo>
                      <a:pt x="2677" y="726"/>
                    </a:lnTo>
                    <a:lnTo>
                      <a:pt x="2686" y="734"/>
                    </a:lnTo>
                    <a:lnTo>
                      <a:pt x="2695" y="743"/>
                    </a:lnTo>
                    <a:lnTo>
                      <a:pt x="2702" y="754"/>
                    </a:lnTo>
                    <a:lnTo>
                      <a:pt x="2708" y="767"/>
                    </a:lnTo>
                    <a:lnTo>
                      <a:pt x="2713" y="782"/>
                    </a:lnTo>
                    <a:lnTo>
                      <a:pt x="2719" y="800"/>
                    </a:lnTo>
                    <a:lnTo>
                      <a:pt x="2724" y="820"/>
                    </a:lnTo>
                    <a:lnTo>
                      <a:pt x="2729" y="844"/>
                    </a:lnTo>
                    <a:lnTo>
                      <a:pt x="2734" y="870"/>
                    </a:lnTo>
                    <a:lnTo>
                      <a:pt x="2770" y="1046"/>
                    </a:lnTo>
                    <a:lnTo>
                      <a:pt x="2773" y="1058"/>
                    </a:lnTo>
                    <a:lnTo>
                      <a:pt x="2777" y="1070"/>
                    </a:lnTo>
                    <a:lnTo>
                      <a:pt x="2782" y="1081"/>
                    </a:lnTo>
                    <a:lnTo>
                      <a:pt x="2787" y="1092"/>
                    </a:lnTo>
                    <a:lnTo>
                      <a:pt x="2795" y="1102"/>
                    </a:lnTo>
                    <a:lnTo>
                      <a:pt x="2801" y="1111"/>
                    </a:lnTo>
                    <a:lnTo>
                      <a:pt x="2810" y="1120"/>
                    </a:lnTo>
                    <a:lnTo>
                      <a:pt x="2819" y="1128"/>
                    </a:lnTo>
                    <a:lnTo>
                      <a:pt x="2829" y="1135"/>
                    </a:lnTo>
                    <a:lnTo>
                      <a:pt x="2838" y="1142"/>
                    </a:lnTo>
                    <a:lnTo>
                      <a:pt x="2849" y="1147"/>
                    </a:lnTo>
                    <a:lnTo>
                      <a:pt x="2861" y="1153"/>
                    </a:lnTo>
                    <a:lnTo>
                      <a:pt x="2873" y="1156"/>
                    </a:lnTo>
                    <a:lnTo>
                      <a:pt x="2885" y="1159"/>
                    </a:lnTo>
                    <a:lnTo>
                      <a:pt x="2897" y="1160"/>
                    </a:lnTo>
                    <a:lnTo>
                      <a:pt x="2910" y="1161"/>
                    </a:lnTo>
                    <a:lnTo>
                      <a:pt x="3097" y="1161"/>
                    </a:lnTo>
                    <a:lnTo>
                      <a:pt x="3016" y="809"/>
                    </a:lnTo>
                    <a:lnTo>
                      <a:pt x="3009" y="780"/>
                    </a:lnTo>
                    <a:lnTo>
                      <a:pt x="3001" y="748"/>
                    </a:lnTo>
                    <a:lnTo>
                      <a:pt x="2995" y="732"/>
                    </a:lnTo>
                    <a:lnTo>
                      <a:pt x="2990" y="716"/>
                    </a:lnTo>
                    <a:lnTo>
                      <a:pt x="2983" y="699"/>
                    </a:lnTo>
                    <a:lnTo>
                      <a:pt x="2976" y="684"/>
                    </a:lnTo>
                    <a:lnTo>
                      <a:pt x="2968" y="669"/>
                    </a:lnTo>
                    <a:lnTo>
                      <a:pt x="2958" y="655"/>
                    </a:lnTo>
                    <a:lnTo>
                      <a:pt x="2948" y="643"/>
                    </a:lnTo>
                    <a:lnTo>
                      <a:pt x="2937" y="632"/>
                    </a:lnTo>
                    <a:lnTo>
                      <a:pt x="2931" y="626"/>
                    </a:lnTo>
                    <a:lnTo>
                      <a:pt x="2924" y="622"/>
                    </a:lnTo>
                    <a:lnTo>
                      <a:pt x="2918" y="618"/>
                    </a:lnTo>
                    <a:lnTo>
                      <a:pt x="2911" y="614"/>
                    </a:lnTo>
                    <a:lnTo>
                      <a:pt x="2904" y="612"/>
                    </a:lnTo>
                    <a:lnTo>
                      <a:pt x="2896" y="609"/>
                    </a:lnTo>
                    <a:lnTo>
                      <a:pt x="2888" y="608"/>
                    </a:lnTo>
                    <a:lnTo>
                      <a:pt x="2880" y="607"/>
                    </a:lnTo>
                    <a:lnTo>
                      <a:pt x="2880" y="603"/>
                    </a:lnTo>
                    <a:lnTo>
                      <a:pt x="2912" y="599"/>
                    </a:lnTo>
                    <a:lnTo>
                      <a:pt x="2945" y="593"/>
                    </a:lnTo>
                    <a:lnTo>
                      <a:pt x="2976" y="586"/>
                    </a:lnTo>
                    <a:lnTo>
                      <a:pt x="3006" y="577"/>
                    </a:lnTo>
                    <a:lnTo>
                      <a:pt x="3035" y="567"/>
                    </a:lnTo>
                    <a:lnTo>
                      <a:pt x="3063" y="555"/>
                    </a:lnTo>
                    <a:lnTo>
                      <a:pt x="3076" y="548"/>
                    </a:lnTo>
                    <a:lnTo>
                      <a:pt x="3088" y="540"/>
                    </a:lnTo>
                    <a:lnTo>
                      <a:pt x="3101" y="533"/>
                    </a:lnTo>
                    <a:lnTo>
                      <a:pt x="3112" y="524"/>
                    </a:lnTo>
                    <a:lnTo>
                      <a:pt x="3124" y="515"/>
                    </a:lnTo>
                    <a:lnTo>
                      <a:pt x="3133" y="507"/>
                    </a:lnTo>
                    <a:lnTo>
                      <a:pt x="3144" y="497"/>
                    </a:lnTo>
                    <a:lnTo>
                      <a:pt x="3153" y="486"/>
                    </a:lnTo>
                    <a:lnTo>
                      <a:pt x="3163" y="475"/>
                    </a:lnTo>
                    <a:lnTo>
                      <a:pt x="3170" y="463"/>
                    </a:lnTo>
                    <a:lnTo>
                      <a:pt x="3178" y="451"/>
                    </a:lnTo>
                    <a:lnTo>
                      <a:pt x="3185" y="438"/>
                    </a:lnTo>
                    <a:lnTo>
                      <a:pt x="3191" y="425"/>
                    </a:lnTo>
                    <a:lnTo>
                      <a:pt x="3197" y="411"/>
                    </a:lnTo>
                    <a:lnTo>
                      <a:pt x="3201" y="396"/>
                    </a:lnTo>
                    <a:lnTo>
                      <a:pt x="3205" y="381"/>
                    </a:lnTo>
                    <a:lnTo>
                      <a:pt x="3209" y="364"/>
                    </a:lnTo>
                    <a:lnTo>
                      <a:pt x="3211" y="347"/>
                    </a:lnTo>
                    <a:lnTo>
                      <a:pt x="3212" y="329"/>
                    </a:lnTo>
                    <a:lnTo>
                      <a:pt x="3213" y="311"/>
                    </a:lnTo>
                    <a:close/>
                    <a:moveTo>
                      <a:pt x="1084" y="149"/>
                    </a:moveTo>
                    <a:lnTo>
                      <a:pt x="1081" y="160"/>
                    </a:lnTo>
                    <a:lnTo>
                      <a:pt x="1076" y="170"/>
                    </a:lnTo>
                    <a:lnTo>
                      <a:pt x="1070" y="179"/>
                    </a:lnTo>
                    <a:lnTo>
                      <a:pt x="1065" y="189"/>
                    </a:lnTo>
                    <a:lnTo>
                      <a:pt x="1057" y="198"/>
                    </a:lnTo>
                    <a:lnTo>
                      <a:pt x="1051" y="206"/>
                    </a:lnTo>
                    <a:lnTo>
                      <a:pt x="1042" y="214"/>
                    </a:lnTo>
                    <a:lnTo>
                      <a:pt x="1033" y="221"/>
                    </a:lnTo>
                    <a:lnTo>
                      <a:pt x="1025" y="227"/>
                    </a:lnTo>
                    <a:lnTo>
                      <a:pt x="1015" y="233"/>
                    </a:lnTo>
                    <a:lnTo>
                      <a:pt x="1004" y="238"/>
                    </a:lnTo>
                    <a:lnTo>
                      <a:pt x="993" y="242"/>
                    </a:lnTo>
                    <a:lnTo>
                      <a:pt x="982" y="246"/>
                    </a:lnTo>
                    <a:lnTo>
                      <a:pt x="971" y="248"/>
                    </a:lnTo>
                    <a:lnTo>
                      <a:pt x="959" y="249"/>
                    </a:lnTo>
                    <a:lnTo>
                      <a:pt x="947" y="250"/>
                    </a:lnTo>
                    <a:lnTo>
                      <a:pt x="937" y="249"/>
                    </a:lnTo>
                    <a:lnTo>
                      <a:pt x="929" y="248"/>
                    </a:lnTo>
                    <a:lnTo>
                      <a:pt x="920" y="247"/>
                    </a:lnTo>
                    <a:lnTo>
                      <a:pt x="911" y="246"/>
                    </a:lnTo>
                    <a:lnTo>
                      <a:pt x="911" y="246"/>
                    </a:lnTo>
                    <a:lnTo>
                      <a:pt x="892" y="240"/>
                    </a:lnTo>
                    <a:lnTo>
                      <a:pt x="871" y="237"/>
                    </a:lnTo>
                    <a:lnTo>
                      <a:pt x="851" y="234"/>
                    </a:lnTo>
                    <a:lnTo>
                      <a:pt x="832" y="232"/>
                    </a:lnTo>
                    <a:lnTo>
                      <a:pt x="792" y="228"/>
                    </a:lnTo>
                    <a:lnTo>
                      <a:pt x="751" y="227"/>
                    </a:lnTo>
                    <a:lnTo>
                      <a:pt x="723" y="228"/>
                    </a:lnTo>
                    <a:lnTo>
                      <a:pt x="696" y="230"/>
                    </a:lnTo>
                    <a:lnTo>
                      <a:pt x="668" y="234"/>
                    </a:lnTo>
                    <a:lnTo>
                      <a:pt x="643" y="237"/>
                    </a:lnTo>
                    <a:lnTo>
                      <a:pt x="619" y="242"/>
                    </a:lnTo>
                    <a:lnTo>
                      <a:pt x="597" y="249"/>
                    </a:lnTo>
                    <a:lnTo>
                      <a:pt x="574" y="257"/>
                    </a:lnTo>
                    <a:lnTo>
                      <a:pt x="553" y="265"/>
                    </a:lnTo>
                    <a:lnTo>
                      <a:pt x="532" y="275"/>
                    </a:lnTo>
                    <a:lnTo>
                      <a:pt x="514" y="285"/>
                    </a:lnTo>
                    <a:lnTo>
                      <a:pt x="495" y="296"/>
                    </a:lnTo>
                    <a:lnTo>
                      <a:pt x="478" y="309"/>
                    </a:lnTo>
                    <a:lnTo>
                      <a:pt x="462" y="321"/>
                    </a:lnTo>
                    <a:lnTo>
                      <a:pt x="446" y="335"/>
                    </a:lnTo>
                    <a:lnTo>
                      <a:pt x="432" y="349"/>
                    </a:lnTo>
                    <a:lnTo>
                      <a:pt x="418" y="364"/>
                    </a:lnTo>
                    <a:lnTo>
                      <a:pt x="406" y="379"/>
                    </a:lnTo>
                    <a:lnTo>
                      <a:pt x="394" y="396"/>
                    </a:lnTo>
                    <a:lnTo>
                      <a:pt x="383" y="413"/>
                    </a:lnTo>
                    <a:lnTo>
                      <a:pt x="373" y="431"/>
                    </a:lnTo>
                    <a:lnTo>
                      <a:pt x="365" y="448"/>
                    </a:lnTo>
                    <a:lnTo>
                      <a:pt x="356" y="466"/>
                    </a:lnTo>
                    <a:lnTo>
                      <a:pt x="348" y="485"/>
                    </a:lnTo>
                    <a:lnTo>
                      <a:pt x="342" y="503"/>
                    </a:lnTo>
                    <a:lnTo>
                      <a:pt x="336" y="523"/>
                    </a:lnTo>
                    <a:lnTo>
                      <a:pt x="331" y="543"/>
                    </a:lnTo>
                    <a:lnTo>
                      <a:pt x="327" y="563"/>
                    </a:lnTo>
                    <a:lnTo>
                      <a:pt x="323" y="583"/>
                    </a:lnTo>
                    <a:lnTo>
                      <a:pt x="321" y="603"/>
                    </a:lnTo>
                    <a:lnTo>
                      <a:pt x="319" y="623"/>
                    </a:lnTo>
                    <a:lnTo>
                      <a:pt x="318" y="644"/>
                    </a:lnTo>
                    <a:lnTo>
                      <a:pt x="318" y="664"/>
                    </a:lnTo>
                    <a:lnTo>
                      <a:pt x="318" y="683"/>
                    </a:lnTo>
                    <a:lnTo>
                      <a:pt x="319" y="701"/>
                    </a:lnTo>
                    <a:lnTo>
                      <a:pt x="321" y="719"/>
                    </a:lnTo>
                    <a:lnTo>
                      <a:pt x="323" y="736"/>
                    </a:lnTo>
                    <a:lnTo>
                      <a:pt x="327" y="753"/>
                    </a:lnTo>
                    <a:lnTo>
                      <a:pt x="331" y="768"/>
                    </a:lnTo>
                    <a:lnTo>
                      <a:pt x="335" y="783"/>
                    </a:lnTo>
                    <a:lnTo>
                      <a:pt x="341" y="797"/>
                    </a:lnTo>
                    <a:lnTo>
                      <a:pt x="347" y="811"/>
                    </a:lnTo>
                    <a:lnTo>
                      <a:pt x="354" y="824"/>
                    </a:lnTo>
                    <a:lnTo>
                      <a:pt x="361" y="837"/>
                    </a:lnTo>
                    <a:lnTo>
                      <a:pt x="369" y="849"/>
                    </a:lnTo>
                    <a:lnTo>
                      <a:pt x="378" y="860"/>
                    </a:lnTo>
                    <a:lnTo>
                      <a:pt x="387" y="871"/>
                    </a:lnTo>
                    <a:lnTo>
                      <a:pt x="396" y="882"/>
                    </a:lnTo>
                    <a:lnTo>
                      <a:pt x="406" y="892"/>
                    </a:lnTo>
                    <a:lnTo>
                      <a:pt x="417" y="900"/>
                    </a:lnTo>
                    <a:lnTo>
                      <a:pt x="428" y="909"/>
                    </a:lnTo>
                    <a:lnTo>
                      <a:pt x="440" y="917"/>
                    </a:lnTo>
                    <a:lnTo>
                      <a:pt x="452" y="923"/>
                    </a:lnTo>
                    <a:lnTo>
                      <a:pt x="465" y="930"/>
                    </a:lnTo>
                    <a:lnTo>
                      <a:pt x="478" y="936"/>
                    </a:lnTo>
                    <a:lnTo>
                      <a:pt x="492" y="942"/>
                    </a:lnTo>
                    <a:lnTo>
                      <a:pt x="506" y="946"/>
                    </a:lnTo>
                    <a:lnTo>
                      <a:pt x="520" y="950"/>
                    </a:lnTo>
                    <a:lnTo>
                      <a:pt x="536" y="955"/>
                    </a:lnTo>
                    <a:lnTo>
                      <a:pt x="551" y="958"/>
                    </a:lnTo>
                    <a:lnTo>
                      <a:pt x="567" y="960"/>
                    </a:lnTo>
                    <a:lnTo>
                      <a:pt x="584" y="962"/>
                    </a:lnTo>
                    <a:lnTo>
                      <a:pt x="600" y="964"/>
                    </a:lnTo>
                    <a:lnTo>
                      <a:pt x="616" y="965"/>
                    </a:lnTo>
                    <a:lnTo>
                      <a:pt x="634" y="965"/>
                    </a:lnTo>
                    <a:lnTo>
                      <a:pt x="675" y="964"/>
                    </a:lnTo>
                    <a:lnTo>
                      <a:pt x="715" y="960"/>
                    </a:lnTo>
                    <a:lnTo>
                      <a:pt x="753" y="955"/>
                    </a:lnTo>
                    <a:lnTo>
                      <a:pt x="792" y="948"/>
                    </a:lnTo>
                    <a:lnTo>
                      <a:pt x="810" y="944"/>
                    </a:lnTo>
                    <a:lnTo>
                      <a:pt x="827" y="938"/>
                    </a:lnTo>
                    <a:lnTo>
                      <a:pt x="845" y="933"/>
                    </a:lnTo>
                    <a:lnTo>
                      <a:pt x="862" y="928"/>
                    </a:lnTo>
                    <a:lnTo>
                      <a:pt x="879" y="921"/>
                    </a:lnTo>
                    <a:lnTo>
                      <a:pt x="895" y="915"/>
                    </a:lnTo>
                    <a:lnTo>
                      <a:pt x="911" y="908"/>
                    </a:lnTo>
                    <a:lnTo>
                      <a:pt x="927" y="900"/>
                    </a:lnTo>
                    <a:lnTo>
                      <a:pt x="894" y="1148"/>
                    </a:lnTo>
                    <a:lnTo>
                      <a:pt x="863" y="1157"/>
                    </a:lnTo>
                    <a:lnTo>
                      <a:pt x="829" y="1166"/>
                    </a:lnTo>
                    <a:lnTo>
                      <a:pt x="790" y="1173"/>
                    </a:lnTo>
                    <a:lnTo>
                      <a:pt x="751" y="1180"/>
                    </a:lnTo>
                    <a:lnTo>
                      <a:pt x="709" y="1185"/>
                    </a:lnTo>
                    <a:lnTo>
                      <a:pt x="667" y="1190"/>
                    </a:lnTo>
                    <a:lnTo>
                      <a:pt x="626" y="1192"/>
                    </a:lnTo>
                    <a:lnTo>
                      <a:pt x="586" y="1193"/>
                    </a:lnTo>
                    <a:lnTo>
                      <a:pt x="551" y="1192"/>
                    </a:lnTo>
                    <a:lnTo>
                      <a:pt x="518" y="1191"/>
                    </a:lnTo>
                    <a:lnTo>
                      <a:pt x="486" y="1188"/>
                    </a:lnTo>
                    <a:lnTo>
                      <a:pt x="454" y="1183"/>
                    </a:lnTo>
                    <a:lnTo>
                      <a:pt x="424" y="1178"/>
                    </a:lnTo>
                    <a:lnTo>
                      <a:pt x="393" y="1170"/>
                    </a:lnTo>
                    <a:lnTo>
                      <a:pt x="365" y="1163"/>
                    </a:lnTo>
                    <a:lnTo>
                      <a:pt x="338" y="1154"/>
                    </a:lnTo>
                    <a:lnTo>
                      <a:pt x="310" y="1144"/>
                    </a:lnTo>
                    <a:lnTo>
                      <a:pt x="285" y="1132"/>
                    </a:lnTo>
                    <a:lnTo>
                      <a:pt x="260" y="1120"/>
                    </a:lnTo>
                    <a:lnTo>
                      <a:pt x="236" y="1107"/>
                    </a:lnTo>
                    <a:lnTo>
                      <a:pt x="214" y="1092"/>
                    </a:lnTo>
                    <a:lnTo>
                      <a:pt x="193" y="1077"/>
                    </a:lnTo>
                    <a:lnTo>
                      <a:pt x="172" y="1060"/>
                    </a:lnTo>
                    <a:lnTo>
                      <a:pt x="154" y="1043"/>
                    </a:lnTo>
                    <a:lnTo>
                      <a:pt x="135" y="1026"/>
                    </a:lnTo>
                    <a:lnTo>
                      <a:pt x="118" y="1006"/>
                    </a:lnTo>
                    <a:lnTo>
                      <a:pt x="102" y="986"/>
                    </a:lnTo>
                    <a:lnTo>
                      <a:pt x="87" y="966"/>
                    </a:lnTo>
                    <a:lnTo>
                      <a:pt x="73" y="944"/>
                    </a:lnTo>
                    <a:lnTo>
                      <a:pt x="61" y="921"/>
                    </a:lnTo>
                    <a:lnTo>
                      <a:pt x="49" y="898"/>
                    </a:lnTo>
                    <a:lnTo>
                      <a:pt x="39" y="873"/>
                    </a:lnTo>
                    <a:lnTo>
                      <a:pt x="30" y="849"/>
                    </a:lnTo>
                    <a:lnTo>
                      <a:pt x="22" y="823"/>
                    </a:lnTo>
                    <a:lnTo>
                      <a:pt x="15" y="797"/>
                    </a:lnTo>
                    <a:lnTo>
                      <a:pt x="10" y="770"/>
                    </a:lnTo>
                    <a:lnTo>
                      <a:pt x="5" y="743"/>
                    </a:lnTo>
                    <a:lnTo>
                      <a:pt x="2" y="714"/>
                    </a:lnTo>
                    <a:lnTo>
                      <a:pt x="1" y="685"/>
                    </a:lnTo>
                    <a:lnTo>
                      <a:pt x="0" y="656"/>
                    </a:lnTo>
                    <a:lnTo>
                      <a:pt x="1" y="620"/>
                    </a:lnTo>
                    <a:lnTo>
                      <a:pt x="3" y="585"/>
                    </a:lnTo>
                    <a:lnTo>
                      <a:pt x="7" y="551"/>
                    </a:lnTo>
                    <a:lnTo>
                      <a:pt x="12" y="518"/>
                    </a:lnTo>
                    <a:lnTo>
                      <a:pt x="20" y="485"/>
                    </a:lnTo>
                    <a:lnTo>
                      <a:pt x="27" y="452"/>
                    </a:lnTo>
                    <a:lnTo>
                      <a:pt x="38" y="422"/>
                    </a:lnTo>
                    <a:lnTo>
                      <a:pt x="49" y="391"/>
                    </a:lnTo>
                    <a:lnTo>
                      <a:pt x="62" y="362"/>
                    </a:lnTo>
                    <a:lnTo>
                      <a:pt x="76" y="334"/>
                    </a:lnTo>
                    <a:lnTo>
                      <a:pt x="91" y="307"/>
                    </a:lnTo>
                    <a:lnTo>
                      <a:pt x="108" y="279"/>
                    </a:lnTo>
                    <a:lnTo>
                      <a:pt x="126" y="254"/>
                    </a:lnTo>
                    <a:lnTo>
                      <a:pt x="146" y="229"/>
                    </a:lnTo>
                    <a:lnTo>
                      <a:pt x="167" y="206"/>
                    </a:lnTo>
                    <a:lnTo>
                      <a:pt x="189" y="184"/>
                    </a:lnTo>
                    <a:lnTo>
                      <a:pt x="212" y="163"/>
                    </a:lnTo>
                    <a:lnTo>
                      <a:pt x="237" y="142"/>
                    </a:lnTo>
                    <a:lnTo>
                      <a:pt x="263" y="124"/>
                    </a:lnTo>
                    <a:lnTo>
                      <a:pt x="291" y="106"/>
                    </a:lnTo>
                    <a:lnTo>
                      <a:pt x="319" y="90"/>
                    </a:lnTo>
                    <a:lnTo>
                      <a:pt x="348" y="75"/>
                    </a:lnTo>
                    <a:lnTo>
                      <a:pt x="379" y="61"/>
                    </a:lnTo>
                    <a:lnTo>
                      <a:pt x="410" y="48"/>
                    </a:lnTo>
                    <a:lnTo>
                      <a:pt x="443" y="37"/>
                    </a:lnTo>
                    <a:lnTo>
                      <a:pt x="477" y="27"/>
                    </a:lnTo>
                    <a:lnTo>
                      <a:pt x="513" y="18"/>
                    </a:lnTo>
                    <a:lnTo>
                      <a:pt x="549" y="12"/>
                    </a:lnTo>
                    <a:lnTo>
                      <a:pt x="586" y="6"/>
                    </a:lnTo>
                    <a:lnTo>
                      <a:pt x="624" y="3"/>
                    </a:lnTo>
                    <a:lnTo>
                      <a:pt x="663" y="0"/>
                    </a:lnTo>
                    <a:lnTo>
                      <a:pt x="703" y="0"/>
                    </a:lnTo>
                    <a:lnTo>
                      <a:pt x="744" y="0"/>
                    </a:lnTo>
                    <a:lnTo>
                      <a:pt x="782" y="1"/>
                    </a:lnTo>
                    <a:lnTo>
                      <a:pt x="818" y="3"/>
                    </a:lnTo>
                    <a:lnTo>
                      <a:pt x="851" y="6"/>
                    </a:lnTo>
                    <a:lnTo>
                      <a:pt x="884" y="9"/>
                    </a:lnTo>
                    <a:lnTo>
                      <a:pt x="913" y="13"/>
                    </a:lnTo>
                    <a:lnTo>
                      <a:pt x="942" y="17"/>
                    </a:lnTo>
                    <a:lnTo>
                      <a:pt x="967" y="22"/>
                    </a:lnTo>
                    <a:lnTo>
                      <a:pt x="1014" y="31"/>
                    </a:lnTo>
                    <a:lnTo>
                      <a:pt x="1053" y="41"/>
                    </a:lnTo>
                    <a:lnTo>
                      <a:pt x="1085" y="52"/>
                    </a:lnTo>
                    <a:lnTo>
                      <a:pt x="1112" y="61"/>
                    </a:lnTo>
                    <a:lnTo>
                      <a:pt x="108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50;p22"/>
            <p:cNvSpPr/>
            <p:nvPr/>
          </p:nvSpPr>
          <p:spPr>
            <a:xfrm>
              <a:off x="9674169" y="8899356"/>
              <a:ext cx="560906" cy="275582"/>
            </a:xfrm>
            <a:custGeom>
              <a:avLst/>
              <a:gdLst/>
              <a:ahLst/>
              <a:cxnLst/>
              <a:rect l="l" t="t" r="r" b="b"/>
              <a:pathLst>
                <a:path w="2764" h="1357" extrusionOk="0">
                  <a:moveTo>
                    <a:pt x="2628" y="741"/>
                  </a:moveTo>
                  <a:lnTo>
                    <a:pt x="2576" y="741"/>
                  </a:lnTo>
                  <a:lnTo>
                    <a:pt x="2523" y="741"/>
                  </a:lnTo>
                  <a:lnTo>
                    <a:pt x="2469" y="741"/>
                  </a:lnTo>
                  <a:lnTo>
                    <a:pt x="2417" y="741"/>
                  </a:lnTo>
                  <a:lnTo>
                    <a:pt x="2364" y="741"/>
                  </a:lnTo>
                  <a:lnTo>
                    <a:pt x="2311" y="741"/>
                  </a:lnTo>
                  <a:lnTo>
                    <a:pt x="2258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206" y="741"/>
                  </a:lnTo>
                  <a:lnTo>
                    <a:pt x="2189" y="704"/>
                  </a:lnTo>
                  <a:lnTo>
                    <a:pt x="2172" y="668"/>
                  </a:lnTo>
                  <a:lnTo>
                    <a:pt x="2155" y="632"/>
                  </a:lnTo>
                  <a:lnTo>
                    <a:pt x="2138" y="596"/>
                  </a:lnTo>
                  <a:lnTo>
                    <a:pt x="2098" y="596"/>
                  </a:lnTo>
                  <a:lnTo>
                    <a:pt x="2057" y="596"/>
                  </a:lnTo>
                  <a:lnTo>
                    <a:pt x="2016" y="596"/>
                  </a:lnTo>
                  <a:lnTo>
                    <a:pt x="1976" y="596"/>
                  </a:lnTo>
                  <a:lnTo>
                    <a:pt x="1935" y="596"/>
                  </a:lnTo>
                  <a:lnTo>
                    <a:pt x="1894" y="596"/>
                  </a:lnTo>
                  <a:lnTo>
                    <a:pt x="1853" y="596"/>
                  </a:lnTo>
                  <a:lnTo>
                    <a:pt x="1813" y="596"/>
                  </a:lnTo>
                  <a:lnTo>
                    <a:pt x="1803" y="596"/>
                  </a:lnTo>
                  <a:lnTo>
                    <a:pt x="1795" y="595"/>
                  </a:lnTo>
                  <a:lnTo>
                    <a:pt x="1786" y="592"/>
                  </a:lnTo>
                  <a:lnTo>
                    <a:pt x="1779" y="589"/>
                  </a:lnTo>
                  <a:lnTo>
                    <a:pt x="1772" y="585"/>
                  </a:lnTo>
                  <a:lnTo>
                    <a:pt x="1766" y="581"/>
                  </a:lnTo>
                  <a:lnTo>
                    <a:pt x="1759" y="575"/>
                  </a:lnTo>
                  <a:lnTo>
                    <a:pt x="1755" y="569"/>
                  </a:lnTo>
                  <a:lnTo>
                    <a:pt x="1749" y="564"/>
                  </a:lnTo>
                  <a:lnTo>
                    <a:pt x="1745" y="557"/>
                  </a:lnTo>
                  <a:lnTo>
                    <a:pt x="1742" y="549"/>
                  </a:lnTo>
                  <a:lnTo>
                    <a:pt x="1739" y="542"/>
                  </a:lnTo>
                  <a:lnTo>
                    <a:pt x="1735" y="527"/>
                  </a:lnTo>
                  <a:lnTo>
                    <a:pt x="1734" y="510"/>
                  </a:lnTo>
                  <a:lnTo>
                    <a:pt x="1734" y="496"/>
                  </a:lnTo>
                  <a:lnTo>
                    <a:pt x="1734" y="484"/>
                  </a:lnTo>
                  <a:lnTo>
                    <a:pt x="1737" y="479"/>
                  </a:lnTo>
                  <a:lnTo>
                    <a:pt x="1739" y="476"/>
                  </a:lnTo>
                  <a:lnTo>
                    <a:pt x="1745" y="473"/>
                  </a:lnTo>
                  <a:lnTo>
                    <a:pt x="1754" y="472"/>
                  </a:lnTo>
                  <a:lnTo>
                    <a:pt x="1762" y="472"/>
                  </a:lnTo>
                  <a:lnTo>
                    <a:pt x="1772" y="472"/>
                  </a:lnTo>
                  <a:lnTo>
                    <a:pt x="1810" y="472"/>
                  </a:lnTo>
                  <a:lnTo>
                    <a:pt x="1850" y="472"/>
                  </a:lnTo>
                  <a:lnTo>
                    <a:pt x="1888" y="472"/>
                  </a:lnTo>
                  <a:lnTo>
                    <a:pt x="1927" y="472"/>
                  </a:lnTo>
                  <a:lnTo>
                    <a:pt x="1965" y="472"/>
                  </a:lnTo>
                  <a:lnTo>
                    <a:pt x="2003" y="472"/>
                  </a:lnTo>
                  <a:lnTo>
                    <a:pt x="204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81" y="472"/>
                  </a:lnTo>
                  <a:lnTo>
                    <a:pt x="2064" y="428"/>
                  </a:lnTo>
                  <a:lnTo>
                    <a:pt x="2047" y="384"/>
                  </a:lnTo>
                  <a:lnTo>
                    <a:pt x="2030" y="341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3" y="297"/>
                  </a:lnTo>
                  <a:lnTo>
                    <a:pt x="2010" y="293"/>
                  </a:lnTo>
                  <a:lnTo>
                    <a:pt x="2007" y="289"/>
                  </a:lnTo>
                  <a:lnTo>
                    <a:pt x="2003" y="286"/>
                  </a:lnTo>
                  <a:lnTo>
                    <a:pt x="1999" y="283"/>
                  </a:lnTo>
                  <a:lnTo>
                    <a:pt x="1987" y="280"/>
                  </a:lnTo>
                  <a:lnTo>
                    <a:pt x="1975" y="279"/>
                  </a:lnTo>
                  <a:lnTo>
                    <a:pt x="1962" y="279"/>
                  </a:lnTo>
                  <a:lnTo>
                    <a:pt x="1951" y="279"/>
                  </a:lnTo>
                  <a:lnTo>
                    <a:pt x="1938" y="279"/>
                  </a:lnTo>
                  <a:lnTo>
                    <a:pt x="1927" y="279"/>
                  </a:lnTo>
                  <a:lnTo>
                    <a:pt x="1914" y="245"/>
                  </a:lnTo>
                  <a:lnTo>
                    <a:pt x="1900" y="211"/>
                  </a:lnTo>
                  <a:lnTo>
                    <a:pt x="1887" y="177"/>
                  </a:lnTo>
                  <a:lnTo>
                    <a:pt x="1874" y="144"/>
                  </a:lnTo>
                  <a:lnTo>
                    <a:pt x="1860" y="110"/>
                  </a:lnTo>
                  <a:lnTo>
                    <a:pt x="1847" y="76"/>
                  </a:lnTo>
                  <a:lnTo>
                    <a:pt x="1834" y="42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8"/>
                  </a:lnTo>
                  <a:lnTo>
                    <a:pt x="1820" y="4"/>
                  </a:lnTo>
                  <a:lnTo>
                    <a:pt x="1820" y="0"/>
                  </a:lnTo>
                  <a:lnTo>
                    <a:pt x="1810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802" y="0"/>
                  </a:lnTo>
                  <a:lnTo>
                    <a:pt x="1796" y="0"/>
                  </a:lnTo>
                  <a:lnTo>
                    <a:pt x="1792" y="0"/>
                  </a:lnTo>
                  <a:lnTo>
                    <a:pt x="1792" y="4"/>
                  </a:lnTo>
                  <a:lnTo>
                    <a:pt x="1792" y="8"/>
                  </a:lnTo>
                  <a:lnTo>
                    <a:pt x="1792" y="42"/>
                  </a:lnTo>
                  <a:lnTo>
                    <a:pt x="1792" y="76"/>
                  </a:lnTo>
                  <a:lnTo>
                    <a:pt x="1792" y="110"/>
                  </a:lnTo>
                  <a:lnTo>
                    <a:pt x="1792" y="144"/>
                  </a:lnTo>
                  <a:lnTo>
                    <a:pt x="1792" y="177"/>
                  </a:lnTo>
                  <a:lnTo>
                    <a:pt x="1792" y="211"/>
                  </a:lnTo>
                  <a:lnTo>
                    <a:pt x="1792" y="245"/>
                  </a:lnTo>
                  <a:lnTo>
                    <a:pt x="1792" y="279"/>
                  </a:lnTo>
                  <a:lnTo>
                    <a:pt x="1677" y="279"/>
                  </a:lnTo>
                  <a:lnTo>
                    <a:pt x="1562" y="279"/>
                  </a:lnTo>
                  <a:lnTo>
                    <a:pt x="1449" y="279"/>
                  </a:lnTo>
                  <a:lnTo>
                    <a:pt x="1334" y="279"/>
                  </a:lnTo>
                  <a:lnTo>
                    <a:pt x="1219" y="279"/>
                  </a:lnTo>
                  <a:lnTo>
                    <a:pt x="1106" y="279"/>
                  </a:lnTo>
                  <a:lnTo>
                    <a:pt x="991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76" y="279"/>
                  </a:lnTo>
                  <a:lnTo>
                    <a:pt x="865" y="279"/>
                  </a:lnTo>
                  <a:lnTo>
                    <a:pt x="854" y="280"/>
                  </a:lnTo>
                  <a:lnTo>
                    <a:pt x="849" y="283"/>
                  </a:lnTo>
                  <a:lnTo>
                    <a:pt x="845" y="286"/>
                  </a:lnTo>
                  <a:lnTo>
                    <a:pt x="841" y="290"/>
                  </a:lnTo>
                  <a:lnTo>
                    <a:pt x="838" y="297"/>
                  </a:lnTo>
                  <a:lnTo>
                    <a:pt x="821" y="341"/>
                  </a:lnTo>
                  <a:lnTo>
                    <a:pt x="804" y="384"/>
                  </a:lnTo>
                  <a:lnTo>
                    <a:pt x="788" y="428"/>
                  </a:lnTo>
                  <a:lnTo>
                    <a:pt x="771" y="472"/>
                  </a:lnTo>
                  <a:lnTo>
                    <a:pt x="737" y="472"/>
                  </a:lnTo>
                  <a:lnTo>
                    <a:pt x="703" y="472"/>
                  </a:lnTo>
                  <a:lnTo>
                    <a:pt x="669" y="472"/>
                  </a:lnTo>
                  <a:lnTo>
                    <a:pt x="635" y="472"/>
                  </a:lnTo>
                  <a:lnTo>
                    <a:pt x="601" y="472"/>
                  </a:lnTo>
                  <a:lnTo>
                    <a:pt x="569" y="472"/>
                  </a:lnTo>
                  <a:lnTo>
                    <a:pt x="535" y="472"/>
                  </a:lnTo>
                  <a:lnTo>
                    <a:pt x="501" y="472"/>
                  </a:lnTo>
                  <a:lnTo>
                    <a:pt x="489" y="470"/>
                  </a:lnTo>
                  <a:lnTo>
                    <a:pt x="478" y="472"/>
                  </a:lnTo>
                  <a:lnTo>
                    <a:pt x="471" y="473"/>
                  </a:lnTo>
                  <a:lnTo>
                    <a:pt x="465" y="476"/>
                  </a:lnTo>
                  <a:lnTo>
                    <a:pt x="461" y="479"/>
                  </a:lnTo>
                  <a:lnTo>
                    <a:pt x="457" y="483"/>
                  </a:lnTo>
                  <a:lnTo>
                    <a:pt x="451" y="494"/>
                  </a:lnTo>
                  <a:lnTo>
                    <a:pt x="444" y="508"/>
                  </a:lnTo>
                  <a:lnTo>
                    <a:pt x="431" y="535"/>
                  </a:lnTo>
                  <a:lnTo>
                    <a:pt x="418" y="564"/>
                  </a:lnTo>
                  <a:lnTo>
                    <a:pt x="404" y="592"/>
                  </a:lnTo>
                  <a:lnTo>
                    <a:pt x="392" y="619"/>
                  </a:lnTo>
                  <a:lnTo>
                    <a:pt x="377" y="647"/>
                  </a:lnTo>
                  <a:lnTo>
                    <a:pt x="365" y="676"/>
                  </a:lnTo>
                  <a:lnTo>
                    <a:pt x="350" y="703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1"/>
                  </a:lnTo>
                  <a:lnTo>
                    <a:pt x="338" y="735"/>
                  </a:lnTo>
                  <a:lnTo>
                    <a:pt x="338" y="741"/>
                  </a:lnTo>
                  <a:lnTo>
                    <a:pt x="304" y="741"/>
                  </a:lnTo>
                  <a:lnTo>
                    <a:pt x="270" y="741"/>
                  </a:lnTo>
                  <a:lnTo>
                    <a:pt x="237" y="741"/>
                  </a:lnTo>
                  <a:lnTo>
                    <a:pt x="203" y="741"/>
                  </a:lnTo>
                  <a:lnTo>
                    <a:pt x="169" y="741"/>
                  </a:lnTo>
                  <a:lnTo>
                    <a:pt x="135" y="741"/>
                  </a:lnTo>
                  <a:lnTo>
                    <a:pt x="102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56" y="741"/>
                  </a:lnTo>
                  <a:lnTo>
                    <a:pt x="46" y="742"/>
                  </a:lnTo>
                  <a:lnTo>
                    <a:pt x="36" y="745"/>
                  </a:lnTo>
                  <a:lnTo>
                    <a:pt x="27" y="748"/>
                  </a:lnTo>
                  <a:lnTo>
                    <a:pt x="20" y="752"/>
                  </a:lnTo>
                  <a:lnTo>
                    <a:pt x="14" y="758"/>
                  </a:lnTo>
                  <a:lnTo>
                    <a:pt x="10" y="763"/>
                  </a:lnTo>
                  <a:lnTo>
                    <a:pt x="6" y="769"/>
                  </a:lnTo>
                  <a:lnTo>
                    <a:pt x="3" y="776"/>
                  </a:lnTo>
                  <a:lnTo>
                    <a:pt x="2" y="785"/>
                  </a:lnTo>
                  <a:lnTo>
                    <a:pt x="0" y="792"/>
                  </a:lnTo>
                  <a:lnTo>
                    <a:pt x="0" y="800"/>
                  </a:lnTo>
                  <a:lnTo>
                    <a:pt x="2" y="819"/>
                  </a:lnTo>
                  <a:lnTo>
                    <a:pt x="6" y="839"/>
                  </a:lnTo>
                  <a:lnTo>
                    <a:pt x="27" y="905"/>
                  </a:lnTo>
                  <a:lnTo>
                    <a:pt x="47" y="967"/>
                  </a:lnTo>
                  <a:lnTo>
                    <a:pt x="67" y="1026"/>
                  </a:lnTo>
                  <a:lnTo>
                    <a:pt x="87" y="1081"/>
                  </a:lnTo>
                  <a:lnTo>
                    <a:pt x="109" y="1136"/>
                  </a:lnTo>
                  <a:lnTo>
                    <a:pt x="134" y="1194"/>
                  </a:lnTo>
                  <a:lnTo>
                    <a:pt x="162" y="1254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3" y="1318"/>
                  </a:lnTo>
                  <a:lnTo>
                    <a:pt x="199" y="1329"/>
                  </a:lnTo>
                  <a:lnTo>
                    <a:pt x="204" y="1337"/>
                  </a:lnTo>
                  <a:lnTo>
                    <a:pt x="209" y="1344"/>
                  </a:lnTo>
                  <a:lnTo>
                    <a:pt x="214" y="1349"/>
                  </a:lnTo>
                  <a:lnTo>
                    <a:pt x="221" y="1353"/>
                  </a:lnTo>
                  <a:lnTo>
                    <a:pt x="230" y="1354"/>
                  </a:lnTo>
                  <a:lnTo>
                    <a:pt x="240" y="1356"/>
                  </a:lnTo>
                  <a:lnTo>
                    <a:pt x="251" y="1357"/>
                  </a:lnTo>
                  <a:lnTo>
                    <a:pt x="383" y="1357"/>
                  </a:lnTo>
                  <a:lnTo>
                    <a:pt x="515" y="1357"/>
                  </a:lnTo>
                  <a:lnTo>
                    <a:pt x="648" y="1357"/>
                  </a:lnTo>
                  <a:lnTo>
                    <a:pt x="780" y="1357"/>
                  </a:lnTo>
                  <a:lnTo>
                    <a:pt x="912" y="1357"/>
                  </a:lnTo>
                  <a:lnTo>
                    <a:pt x="1043" y="1357"/>
                  </a:lnTo>
                  <a:lnTo>
                    <a:pt x="1175" y="1357"/>
                  </a:lnTo>
                  <a:lnTo>
                    <a:pt x="1309" y="1357"/>
                  </a:lnTo>
                  <a:lnTo>
                    <a:pt x="1440" y="1357"/>
                  </a:lnTo>
                  <a:lnTo>
                    <a:pt x="1572" y="1357"/>
                  </a:lnTo>
                  <a:lnTo>
                    <a:pt x="1704" y="1357"/>
                  </a:lnTo>
                  <a:lnTo>
                    <a:pt x="1836" y="1357"/>
                  </a:lnTo>
                  <a:lnTo>
                    <a:pt x="1968" y="1357"/>
                  </a:lnTo>
                  <a:lnTo>
                    <a:pt x="2101" y="1357"/>
                  </a:lnTo>
                  <a:lnTo>
                    <a:pt x="2233" y="1357"/>
                  </a:lnTo>
                  <a:lnTo>
                    <a:pt x="2364" y="1357"/>
                  </a:lnTo>
                  <a:lnTo>
                    <a:pt x="2374" y="1356"/>
                  </a:lnTo>
                  <a:lnTo>
                    <a:pt x="2383" y="1354"/>
                  </a:lnTo>
                  <a:lnTo>
                    <a:pt x="2391" y="1353"/>
                  </a:lnTo>
                  <a:lnTo>
                    <a:pt x="2399" y="1350"/>
                  </a:lnTo>
                  <a:lnTo>
                    <a:pt x="2406" y="1347"/>
                  </a:lnTo>
                  <a:lnTo>
                    <a:pt x="2411" y="1343"/>
                  </a:lnTo>
                  <a:lnTo>
                    <a:pt x="2417" y="1339"/>
                  </a:lnTo>
                  <a:lnTo>
                    <a:pt x="2423" y="1333"/>
                  </a:lnTo>
                  <a:lnTo>
                    <a:pt x="2433" y="1322"/>
                  </a:lnTo>
                  <a:lnTo>
                    <a:pt x="2441" y="1309"/>
                  </a:lnTo>
                  <a:lnTo>
                    <a:pt x="2450" y="1295"/>
                  </a:lnTo>
                  <a:lnTo>
                    <a:pt x="2458" y="1281"/>
                  </a:lnTo>
                  <a:lnTo>
                    <a:pt x="2489" y="1227"/>
                  </a:lnTo>
                  <a:lnTo>
                    <a:pt x="2522" y="1174"/>
                  </a:lnTo>
                  <a:lnTo>
                    <a:pt x="2554" y="1122"/>
                  </a:lnTo>
                  <a:lnTo>
                    <a:pt x="2587" y="1071"/>
                  </a:lnTo>
                  <a:lnTo>
                    <a:pt x="2621" y="1021"/>
                  </a:lnTo>
                  <a:lnTo>
                    <a:pt x="2655" y="972"/>
                  </a:lnTo>
                  <a:lnTo>
                    <a:pt x="2690" y="921"/>
                  </a:lnTo>
                  <a:lnTo>
                    <a:pt x="2727" y="871"/>
                  </a:lnTo>
                  <a:lnTo>
                    <a:pt x="2742" y="850"/>
                  </a:lnTo>
                  <a:lnTo>
                    <a:pt x="2753" y="830"/>
                  </a:lnTo>
                  <a:lnTo>
                    <a:pt x="2760" y="814"/>
                  </a:lnTo>
                  <a:lnTo>
                    <a:pt x="2763" y="799"/>
                  </a:lnTo>
                  <a:lnTo>
                    <a:pt x="2764" y="793"/>
                  </a:lnTo>
                  <a:lnTo>
                    <a:pt x="2764" y="788"/>
                  </a:lnTo>
                  <a:lnTo>
                    <a:pt x="2764" y="782"/>
                  </a:lnTo>
                  <a:lnTo>
                    <a:pt x="2763" y="776"/>
                  </a:lnTo>
                  <a:lnTo>
                    <a:pt x="2760" y="772"/>
                  </a:lnTo>
                  <a:lnTo>
                    <a:pt x="2757" y="768"/>
                  </a:lnTo>
                  <a:lnTo>
                    <a:pt x="2754" y="763"/>
                  </a:lnTo>
                  <a:lnTo>
                    <a:pt x="2750" y="761"/>
                  </a:lnTo>
                  <a:lnTo>
                    <a:pt x="2740" y="755"/>
                  </a:lnTo>
                  <a:lnTo>
                    <a:pt x="2729" y="749"/>
                  </a:lnTo>
                  <a:lnTo>
                    <a:pt x="2716" y="746"/>
                  </a:lnTo>
                  <a:lnTo>
                    <a:pt x="2700" y="744"/>
                  </a:lnTo>
                  <a:lnTo>
                    <a:pt x="2666" y="741"/>
                  </a:lnTo>
                  <a:lnTo>
                    <a:pt x="2628" y="7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9056410" y="8797131"/>
              <a:ext cx="543833" cy="488481"/>
            </a:xfrm>
            <a:custGeom>
              <a:avLst/>
              <a:gdLst/>
              <a:ahLst/>
              <a:cxnLst/>
              <a:rect l="l" t="t" r="r" b="b"/>
              <a:pathLst>
                <a:path w="2359" h="2118" extrusionOk="0">
                  <a:moveTo>
                    <a:pt x="1050" y="225"/>
                  </a:moveTo>
                  <a:lnTo>
                    <a:pt x="1239" y="225"/>
                  </a:lnTo>
                  <a:lnTo>
                    <a:pt x="1247" y="225"/>
                  </a:lnTo>
                  <a:lnTo>
                    <a:pt x="1256" y="227"/>
                  </a:lnTo>
                  <a:lnTo>
                    <a:pt x="1263" y="229"/>
                  </a:lnTo>
                  <a:lnTo>
                    <a:pt x="1271" y="232"/>
                  </a:lnTo>
                  <a:lnTo>
                    <a:pt x="1278" y="235"/>
                  </a:lnTo>
                  <a:lnTo>
                    <a:pt x="1286" y="239"/>
                  </a:lnTo>
                  <a:lnTo>
                    <a:pt x="1291" y="244"/>
                  </a:lnTo>
                  <a:lnTo>
                    <a:pt x="1297" y="249"/>
                  </a:lnTo>
                  <a:lnTo>
                    <a:pt x="1303" y="255"/>
                  </a:lnTo>
                  <a:lnTo>
                    <a:pt x="1308" y="262"/>
                  </a:lnTo>
                  <a:lnTo>
                    <a:pt x="1312" y="269"/>
                  </a:lnTo>
                  <a:lnTo>
                    <a:pt x="1315" y="276"/>
                  </a:lnTo>
                  <a:lnTo>
                    <a:pt x="1318" y="283"/>
                  </a:lnTo>
                  <a:lnTo>
                    <a:pt x="1320" y="292"/>
                  </a:lnTo>
                  <a:lnTo>
                    <a:pt x="1321" y="300"/>
                  </a:lnTo>
                  <a:lnTo>
                    <a:pt x="1322" y="309"/>
                  </a:lnTo>
                  <a:lnTo>
                    <a:pt x="1322" y="309"/>
                  </a:lnTo>
                  <a:lnTo>
                    <a:pt x="1321" y="317"/>
                  </a:lnTo>
                  <a:lnTo>
                    <a:pt x="1320" y="324"/>
                  </a:lnTo>
                  <a:lnTo>
                    <a:pt x="1318" y="333"/>
                  </a:lnTo>
                  <a:lnTo>
                    <a:pt x="1315" y="340"/>
                  </a:lnTo>
                  <a:lnTo>
                    <a:pt x="1312" y="347"/>
                  </a:lnTo>
                  <a:lnTo>
                    <a:pt x="1308" y="354"/>
                  </a:lnTo>
                  <a:lnTo>
                    <a:pt x="1303" y="361"/>
                  </a:lnTo>
                  <a:lnTo>
                    <a:pt x="1297" y="367"/>
                  </a:lnTo>
                  <a:lnTo>
                    <a:pt x="1291" y="373"/>
                  </a:lnTo>
                  <a:lnTo>
                    <a:pt x="1286" y="377"/>
                  </a:lnTo>
                  <a:lnTo>
                    <a:pt x="1278" y="381"/>
                  </a:lnTo>
                  <a:lnTo>
                    <a:pt x="1271" y="385"/>
                  </a:lnTo>
                  <a:lnTo>
                    <a:pt x="1263" y="388"/>
                  </a:lnTo>
                  <a:lnTo>
                    <a:pt x="1256" y="390"/>
                  </a:lnTo>
                  <a:lnTo>
                    <a:pt x="1247" y="391"/>
                  </a:lnTo>
                  <a:lnTo>
                    <a:pt x="1239" y="391"/>
                  </a:lnTo>
                  <a:lnTo>
                    <a:pt x="1169" y="391"/>
                  </a:lnTo>
                  <a:lnTo>
                    <a:pt x="1195" y="426"/>
                  </a:lnTo>
                  <a:lnTo>
                    <a:pt x="1219" y="460"/>
                  </a:lnTo>
                  <a:lnTo>
                    <a:pt x="1243" y="494"/>
                  </a:lnTo>
                  <a:lnTo>
                    <a:pt x="1266" y="527"/>
                  </a:lnTo>
                  <a:lnTo>
                    <a:pt x="1454" y="527"/>
                  </a:lnTo>
                  <a:lnTo>
                    <a:pt x="1463" y="527"/>
                  </a:lnTo>
                  <a:lnTo>
                    <a:pt x="1471" y="528"/>
                  </a:lnTo>
                  <a:lnTo>
                    <a:pt x="1480" y="531"/>
                  </a:lnTo>
                  <a:lnTo>
                    <a:pt x="1487" y="534"/>
                  </a:lnTo>
                  <a:lnTo>
                    <a:pt x="1494" y="537"/>
                  </a:lnTo>
                  <a:lnTo>
                    <a:pt x="1501" y="541"/>
                  </a:lnTo>
                  <a:lnTo>
                    <a:pt x="1508" y="545"/>
                  </a:lnTo>
                  <a:lnTo>
                    <a:pt x="1514" y="551"/>
                  </a:lnTo>
                  <a:lnTo>
                    <a:pt x="1519" y="557"/>
                  </a:lnTo>
                  <a:lnTo>
                    <a:pt x="1524" y="564"/>
                  </a:lnTo>
                  <a:lnTo>
                    <a:pt x="1528" y="571"/>
                  </a:lnTo>
                  <a:lnTo>
                    <a:pt x="1531" y="578"/>
                  </a:lnTo>
                  <a:lnTo>
                    <a:pt x="1534" y="585"/>
                  </a:lnTo>
                  <a:lnTo>
                    <a:pt x="1536" y="594"/>
                  </a:lnTo>
                  <a:lnTo>
                    <a:pt x="1538" y="602"/>
                  </a:lnTo>
                  <a:lnTo>
                    <a:pt x="1538" y="611"/>
                  </a:lnTo>
                  <a:lnTo>
                    <a:pt x="1538" y="611"/>
                  </a:lnTo>
                  <a:lnTo>
                    <a:pt x="1538" y="619"/>
                  </a:lnTo>
                  <a:lnTo>
                    <a:pt x="1536" y="626"/>
                  </a:lnTo>
                  <a:lnTo>
                    <a:pt x="1534" y="635"/>
                  </a:lnTo>
                  <a:lnTo>
                    <a:pt x="1531" y="642"/>
                  </a:lnTo>
                  <a:lnTo>
                    <a:pt x="1528" y="649"/>
                  </a:lnTo>
                  <a:lnTo>
                    <a:pt x="1524" y="656"/>
                  </a:lnTo>
                  <a:lnTo>
                    <a:pt x="1519" y="663"/>
                  </a:lnTo>
                  <a:lnTo>
                    <a:pt x="1514" y="669"/>
                  </a:lnTo>
                  <a:lnTo>
                    <a:pt x="1508" y="674"/>
                  </a:lnTo>
                  <a:lnTo>
                    <a:pt x="1501" y="679"/>
                  </a:lnTo>
                  <a:lnTo>
                    <a:pt x="1494" y="683"/>
                  </a:lnTo>
                  <a:lnTo>
                    <a:pt x="1487" y="687"/>
                  </a:lnTo>
                  <a:lnTo>
                    <a:pt x="1480" y="689"/>
                  </a:lnTo>
                  <a:lnTo>
                    <a:pt x="1471" y="691"/>
                  </a:lnTo>
                  <a:lnTo>
                    <a:pt x="1463" y="693"/>
                  </a:lnTo>
                  <a:lnTo>
                    <a:pt x="1454" y="693"/>
                  </a:lnTo>
                  <a:lnTo>
                    <a:pt x="1383" y="693"/>
                  </a:lnTo>
                  <a:lnTo>
                    <a:pt x="1430" y="759"/>
                  </a:lnTo>
                  <a:lnTo>
                    <a:pt x="1470" y="816"/>
                  </a:lnTo>
                  <a:lnTo>
                    <a:pt x="1501" y="859"/>
                  </a:lnTo>
                  <a:lnTo>
                    <a:pt x="1521" y="886"/>
                  </a:lnTo>
                  <a:lnTo>
                    <a:pt x="2127" y="925"/>
                  </a:lnTo>
                  <a:lnTo>
                    <a:pt x="2127" y="925"/>
                  </a:lnTo>
                  <a:lnTo>
                    <a:pt x="2167" y="931"/>
                  </a:lnTo>
                  <a:lnTo>
                    <a:pt x="2203" y="938"/>
                  </a:lnTo>
                  <a:lnTo>
                    <a:pt x="2220" y="942"/>
                  </a:lnTo>
                  <a:lnTo>
                    <a:pt x="2235" y="946"/>
                  </a:lnTo>
                  <a:lnTo>
                    <a:pt x="2251" y="952"/>
                  </a:lnTo>
                  <a:lnTo>
                    <a:pt x="2265" y="958"/>
                  </a:lnTo>
                  <a:lnTo>
                    <a:pt x="2279" y="966"/>
                  </a:lnTo>
                  <a:lnTo>
                    <a:pt x="2292" y="975"/>
                  </a:lnTo>
                  <a:lnTo>
                    <a:pt x="2303" y="985"/>
                  </a:lnTo>
                  <a:lnTo>
                    <a:pt x="2316" y="996"/>
                  </a:lnTo>
                  <a:lnTo>
                    <a:pt x="2327" y="1009"/>
                  </a:lnTo>
                  <a:lnTo>
                    <a:pt x="2339" y="1024"/>
                  </a:lnTo>
                  <a:lnTo>
                    <a:pt x="2349" y="1040"/>
                  </a:lnTo>
                  <a:lnTo>
                    <a:pt x="2359" y="1060"/>
                  </a:lnTo>
                  <a:lnTo>
                    <a:pt x="2359" y="1060"/>
                  </a:lnTo>
                  <a:lnTo>
                    <a:pt x="2349" y="1078"/>
                  </a:lnTo>
                  <a:lnTo>
                    <a:pt x="2339" y="1095"/>
                  </a:lnTo>
                  <a:lnTo>
                    <a:pt x="2327" y="1109"/>
                  </a:lnTo>
                  <a:lnTo>
                    <a:pt x="2316" y="1124"/>
                  </a:lnTo>
                  <a:lnTo>
                    <a:pt x="2305" y="1135"/>
                  </a:lnTo>
                  <a:lnTo>
                    <a:pt x="2292" y="1145"/>
                  </a:lnTo>
                  <a:lnTo>
                    <a:pt x="2279" y="1153"/>
                  </a:lnTo>
                  <a:lnTo>
                    <a:pt x="2265" y="1160"/>
                  </a:lnTo>
                  <a:lnTo>
                    <a:pt x="2251" y="1168"/>
                  </a:lnTo>
                  <a:lnTo>
                    <a:pt x="2235" y="1173"/>
                  </a:lnTo>
                  <a:lnTo>
                    <a:pt x="2220" y="1177"/>
                  </a:lnTo>
                  <a:lnTo>
                    <a:pt x="2203" y="1182"/>
                  </a:lnTo>
                  <a:lnTo>
                    <a:pt x="2167" y="1189"/>
                  </a:lnTo>
                  <a:lnTo>
                    <a:pt x="2127" y="1194"/>
                  </a:lnTo>
                  <a:lnTo>
                    <a:pt x="2127" y="1194"/>
                  </a:lnTo>
                  <a:lnTo>
                    <a:pt x="1521" y="1233"/>
                  </a:lnTo>
                  <a:lnTo>
                    <a:pt x="1521" y="1233"/>
                  </a:lnTo>
                  <a:lnTo>
                    <a:pt x="1481" y="1288"/>
                  </a:lnTo>
                  <a:lnTo>
                    <a:pt x="1446" y="1339"/>
                  </a:lnTo>
                  <a:lnTo>
                    <a:pt x="1413" y="1384"/>
                  </a:lnTo>
                  <a:lnTo>
                    <a:pt x="1383" y="1425"/>
                  </a:lnTo>
                  <a:lnTo>
                    <a:pt x="1454" y="1425"/>
                  </a:lnTo>
                  <a:lnTo>
                    <a:pt x="1463" y="1427"/>
                  </a:lnTo>
                  <a:lnTo>
                    <a:pt x="1471" y="1428"/>
                  </a:lnTo>
                  <a:lnTo>
                    <a:pt x="1480" y="1430"/>
                  </a:lnTo>
                  <a:lnTo>
                    <a:pt x="1487" y="1433"/>
                  </a:lnTo>
                  <a:lnTo>
                    <a:pt x="1494" y="1435"/>
                  </a:lnTo>
                  <a:lnTo>
                    <a:pt x="1501" y="1440"/>
                  </a:lnTo>
                  <a:lnTo>
                    <a:pt x="1508" y="1445"/>
                  </a:lnTo>
                  <a:lnTo>
                    <a:pt x="1514" y="1451"/>
                  </a:lnTo>
                  <a:lnTo>
                    <a:pt x="1519" y="1457"/>
                  </a:lnTo>
                  <a:lnTo>
                    <a:pt x="1524" y="1462"/>
                  </a:lnTo>
                  <a:lnTo>
                    <a:pt x="1528" y="1469"/>
                  </a:lnTo>
                  <a:lnTo>
                    <a:pt x="1531" y="1476"/>
                  </a:lnTo>
                  <a:lnTo>
                    <a:pt x="1534" y="1485"/>
                  </a:lnTo>
                  <a:lnTo>
                    <a:pt x="1536" y="1492"/>
                  </a:lnTo>
                  <a:lnTo>
                    <a:pt x="1538" y="1501"/>
                  </a:lnTo>
                  <a:lnTo>
                    <a:pt x="1538" y="1509"/>
                  </a:lnTo>
                  <a:lnTo>
                    <a:pt x="1538" y="1509"/>
                  </a:lnTo>
                  <a:lnTo>
                    <a:pt x="1538" y="1518"/>
                  </a:lnTo>
                  <a:lnTo>
                    <a:pt x="1536" y="1526"/>
                  </a:lnTo>
                  <a:lnTo>
                    <a:pt x="1534" y="1533"/>
                  </a:lnTo>
                  <a:lnTo>
                    <a:pt x="1531" y="1542"/>
                  </a:lnTo>
                  <a:lnTo>
                    <a:pt x="1528" y="1549"/>
                  </a:lnTo>
                  <a:lnTo>
                    <a:pt x="1524" y="1556"/>
                  </a:lnTo>
                  <a:lnTo>
                    <a:pt x="1519" y="1561"/>
                  </a:lnTo>
                  <a:lnTo>
                    <a:pt x="1514" y="1567"/>
                  </a:lnTo>
                  <a:lnTo>
                    <a:pt x="1508" y="1573"/>
                  </a:lnTo>
                  <a:lnTo>
                    <a:pt x="1501" y="1577"/>
                  </a:lnTo>
                  <a:lnTo>
                    <a:pt x="1494" y="1581"/>
                  </a:lnTo>
                  <a:lnTo>
                    <a:pt x="1487" y="1586"/>
                  </a:lnTo>
                  <a:lnTo>
                    <a:pt x="1480" y="1588"/>
                  </a:lnTo>
                  <a:lnTo>
                    <a:pt x="1471" y="1590"/>
                  </a:lnTo>
                  <a:lnTo>
                    <a:pt x="1463" y="1591"/>
                  </a:lnTo>
                  <a:lnTo>
                    <a:pt x="1454" y="1593"/>
                  </a:lnTo>
                  <a:lnTo>
                    <a:pt x="1267" y="1593"/>
                  </a:lnTo>
                  <a:lnTo>
                    <a:pt x="1225" y="1654"/>
                  </a:lnTo>
                  <a:lnTo>
                    <a:pt x="1203" y="1686"/>
                  </a:lnTo>
                  <a:lnTo>
                    <a:pt x="1192" y="1706"/>
                  </a:lnTo>
                  <a:lnTo>
                    <a:pt x="1176" y="1727"/>
                  </a:lnTo>
                  <a:lnTo>
                    <a:pt x="1239" y="1727"/>
                  </a:lnTo>
                  <a:lnTo>
                    <a:pt x="1247" y="1729"/>
                  </a:lnTo>
                  <a:lnTo>
                    <a:pt x="1256" y="1730"/>
                  </a:lnTo>
                  <a:lnTo>
                    <a:pt x="1263" y="1732"/>
                  </a:lnTo>
                  <a:lnTo>
                    <a:pt x="1271" y="1734"/>
                  </a:lnTo>
                  <a:lnTo>
                    <a:pt x="1278" y="1737"/>
                  </a:lnTo>
                  <a:lnTo>
                    <a:pt x="1286" y="1741"/>
                  </a:lnTo>
                  <a:lnTo>
                    <a:pt x="1291" y="1747"/>
                  </a:lnTo>
                  <a:lnTo>
                    <a:pt x="1297" y="1753"/>
                  </a:lnTo>
                  <a:lnTo>
                    <a:pt x="1303" y="1758"/>
                  </a:lnTo>
                  <a:lnTo>
                    <a:pt x="1308" y="1764"/>
                  </a:lnTo>
                  <a:lnTo>
                    <a:pt x="1312" y="1771"/>
                  </a:lnTo>
                  <a:lnTo>
                    <a:pt x="1315" y="1778"/>
                  </a:lnTo>
                  <a:lnTo>
                    <a:pt x="1318" y="1787"/>
                  </a:lnTo>
                  <a:lnTo>
                    <a:pt x="1320" y="1794"/>
                  </a:lnTo>
                  <a:lnTo>
                    <a:pt x="1321" y="1802"/>
                  </a:lnTo>
                  <a:lnTo>
                    <a:pt x="1322" y="1811"/>
                  </a:lnTo>
                  <a:lnTo>
                    <a:pt x="1322" y="1811"/>
                  </a:lnTo>
                  <a:lnTo>
                    <a:pt x="1321" y="1819"/>
                  </a:lnTo>
                  <a:lnTo>
                    <a:pt x="1320" y="1828"/>
                  </a:lnTo>
                  <a:lnTo>
                    <a:pt x="1318" y="1835"/>
                  </a:lnTo>
                  <a:lnTo>
                    <a:pt x="1315" y="1843"/>
                  </a:lnTo>
                  <a:lnTo>
                    <a:pt x="1312" y="1851"/>
                  </a:lnTo>
                  <a:lnTo>
                    <a:pt x="1308" y="1858"/>
                  </a:lnTo>
                  <a:lnTo>
                    <a:pt x="1303" y="1863"/>
                  </a:lnTo>
                  <a:lnTo>
                    <a:pt x="1297" y="1869"/>
                  </a:lnTo>
                  <a:lnTo>
                    <a:pt x="1291" y="1875"/>
                  </a:lnTo>
                  <a:lnTo>
                    <a:pt x="1286" y="1879"/>
                  </a:lnTo>
                  <a:lnTo>
                    <a:pt x="1278" y="1883"/>
                  </a:lnTo>
                  <a:lnTo>
                    <a:pt x="1271" y="1887"/>
                  </a:lnTo>
                  <a:lnTo>
                    <a:pt x="1263" y="1890"/>
                  </a:lnTo>
                  <a:lnTo>
                    <a:pt x="1256" y="1892"/>
                  </a:lnTo>
                  <a:lnTo>
                    <a:pt x="1247" y="1893"/>
                  </a:lnTo>
                  <a:lnTo>
                    <a:pt x="1239" y="1894"/>
                  </a:lnTo>
                  <a:lnTo>
                    <a:pt x="1055" y="1894"/>
                  </a:lnTo>
                  <a:lnTo>
                    <a:pt x="943" y="2042"/>
                  </a:lnTo>
                  <a:lnTo>
                    <a:pt x="914" y="2080"/>
                  </a:lnTo>
                  <a:lnTo>
                    <a:pt x="876" y="2108"/>
                  </a:lnTo>
                  <a:lnTo>
                    <a:pt x="828" y="2118"/>
                  </a:lnTo>
                  <a:lnTo>
                    <a:pt x="828" y="2118"/>
                  </a:lnTo>
                  <a:lnTo>
                    <a:pt x="780" y="2118"/>
                  </a:lnTo>
                  <a:lnTo>
                    <a:pt x="741" y="2108"/>
                  </a:lnTo>
                  <a:lnTo>
                    <a:pt x="731" y="2099"/>
                  </a:lnTo>
                  <a:lnTo>
                    <a:pt x="721" y="2090"/>
                  </a:lnTo>
                  <a:lnTo>
                    <a:pt x="721" y="2032"/>
                  </a:lnTo>
                  <a:lnTo>
                    <a:pt x="721" y="2032"/>
                  </a:lnTo>
                  <a:lnTo>
                    <a:pt x="982" y="1243"/>
                  </a:lnTo>
                  <a:lnTo>
                    <a:pt x="712" y="1223"/>
                  </a:lnTo>
                  <a:lnTo>
                    <a:pt x="289" y="1175"/>
                  </a:lnTo>
                  <a:lnTo>
                    <a:pt x="289" y="1175"/>
                  </a:lnTo>
                  <a:lnTo>
                    <a:pt x="67" y="1425"/>
                  </a:lnTo>
                  <a:lnTo>
                    <a:pt x="0" y="1387"/>
                  </a:lnTo>
                  <a:lnTo>
                    <a:pt x="67" y="1060"/>
                  </a:lnTo>
                  <a:lnTo>
                    <a:pt x="0" y="732"/>
                  </a:lnTo>
                  <a:lnTo>
                    <a:pt x="67" y="694"/>
                  </a:lnTo>
                  <a:lnTo>
                    <a:pt x="289" y="944"/>
                  </a:lnTo>
                  <a:lnTo>
                    <a:pt x="712" y="895"/>
                  </a:lnTo>
                  <a:lnTo>
                    <a:pt x="982" y="877"/>
                  </a:lnTo>
                  <a:lnTo>
                    <a:pt x="982" y="877"/>
                  </a:lnTo>
                  <a:lnTo>
                    <a:pt x="721" y="88"/>
                  </a:lnTo>
                  <a:lnTo>
                    <a:pt x="721" y="30"/>
                  </a:lnTo>
                  <a:lnTo>
                    <a:pt x="731" y="20"/>
                  </a:lnTo>
                  <a:lnTo>
                    <a:pt x="741" y="10"/>
                  </a:lnTo>
                  <a:lnTo>
                    <a:pt x="780" y="0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876" y="10"/>
                  </a:lnTo>
                  <a:lnTo>
                    <a:pt x="914" y="40"/>
                  </a:lnTo>
                  <a:lnTo>
                    <a:pt x="943" y="78"/>
                  </a:lnTo>
                  <a:lnTo>
                    <a:pt x="943" y="78"/>
                  </a:lnTo>
                  <a:lnTo>
                    <a:pt x="969" y="113"/>
                  </a:lnTo>
                  <a:lnTo>
                    <a:pt x="996" y="150"/>
                  </a:lnTo>
                  <a:lnTo>
                    <a:pt x="1023" y="187"/>
                  </a:lnTo>
                  <a:lnTo>
                    <a:pt x="1050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10998889" y="8950998"/>
              <a:ext cx="737096" cy="189871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5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4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2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1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0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1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2" y="159"/>
                  </a:lnTo>
                  <a:lnTo>
                    <a:pt x="662" y="170"/>
                  </a:lnTo>
                  <a:lnTo>
                    <a:pt x="662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2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1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1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1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1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0" y="510"/>
                  </a:lnTo>
                  <a:lnTo>
                    <a:pt x="723" y="510"/>
                  </a:lnTo>
                  <a:lnTo>
                    <a:pt x="733" y="510"/>
                  </a:lnTo>
                  <a:lnTo>
                    <a:pt x="743" y="512"/>
                  </a:lnTo>
                  <a:lnTo>
                    <a:pt x="753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3" y="612"/>
                  </a:lnTo>
                  <a:lnTo>
                    <a:pt x="743" y="615"/>
                  </a:lnTo>
                  <a:lnTo>
                    <a:pt x="733" y="617"/>
                  </a:lnTo>
                  <a:lnTo>
                    <a:pt x="682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89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1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5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2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7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0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6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1443" y="434"/>
                  </a:moveTo>
                  <a:lnTo>
                    <a:pt x="1126" y="434"/>
                  </a:lnTo>
                  <a:lnTo>
                    <a:pt x="1126" y="279"/>
                  </a:lnTo>
                  <a:lnTo>
                    <a:pt x="1443" y="279"/>
                  </a:lnTo>
                  <a:lnTo>
                    <a:pt x="1443" y="434"/>
                  </a:lnTo>
                  <a:close/>
                  <a:moveTo>
                    <a:pt x="1790" y="713"/>
                  </a:moveTo>
                  <a:lnTo>
                    <a:pt x="1559" y="713"/>
                  </a:lnTo>
                  <a:lnTo>
                    <a:pt x="1559" y="279"/>
                  </a:lnTo>
                  <a:lnTo>
                    <a:pt x="1790" y="279"/>
                  </a:lnTo>
                  <a:lnTo>
                    <a:pt x="1790" y="713"/>
                  </a:lnTo>
                  <a:close/>
                  <a:moveTo>
                    <a:pt x="2070" y="713"/>
                  </a:moveTo>
                  <a:lnTo>
                    <a:pt x="1839" y="713"/>
                  </a:lnTo>
                  <a:lnTo>
                    <a:pt x="1839" y="279"/>
                  </a:lnTo>
                  <a:lnTo>
                    <a:pt x="2070" y="279"/>
                  </a:lnTo>
                  <a:lnTo>
                    <a:pt x="2070" y="713"/>
                  </a:lnTo>
                  <a:close/>
                  <a:moveTo>
                    <a:pt x="250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02" y="279"/>
                  </a:lnTo>
                  <a:lnTo>
                    <a:pt x="2502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7583609" y="8890960"/>
              <a:ext cx="522684" cy="306430"/>
            </a:xfrm>
            <a:custGeom>
              <a:avLst/>
              <a:gdLst/>
              <a:ahLst/>
              <a:cxnLst/>
              <a:rect l="l" t="t" r="r" b="b"/>
              <a:pathLst>
                <a:path w="2503" h="1467" extrusionOk="0">
                  <a:moveTo>
                    <a:pt x="2455" y="972"/>
                  </a:moveTo>
                  <a:lnTo>
                    <a:pt x="2455" y="943"/>
                  </a:lnTo>
                  <a:lnTo>
                    <a:pt x="2455" y="913"/>
                  </a:lnTo>
                  <a:lnTo>
                    <a:pt x="2455" y="883"/>
                  </a:lnTo>
                  <a:lnTo>
                    <a:pt x="2455" y="853"/>
                  </a:lnTo>
                  <a:lnTo>
                    <a:pt x="2455" y="824"/>
                  </a:lnTo>
                  <a:lnTo>
                    <a:pt x="2455" y="794"/>
                  </a:lnTo>
                  <a:lnTo>
                    <a:pt x="2455" y="764"/>
                  </a:lnTo>
                  <a:lnTo>
                    <a:pt x="2455" y="734"/>
                  </a:lnTo>
                  <a:lnTo>
                    <a:pt x="2455" y="719"/>
                  </a:lnTo>
                  <a:lnTo>
                    <a:pt x="2455" y="706"/>
                  </a:lnTo>
                  <a:lnTo>
                    <a:pt x="2453" y="696"/>
                  </a:lnTo>
                  <a:lnTo>
                    <a:pt x="2450" y="686"/>
                  </a:lnTo>
                  <a:lnTo>
                    <a:pt x="2446" y="678"/>
                  </a:lnTo>
                  <a:lnTo>
                    <a:pt x="2439" y="668"/>
                  </a:lnTo>
                  <a:lnTo>
                    <a:pt x="2432" y="656"/>
                  </a:lnTo>
                  <a:lnTo>
                    <a:pt x="2421" y="642"/>
                  </a:lnTo>
                  <a:lnTo>
                    <a:pt x="2382" y="591"/>
                  </a:lnTo>
                  <a:lnTo>
                    <a:pt x="2343" y="542"/>
                  </a:lnTo>
                  <a:lnTo>
                    <a:pt x="2304" y="491"/>
                  </a:lnTo>
                  <a:lnTo>
                    <a:pt x="2265" y="440"/>
                  </a:lnTo>
                  <a:lnTo>
                    <a:pt x="2256" y="428"/>
                  </a:lnTo>
                  <a:lnTo>
                    <a:pt x="2248" y="418"/>
                  </a:lnTo>
                  <a:lnTo>
                    <a:pt x="2241" y="410"/>
                  </a:lnTo>
                  <a:lnTo>
                    <a:pt x="2232" y="404"/>
                  </a:lnTo>
                  <a:lnTo>
                    <a:pt x="2224" y="400"/>
                  </a:lnTo>
                  <a:lnTo>
                    <a:pt x="2212" y="397"/>
                  </a:lnTo>
                  <a:lnTo>
                    <a:pt x="2198" y="396"/>
                  </a:lnTo>
                  <a:lnTo>
                    <a:pt x="2181" y="396"/>
                  </a:lnTo>
                  <a:lnTo>
                    <a:pt x="2130" y="396"/>
                  </a:lnTo>
                  <a:lnTo>
                    <a:pt x="2079" y="396"/>
                  </a:lnTo>
                  <a:lnTo>
                    <a:pt x="2027" y="396"/>
                  </a:lnTo>
                  <a:lnTo>
                    <a:pt x="1976" y="396"/>
                  </a:lnTo>
                  <a:lnTo>
                    <a:pt x="1925" y="396"/>
                  </a:lnTo>
                  <a:lnTo>
                    <a:pt x="1873" y="396"/>
                  </a:lnTo>
                  <a:lnTo>
                    <a:pt x="1822" y="396"/>
                  </a:lnTo>
                  <a:lnTo>
                    <a:pt x="1771" y="396"/>
                  </a:lnTo>
                  <a:lnTo>
                    <a:pt x="1771" y="353"/>
                  </a:lnTo>
                  <a:lnTo>
                    <a:pt x="1771" y="311"/>
                  </a:lnTo>
                  <a:lnTo>
                    <a:pt x="1771" y="268"/>
                  </a:lnTo>
                  <a:lnTo>
                    <a:pt x="1771" y="226"/>
                  </a:lnTo>
                  <a:lnTo>
                    <a:pt x="1771" y="183"/>
                  </a:lnTo>
                  <a:lnTo>
                    <a:pt x="1771" y="141"/>
                  </a:lnTo>
                  <a:lnTo>
                    <a:pt x="1771" y="98"/>
                  </a:lnTo>
                  <a:lnTo>
                    <a:pt x="1771" y="56"/>
                  </a:lnTo>
                  <a:lnTo>
                    <a:pt x="1771" y="44"/>
                  </a:lnTo>
                  <a:lnTo>
                    <a:pt x="1771" y="33"/>
                  </a:lnTo>
                  <a:lnTo>
                    <a:pt x="1770" y="24"/>
                  </a:lnTo>
                  <a:lnTo>
                    <a:pt x="1769" y="16"/>
                  </a:lnTo>
                  <a:lnTo>
                    <a:pt x="1766" y="10"/>
                  </a:lnTo>
                  <a:lnTo>
                    <a:pt x="1760" y="5"/>
                  </a:lnTo>
                  <a:lnTo>
                    <a:pt x="1753" y="2"/>
                  </a:lnTo>
                  <a:lnTo>
                    <a:pt x="1742" y="0"/>
                  </a:lnTo>
                  <a:lnTo>
                    <a:pt x="1642" y="0"/>
                  </a:lnTo>
                  <a:lnTo>
                    <a:pt x="1543" y="0"/>
                  </a:lnTo>
                  <a:lnTo>
                    <a:pt x="1444" y="0"/>
                  </a:lnTo>
                  <a:lnTo>
                    <a:pt x="1345" y="0"/>
                  </a:lnTo>
                  <a:lnTo>
                    <a:pt x="1246" y="0"/>
                  </a:lnTo>
                  <a:lnTo>
                    <a:pt x="1146" y="0"/>
                  </a:lnTo>
                  <a:lnTo>
                    <a:pt x="1047" y="0"/>
                  </a:lnTo>
                  <a:lnTo>
                    <a:pt x="948" y="0"/>
                  </a:lnTo>
                  <a:lnTo>
                    <a:pt x="849" y="0"/>
                  </a:lnTo>
                  <a:lnTo>
                    <a:pt x="749" y="0"/>
                  </a:lnTo>
                  <a:lnTo>
                    <a:pt x="650" y="0"/>
                  </a:lnTo>
                  <a:lnTo>
                    <a:pt x="551" y="0"/>
                  </a:lnTo>
                  <a:lnTo>
                    <a:pt x="452" y="0"/>
                  </a:lnTo>
                  <a:lnTo>
                    <a:pt x="353" y="0"/>
                  </a:lnTo>
                  <a:lnTo>
                    <a:pt x="253" y="0"/>
                  </a:lnTo>
                  <a:lnTo>
                    <a:pt x="154" y="0"/>
                  </a:lnTo>
                  <a:lnTo>
                    <a:pt x="147" y="0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2" y="7"/>
                  </a:lnTo>
                  <a:lnTo>
                    <a:pt x="129" y="12"/>
                  </a:lnTo>
                  <a:lnTo>
                    <a:pt x="127" y="16"/>
                  </a:lnTo>
                  <a:lnTo>
                    <a:pt x="126" y="23"/>
                  </a:lnTo>
                  <a:lnTo>
                    <a:pt x="124" y="29"/>
                  </a:lnTo>
                  <a:lnTo>
                    <a:pt x="124" y="148"/>
                  </a:lnTo>
                  <a:lnTo>
                    <a:pt x="124" y="265"/>
                  </a:lnTo>
                  <a:lnTo>
                    <a:pt x="124" y="383"/>
                  </a:lnTo>
                  <a:lnTo>
                    <a:pt x="124" y="501"/>
                  </a:lnTo>
                  <a:lnTo>
                    <a:pt x="124" y="618"/>
                  </a:lnTo>
                  <a:lnTo>
                    <a:pt x="124" y="737"/>
                  </a:lnTo>
                  <a:lnTo>
                    <a:pt x="124" y="855"/>
                  </a:lnTo>
                  <a:lnTo>
                    <a:pt x="124" y="972"/>
                  </a:lnTo>
                  <a:lnTo>
                    <a:pt x="93" y="972"/>
                  </a:lnTo>
                  <a:lnTo>
                    <a:pt x="62" y="972"/>
                  </a:lnTo>
                  <a:lnTo>
                    <a:pt x="31" y="972"/>
                  </a:lnTo>
                  <a:lnTo>
                    <a:pt x="0" y="972"/>
                  </a:lnTo>
                  <a:lnTo>
                    <a:pt x="0" y="1026"/>
                  </a:lnTo>
                  <a:lnTo>
                    <a:pt x="0" y="1079"/>
                  </a:lnTo>
                  <a:lnTo>
                    <a:pt x="0" y="1131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10" y="1203"/>
                  </a:lnTo>
                  <a:lnTo>
                    <a:pt x="18" y="1203"/>
                  </a:lnTo>
                  <a:lnTo>
                    <a:pt x="65" y="1203"/>
                  </a:lnTo>
                  <a:lnTo>
                    <a:pt x="110" y="1203"/>
                  </a:lnTo>
                  <a:lnTo>
                    <a:pt x="157" y="1203"/>
                  </a:lnTo>
                  <a:lnTo>
                    <a:pt x="202" y="1203"/>
                  </a:lnTo>
                  <a:lnTo>
                    <a:pt x="202" y="1208"/>
                  </a:lnTo>
                  <a:lnTo>
                    <a:pt x="202" y="1211"/>
                  </a:lnTo>
                  <a:lnTo>
                    <a:pt x="204" y="1236"/>
                  </a:lnTo>
                  <a:lnTo>
                    <a:pt x="208" y="1262"/>
                  </a:lnTo>
                  <a:lnTo>
                    <a:pt x="214" y="1287"/>
                  </a:lnTo>
                  <a:lnTo>
                    <a:pt x="222" y="1310"/>
                  </a:lnTo>
                  <a:lnTo>
                    <a:pt x="234" y="1332"/>
                  </a:lnTo>
                  <a:lnTo>
                    <a:pt x="246" y="1354"/>
                  </a:lnTo>
                  <a:lnTo>
                    <a:pt x="261" y="1374"/>
                  </a:lnTo>
                  <a:lnTo>
                    <a:pt x="278" y="1392"/>
                  </a:lnTo>
                  <a:lnTo>
                    <a:pt x="296" y="1409"/>
                  </a:lnTo>
                  <a:lnTo>
                    <a:pt x="316" y="1423"/>
                  </a:lnTo>
                  <a:lnTo>
                    <a:pt x="337" y="1436"/>
                  </a:lnTo>
                  <a:lnTo>
                    <a:pt x="360" y="1447"/>
                  </a:lnTo>
                  <a:lnTo>
                    <a:pt x="382" y="1456"/>
                  </a:lnTo>
                  <a:lnTo>
                    <a:pt x="408" y="1463"/>
                  </a:lnTo>
                  <a:lnTo>
                    <a:pt x="433" y="1466"/>
                  </a:lnTo>
                  <a:lnTo>
                    <a:pt x="459" y="1467"/>
                  </a:lnTo>
                  <a:lnTo>
                    <a:pt x="475" y="1467"/>
                  </a:lnTo>
                  <a:lnTo>
                    <a:pt x="490" y="1466"/>
                  </a:lnTo>
                  <a:lnTo>
                    <a:pt x="504" y="1463"/>
                  </a:lnTo>
                  <a:lnTo>
                    <a:pt x="520" y="1460"/>
                  </a:lnTo>
                  <a:lnTo>
                    <a:pt x="534" y="1457"/>
                  </a:lnTo>
                  <a:lnTo>
                    <a:pt x="547" y="1451"/>
                  </a:lnTo>
                  <a:lnTo>
                    <a:pt x="561" y="1447"/>
                  </a:lnTo>
                  <a:lnTo>
                    <a:pt x="574" y="1440"/>
                  </a:lnTo>
                  <a:lnTo>
                    <a:pt x="587" y="1433"/>
                  </a:lnTo>
                  <a:lnTo>
                    <a:pt x="599" y="1426"/>
                  </a:lnTo>
                  <a:lnTo>
                    <a:pt x="611" y="1417"/>
                  </a:lnTo>
                  <a:lnTo>
                    <a:pt x="622" y="1409"/>
                  </a:lnTo>
                  <a:lnTo>
                    <a:pt x="633" y="1400"/>
                  </a:lnTo>
                  <a:lnTo>
                    <a:pt x="643" y="1389"/>
                  </a:lnTo>
                  <a:lnTo>
                    <a:pt x="653" y="1379"/>
                  </a:lnTo>
                  <a:lnTo>
                    <a:pt x="663" y="1368"/>
                  </a:lnTo>
                  <a:lnTo>
                    <a:pt x="672" y="1379"/>
                  </a:lnTo>
                  <a:lnTo>
                    <a:pt x="681" y="1389"/>
                  </a:lnTo>
                  <a:lnTo>
                    <a:pt x="691" y="1400"/>
                  </a:lnTo>
                  <a:lnTo>
                    <a:pt x="703" y="1409"/>
                  </a:lnTo>
                  <a:lnTo>
                    <a:pt x="714" y="1417"/>
                  </a:lnTo>
                  <a:lnTo>
                    <a:pt x="725" y="1426"/>
                  </a:lnTo>
                  <a:lnTo>
                    <a:pt x="738" y="1433"/>
                  </a:lnTo>
                  <a:lnTo>
                    <a:pt x="751" y="1440"/>
                  </a:lnTo>
                  <a:lnTo>
                    <a:pt x="764" y="1447"/>
                  </a:lnTo>
                  <a:lnTo>
                    <a:pt x="778" y="1451"/>
                  </a:lnTo>
                  <a:lnTo>
                    <a:pt x="791" y="1457"/>
                  </a:lnTo>
                  <a:lnTo>
                    <a:pt x="805" y="1460"/>
                  </a:lnTo>
                  <a:lnTo>
                    <a:pt x="820" y="1463"/>
                  </a:lnTo>
                  <a:lnTo>
                    <a:pt x="835" y="1466"/>
                  </a:lnTo>
                  <a:lnTo>
                    <a:pt x="850" y="1467"/>
                  </a:lnTo>
                  <a:lnTo>
                    <a:pt x="866" y="1467"/>
                  </a:lnTo>
                  <a:lnTo>
                    <a:pt x="891" y="1466"/>
                  </a:lnTo>
                  <a:lnTo>
                    <a:pt x="917" y="1463"/>
                  </a:lnTo>
                  <a:lnTo>
                    <a:pt x="942" y="1456"/>
                  </a:lnTo>
                  <a:lnTo>
                    <a:pt x="965" y="1447"/>
                  </a:lnTo>
                  <a:lnTo>
                    <a:pt x="988" y="1436"/>
                  </a:lnTo>
                  <a:lnTo>
                    <a:pt x="1009" y="1423"/>
                  </a:lnTo>
                  <a:lnTo>
                    <a:pt x="1029" y="1409"/>
                  </a:lnTo>
                  <a:lnTo>
                    <a:pt x="1047" y="1392"/>
                  </a:lnTo>
                  <a:lnTo>
                    <a:pt x="1064" y="1374"/>
                  </a:lnTo>
                  <a:lnTo>
                    <a:pt x="1078" y="1354"/>
                  </a:lnTo>
                  <a:lnTo>
                    <a:pt x="1091" y="1332"/>
                  </a:lnTo>
                  <a:lnTo>
                    <a:pt x="1102" y="1310"/>
                  </a:lnTo>
                  <a:lnTo>
                    <a:pt x="1111" y="1287"/>
                  </a:lnTo>
                  <a:lnTo>
                    <a:pt x="1117" y="1262"/>
                  </a:lnTo>
                  <a:lnTo>
                    <a:pt x="1121" y="1236"/>
                  </a:lnTo>
                  <a:lnTo>
                    <a:pt x="1122" y="1211"/>
                  </a:lnTo>
                  <a:lnTo>
                    <a:pt x="1122" y="1208"/>
                  </a:lnTo>
                  <a:lnTo>
                    <a:pt x="1122" y="1203"/>
                  </a:lnTo>
                  <a:lnTo>
                    <a:pt x="1210" y="1203"/>
                  </a:lnTo>
                  <a:lnTo>
                    <a:pt x="1297" y="1203"/>
                  </a:lnTo>
                  <a:lnTo>
                    <a:pt x="1384" y="1203"/>
                  </a:lnTo>
                  <a:lnTo>
                    <a:pt x="1472" y="1203"/>
                  </a:lnTo>
                  <a:lnTo>
                    <a:pt x="1559" y="1203"/>
                  </a:lnTo>
                  <a:lnTo>
                    <a:pt x="1647" y="1203"/>
                  </a:lnTo>
                  <a:lnTo>
                    <a:pt x="1735" y="1203"/>
                  </a:lnTo>
                  <a:lnTo>
                    <a:pt x="1821" y="1203"/>
                  </a:lnTo>
                  <a:lnTo>
                    <a:pt x="1821" y="1208"/>
                  </a:lnTo>
                  <a:lnTo>
                    <a:pt x="1821" y="1211"/>
                  </a:lnTo>
                  <a:lnTo>
                    <a:pt x="1822" y="1236"/>
                  </a:lnTo>
                  <a:lnTo>
                    <a:pt x="1827" y="1262"/>
                  </a:lnTo>
                  <a:lnTo>
                    <a:pt x="1832" y="1287"/>
                  </a:lnTo>
                  <a:lnTo>
                    <a:pt x="1842" y="1310"/>
                  </a:lnTo>
                  <a:lnTo>
                    <a:pt x="1852" y="1332"/>
                  </a:lnTo>
                  <a:lnTo>
                    <a:pt x="1865" y="1354"/>
                  </a:lnTo>
                  <a:lnTo>
                    <a:pt x="1881" y="1374"/>
                  </a:lnTo>
                  <a:lnTo>
                    <a:pt x="1896" y="1392"/>
                  </a:lnTo>
                  <a:lnTo>
                    <a:pt x="1915" y="1409"/>
                  </a:lnTo>
                  <a:lnTo>
                    <a:pt x="1934" y="1423"/>
                  </a:lnTo>
                  <a:lnTo>
                    <a:pt x="1956" y="1436"/>
                  </a:lnTo>
                  <a:lnTo>
                    <a:pt x="1978" y="1447"/>
                  </a:lnTo>
                  <a:lnTo>
                    <a:pt x="2002" y="1456"/>
                  </a:lnTo>
                  <a:lnTo>
                    <a:pt x="2027" y="1463"/>
                  </a:lnTo>
                  <a:lnTo>
                    <a:pt x="2052" y="1466"/>
                  </a:lnTo>
                  <a:lnTo>
                    <a:pt x="2079" y="1467"/>
                  </a:lnTo>
                  <a:lnTo>
                    <a:pt x="2105" y="1466"/>
                  </a:lnTo>
                  <a:lnTo>
                    <a:pt x="2130" y="1463"/>
                  </a:lnTo>
                  <a:lnTo>
                    <a:pt x="2156" y="1456"/>
                  </a:lnTo>
                  <a:lnTo>
                    <a:pt x="2178" y="1447"/>
                  </a:lnTo>
                  <a:lnTo>
                    <a:pt x="2201" y="1436"/>
                  </a:lnTo>
                  <a:lnTo>
                    <a:pt x="2222" y="1423"/>
                  </a:lnTo>
                  <a:lnTo>
                    <a:pt x="2242" y="1409"/>
                  </a:lnTo>
                  <a:lnTo>
                    <a:pt x="2260" y="1392"/>
                  </a:lnTo>
                  <a:lnTo>
                    <a:pt x="2277" y="1374"/>
                  </a:lnTo>
                  <a:lnTo>
                    <a:pt x="2292" y="1354"/>
                  </a:lnTo>
                  <a:lnTo>
                    <a:pt x="2304" y="1332"/>
                  </a:lnTo>
                  <a:lnTo>
                    <a:pt x="2316" y="1310"/>
                  </a:lnTo>
                  <a:lnTo>
                    <a:pt x="2324" y="1287"/>
                  </a:lnTo>
                  <a:lnTo>
                    <a:pt x="2330" y="1262"/>
                  </a:lnTo>
                  <a:lnTo>
                    <a:pt x="2334" y="1236"/>
                  </a:lnTo>
                  <a:lnTo>
                    <a:pt x="2336" y="1211"/>
                  </a:lnTo>
                  <a:lnTo>
                    <a:pt x="2336" y="1208"/>
                  </a:lnTo>
                  <a:lnTo>
                    <a:pt x="2336" y="1203"/>
                  </a:lnTo>
                  <a:lnTo>
                    <a:pt x="2370" y="1203"/>
                  </a:lnTo>
                  <a:lnTo>
                    <a:pt x="2405" y="1203"/>
                  </a:lnTo>
                  <a:lnTo>
                    <a:pt x="2439" y="1203"/>
                  </a:lnTo>
                  <a:lnTo>
                    <a:pt x="2474" y="1203"/>
                  </a:lnTo>
                  <a:lnTo>
                    <a:pt x="2483" y="1203"/>
                  </a:lnTo>
                  <a:lnTo>
                    <a:pt x="2493" y="1201"/>
                  </a:lnTo>
                  <a:lnTo>
                    <a:pt x="2496" y="1199"/>
                  </a:lnTo>
                  <a:lnTo>
                    <a:pt x="2500" y="1195"/>
                  </a:lnTo>
                  <a:lnTo>
                    <a:pt x="2501" y="1191"/>
                  </a:lnTo>
                  <a:lnTo>
                    <a:pt x="2503" y="1185"/>
                  </a:lnTo>
                  <a:lnTo>
                    <a:pt x="2503" y="1131"/>
                  </a:lnTo>
                  <a:lnTo>
                    <a:pt x="2503" y="1079"/>
                  </a:lnTo>
                  <a:lnTo>
                    <a:pt x="2503" y="1026"/>
                  </a:lnTo>
                  <a:lnTo>
                    <a:pt x="2503" y="972"/>
                  </a:lnTo>
                  <a:lnTo>
                    <a:pt x="2491" y="972"/>
                  </a:lnTo>
                  <a:lnTo>
                    <a:pt x="2479" y="972"/>
                  </a:lnTo>
                  <a:lnTo>
                    <a:pt x="2467" y="972"/>
                  </a:lnTo>
                  <a:lnTo>
                    <a:pt x="2455" y="972"/>
                  </a:lnTo>
                  <a:close/>
                  <a:moveTo>
                    <a:pt x="2002" y="780"/>
                  </a:moveTo>
                  <a:lnTo>
                    <a:pt x="2002" y="753"/>
                  </a:lnTo>
                  <a:lnTo>
                    <a:pt x="2002" y="724"/>
                  </a:lnTo>
                  <a:lnTo>
                    <a:pt x="2002" y="698"/>
                  </a:lnTo>
                  <a:lnTo>
                    <a:pt x="2002" y="669"/>
                  </a:lnTo>
                  <a:lnTo>
                    <a:pt x="2002" y="642"/>
                  </a:lnTo>
                  <a:lnTo>
                    <a:pt x="2002" y="614"/>
                  </a:lnTo>
                  <a:lnTo>
                    <a:pt x="2002" y="587"/>
                  </a:lnTo>
                  <a:lnTo>
                    <a:pt x="2002" y="559"/>
                  </a:lnTo>
                  <a:lnTo>
                    <a:pt x="2038" y="559"/>
                  </a:lnTo>
                  <a:lnTo>
                    <a:pt x="2075" y="559"/>
                  </a:lnTo>
                  <a:lnTo>
                    <a:pt x="2110" y="559"/>
                  </a:lnTo>
                  <a:lnTo>
                    <a:pt x="2147" y="559"/>
                  </a:lnTo>
                  <a:lnTo>
                    <a:pt x="2167" y="587"/>
                  </a:lnTo>
                  <a:lnTo>
                    <a:pt x="2188" y="614"/>
                  </a:lnTo>
                  <a:lnTo>
                    <a:pt x="2208" y="642"/>
                  </a:lnTo>
                  <a:lnTo>
                    <a:pt x="2229" y="669"/>
                  </a:lnTo>
                  <a:lnTo>
                    <a:pt x="2249" y="698"/>
                  </a:lnTo>
                  <a:lnTo>
                    <a:pt x="2269" y="724"/>
                  </a:lnTo>
                  <a:lnTo>
                    <a:pt x="2290" y="753"/>
                  </a:lnTo>
                  <a:lnTo>
                    <a:pt x="2310" y="780"/>
                  </a:lnTo>
                  <a:lnTo>
                    <a:pt x="2272" y="780"/>
                  </a:lnTo>
                  <a:lnTo>
                    <a:pt x="2233" y="780"/>
                  </a:lnTo>
                  <a:lnTo>
                    <a:pt x="2195" y="780"/>
                  </a:lnTo>
                  <a:lnTo>
                    <a:pt x="2157" y="780"/>
                  </a:lnTo>
                  <a:lnTo>
                    <a:pt x="2117" y="780"/>
                  </a:lnTo>
                  <a:lnTo>
                    <a:pt x="2079" y="780"/>
                  </a:lnTo>
                  <a:lnTo>
                    <a:pt x="2041" y="780"/>
                  </a:lnTo>
                  <a:lnTo>
                    <a:pt x="2002" y="780"/>
                  </a:lnTo>
                  <a:close/>
                  <a:moveTo>
                    <a:pt x="2079" y="1133"/>
                  </a:moveTo>
                  <a:lnTo>
                    <a:pt x="2086" y="1133"/>
                  </a:lnTo>
                  <a:lnTo>
                    <a:pt x="2095" y="1134"/>
                  </a:lnTo>
                  <a:lnTo>
                    <a:pt x="2102" y="1135"/>
                  </a:lnTo>
                  <a:lnTo>
                    <a:pt x="2109" y="1138"/>
                  </a:lnTo>
                  <a:lnTo>
                    <a:pt x="2116" y="1141"/>
                  </a:lnTo>
                  <a:lnTo>
                    <a:pt x="2123" y="1145"/>
                  </a:lnTo>
                  <a:lnTo>
                    <a:pt x="2129" y="1150"/>
                  </a:lnTo>
                  <a:lnTo>
                    <a:pt x="2134" y="1155"/>
                  </a:lnTo>
                  <a:lnTo>
                    <a:pt x="2139" y="1161"/>
                  </a:lnTo>
                  <a:lnTo>
                    <a:pt x="2143" y="1167"/>
                  </a:lnTo>
                  <a:lnTo>
                    <a:pt x="2147" y="1174"/>
                  </a:lnTo>
                  <a:lnTo>
                    <a:pt x="2151" y="1179"/>
                  </a:lnTo>
                  <a:lnTo>
                    <a:pt x="2153" y="1186"/>
                  </a:lnTo>
                  <a:lnTo>
                    <a:pt x="2156" y="1195"/>
                  </a:lnTo>
                  <a:lnTo>
                    <a:pt x="2157" y="1202"/>
                  </a:lnTo>
                  <a:lnTo>
                    <a:pt x="2157" y="1211"/>
                  </a:lnTo>
                  <a:lnTo>
                    <a:pt x="2157" y="1218"/>
                  </a:lnTo>
                  <a:lnTo>
                    <a:pt x="2156" y="1226"/>
                  </a:lnTo>
                  <a:lnTo>
                    <a:pt x="2153" y="1233"/>
                  </a:lnTo>
                  <a:lnTo>
                    <a:pt x="2151" y="1240"/>
                  </a:lnTo>
                  <a:lnTo>
                    <a:pt x="2147" y="1247"/>
                  </a:lnTo>
                  <a:lnTo>
                    <a:pt x="2143" y="1254"/>
                  </a:lnTo>
                  <a:lnTo>
                    <a:pt x="2139" y="1260"/>
                  </a:lnTo>
                  <a:lnTo>
                    <a:pt x="2134" y="1266"/>
                  </a:lnTo>
                  <a:lnTo>
                    <a:pt x="2129" y="1270"/>
                  </a:lnTo>
                  <a:lnTo>
                    <a:pt x="2123" y="1276"/>
                  </a:lnTo>
                  <a:lnTo>
                    <a:pt x="2116" y="1279"/>
                  </a:lnTo>
                  <a:lnTo>
                    <a:pt x="2109" y="1283"/>
                  </a:lnTo>
                  <a:lnTo>
                    <a:pt x="2102" y="1286"/>
                  </a:lnTo>
                  <a:lnTo>
                    <a:pt x="2095" y="1287"/>
                  </a:lnTo>
                  <a:lnTo>
                    <a:pt x="2086" y="1288"/>
                  </a:lnTo>
                  <a:lnTo>
                    <a:pt x="2079" y="1288"/>
                  </a:lnTo>
                  <a:lnTo>
                    <a:pt x="2070" y="1288"/>
                  </a:lnTo>
                  <a:lnTo>
                    <a:pt x="2063" y="1287"/>
                  </a:lnTo>
                  <a:lnTo>
                    <a:pt x="2055" y="1286"/>
                  </a:lnTo>
                  <a:lnTo>
                    <a:pt x="2048" y="1283"/>
                  </a:lnTo>
                  <a:lnTo>
                    <a:pt x="2041" y="1279"/>
                  </a:lnTo>
                  <a:lnTo>
                    <a:pt x="2035" y="1276"/>
                  </a:lnTo>
                  <a:lnTo>
                    <a:pt x="2029" y="1270"/>
                  </a:lnTo>
                  <a:lnTo>
                    <a:pt x="2024" y="1266"/>
                  </a:lnTo>
                  <a:lnTo>
                    <a:pt x="2018" y="1260"/>
                  </a:lnTo>
                  <a:lnTo>
                    <a:pt x="2014" y="1254"/>
                  </a:lnTo>
                  <a:lnTo>
                    <a:pt x="2010" y="1247"/>
                  </a:lnTo>
                  <a:lnTo>
                    <a:pt x="2007" y="1240"/>
                  </a:lnTo>
                  <a:lnTo>
                    <a:pt x="2004" y="1233"/>
                  </a:lnTo>
                  <a:lnTo>
                    <a:pt x="2002" y="1226"/>
                  </a:lnTo>
                  <a:lnTo>
                    <a:pt x="2001" y="1218"/>
                  </a:lnTo>
                  <a:lnTo>
                    <a:pt x="2000" y="1211"/>
                  </a:lnTo>
                  <a:lnTo>
                    <a:pt x="2001" y="1202"/>
                  </a:lnTo>
                  <a:lnTo>
                    <a:pt x="2002" y="1195"/>
                  </a:lnTo>
                  <a:lnTo>
                    <a:pt x="2004" y="1186"/>
                  </a:lnTo>
                  <a:lnTo>
                    <a:pt x="2007" y="1179"/>
                  </a:lnTo>
                  <a:lnTo>
                    <a:pt x="2010" y="1174"/>
                  </a:lnTo>
                  <a:lnTo>
                    <a:pt x="2014" y="1167"/>
                  </a:lnTo>
                  <a:lnTo>
                    <a:pt x="2018" y="1161"/>
                  </a:lnTo>
                  <a:lnTo>
                    <a:pt x="2024" y="1155"/>
                  </a:lnTo>
                  <a:lnTo>
                    <a:pt x="2029" y="1150"/>
                  </a:lnTo>
                  <a:lnTo>
                    <a:pt x="2035" y="1145"/>
                  </a:lnTo>
                  <a:lnTo>
                    <a:pt x="2041" y="1141"/>
                  </a:lnTo>
                  <a:lnTo>
                    <a:pt x="2048" y="1138"/>
                  </a:lnTo>
                  <a:lnTo>
                    <a:pt x="2055" y="1135"/>
                  </a:lnTo>
                  <a:lnTo>
                    <a:pt x="2063" y="1134"/>
                  </a:lnTo>
                  <a:lnTo>
                    <a:pt x="2070" y="1133"/>
                  </a:lnTo>
                  <a:lnTo>
                    <a:pt x="2079" y="1133"/>
                  </a:lnTo>
                  <a:close/>
                  <a:moveTo>
                    <a:pt x="459" y="1133"/>
                  </a:moveTo>
                  <a:lnTo>
                    <a:pt x="467" y="1133"/>
                  </a:lnTo>
                  <a:lnTo>
                    <a:pt x="475" y="1134"/>
                  </a:lnTo>
                  <a:lnTo>
                    <a:pt x="483" y="1135"/>
                  </a:lnTo>
                  <a:lnTo>
                    <a:pt x="490" y="1138"/>
                  </a:lnTo>
                  <a:lnTo>
                    <a:pt x="497" y="1141"/>
                  </a:lnTo>
                  <a:lnTo>
                    <a:pt x="503" y="1145"/>
                  </a:lnTo>
                  <a:lnTo>
                    <a:pt x="509" y="1150"/>
                  </a:lnTo>
                  <a:lnTo>
                    <a:pt x="514" y="1155"/>
                  </a:lnTo>
                  <a:lnTo>
                    <a:pt x="520" y="1161"/>
                  </a:lnTo>
                  <a:lnTo>
                    <a:pt x="524" y="1167"/>
                  </a:lnTo>
                  <a:lnTo>
                    <a:pt x="528" y="1174"/>
                  </a:lnTo>
                  <a:lnTo>
                    <a:pt x="531" y="1179"/>
                  </a:lnTo>
                  <a:lnTo>
                    <a:pt x="534" y="1186"/>
                  </a:lnTo>
                  <a:lnTo>
                    <a:pt x="535" y="1195"/>
                  </a:lnTo>
                  <a:lnTo>
                    <a:pt x="537" y="1202"/>
                  </a:lnTo>
                  <a:lnTo>
                    <a:pt x="538" y="1211"/>
                  </a:lnTo>
                  <a:lnTo>
                    <a:pt x="537" y="1218"/>
                  </a:lnTo>
                  <a:lnTo>
                    <a:pt x="535" y="1226"/>
                  </a:lnTo>
                  <a:lnTo>
                    <a:pt x="534" y="1233"/>
                  </a:lnTo>
                  <a:lnTo>
                    <a:pt x="531" y="1240"/>
                  </a:lnTo>
                  <a:lnTo>
                    <a:pt x="528" y="1247"/>
                  </a:lnTo>
                  <a:lnTo>
                    <a:pt x="524" y="1254"/>
                  </a:lnTo>
                  <a:lnTo>
                    <a:pt x="520" y="1260"/>
                  </a:lnTo>
                  <a:lnTo>
                    <a:pt x="514" y="1266"/>
                  </a:lnTo>
                  <a:lnTo>
                    <a:pt x="509" y="1270"/>
                  </a:lnTo>
                  <a:lnTo>
                    <a:pt x="503" y="1276"/>
                  </a:lnTo>
                  <a:lnTo>
                    <a:pt x="497" y="1279"/>
                  </a:lnTo>
                  <a:lnTo>
                    <a:pt x="490" y="1283"/>
                  </a:lnTo>
                  <a:lnTo>
                    <a:pt x="483" y="1286"/>
                  </a:lnTo>
                  <a:lnTo>
                    <a:pt x="475" y="1287"/>
                  </a:lnTo>
                  <a:lnTo>
                    <a:pt x="467" y="1288"/>
                  </a:lnTo>
                  <a:lnTo>
                    <a:pt x="459" y="1288"/>
                  </a:lnTo>
                  <a:lnTo>
                    <a:pt x="452" y="1288"/>
                  </a:lnTo>
                  <a:lnTo>
                    <a:pt x="443" y="1287"/>
                  </a:lnTo>
                  <a:lnTo>
                    <a:pt x="436" y="1286"/>
                  </a:lnTo>
                  <a:lnTo>
                    <a:pt x="429" y="1283"/>
                  </a:lnTo>
                  <a:lnTo>
                    <a:pt x="422" y="1279"/>
                  </a:lnTo>
                  <a:lnTo>
                    <a:pt x="415" y="1276"/>
                  </a:lnTo>
                  <a:lnTo>
                    <a:pt x="409" y="1270"/>
                  </a:lnTo>
                  <a:lnTo>
                    <a:pt x="404" y="1266"/>
                  </a:lnTo>
                  <a:lnTo>
                    <a:pt x="399" y="1260"/>
                  </a:lnTo>
                  <a:lnTo>
                    <a:pt x="395" y="1254"/>
                  </a:lnTo>
                  <a:lnTo>
                    <a:pt x="391" y="1247"/>
                  </a:lnTo>
                  <a:lnTo>
                    <a:pt x="387" y="1240"/>
                  </a:lnTo>
                  <a:lnTo>
                    <a:pt x="385" y="1233"/>
                  </a:lnTo>
                  <a:lnTo>
                    <a:pt x="382" y="1226"/>
                  </a:lnTo>
                  <a:lnTo>
                    <a:pt x="381" y="1218"/>
                  </a:lnTo>
                  <a:lnTo>
                    <a:pt x="381" y="1211"/>
                  </a:lnTo>
                  <a:lnTo>
                    <a:pt x="381" y="1202"/>
                  </a:lnTo>
                  <a:lnTo>
                    <a:pt x="382" y="1195"/>
                  </a:lnTo>
                  <a:lnTo>
                    <a:pt x="385" y="1186"/>
                  </a:lnTo>
                  <a:lnTo>
                    <a:pt x="387" y="1179"/>
                  </a:lnTo>
                  <a:lnTo>
                    <a:pt x="391" y="1174"/>
                  </a:lnTo>
                  <a:lnTo>
                    <a:pt x="395" y="1167"/>
                  </a:lnTo>
                  <a:lnTo>
                    <a:pt x="399" y="1161"/>
                  </a:lnTo>
                  <a:lnTo>
                    <a:pt x="404" y="1155"/>
                  </a:lnTo>
                  <a:lnTo>
                    <a:pt x="409" y="1150"/>
                  </a:lnTo>
                  <a:lnTo>
                    <a:pt x="415" y="1145"/>
                  </a:lnTo>
                  <a:lnTo>
                    <a:pt x="422" y="1141"/>
                  </a:lnTo>
                  <a:lnTo>
                    <a:pt x="429" y="1138"/>
                  </a:lnTo>
                  <a:lnTo>
                    <a:pt x="436" y="1135"/>
                  </a:lnTo>
                  <a:lnTo>
                    <a:pt x="443" y="1134"/>
                  </a:lnTo>
                  <a:lnTo>
                    <a:pt x="452" y="1133"/>
                  </a:lnTo>
                  <a:lnTo>
                    <a:pt x="459" y="1133"/>
                  </a:lnTo>
                  <a:close/>
                  <a:moveTo>
                    <a:pt x="866" y="1133"/>
                  </a:moveTo>
                  <a:lnTo>
                    <a:pt x="873" y="1133"/>
                  </a:lnTo>
                  <a:lnTo>
                    <a:pt x="881" y="1134"/>
                  </a:lnTo>
                  <a:lnTo>
                    <a:pt x="888" y="1135"/>
                  </a:lnTo>
                  <a:lnTo>
                    <a:pt x="895" y="1138"/>
                  </a:lnTo>
                  <a:lnTo>
                    <a:pt x="903" y="1141"/>
                  </a:lnTo>
                  <a:lnTo>
                    <a:pt x="910" y="1145"/>
                  </a:lnTo>
                  <a:lnTo>
                    <a:pt x="915" y="1150"/>
                  </a:lnTo>
                  <a:lnTo>
                    <a:pt x="921" y="1155"/>
                  </a:lnTo>
                  <a:lnTo>
                    <a:pt x="925" y="1161"/>
                  </a:lnTo>
                  <a:lnTo>
                    <a:pt x="930" y="1167"/>
                  </a:lnTo>
                  <a:lnTo>
                    <a:pt x="934" y="1174"/>
                  </a:lnTo>
                  <a:lnTo>
                    <a:pt x="938" y="1179"/>
                  </a:lnTo>
                  <a:lnTo>
                    <a:pt x="939" y="1186"/>
                  </a:lnTo>
                  <a:lnTo>
                    <a:pt x="942" y="1195"/>
                  </a:lnTo>
                  <a:lnTo>
                    <a:pt x="944" y="1202"/>
                  </a:lnTo>
                  <a:lnTo>
                    <a:pt x="944" y="1211"/>
                  </a:lnTo>
                  <a:lnTo>
                    <a:pt x="944" y="1218"/>
                  </a:lnTo>
                  <a:lnTo>
                    <a:pt x="942" y="1226"/>
                  </a:lnTo>
                  <a:lnTo>
                    <a:pt x="939" y="1233"/>
                  </a:lnTo>
                  <a:lnTo>
                    <a:pt x="938" y="1240"/>
                  </a:lnTo>
                  <a:lnTo>
                    <a:pt x="934" y="1247"/>
                  </a:lnTo>
                  <a:lnTo>
                    <a:pt x="930" y="1254"/>
                  </a:lnTo>
                  <a:lnTo>
                    <a:pt x="925" y="1260"/>
                  </a:lnTo>
                  <a:lnTo>
                    <a:pt x="921" y="1266"/>
                  </a:lnTo>
                  <a:lnTo>
                    <a:pt x="915" y="1270"/>
                  </a:lnTo>
                  <a:lnTo>
                    <a:pt x="910" y="1276"/>
                  </a:lnTo>
                  <a:lnTo>
                    <a:pt x="903" y="1279"/>
                  </a:lnTo>
                  <a:lnTo>
                    <a:pt x="895" y="1283"/>
                  </a:lnTo>
                  <a:lnTo>
                    <a:pt x="888" y="1286"/>
                  </a:lnTo>
                  <a:lnTo>
                    <a:pt x="881" y="1287"/>
                  </a:lnTo>
                  <a:lnTo>
                    <a:pt x="873" y="1288"/>
                  </a:lnTo>
                  <a:lnTo>
                    <a:pt x="866" y="1288"/>
                  </a:lnTo>
                  <a:lnTo>
                    <a:pt x="857" y="1288"/>
                  </a:lnTo>
                  <a:lnTo>
                    <a:pt x="850" y="1287"/>
                  </a:lnTo>
                  <a:lnTo>
                    <a:pt x="842" y="1286"/>
                  </a:lnTo>
                  <a:lnTo>
                    <a:pt x="835" y="1283"/>
                  </a:lnTo>
                  <a:lnTo>
                    <a:pt x="827" y="1279"/>
                  </a:lnTo>
                  <a:lnTo>
                    <a:pt x="822" y="1276"/>
                  </a:lnTo>
                  <a:lnTo>
                    <a:pt x="816" y="1270"/>
                  </a:lnTo>
                  <a:lnTo>
                    <a:pt x="810" y="1266"/>
                  </a:lnTo>
                  <a:lnTo>
                    <a:pt x="805" y="1260"/>
                  </a:lnTo>
                  <a:lnTo>
                    <a:pt x="801" y="1254"/>
                  </a:lnTo>
                  <a:lnTo>
                    <a:pt x="796" y="1247"/>
                  </a:lnTo>
                  <a:lnTo>
                    <a:pt x="793" y="1240"/>
                  </a:lnTo>
                  <a:lnTo>
                    <a:pt x="791" y="1233"/>
                  </a:lnTo>
                  <a:lnTo>
                    <a:pt x="789" y="1226"/>
                  </a:lnTo>
                  <a:lnTo>
                    <a:pt x="788" y="1218"/>
                  </a:lnTo>
                  <a:lnTo>
                    <a:pt x="788" y="1211"/>
                  </a:lnTo>
                  <a:lnTo>
                    <a:pt x="788" y="1202"/>
                  </a:lnTo>
                  <a:lnTo>
                    <a:pt x="789" y="1195"/>
                  </a:lnTo>
                  <a:lnTo>
                    <a:pt x="791" y="1186"/>
                  </a:lnTo>
                  <a:lnTo>
                    <a:pt x="793" y="1179"/>
                  </a:lnTo>
                  <a:lnTo>
                    <a:pt x="796" y="1174"/>
                  </a:lnTo>
                  <a:lnTo>
                    <a:pt x="801" y="1167"/>
                  </a:lnTo>
                  <a:lnTo>
                    <a:pt x="805" y="1161"/>
                  </a:lnTo>
                  <a:lnTo>
                    <a:pt x="810" y="1155"/>
                  </a:lnTo>
                  <a:lnTo>
                    <a:pt x="816" y="1150"/>
                  </a:lnTo>
                  <a:lnTo>
                    <a:pt x="822" y="1145"/>
                  </a:lnTo>
                  <a:lnTo>
                    <a:pt x="827" y="1141"/>
                  </a:lnTo>
                  <a:lnTo>
                    <a:pt x="835" y="1138"/>
                  </a:lnTo>
                  <a:lnTo>
                    <a:pt x="842" y="1135"/>
                  </a:lnTo>
                  <a:lnTo>
                    <a:pt x="850" y="1134"/>
                  </a:lnTo>
                  <a:lnTo>
                    <a:pt x="857" y="1133"/>
                  </a:lnTo>
                  <a:lnTo>
                    <a:pt x="866" y="1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10401410" y="8921282"/>
              <a:ext cx="541790" cy="250245"/>
            </a:xfrm>
            <a:custGeom>
              <a:avLst/>
              <a:gdLst/>
              <a:ahLst/>
              <a:cxnLst/>
              <a:rect l="l" t="t" r="r" b="b"/>
              <a:pathLst>
                <a:path w="2650" h="1224" extrusionOk="0">
                  <a:moveTo>
                    <a:pt x="2602" y="694"/>
                  </a:moveTo>
                  <a:lnTo>
                    <a:pt x="2588" y="694"/>
                  </a:lnTo>
                  <a:lnTo>
                    <a:pt x="2573" y="694"/>
                  </a:lnTo>
                  <a:lnTo>
                    <a:pt x="2573" y="661"/>
                  </a:lnTo>
                  <a:lnTo>
                    <a:pt x="2573" y="630"/>
                  </a:lnTo>
                  <a:lnTo>
                    <a:pt x="2573" y="599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68"/>
                  </a:lnTo>
                  <a:lnTo>
                    <a:pt x="2573" y="549"/>
                  </a:lnTo>
                  <a:lnTo>
                    <a:pt x="2570" y="534"/>
                  </a:lnTo>
                  <a:lnTo>
                    <a:pt x="2568" y="525"/>
                  </a:lnTo>
                  <a:lnTo>
                    <a:pt x="2565" y="520"/>
                  </a:lnTo>
                  <a:lnTo>
                    <a:pt x="2563" y="513"/>
                  </a:lnTo>
                  <a:lnTo>
                    <a:pt x="2558" y="507"/>
                  </a:lnTo>
                  <a:lnTo>
                    <a:pt x="2553" y="501"/>
                  </a:lnTo>
                  <a:lnTo>
                    <a:pt x="2548" y="496"/>
                  </a:lnTo>
                  <a:lnTo>
                    <a:pt x="2541" y="490"/>
                  </a:lnTo>
                  <a:lnTo>
                    <a:pt x="2534" y="486"/>
                  </a:lnTo>
                  <a:lnTo>
                    <a:pt x="2517" y="477"/>
                  </a:lnTo>
                  <a:lnTo>
                    <a:pt x="2496" y="472"/>
                  </a:lnTo>
                  <a:lnTo>
                    <a:pt x="2429" y="457"/>
                  </a:lnTo>
                  <a:lnTo>
                    <a:pt x="2363" y="445"/>
                  </a:lnTo>
                  <a:lnTo>
                    <a:pt x="2298" y="432"/>
                  </a:lnTo>
                  <a:lnTo>
                    <a:pt x="2231" y="419"/>
                  </a:lnTo>
                  <a:lnTo>
                    <a:pt x="2164" y="405"/>
                  </a:lnTo>
                  <a:lnTo>
                    <a:pt x="2099" y="392"/>
                  </a:lnTo>
                  <a:lnTo>
                    <a:pt x="2033" y="379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66" y="367"/>
                  </a:lnTo>
                  <a:lnTo>
                    <a:pt x="1922" y="326"/>
                  </a:lnTo>
                  <a:lnTo>
                    <a:pt x="1877" y="284"/>
                  </a:lnTo>
                  <a:lnTo>
                    <a:pt x="1833" y="243"/>
                  </a:lnTo>
                  <a:lnTo>
                    <a:pt x="1787" y="202"/>
                  </a:lnTo>
                  <a:lnTo>
                    <a:pt x="1743" y="163"/>
                  </a:lnTo>
                  <a:lnTo>
                    <a:pt x="1697" y="123"/>
                  </a:lnTo>
                  <a:lnTo>
                    <a:pt x="1651" y="83"/>
                  </a:lnTo>
                  <a:lnTo>
                    <a:pt x="1604" y="45"/>
                  </a:lnTo>
                  <a:lnTo>
                    <a:pt x="1589" y="32"/>
                  </a:lnTo>
                  <a:lnTo>
                    <a:pt x="1576" y="24"/>
                  </a:lnTo>
                  <a:lnTo>
                    <a:pt x="1566" y="17"/>
                  </a:lnTo>
                  <a:lnTo>
                    <a:pt x="1556" y="12"/>
                  </a:lnTo>
                  <a:lnTo>
                    <a:pt x="1536" y="5"/>
                  </a:lnTo>
                  <a:lnTo>
                    <a:pt x="1522" y="3"/>
                  </a:lnTo>
                  <a:lnTo>
                    <a:pt x="1507" y="1"/>
                  </a:lnTo>
                  <a:lnTo>
                    <a:pt x="148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67" y="3"/>
                  </a:lnTo>
                  <a:lnTo>
                    <a:pt x="360" y="4"/>
                  </a:lnTo>
                  <a:lnTo>
                    <a:pt x="354" y="8"/>
                  </a:lnTo>
                  <a:lnTo>
                    <a:pt x="347" y="12"/>
                  </a:lnTo>
                  <a:lnTo>
                    <a:pt x="340" y="18"/>
                  </a:lnTo>
                  <a:lnTo>
                    <a:pt x="327" y="32"/>
                  </a:lnTo>
                  <a:lnTo>
                    <a:pt x="315" y="48"/>
                  </a:lnTo>
                  <a:lnTo>
                    <a:pt x="302" y="65"/>
                  </a:lnTo>
                  <a:lnTo>
                    <a:pt x="289" y="83"/>
                  </a:lnTo>
                  <a:lnTo>
                    <a:pt x="265" y="120"/>
                  </a:lnTo>
                  <a:lnTo>
                    <a:pt x="242" y="154"/>
                  </a:lnTo>
                  <a:lnTo>
                    <a:pt x="278" y="154"/>
                  </a:lnTo>
                  <a:lnTo>
                    <a:pt x="313" y="154"/>
                  </a:lnTo>
                  <a:lnTo>
                    <a:pt x="347" y="154"/>
                  </a:lnTo>
                  <a:lnTo>
                    <a:pt x="383" y="154"/>
                  </a:lnTo>
                  <a:lnTo>
                    <a:pt x="418" y="154"/>
                  </a:lnTo>
                  <a:lnTo>
                    <a:pt x="452" y="154"/>
                  </a:lnTo>
                  <a:lnTo>
                    <a:pt x="488" y="154"/>
                  </a:lnTo>
                  <a:lnTo>
                    <a:pt x="522" y="154"/>
                  </a:lnTo>
                  <a:lnTo>
                    <a:pt x="498" y="205"/>
                  </a:lnTo>
                  <a:lnTo>
                    <a:pt x="473" y="255"/>
                  </a:lnTo>
                  <a:lnTo>
                    <a:pt x="449" y="306"/>
                  </a:lnTo>
                  <a:lnTo>
                    <a:pt x="425" y="357"/>
                  </a:lnTo>
                  <a:lnTo>
                    <a:pt x="388" y="357"/>
                  </a:lnTo>
                  <a:lnTo>
                    <a:pt x="352" y="357"/>
                  </a:lnTo>
                  <a:lnTo>
                    <a:pt x="315" y="357"/>
                  </a:lnTo>
                  <a:lnTo>
                    <a:pt x="276" y="357"/>
                  </a:lnTo>
                  <a:lnTo>
                    <a:pt x="240" y="357"/>
                  </a:lnTo>
                  <a:lnTo>
                    <a:pt x="203" y="357"/>
                  </a:lnTo>
                  <a:lnTo>
                    <a:pt x="164" y="357"/>
                  </a:lnTo>
                  <a:lnTo>
                    <a:pt x="128" y="357"/>
                  </a:lnTo>
                  <a:lnTo>
                    <a:pt x="103" y="392"/>
                  </a:lnTo>
                  <a:lnTo>
                    <a:pt x="86" y="423"/>
                  </a:lnTo>
                  <a:lnTo>
                    <a:pt x="79" y="439"/>
                  </a:lnTo>
                  <a:lnTo>
                    <a:pt x="75" y="457"/>
                  </a:lnTo>
                  <a:lnTo>
                    <a:pt x="71" y="477"/>
                  </a:lnTo>
                  <a:lnTo>
                    <a:pt x="69" y="501"/>
                  </a:lnTo>
                  <a:lnTo>
                    <a:pt x="69" y="549"/>
                  </a:lnTo>
                  <a:lnTo>
                    <a:pt x="69" y="598"/>
                  </a:lnTo>
                  <a:lnTo>
                    <a:pt x="69" y="646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69" y="694"/>
                  </a:lnTo>
                  <a:lnTo>
                    <a:pt x="51" y="693"/>
                  </a:lnTo>
                  <a:lnTo>
                    <a:pt x="31" y="693"/>
                  </a:lnTo>
                  <a:lnTo>
                    <a:pt x="21" y="694"/>
                  </a:lnTo>
                  <a:lnTo>
                    <a:pt x="14" y="695"/>
                  </a:lnTo>
                  <a:lnTo>
                    <a:pt x="9" y="698"/>
                  </a:lnTo>
                  <a:lnTo>
                    <a:pt x="4" y="703"/>
                  </a:lnTo>
                  <a:lnTo>
                    <a:pt x="1" y="708"/>
                  </a:lnTo>
                  <a:lnTo>
                    <a:pt x="0" y="714"/>
                  </a:lnTo>
                  <a:lnTo>
                    <a:pt x="0" y="722"/>
                  </a:lnTo>
                  <a:lnTo>
                    <a:pt x="3" y="732"/>
                  </a:lnTo>
                  <a:lnTo>
                    <a:pt x="11" y="782"/>
                  </a:lnTo>
                  <a:lnTo>
                    <a:pt x="21" y="833"/>
                  </a:lnTo>
                  <a:lnTo>
                    <a:pt x="31" y="88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41" y="934"/>
                  </a:lnTo>
                  <a:lnTo>
                    <a:pt x="52" y="952"/>
                  </a:lnTo>
                  <a:lnTo>
                    <a:pt x="62" y="963"/>
                  </a:lnTo>
                  <a:lnTo>
                    <a:pt x="68" y="968"/>
                  </a:lnTo>
                  <a:lnTo>
                    <a:pt x="75" y="970"/>
                  </a:lnTo>
                  <a:lnTo>
                    <a:pt x="84" y="972"/>
                  </a:lnTo>
                  <a:lnTo>
                    <a:pt x="95" y="972"/>
                  </a:lnTo>
                  <a:lnTo>
                    <a:pt x="142" y="972"/>
                  </a:lnTo>
                  <a:lnTo>
                    <a:pt x="190" y="972"/>
                  </a:lnTo>
                  <a:lnTo>
                    <a:pt x="237" y="972"/>
                  </a:lnTo>
                  <a:lnTo>
                    <a:pt x="283" y="972"/>
                  </a:lnTo>
                  <a:lnTo>
                    <a:pt x="291" y="999"/>
                  </a:lnTo>
                  <a:lnTo>
                    <a:pt x="300" y="1024"/>
                  </a:lnTo>
                  <a:lnTo>
                    <a:pt x="312" y="1048"/>
                  </a:lnTo>
                  <a:lnTo>
                    <a:pt x="325" y="1072"/>
                  </a:lnTo>
                  <a:lnTo>
                    <a:pt x="340" y="1094"/>
                  </a:lnTo>
                  <a:lnTo>
                    <a:pt x="357" y="1115"/>
                  </a:lnTo>
                  <a:lnTo>
                    <a:pt x="376" y="1133"/>
                  </a:lnTo>
                  <a:lnTo>
                    <a:pt x="395" y="1152"/>
                  </a:lnTo>
                  <a:lnTo>
                    <a:pt x="417" y="1167"/>
                  </a:lnTo>
                  <a:lnTo>
                    <a:pt x="439" y="1181"/>
                  </a:lnTo>
                  <a:lnTo>
                    <a:pt x="463" y="1194"/>
                  </a:lnTo>
                  <a:lnTo>
                    <a:pt x="488" y="1204"/>
                  </a:lnTo>
                  <a:lnTo>
                    <a:pt x="515" y="1213"/>
                  </a:lnTo>
                  <a:lnTo>
                    <a:pt x="541" y="1218"/>
                  </a:lnTo>
                  <a:lnTo>
                    <a:pt x="568" y="1223"/>
                  </a:lnTo>
                  <a:lnTo>
                    <a:pt x="597" y="1224"/>
                  </a:lnTo>
                  <a:lnTo>
                    <a:pt x="625" y="1223"/>
                  </a:lnTo>
                  <a:lnTo>
                    <a:pt x="653" y="1218"/>
                  </a:lnTo>
                  <a:lnTo>
                    <a:pt x="680" y="1213"/>
                  </a:lnTo>
                  <a:lnTo>
                    <a:pt x="706" y="1204"/>
                  </a:lnTo>
                  <a:lnTo>
                    <a:pt x="731" y="1194"/>
                  </a:lnTo>
                  <a:lnTo>
                    <a:pt x="755" y="1181"/>
                  </a:lnTo>
                  <a:lnTo>
                    <a:pt x="778" y="1167"/>
                  </a:lnTo>
                  <a:lnTo>
                    <a:pt x="799" y="1152"/>
                  </a:lnTo>
                  <a:lnTo>
                    <a:pt x="819" y="1133"/>
                  </a:lnTo>
                  <a:lnTo>
                    <a:pt x="838" y="1115"/>
                  </a:lnTo>
                  <a:lnTo>
                    <a:pt x="855" y="1094"/>
                  </a:lnTo>
                  <a:lnTo>
                    <a:pt x="869" y="1072"/>
                  </a:lnTo>
                  <a:lnTo>
                    <a:pt x="882" y="1048"/>
                  </a:lnTo>
                  <a:lnTo>
                    <a:pt x="893" y="1024"/>
                  </a:lnTo>
                  <a:lnTo>
                    <a:pt x="903" y="999"/>
                  </a:lnTo>
                  <a:lnTo>
                    <a:pt x="910" y="972"/>
                  </a:lnTo>
                  <a:lnTo>
                    <a:pt x="1028" y="972"/>
                  </a:lnTo>
                  <a:lnTo>
                    <a:pt x="1144" y="972"/>
                  </a:lnTo>
                  <a:lnTo>
                    <a:pt x="1261" y="972"/>
                  </a:lnTo>
                  <a:lnTo>
                    <a:pt x="1379" y="972"/>
                  </a:lnTo>
                  <a:lnTo>
                    <a:pt x="1497" y="972"/>
                  </a:lnTo>
                  <a:lnTo>
                    <a:pt x="1614" y="972"/>
                  </a:lnTo>
                  <a:lnTo>
                    <a:pt x="1731" y="972"/>
                  </a:lnTo>
                  <a:lnTo>
                    <a:pt x="1848" y="972"/>
                  </a:lnTo>
                  <a:lnTo>
                    <a:pt x="1855" y="999"/>
                  </a:lnTo>
                  <a:lnTo>
                    <a:pt x="1865" y="1024"/>
                  </a:lnTo>
                  <a:lnTo>
                    <a:pt x="1875" y="1048"/>
                  </a:lnTo>
                  <a:lnTo>
                    <a:pt x="1889" y="1072"/>
                  </a:lnTo>
                  <a:lnTo>
                    <a:pt x="1904" y="1094"/>
                  </a:lnTo>
                  <a:lnTo>
                    <a:pt x="1921" y="1115"/>
                  </a:lnTo>
                  <a:lnTo>
                    <a:pt x="1939" y="1133"/>
                  </a:lnTo>
                  <a:lnTo>
                    <a:pt x="1959" y="1152"/>
                  </a:lnTo>
                  <a:lnTo>
                    <a:pt x="1980" y="1167"/>
                  </a:lnTo>
                  <a:lnTo>
                    <a:pt x="2003" y="1181"/>
                  </a:lnTo>
                  <a:lnTo>
                    <a:pt x="2027" y="1194"/>
                  </a:lnTo>
                  <a:lnTo>
                    <a:pt x="2052" y="1204"/>
                  </a:lnTo>
                  <a:lnTo>
                    <a:pt x="2078" y="1213"/>
                  </a:lnTo>
                  <a:lnTo>
                    <a:pt x="2105" y="1218"/>
                  </a:lnTo>
                  <a:lnTo>
                    <a:pt x="2133" y="1223"/>
                  </a:lnTo>
                  <a:lnTo>
                    <a:pt x="2162" y="1224"/>
                  </a:lnTo>
                  <a:lnTo>
                    <a:pt x="2190" y="1223"/>
                  </a:lnTo>
                  <a:lnTo>
                    <a:pt x="2217" y="1218"/>
                  </a:lnTo>
                  <a:lnTo>
                    <a:pt x="2244" y="1213"/>
                  </a:lnTo>
                  <a:lnTo>
                    <a:pt x="2271" y="1204"/>
                  </a:lnTo>
                  <a:lnTo>
                    <a:pt x="2295" y="1194"/>
                  </a:lnTo>
                  <a:lnTo>
                    <a:pt x="2319" y="1181"/>
                  </a:lnTo>
                  <a:lnTo>
                    <a:pt x="2342" y="1167"/>
                  </a:lnTo>
                  <a:lnTo>
                    <a:pt x="2363" y="1152"/>
                  </a:lnTo>
                  <a:lnTo>
                    <a:pt x="2383" y="1133"/>
                  </a:lnTo>
                  <a:lnTo>
                    <a:pt x="2401" y="1115"/>
                  </a:lnTo>
                  <a:lnTo>
                    <a:pt x="2418" y="1094"/>
                  </a:lnTo>
                  <a:lnTo>
                    <a:pt x="2434" y="1072"/>
                  </a:lnTo>
                  <a:lnTo>
                    <a:pt x="2446" y="1048"/>
                  </a:lnTo>
                  <a:lnTo>
                    <a:pt x="2458" y="1024"/>
                  </a:lnTo>
                  <a:lnTo>
                    <a:pt x="2468" y="999"/>
                  </a:lnTo>
                  <a:lnTo>
                    <a:pt x="2473" y="972"/>
                  </a:lnTo>
                  <a:lnTo>
                    <a:pt x="2506" y="972"/>
                  </a:lnTo>
                  <a:lnTo>
                    <a:pt x="2539" y="972"/>
                  </a:lnTo>
                  <a:lnTo>
                    <a:pt x="2571" y="972"/>
                  </a:lnTo>
                  <a:lnTo>
                    <a:pt x="2602" y="972"/>
                  </a:lnTo>
                  <a:lnTo>
                    <a:pt x="2615" y="972"/>
                  </a:lnTo>
                  <a:lnTo>
                    <a:pt x="2626" y="970"/>
                  </a:lnTo>
                  <a:lnTo>
                    <a:pt x="2633" y="966"/>
                  </a:lnTo>
                  <a:lnTo>
                    <a:pt x="2641" y="962"/>
                  </a:lnTo>
                  <a:lnTo>
                    <a:pt x="2645" y="955"/>
                  </a:lnTo>
                  <a:lnTo>
                    <a:pt x="2648" y="946"/>
                  </a:lnTo>
                  <a:lnTo>
                    <a:pt x="2649" y="936"/>
                  </a:lnTo>
                  <a:lnTo>
                    <a:pt x="2650" y="925"/>
                  </a:lnTo>
                  <a:lnTo>
                    <a:pt x="2650" y="884"/>
                  </a:lnTo>
                  <a:lnTo>
                    <a:pt x="2650" y="843"/>
                  </a:lnTo>
                  <a:lnTo>
                    <a:pt x="2650" y="802"/>
                  </a:lnTo>
                  <a:lnTo>
                    <a:pt x="2650" y="761"/>
                  </a:lnTo>
                  <a:lnTo>
                    <a:pt x="2649" y="749"/>
                  </a:lnTo>
                  <a:lnTo>
                    <a:pt x="2648" y="738"/>
                  </a:lnTo>
                  <a:lnTo>
                    <a:pt x="2645" y="727"/>
                  </a:lnTo>
                  <a:lnTo>
                    <a:pt x="2641" y="715"/>
                  </a:lnTo>
                  <a:lnTo>
                    <a:pt x="2633" y="707"/>
                  </a:lnTo>
                  <a:lnTo>
                    <a:pt x="2625" y="700"/>
                  </a:lnTo>
                  <a:lnTo>
                    <a:pt x="2621" y="697"/>
                  </a:lnTo>
                  <a:lnTo>
                    <a:pt x="2615" y="695"/>
                  </a:lnTo>
                  <a:lnTo>
                    <a:pt x="2609" y="694"/>
                  </a:lnTo>
                  <a:lnTo>
                    <a:pt x="2602" y="694"/>
                  </a:lnTo>
                  <a:lnTo>
                    <a:pt x="2602" y="694"/>
                  </a:lnTo>
                  <a:lnTo>
                    <a:pt x="2602" y="694"/>
                  </a:lnTo>
                  <a:close/>
                  <a:moveTo>
                    <a:pt x="1176" y="357"/>
                  </a:moveTo>
                  <a:lnTo>
                    <a:pt x="1128" y="357"/>
                  </a:lnTo>
                  <a:lnTo>
                    <a:pt x="1079" y="357"/>
                  </a:lnTo>
                  <a:lnTo>
                    <a:pt x="1029" y="357"/>
                  </a:lnTo>
                  <a:lnTo>
                    <a:pt x="979" y="357"/>
                  </a:lnTo>
                  <a:lnTo>
                    <a:pt x="930" y="357"/>
                  </a:lnTo>
                  <a:lnTo>
                    <a:pt x="880" y="357"/>
                  </a:lnTo>
                  <a:lnTo>
                    <a:pt x="83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82" y="357"/>
                  </a:lnTo>
                  <a:lnTo>
                    <a:pt x="777" y="357"/>
                  </a:lnTo>
                  <a:lnTo>
                    <a:pt x="774" y="355"/>
                  </a:lnTo>
                  <a:lnTo>
                    <a:pt x="770" y="354"/>
                  </a:lnTo>
                  <a:lnTo>
                    <a:pt x="767" y="353"/>
                  </a:lnTo>
                  <a:lnTo>
                    <a:pt x="765" y="350"/>
                  </a:lnTo>
                  <a:lnTo>
                    <a:pt x="764" y="345"/>
                  </a:lnTo>
                  <a:lnTo>
                    <a:pt x="763" y="343"/>
                  </a:lnTo>
                  <a:lnTo>
                    <a:pt x="763" y="337"/>
                  </a:lnTo>
                  <a:lnTo>
                    <a:pt x="763" y="327"/>
                  </a:lnTo>
                  <a:lnTo>
                    <a:pt x="763" y="319"/>
                  </a:lnTo>
                  <a:lnTo>
                    <a:pt x="781" y="282"/>
                  </a:lnTo>
                  <a:lnTo>
                    <a:pt x="799" y="245"/>
                  </a:lnTo>
                  <a:lnTo>
                    <a:pt x="818" y="208"/>
                  </a:lnTo>
                  <a:lnTo>
                    <a:pt x="836" y="171"/>
                  </a:lnTo>
                  <a:lnTo>
                    <a:pt x="841" y="164"/>
                  </a:lnTo>
                  <a:lnTo>
                    <a:pt x="843" y="158"/>
                  </a:lnTo>
                  <a:lnTo>
                    <a:pt x="846" y="157"/>
                  </a:lnTo>
                  <a:lnTo>
                    <a:pt x="850" y="156"/>
                  </a:lnTo>
                  <a:lnTo>
                    <a:pt x="855" y="154"/>
                  </a:lnTo>
                  <a:lnTo>
                    <a:pt x="859" y="154"/>
                  </a:lnTo>
                  <a:lnTo>
                    <a:pt x="899" y="154"/>
                  </a:lnTo>
                  <a:lnTo>
                    <a:pt x="938" y="154"/>
                  </a:lnTo>
                  <a:lnTo>
                    <a:pt x="978" y="154"/>
                  </a:lnTo>
                  <a:lnTo>
                    <a:pt x="1018" y="154"/>
                  </a:lnTo>
                  <a:lnTo>
                    <a:pt x="1057" y="154"/>
                  </a:lnTo>
                  <a:lnTo>
                    <a:pt x="1097" y="154"/>
                  </a:lnTo>
                  <a:lnTo>
                    <a:pt x="1137" y="154"/>
                  </a:lnTo>
                  <a:lnTo>
                    <a:pt x="1176" y="154"/>
                  </a:lnTo>
                  <a:lnTo>
                    <a:pt x="1176" y="205"/>
                  </a:lnTo>
                  <a:lnTo>
                    <a:pt x="1176" y="255"/>
                  </a:lnTo>
                  <a:lnTo>
                    <a:pt x="1176" y="306"/>
                  </a:lnTo>
                  <a:lnTo>
                    <a:pt x="1176" y="357"/>
                  </a:lnTo>
                  <a:close/>
                  <a:moveTo>
                    <a:pt x="1303" y="357"/>
                  </a:moveTo>
                  <a:lnTo>
                    <a:pt x="1303" y="306"/>
                  </a:lnTo>
                  <a:lnTo>
                    <a:pt x="1303" y="255"/>
                  </a:lnTo>
                  <a:lnTo>
                    <a:pt x="1303" y="205"/>
                  </a:lnTo>
                  <a:lnTo>
                    <a:pt x="1303" y="154"/>
                  </a:lnTo>
                  <a:lnTo>
                    <a:pt x="1338" y="154"/>
                  </a:lnTo>
                  <a:lnTo>
                    <a:pt x="1375" y="154"/>
                  </a:lnTo>
                  <a:lnTo>
                    <a:pt x="1410" y="154"/>
                  </a:lnTo>
                  <a:lnTo>
                    <a:pt x="1447" y="154"/>
                  </a:lnTo>
                  <a:lnTo>
                    <a:pt x="1474" y="180"/>
                  </a:lnTo>
                  <a:lnTo>
                    <a:pt x="1502" y="205"/>
                  </a:lnTo>
                  <a:lnTo>
                    <a:pt x="1529" y="231"/>
                  </a:lnTo>
                  <a:lnTo>
                    <a:pt x="1558" y="255"/>
                  </a:lnTo>
                  <a:lnTo>
                    <a:pt x="1585" y="280"/>
                  </a:lnTo>
                  <a:lnTo>
                    <a:pt x="1613" y="306"/>
                  </a:lnTo>
                  <a:lnTo>
                    <a:pt x="1640" y="331"/>
                  </a:lnTo>
                  <a:lnTo>
                    <a:pt x="1668" y="357"/>
                  </a:lnTo>
                  <a:lnTo>
                    <a:pt x="1623" y="357"/>
                  </a:lnTo>
                  <a:lnTo>
                    <a:pt x="1576" y="357"/>
                  </a:lnTo>
                  <a:lnTo>
                    <a:pt x="1531" y="357"/>
                  </a:lnTo>
                  <a:lnTo>
                    <a:pt x="1485" y="357"/>
                  </a:lnTo>
                  <a:lnTo>
                    <a:pt x="1440" y="357"/>
                  </a:lnTo>
                  <a:lnTo>
                    <a:pt x="1393" y="357"/>
                  </a:lnTo>
                  <a:lnTo>
                    <a:pt x="1348" y="357"/>
                  </a:lnTo>
                  <a:lnTo>
                    <a:pt x="1303" y="357"/>
                  </a:lnTo>
                  <a:close/>
                  <a:moveTo>
                    <a:pt x="597" y="766"/>
                  </a:moveTo>
                  <a:lnTo>
                    <a:pt x="611" y="766"/>
                  </a:lnTo>
                  <a:lnTo>
                    <a:pt x="625" y="769"/>
                  </a:lnTo>
                  <a:lnTo>
                    <a:pt x="638" y="772"/>
                  </a:lnTo>
                  <a:lnTo>
                    <a:pt x="651" y="778"/>
                  </a:lnTo>
                  <a:lnTo>
                    <a:pt x="662" y="783"/>
                  </a:lnTo>
                  <a:lnTo>
                    <a:pt x="673" y="789"/>
                  </a:lnTo>
                  <a:lnTo>
                    <a:pt x="685" y="797"/>
                  </a:lnTo>
                  <a:lnTo>
                    <a:pt x="693" y="806"/>
                  </a:lnTo>
                  <a:lnTo>
                    <a:pt x="703" y="816"/>
                  </a:lnTo>
                  <a:lnTo>
                    <a:pt x="710" y="827"/>
                  </a:lnTo>
                  <a:lnTo>
                    <a:pt x="717" y="837"/>
                  </a:lnTo>
                  <a:lnTo>
                    <a:pt x="723" y="850"/>
                  </a:lnTo>
                  <a:lnTo>
                    <a:pt x="727" y="863"/>
                  </a:lnTo>
                  <a:lnTo>
                    <a:pt x="731" y="875"/>
                  </a:lnTo>
                  <a:lnTo>
                    <a:pt x="733" y="890"/>
                  </a:lnTo>
                  <a:lnTo>
                    <a:pt x="734" y="904"/>
                  </a:lnTo>
                  <a:lnTo>
                    <a:pt x="733" y="917"/>
                  </a:lnTo>
                  <a:lnTo>
                    <a:pt x="731" y="931"/>
                  </a:lnTo>
                  <a:lnTo>
                    <a:pt x="727" y="943"/>
                  </a:lnTo>
                  <a:lnTo>
                    <a:pt x="723" y="956"/>
                  </a:lnTo>
                  <a:lnTo>
                    <a:pt x="717" y="969"/>
                  </a:lnTo>
                  <a:lnTo>
                    <a:pt x="710" y="980"/>
                  </a:lnTo>
                  <a:lnTo>
                    <a:pt x="703" y="990"/>
                  </a:lnTo>
                  <a:lnTo>
                    <a:pt x="693" y="1000"/>
                  </a:lnTo>
                  <a:lnTo>
                    <a:pt x="685" y="1009"/>
                  </a:lnTo>
                  <a:lnTo>
                    <a:pt x="673" y="1017"/>
                  </a:lnTo>
                  <a:lnTo>
                    <a:pt x="662" y="1023"/>
                  </a:lnTo>
                  <a:lnTo>
                    <a:pt x="651" y="1028"/>
                  </a:lnTo>
                  <a:lnTo>
                    <a:pt x="638" y="1034"/>
                  </a:lnTo>
                  <a:lnTo>
                    <a:pt x="625" y="1037"/>
                  </a:lnTo>
                  <a:lnTo>
                    <a:pt x="611" y="1040"/>
                  </a:lnTo>
                  <a:lnTo>
                    <a:pt x="597" y="1040"/>
                  </a:lnTo>
                  <a:lnTo>
                    <a:pt x="583" y="1040"/>
                  </a:lnTo>
                  <a:lnTo>
                    <a:pt x="570" y="1037"/>
                  </a:lnTo>
                  <a:lnTo>
                    <a:pt x="556" y="1034"/>
                  </a:lnTo>
                  <a:lnTo>
                    <a:pt x="544" y="1028"/>
                  </a:lnTo>
                  <a:lnTo>
                    <a:pt x="532" y="1023"/>
                  </a:lnTo>
                  <a:lnTo>
                    <a:pt x="520" y="1017"/>
                  </a:lnTo>
                  <a:lnTo>
                    <a:pt x="510" y="1009"/>
                  </a:lnTo>
                  <a:lnTo>
                    <a:pt x="500" y="1000"/>
                  </a:lnTo>
                  <a:lnTo>
                    <a:pt x="492" y="990"/>
                  </a:lnTo>
                  <a:lnTo>
                    <a:pt x="483" y="980"/>
                  </a:lnTo>
                  <a:lnTo>
                    <a:pt x="476" y="969"/>
                  </a:lnTo>
                  <a:lnTo>
                    <a:pt x="471" y="956"/>
                  </a:lnTo>
                  <a:lnTo>
                    <a:pt x="466" y="943"/>
                  </a:lnTo>
                  <a:lnTo>
                    <a:pt x="463" y="931"/>
                  </a:lnTo>
                  <a:lnTo>
                    <a:pt x="461" y="917"/>
                  </a:lnTo>
                  <a:lnTo>
                    <a:pt x="461" y="904"/>
                  </a:lnTo>
                  <a:lnTo>
                    <a:pt x="461" y="890"/>
                  </a:lnTo>
                  <a:lnTo>
                    <a:pt x="463" y="875"/>
                  </a:lnTo>
                  <a:lnTo>
                    <a:pt x="466" y="863"/>
                  </a:lnTo>
                  <a:lnTo>
                    <a:pt x="471" y="850"/>
                  </a:lnTo>
                  <a:lnTo>
                    <a:pt x="476" y="837"/>
                  </a:lnTo>
                  <a:lnTo>
                    <a:pt x="483" y="827"/>
                  </a:lnTo>
                  <a:lnTo>
                    <a:pt x="492" y="816"/>
                  </a:lnTo>
                  <a:lnTo>
                    <a:pt x="500" y="806"/>
                  </a:lnTo>
                  <a:lnTo>
                    <a:pt x="510" y="797"/>
                  </a:lnTo>
                  <a:lnTo>
                    <a:pt x="520" y="789"/>
                  </a:lnTo>
                  <a:lnTo>
                    <a:pt x="532" y="783"/>
                  </a:lnTo>
                  <a:lnTo>
                    <a:pt x="544" y="778"/>
                  </a:lnTo>
                  <a:lnTo>
                    <a:pt x="556" y="772"/>
                  </a:lnTo>
                  <a:lnTo>
                    <a:pt x="570" y="769"/>
                  </a:lnTo>
                  <a:lnTo>
                    <a:pt x="583" y="766"/>
                  </a:lnTo>
                  <a:lnTo>
                    <a:pt x="597" y="766"/>
                  </a:lnTo>
                  <a:close/>
                  <a:moveTo>
                    <a:pt x="2162" y="766"/>
                  </a:moveTo>
                  <a:lnTo>
                    <a:pt x="2176" y="766"/>
                  </a:lnTo>
                  <a:lnTo>
                    <a:pt x="2188" y="769"/>
                  </a:lnTo>
                  <a:lnTo>
                    <a:pt x="2201" y="772"/>
                  </a:lnTo>
                  <a:lnTo>
                    <a:pt x="2214" y="778"/>
                  </a:lnTo>
                  <a:lnTo>
                    <a:pt x="2227" y="783"/>
                  </a:lnTo>
                  <a:lnTo>
                    <a:pt x="2238" y="789"/>
                  </a:lnTo>
                  <a:lnTo>
                    <a:pt x="2248" y="797"/>
                  </a:lnTo>
                  <a:lnTo>
                    <a:pt x="2258" y="806"/>
                  </a:lnTo>
                  <a:lnTo>
                    <a:pt x="2266" y="816"/>
                  </a:lnTo>
                  <a:lnTo>
                    <a:pt x="2275" y="827"/>
                  </a:lnTo>
                  <a:lnTo>
                    <a:pt x="2282" y="837"/>
                  </a:lnTo>
                  <a:lnTo>
                    <a:pt x="2288" y="850"/>
                  </a:lnTo>
                  <a:lnTo>
                    <a:pt x="2292" y="863"/>
                  </a:lnTo>
                  <a:lnTo>
                    <a:pt x="2295" y="875"/>
                  </a:lnTo>
                  <a:lnTo>
                    <a:pt x="2298" y="890"/>
                  </a:lnTo>
                  <a:lnTo>
                    <a:pt x="2298" y="904"/>
                  </a:lnTo>
                  <a:lnTo>
                    <a:pt x="2298" y="917"/>
                  </a:lnTo>
                  <a:lnTo>
                    <a:pt x="2295" y="931"/>
                  </a:lnTo>
                  <a:lnTo>
                    <a:pt x="2292" y="943"/>
                  </a:lnTo>
                  <a:lnTo>
                    <a:pt x="2288" y="956"/>
                  </a:lnTo>
                  <a:lnTo>
                    <a:pt x="2282" y="969"/>
                  </a:lnTo>
                  <a:lnTo>
                    <a:pt x="2275" y="980"/>
                  </a:lnTo>
                  <a:lnTo>
                    <a:pt x="2266" y="990"/>
                  </a:lnTo>
                  <a:lnTo>
                    <a:pt x="2258" y="1000"/>
                  </a:lnTo>
                  <a:lnTo>
                    <a:pt x="2248" y="1009"/>
                  </a:lnTo>
                  <a:lnTo>
                    <a:pt x="2238" y="1017"/>
                  </a:lnTo>
                  <a:lnTo>
                    <a:pt x="2227" y="1023"/>
                  </a:lnTo>
                  <a:lnTo>
                    <a:pt x="2214" y="1028"/>
                  </a:lnTo>
                  <a:lnTo>
                    <a:pt x="2201" y="1034"/>
                  </a:lnTo>
                  <a:lnTo>
                    <a:pt x="2188" y="1037"/>
                  </a:lnTo>
                  <a:lnTo>
                    <a:pt x="2176" y="1040"/>
                  </a:lnTo>
                  <a:lnTo>
                    <a:pt x="2162" y="1040"/>
                  </a:lnTo>
                  <a:lnTo>
                    <a:pt x="2147" y="1040"/>
                  </a:lnTo>
                  <a:lnTo>
                    <a:pt x="2133" y="1037"/>
                  </a:lnTo>
                  <a:lnTo>
                    <a:pt x="2120" y="1034"/>
                  </a:lnTo>
                  <a:lnTo>
                    <a:pt x="2108" y="1028"/>
                  </a:lnTo>
                  <a:lnTo>
                    <a:pt x="2096" y="1023"/>
                  </a:lnTo>
                  <a:lnTo>
                    <a:pt x="2085" y="1017"/>
                  </a:lnTo>
                  <a:lnTo>
                    <a:pt x="2074" y="1009"/>
                  </a:lnTo>
                  <a:lnTo>
                    <a:pt x="2064" y="1000"/>
                  </a:lnTo>
                  <a:lnTo>
                    <a:pt x="2055" y="990"/>
                  </a:lnTo>
                  <a:lnTo>
                    <a:pt x="2048" y="980"/>
                  </a:lnTo>
                  <a:lnTo>
                    <a:pt x="2041" y="969"/>
                  </a:lnTo>
                  <a:lnTo>
                    <a:pt x="2035" y="956"/>
                  </a:lnTo>
                  <a:lnTo>
                    <a:pt x="2031" y="943"/>
                  </a:lnTo>
                  <a:lnTo>
                    <a:pt x="2027" y="931"/>
                  </a:lnTo>
                  <a:lnTo>
                    <a:pt x="2025" y="917"/>
                  </a:lnTo>
                  <a:lnTo>
                    <a:pt x="2024" y="904"/>
                  </a:lnTo>
                  <a:lnTo>
                    <a:pt x="2025" y="890"/>
                  </a:lnTo>
                  <a:lnTo>
                    <a:pt x="2027" y="875"/>
                  </a:lnTo>
                  <a:lnTo>
                    <a:pt x="2031" y="863"/>
                  </a:lnTo>
                  <a:lnTo>
                    <a:pt x="2035" y="850"/>
                  </a:lnTo>
                  <a:lnTo>
                    <a:pt x="2041" y="837"/>
                  </a:lnTo>
                  <a:lnTo>
                    <a:pt x="2048" y="827"/>
                  </a:lnTo>
                  <a:lnTo>
                    <a:pt x="2055" y="816"/>
                  </a:lnTo>
                  <a:lnTo>
                    <a:pt x="2064" y="806"/>
                  </a:lnTo>
                  <a:lnTo>
                    <a:pt x="2074" y="797"/>
                  </a:lnTo>
                  <a:lnTo>
                    <a:pt x="2085" y="789"/>
                  </a:lnTo>
                  <a:lnTo>
                    <a:pt x="2096" y="783"/>
                  </a:lnTo>
                  <a:lnTo>
                    <a:pt x="2108" y="778"/>
                  </a:lnTo>
                  <a:lnTo>
                    <a:pt x="2120" y="772"/>
                  </a:lnTo>
                  <a:lnTo>
                    <a:pt x="2133" y="769"/>
                  </a:lnTo>
                  <a:lnTo>
                    <a:pt x="2147" y="766"/>
                  </a:lnTo>
                  <a:lnTo>
                    <a:pt x="2162" y="7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8210525" y="8957729"/>
              <a:ext cx="710531" cy="183140"/>
            </a:xfrm>
            <a:custGeom>
              <a:avLst/>
              <a:gdLst/>
              <a:ahLst/>
              <a:cxnLst/>
              <a:rect l="l" t="t" r="r" b="b"/>
              <a:pathLst>
                <a:path w="3291" h="849" extrusionOk="0">
                  <a:moveTo>
                    <a:pt x="3177" y="462"/>
                  </a:moveTo>
                  <a:lnTo>
                    <a:pt x="3128" y="462"/>
                  </a:lnTo>
                  <a:lnTo>
                    <a:pt x="3082" y="462"/>
                  </a:lnTo>
                  <a:lnTo>
                    <a:pt x="3033" y="462"/>
                  </a:lnTo>
                  <a:lnTo>
                    <a:pt x="2987" y="462"/>
                  </a:lnTo>
                  <a:lnTo>
                    <a:pt x="2938" y="462"/>
                  </a:lnTo>
                  <a:lnTo>
                    <a:pt x="2892" y="462"/>
                  </a:lnTo>
                  <a:lnTo>
                    <a:pt x="2843" y="462"/>
                  </a:lnTo>
                  <a:lnTo>
                    <a:pt x="2797" y="462"/>
                  </a:lnTo>
                  <a:lnTo>
                    <a:pt x="2781" y="461"/>
                  </a:lnTo>
                  <a:lnTo>
                    <a:pt x="2767" y="458"/>
                  </a:lnTo>
                  <a:lnTo>
                    <a:pt x="2756" y="452"/>
                  </a:lnTo>
                  <a:lnTo>
                    <a:pt x="2747" y="444"/>
                  </a:lnTo>
                  <a:lnTo>
                    <a:pt x="2740" y="435"/>
                  </a:lnTo>
                  <a:lnTo>
                    <a:pt x="2734" y="424"/>
                  </a:lnTo>
                  <a:lnTo>
                    <a:pt x="2729" y="413"/>
                  </a:lnTo>
                  <a:lnTo>
                    <a:pt x="2724" y="400"/>
                  </a:lnTo>
                  <a:lnTo>
                    <a:pt x="2720" y="387"/>
                  </a:lnTo>
                  <a:lnTo>
                    <a:pt x="2714" y="373"/>
                  </a:lnTo>
                  <a:lnTo>
                    <a:pt x="2710" y="359"/>
                  </a:lnTo>
                  <a:lnTo>
                    <a:pt x="2709" y="345"/>
                  </a:lnTo>
                  <a:lnTo>
                    <a:pt x="2709" y="338"/>
                  </a:lnTo>
                  <a:lnTo>
                    <a:pt x="2710" y="330"/>
                  </a:lnTo>
                  <a:lnTo>
                    <a:pt x="2712" y="325"/>
                  </a:lnTo>
                  <a:lnTo>
                    <a:pt x="2714" y="319"/>
                  </a:lnTo>
                  <a:lnTo>
                    <a:pt x="2717" y="313"/>
                  </a:lnTo>
                  <a:lnTo>
                    <a:pt x="2722" y="309"/>
                  </a:lnTo>
                  <a:lnTo>
                    <a:pt x="2727" y="305"/>
                  </a:lnTo>
                  <a:lnTo>
                    <a:pt x="2731" y="302"/>
                  </a:lnTo>
                  <a:lnTo>
                    <a:pt x="2743" y="296"/>
                  </a:lnTo>
                  <a:lnTo>
                    <a:pt x="2756" y="292"/>
                  </a:lnTo>
                  <a:lnTo>
                    <a:pt x="2768" y="289"/>
                  </a:lnTo>
                  <a:lnTo>
                    <a:pt x="2781" y="289"/>
                  </a:lnTo>
                  <a:lnTo>
                    <a:pt x="2819" y="289"/>
                  </a:lnTo>
                  <a:lnTo>
                    <a:pt x="2856" y="289"/>
                  </a:lnTo>
                  <a:lnTo>
                    <a:pt x="2893" y="289"/>
                  </a:lnTo>
                  <a:lnTo>
                    <a:pt x="2931" y="289"/>
                  </a:lnTo>
                  <a:lnTo>
                    <a:pt x="2968" y="289"/>
                  </a:lnTo>
                  <a:lnTo>
                    <a:pt x="3005" y="289"/>
                  </a:lnTo>
                  <a:lnTo>
                    <a:pt x="3043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80" y="289"/>
                  </a:lnTo>
                  <a:lnTo>
                    <a:pt x="3055" y="245"/>
                  </a:lnTo>
                  <a:lnTo>
                    <a:pt x="3032" y="209"/>
                  </a:lnTo>
                  <a:lnTo>
                    <a:pt x="3019" y="192"/>
                  </a:lnTo>
                  <a:lnTo>
                    <a:pt x="3006" y="173"/>
                  </a:lnTo>
                  <a:lnTo>
                    <a:pt x="2991" y="15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74" y="135"/>
                  </a:lnTo>
                  <a:lnTo>
                    <a:pt x="2950" y="111"/>
                  </a:lnTo>
                  <a:lnTo>
                    <a:pt x="2933" y="97"/>
                  </a:lnTo>
                  <a:lnTo>
                    <a:pt x="2923" y="90"/>
                  </a:lnTo>
                  <a:lnTo>
                    <a:pt x="2913" y="85"/>
                  </a:lnTo>
                  <a:lnTo>
                    <a:pt x="2903" y="82"/>
                  </a:lnTo>
                  <a:lnTo>
                    <a:pt x="2893" y="80"/>
                  </a:lnTo>
                  <a:lnTo>
                    <a:pt x="2873" y="78"/>
                  </a:lnTo>
                  <a:lnTo>
                    <a:pt x="2852" y="78"/>
                  </a:lnTo>
                  <a:lnTo>
                    <a:pt x="2809" y="78"/>
                  </a:lnTo>
                  <a:lnTo>
                    <a:pt x="2767" y="78"/>
                  </a:lnTo>
                  <a:lnTo>
                    <a:pt x="2724" y="78"/>
                  </a:lnTo>
                  <a:lnTo>
                    <a:pt x="2682" y="78"/>
                  </a:lnTo>
                  <a:lnTo>
                    <a:pt x="2639" y="78"/>
                  </a:lnTo>
                  <a:lnTo>
                    <a:pt x="2597" y="78"/>
                  </a:lnTo>
                  <a:lnTo>
                    <a:pt x="2554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12" y="78"/>
                  </a:lnTo>
                  <a:lnTo>
                    <a:pt x="2505" y="57"/>
                  </a:lnTo>
                  <a:lnTo>
                    <a:pt x="2498" y="41"/>
                  </a:lnTo>
                  <a:lnTo>
                    <a:pt x="2493" y="34"/>
                  </a:lnTo>
                  <a:lnTo>
                    <a:pt x="2489" y="27"/>
                  </a:lnTo>
                  <a:lnTo>
                    <a:pt x="2485" y="22"/>
                  </a:lnTo>
                  <a:lnTo>
                    <a:pt x="2481" y="17"/>
                  </a:lnTo>
                  <a:lnTo>
                    <a:pt x="2475" y="13"/>
                  </a:lnTo>
                  <a:lnTo>
                    <a:pt x="2468" y="10"/>
                  </a:lnTo>
                  <a:lnTo>
                    <a:pt x="2462" y="7"/>
                  </a:lnTo>
                  <a:lnTo>
                    <a:pt x="2455" y="5"/>
                  </a:lnTo>
                  <a:lnTo>
                    <a:pt x="2437" y="2"/>
                  </a:lnTo>
                  <a:lnTo>
                    <a:pt x="2415" y="0"/>
                  </a:lnTo>
                  <a:lnTo>
                    <a:pt x="2337" y="0"/>
                  </a:lnTo>
                  <a:lnTo>
                    <a:pt x="2258" y="0"/>
                  </a:lnTo>
                  <a:lnTo>
                    <a:pt x="2179" y="0"/>
                  </a:lnTo>
                  <a:lnTo>
                    <a:pt x="2101" y="0"/>
                  </a:lnTo>
                  <a:lnTo>
                    <a:pt x="2021" y="0"/>
                  </a:lnTo>
                  <a:lnTo>
                    <a:pt x="1943" y="0"/>
                  </a:lnTo>
                  <a:lnTo>
                    <a:pt x="1864" y="0"/>
                  </a:lnTo>
                  <a:lnTo>
                    <a:pt x="1785" y="0"/>
                  </a:lnTo>
                  <a:lnTo>
                    <a:pt x="1707" y="0"/>
                  </a:lnTo>
                  <a:lnTo>
                    <a:pt x="1627" y="0"/>
                  </a:lnTo>
                  <a:lnTo>
                    <a:pt x="1548" y="0"/>
                  </a:lnTo>
                  <a:lnTo>
                    <a:pt x="1470" y="0"/>
                  </a:lnTo>
                  <a:lnTo>
                    <a:pt x="1391" y="0"/>
                  </a:lnTo>
                  <a:lnTo>
                    <a:pt x="1313" y="0"/>
                  </a:lnTo>
                  <a:lnTo>
                    <a:pt x="1233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54" y="0"/>
                  </a:lnTo>
                  <a:lnTo>
                    <a:pt x="1134" y="2"/>
                  </a:lnTo>
                  <a:lnTo>
                    <a:pt x="1116" y="5"/>
                  </a:lnTo>
                  <a:lnTo>
                    <a:pt x="1109" y="7"/>
                  </a:lnTo>
                  <a:lnTo>
                    <a:pt x="1101" y="10"/>
                  </a:lnTo>
                  <a:lnTo>
                    <a:pt x="1096" y="14"/>
                  </a:lnTo>
                  <a:lnTo>
                    <a:pt x="1090" y="19"/>
                  </a:lnTo>
                  <a:lnTo>
                    <a:pt x="1080" y="30"/>
                  </a:lnTo>
                  <a:lnTo>
                    <a:pt x="1072" y="43"/>
                  </a:lnTo>
                  <a:lnTo>
                    <a:pt x="1065" y="58"/>
                  </a:lnTo>
                  <a:lnTo>
                    <a:pt x="1058" y="78"/>
                  </a:lnTo>
                  <a:lnTo>
                    <a:pt x="1018" y="78"/>
                  </a:lnTo>
                  <a:lnTo>
                    <a:pt x="978" y="78"/>
                  </a:lnTo>
                  <a:lnTo>
                    <a:pt x="938" y="78"/>
                  </a:lnTo>
                  <a:lnTo>
                    <a:pt x="899" y="78"/>
                  </a:lnTo>
                  <a:lnTo>
                    <a:pt x="859" y="78"/>
                  </a:lnTo>
                  <a:lnTo>
                    <a:pt x="819" y="78"/>
                  </a:lnTo>
                  <a:lnTo>
                    <a:pt x="780" y="78"/>
                  </a:lnTo>
                  <a:lnTo>
                    <a:pt x="740" y="78"/>
                  </a:lnTo>
                  <a:lnTo>
                    <a:pt x="724" y="78"/>
                  </a:lnTo>
                  <a:lnTo>
                    <a:pt x="712" y="81"/>
                  </a:lnTo>
                  <a:lnTo>
                    <a:pt x="699" y="85"/>
                  </a:lnTo>
                  <a:lnTo>
                    <a:pt x="690" y="91"/>
                  </a:lnTo>
                  <a:lnTo>
                    <a:pt x="682" y="97"/>
                  </a:lnTo>
                  <a:lnTo>
                    <a:pt x="676" y="105"/>
                  </a:lnTo>
                  <a:lnTo>
                    <a:pt x="672" y="114"/>
                  </a:lnTo>
                  <a:lnTo>
                    <a:pt x="668" y="124"/>
                  </a:lnTo>
                  <a:lnTo>
                    <a:pt x="665" y="135"/>
                  </a:lnTo>
                  <a:lnTo>
                    <a:pt x="664" y="146"/>
                  </a:lnTo>
                  <a:lnTo>
                    <a:pt x="664" y="158"/>
                  </a:lnTo>
                  <a:lnTo>
                    <a:pt x="662" y="170"/>
                  </a:lnTo>
                  <a:lnTo>
                    <a:pt x="664" y="196"/>
                  </a:lnTo>
                  <a:lnTo>
                    <a:pt x="664" y="221"/>
                  </a:lnTo>
                  <a:lnTo>
                    <a:pt x="629" y="221"/>
                  </a:lnTo>
                  <a:lnTo>
                    <a:pt x="601" y="221"/>
                  </a:lnTo>
                  <a:lnTo>
                    <a:pt x="576" y="221"/>
                  </a:lnTo>
                  <a:lnTo>
                    <a:pt x="553" y="221"/>
                  </a:lnTo>
                  <a:lnTo>
                    <a:pt x="529" y="221"/>
                  </a:lnTo>
                  <a:lnTo>
                    <a:pt x="503" y="221"/>
                  </a:lnTo>
                  <a:lnTo>
                    <a:pt x="475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41" y="221"/>
                  </a:lnTo>
                  <a:lnTo>
                    <a:pt x="431" y="221"/>
                  </a:lnTo>
                  <a:lnTo>
                    <a:pt x="423" y="221"/>
                  </a:lnTo>
                  <a:lnTo>
                    <a:pt x="423" y="221"/>
                  </a:lnTo>
                  <a:lnTo>
                    <a:pt x="355" y="221"/>
                  </a:lnTo>
                  <a:lnTo>
                    <a:pt x="345" y="223"/>
                  </a:lnTo>
                  <a:lnTo>
                    <a:pt x="336" y="226"/>
                  </a:lnTo>
                  <a:lnTo>
                    <a:pt x="328" y="230"/>
                  </a:lnTo>
                  <a:lnTo>
                    <a:pt x="321" y="236"/>
                  </a:lnTo>
                  <a:lnTo>
                    <a:pt x="315" y="243"/>
                  </a:lnTo>
                  <a:lnTo>
                    <a:pt x="311" y="251"/>
                  </a:lnTo>
                  <a:lnTo>
                    <a:pt x="308" y="260"/>
                  </a:lnTo>
                  <a:lnTo>
                    <a:pt x="306" y="270"/>
                  </a:lnTo>
                  <a:lnTo>
                    <a:pt x="306" y="270"/>
                  </a:lnTo>
                  <a:lnTo>
                    <a:pt x="308" y="279"/>
                  </a:lnTo>
                  <a:lnTo>
                    <a:pt x="311" y="288"/>
                  </a:lnTo>
                  <a:lnTo>
                    <a:pt x="315" y="296"/>
                  </a:lnTo>
                  <a:lnTo>
                    <a:pt x="321" y="304"/>
                  </a:lnTo>
                  <a:lnTo>
                    <a:pt x="328" y="309"/>
                  </a:lnTo>
                  <a:lnTo>
                    <a:pt x="336" y="313"/>
                  </a:lnTo>
                  <a:lnTo>
                    <a:pt x="345" y="316"/>
                  </a:lnTo>
                  <a:lnTo>
                    <a:pt x="355" y="318"/>
                  </a:lnTo>
                  <a:lnTo>
                    <a:pt x="408" y="318"/>
                  </a:lnTo>
                  <a:lnTo>
                    <a:pt x="462" y="318"/>
                  </a:lnTo>
                  <a:lnTo>
                    <a:pt x="515" y="318"/>
                  </a:lnTo>
                  <a:lnTo>
                    <a:pt x="569" y="318"/>
                  </a:lnTo>
                  <a:lnTo>
                    <a:pt x="621" y="318"/>
                  </a:lnTo>
                  <a:lnTo>
                    <a:pt x="675" y="318"/>
                  </a:lnTo>
                  <a:lnTo>
                    <a:pt x="729" y="318"/>
                  </a:lnTo>
                  <a:lnTo>
                    <a:pt x="783" y="318"/>
                  </a:lnTo>
                  <a:lnTo>
                    <a:pt x="859" y="318"/>
                  </a:lnTo>
                  <a:lnTo>
                    <a:pt x="870" y="319"/>
                  </a:lnTo>
                  <a:lnTo>
                    <a:pt x="880" y="322"/>
                  </a:lnTo>
                  <a:lnTo>
                    <a:pt x="889" y="326"/>
                  </a:lnTo>
                  <a:lnTo>
                    <a:pt x="897" y="332"/>
                  </a:lnTo>
                  <a:lnTo>
                    <a:pt x="903" y="339"/>
                  </a:lnTo>
                  <a:lnTo>
                    <a:pt x="909" y="347"/>
                  </a:lnTo>
                  <a:lnTo>
                    <a:pt x="912" y="35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2" y="376"/>
                  </a:lnTo>
                  <a:lnTo>
                    <a:pt x="909" y="386"/>
                  </a:lnTo>
                  <a:lnTo>
                    <a:pt x="903" y="393"/>
                  </a:lnTo>
                  <a:lnTo>
                    <a:pt x="897" y="400"/>
                  </a:lnTo>
                  <a:lnTo>
                    <a:pt x="889" y="407"/>
                  </a:lnTo>
                  <a:lnTo>
                    <a:pt x="880" y="411"/>
                  </a:lnTo>
                  <a:lnTo>
                    <a:pt x="870" y="414"/>
                  </a:lnTo>
                  <a:lnTo>
                    <a:pt x="859" y="415"/>
                  </a:lnTo>
                  <a:lnTo>
                    <a:pt x="758" y="415"/>
                  </a:lnTo>
                  <a:lnTo>
                    <a:pt x="656" y="415"/>
                  </a:lnTo>
                  <a:lnTo>
                    <a:pt x="556" y="415"/>
                  </a:lnTo>
                  <a:lnTo>
                    <a:pt x="454" y="415"/>
                  </a:lnTo>
                  <a:lnTo>
                    <a:pt x="353" y="415"/>
                  </a:lnTo>
                  <a:lnTo>
                    <a:pt x="251" y="415"/>
                  </a:lnTo>
                  <a:lnTo>
                    <a:pt x="150" y="415"/>
                  </a:lnTo>
                  <a:lnTo>
                    <a:pt x="48" y="415"/>
                  </a:lnTo>
                  <a:lnTo>
                    <a:pt x="38" y="415"/>
                  </a:lnTo>
                  <a:lnTo>
                    <a:pt x="30" y="418"/>
                  </a:lnTo>
                  <a:lnTo>
                    <a:pt x="21" y="423"/>
                  </a:lnTo>
                  <a:lnTo>
                    <a:pt x="14" y="428"/>
                  </a:lnTo>
                  <a:lnTo>
                    <a:pt x="9" y="435"/>
                  </a:lnTo>
                  <a:lnTo>
                    <a:pt x="4" y="444"/>
                  </a:lnTo>
                  <a:lnTo>
                    <a:pt x="2" y="452"/>
                  </a:lnTo>
                  <a:lnTo>
                    <a:pt x="0" y="462"/>
                  </a:lnTo>
                  <a:lnTo>
                    <a:pt x="0" y="462"/>
                  </a:lnTo>
                  <a:lnTo>
                    <a:pt x="2" y="472"/>
                  </a:lnTo>
                  <a:lnTo>
                    <a:pt x="4" y="481"/>
                  </a:lnTo>
                  <a:lnTo>
                    <a:pt x="9" y="489"/>
                  </a:lnTo>
                  <a:lnTo>
                    <a:pt x="14" y="496"/>
                  </a:lnTo>
                  <a:lnTo>
                    <a:pt x="21" y="502"/>
                  </a:lnTo>
                  <a:lnTo>
                    <a:pt x="30" y="506"/>
                  </a:lnTo>
                  <a:lnTo>
                    <a:pt x="38" y="509"/>
                  </a:lnTo>
                  <a:lnTo>
                    <a:pt x="48" y="510"/>
                  </a:lnTo>
                  <a:lnTo>
                    <a:pt x="125" y="510"/>
                  </a:lnTo>
                  <a:lnTo>
                    <a:pt x="203" y="510"/>
                  </a:lnTo>
                  <a:lnTo>
                    <a:pt x="279" y="510"/>
                  </a:lnTo>
                  <a:lnTo>
                    <a:pt x="356" y="510"/>
                  </a:lnTo>
                  <a:lnTo>
                    <a:pt x="432" y="510"/>
                  </a:lnTo>
                  <a:lnTo>
                    <a:pt x="509" y="510"/>
                  </a:lnTo>
                  <a:lnTo>
                    <a:pt x="587" y="510"/>
                  </a:lnTo>
                  <a:lnTo>
                    <a:pt x="664" y="510"/>
                  </a:lnTo>
                  <a:lnTo>
                    <a:pt x="68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02" y="510"/>
                  </a:lnTo>
                  <a:lnTo>
                    <a:pt x="712" y="510"/>
                  </a:lnTo>
                  <a:lnTo>
                    <a:pt x="722" y="510"/>
                  </a:lnTo>
                  <a:lnTo>
                    <a:pt x="724" y="510"/>
                  </a:lnTo>
                  <a:lnTo>
                    <a:pt x="733" y="510"/>
                  </a:lnTo>
                  <a:lnTo>
                    <a:pt x="744" y="512"/>
                  </a:lnTo>
                  <a:lnTo>
                    <a:pt x="754" y="515"/>
                  </a:lnTo>
                  <a:lnTo>
                    <a:pt x="763" y="520"/>
                  </a:lnTo>
                  <a:lnTo>
                    <a:pt x="770" y="526"/>
                  </a:lnTo>
                  <a:lnTo>
                    <a:pt x="777" y="535"/>
                  </a:lnTo>
                  <a:lnTo>
                    <a:pt x="781" y="543"/>
                  </a:lnTo>
                  <a:lnTo>
                    <a:pt x="785" y="553"/>
                  </a:lnTo>
                  <a:lnTo>
                    <a:pt x="785" y="564"/>
                  </a:lnTo>
                  <a:lnTo>
                    <a:pt x="785" y="564"/>
                  </a:lnTo>
                  <a:lnTo>
                    <a:pt x="785" y="574"/>
                  </a:lnTo>
                  <a:lnTo>
                    <a:pt x="781" y="584"/>
                  </a:lnTo>
                  <a:lnTo>
                    <a:pt x="777" y="594"/>
                  </a:lnTo>
                  <a:lnTo>
                    <a:pt x="770" y="601"/>
                  </a:lnTo>
                  <a:lnTo>
                    <a:pt x="763" y="608"/>
                  </a:lnTo>
                  <a:lnTo>
                    <a:pt x="754" y="612"/>
                  </a:lnTo>
                  <a:lnTo>
                    <a:pt x="744" y="615"/>
                  </a:lnTo>
                  <a:lnTo>
                    <a:pt x="733" y="617"/>
                  </a:lnTo>
                  <a:lnTo>
                    <a:pt x="683" y="617"/>
                  </a:lnTo>
                  <a:lnTo>
                    <a:pt x="632" y="617"/>
                  </a:lnTo>
                  <a:lnTo>
                    <a:pt x="581" y="617"/>
                  </a:lnTo>
                  <a:lnTo>
                    <a:pt x="532" y="617"/>
                  </a:lnTo>
                  <a:lnTo>
                    <a:pt x="481" y="617"/>
                  </a:lnTo>
                  <a:lnTo>
                    <a:pt x="431" y="617"/>
                  </a:lnTo>
                  <a:lnTo>
                    <a:pt x="380" y="617"/>
                  </a:lnTo>
                  <a:lnTo>
                    <a:pt x="330" y="617"/>
                  </a:lnTo>
                  <a:lnTo>
                    <a:pt x="322" y="617"/>
                  </a:lnTo>
                  <a:lnTo>
                    <a:pt x="313" y="620"/>
                  </a:lnTo>
                  <a:lnTo>
                    <a:pt x="306" y="624"/>
                  </a:lnTo>
                  <a:lnTo>
                    <a:pt x="299" y="629"/>
                  </a:lnTo>
                  <a:lnTo>
                    <a:pt x="294" y="635"/>
                  </a:lnTo>
                  <a:lnTo>
                    <a:pt x="291" y="644"/>
                  </a:lnTo>
                  <a:lnTo>
                    <a:pt x="288" y="651"/>
                  </a:lnTo>
                  <a:lnTo>
                    <a:pt x="286" y="661"/>
                  </a:lnTo>
                  <a:lnTo>
                    <a:pt x="286" y="661"/>
                  </a:lnTo>
                  <a:lnTo>
                    <a:pt x="288" y="669"/>
                  </a:lnTo>
                  <a:lnTo>
                    <a:pt x="289" y="678"/>
                  </a:lnTo>
                  <a:lnTo>
                    <a:pt x="294" y="685"/>
                  </a:lnTo>
                  <a:lnTo>
                    <a:pt x="299" y="690"/>
                  </a:lnTo>
                  <a:lnTo>
                    <a:pt x="305" y="696"/>
                  </a:lnTo>
                  <a:lnTo>
                    <a:pt x="313" y="700"/>
                  </a:lnTo>
                  <a:lnTo>
                    <a:pt x="322" y="703"/>
                  </a:lnTo>
                  <a:lnTo>
                    <a:pt x="330" y="705"/>
                  </a:lnTo>
                  <a:lnTo>
                    <a:pt x="664" y="703"/>
                  </a:lnTo>
                  <a:lnTo>
                    <a:pt x="664" y="777"/>
                  </a:lnTo>
                  <a:lnTo>
                    <a:pt x="664" y="787"/>
                  </a:lnTo>
                  <a:lnTo>
                    <a:pt x="665" y="797"/>
                  </a:lnTo>
                  <a:lnTo>
                    <a:pt x="666" y="805"/>
                  </a:lnTo>
                  <a:lnTo>
                    <a:pt x="669" y="812"/>
                  </a:lnTo>
                  <a:lnTo>
                    <a:pt x="672" y="818"/>
                  </a:lnTo>
                  <a:lnTo>
                    <a:pt x="676" y="824"/>
                  </a:lnTo>
                  <a:lnTo>
                    <a:pt x="681" y="829"/>
                  </a:lnTo>
                  <a:lnTo>
                    <a:pt x="686" y="834"/>
                  </a:lnTo>
                  <a:lnTo>
                    <a:pt x="692" y="836"/>
                  </a:lnTo>
                  <a:lnTo>
                    <a:pt x="698" y="841"/>
                  </a:lnTo>
                  <a:lnTo>
                    <a:pt x="705" y="842"/>
                  </a:lnTo>
                  <a:lnTo>
                    <a:pt x="712" y="845"/>
                  </a:lnTo>
                  <a:lnTo>
                    <a:pt x="727" y="846"/>
                  </a:lnTo>
                  <a:lnTo>
                    <a:pt x="746" y="848"/>
                  </a:lnTo>
                  <a:lnTo>
                    <a:pt x="766" y="848"/>
                  </a:lnTo>
                  <a:lnTo>
                    <a:pt x="785" y="848"/>
                  </a:lnTo>
                  <a:lnTo>
                    <a:pt x="936" y="848"/>
                  </a:lnTo>
                  <a:lnTo>
                    <a:pt x="1086" y="849"/>
                  </a:lnTo>
                  <a:lnTo>
                    <a:pt x="1236" y="849"/>
                  </a:lnTo>
                  <a:lnTo>
                    <a:pt x="1386" y="849"/>
                  </a:lnTo>
                  <a:lnTo>
                    <a:pt x="1537" y="849"/>
                  </a:lnTo>
                  <a:lnTo>
                    <a:pt x="1685" y="849"/>
                  </a:lnTo>
                  <a:lnTo>
                    <a:pt x="1836" y="849"/>
                  </a:lnTo>
                  <a:lnTo>
                    <a:pt x="1986" y="849"/>
                  </a:lnTo>
                  <a:lnTo>
                    <a:pt x="2136" y="849"/>
                  </a:lnTo>
                  <a:lnTo>
                    <a:pt x="2286" y="849"/>
                  </a:lnTo>
                  <a:lnTo>
                    <a:pt x="2437" y="848"/>
                  </a:lnTo>
                  <a:lnTo>
                    <a:pt x="2585" y="848"/>
                  </a:lnTo>
                  <a:lnTo>
                    <a:pt x="2736" y="848"/>
                  </a:lnTo>
                  <a:lnTo>
                    <a:pt x="2886" y="848"/>
                  </a:lnTo>
                  <a:lnTo>
                    <a:pt x="303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186" y="848"/>
                  </a:lnTo>
                  <a:lnTo>
                    <a:pt x="3203" y="846"/>
                  </a:lnTo>
                  <a:lnTo>
                    <a:pt x="3218" y="843"/>
                  </a:lnTo>
                  <a:lnTo>
                    <a:pt x="3232" y="839"/>
                  </a:lnTo>
                  <a:lnTo>
                    <a:pt x="3243" y="834"/>
                  </a:lnTo>
                  <a:lnTo>
                    <a:pt x="3254" y="828"/>
                  </a:lnTo>
                  <a:lnTo>
                    <a:pt x="3263" y="819"/>
                  </a:lnTo>
                  <a:lnTo>
                    <a:pt x="3271" y="811"/>
                  </a:lnTo>
                  <a:lnTo>
                    <a:pt x="3279" y="801"/>
                  </a:lnTo>
                  <a:lnTo>
                    <a:pt x="3283" y="791"/>
                  </a:lnTo>
                  <a:lnTo>
                    <a:pt x="3287" y="780"/>
                  </a:lnTo>
                  <a:lnTo>
                    <a:pt x="3290" y="768"/>
                  </a:lnTo>
                  <a:lnTo>
                    <a:pt x="3291" y="757"/>
                  </a:lnTo>
                  <a:lnTo>
                    <a:pt x="3291" y="746"/>
                  </a:lnTo>
                  <a:lnTo>
                    <a:pt x="3290" y="734"/>
                  </a:lnTo>
                  <a:lnTo>
                    <a:pt x="3287" y="722"/>
                  </a:lnTo>
                  <a:lnTo>
                    <a:pt x="3284" y="710"/>
                  </a:lnTo>
                  <a:lnTo>
                    <a:pt x="3273" y="676"/>
                  </a:lnTo>
                  <a:lnTo>
                    <a:pt x="3262" y="645"/>
                  </a:lnTo>
                  <a:lnTo>
                    <a:pt x="3249" y="614"/>
                  </a:lnTo>
                  <a:lnTo>
                    <a:pt x="3236" y="584"/>
                  </a:lnTo>
                  <a:lnTo>
                    <a:pt x="3222" y="554"/>
                  </a:lnTo>
                  <a:lnTo>
                    <a:pt x="3208" y="525"/>
                  </a:lnTo>
                  <a:lnTo>
                    <a:pt x="3192" y="493"/>
                  </a:lnTo>
                  <a:lnTo>
                    <a:pt x="3177" y="462"/>
                  </a:lnTo>
                  <a:close/>
                  <a:moveTo>
                    <a:pt x="2512" y="434"/>
                  </a:moveTo>
                  <a:lnTo>
                    <a:pt x="2184" y="434"/>
                  </a:lnTo>
                  <a:lnTo>
                    <a:pt x="2184" y="279"/>
                  </a:lnTo>
                  <a:lnTo>
                    <a:pt x="2512" y="279"/>
                  </a:lnTo>
                  <a:lnTo>
                    <a:pt x="2512" y="434"/>
                  </a:lnTo>
                  <a:close/>
                  <a:moveTo>
                    <a:pt x="2031" y="434"/>
                  </a:moveTo>
                  <a:lnTo>
                    <a:pt x="1712" y="434"/>
                  </a:lnTo>
                  <a:lnTo>
                    <a:pt x="1712" y="279"/>
                  </a:lnTo>
                  <a:lnTo>
                    <a:pt x="2031" y="279"/>
                  </a:lnTo>
                  <a:lnTo>
                    <a:pt x="2031" y="434"/>
                  </a:lnTo>
                  <a:close/>
                  <a:moveTo>
                    <a:pt x="1559" y="434"/>
                  </a:moveTo>
                  <a:lnTo>
                    <a:pt x="1232" y="434"/>
                  </a:lnTo>
                  <a:lnTo>
                    <a:pt x="1232" y="279"/>
                  </a:lnTo>
                  <a:lnTo>
                    <a:pt x="1559" y="279"/>
                  </a:lnTo>
                  <a:lnTo>
                    <a:pt x="1559" y="4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22"/>
            <p:cNvGrpSpPr/>
            <p:nvPr/>
          </p:nvGrpSpPr>
          <p:grpSpPr>
            <a:xfrm>
              <a:off x="14129934" y="5532248"/>
              <a:ext cx="3968750" cy="111125"/>
              <a:chOff x="-4763" y="8334555"/>
              <a:chExt cx="3968750" cy="111125"/>
            </a:xfrm>
          </p:grpSpPr>
          <p:sp>
            <p:nvSpPr>
              <p:cNvPr id="457" name="Google Shape;457;p22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2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22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7" name="Google Shape;467;p22"/>
            <p:cNvGrpSpPr/>
            <p:nvPr/>
          </p:nvGrpSpPr>
          <p:grpSpPr>
            <a:xfrm>
              <a:off x="9111" y="3585973"/>
              <a:ext cx="3967163" cy="111125"/>
              <a:chOff x="2497137" y="8334555"/>
              <a:chExt cx="3967163" cy="111125"/>
            </a:xfrm>
          </p:grpSpPr>
          <p:sp>
            <p:nvSpPr>
              <p:cNvPr id="468" name="Google Shape;468;p22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22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22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22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22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2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22"/>
            <p:cNvGrpSpPr/>
            <p:nvPr/>
          </p:nvGrpSpPr>
          <p:grpSpPr>
            <a:xfrm>
              <a:off x="-4763" y="8983218"/>
              <a:ext cx="7312139" cy="111125"/>
              <a:chOff x="-4763" y="8334555"/>
              <a:chExt cx="7312139" cy="111125"/>
            </a:xfrm>
          </p:grpSpPr>
          <p:sp>
            <p:nvSpPr>
              <p:cNvPr id="479" name="Google Shape;479;p22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22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22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22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22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2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2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22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>
                <a:off x="7091476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66739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7" name="Google Shape;497;p22"/>
            <p:cNvGrpSpPr/>
            <p:nvPr/>
          </p:nvGrpSpPr>
          <p:grpSpPr>
            <a:xfrm>
              <a:off x="11520084" y="1066006"/>
              <a:ext cx="6469063" cy="111125"/>
              <a:chOff x="-4763" y="8334555"/>
              <a:chExt cx="6469063" cy="111125"/>
            </a:xfrm>
          </p:grpSpPr>
          <p:sp>
            <p:nvSpPr>
              <p:cNvPr id="498" name="Google Shape;498;p22"/>
              <p:cNvSpPr/>
              <p:nvPr/>
            </p:nvSpPr>
            <p:spPr>
              <a:xfrm>
                <a:off x="62484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58324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541496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49990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458152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4164012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37480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3330575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9146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49713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9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1" y="138"/>
                    </a:lnTo>
                    <a:lnTo>
                      <a:pt x="273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3" y="5"/>
                    </a:lnTo>
                    <a:lnTo>
                      <a:pt x="271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2" y="135"/>
                    </a:lnTo>
                    <a:lnTo>
                      <a:pt x="3" y="138"/>
                    </a:lnTo>
                    <a:lnTo>
                      <a:pt x="6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07962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166370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9" y="140"/>
                    </a:moveTo>
                    <a:lnTo>
                      <a:pt x="264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4" y="0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246187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828675" y="8334555"/>
                <a:ext cx="217488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0" extrusionOk="0">
                    <a:moveTo>
                      <a:pt x="8" y="140"/>
                    </a:moveTo>
                    <a:lnTo>
                      <a:pt x="265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3" y="132"/>
                    </a:lnTo>
                    <a:lnTo>
                      <a:pt x="273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5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3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22"/>
              <p:cNvSpPr/>
              <p:nvPr/>
            </p:nvSpPr>
            <p:spPr>
              <a:xfrm>
                <a:off x="412750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7" y="140"/>
                    </a:moveTo>
                    <a:lnTo>
                      <a:pt x="263" y="140"/>
                    </a:lnTo>
                    <a:lnTo>
                      <a:pt x="267" y="139"/>
                    </a:lnTo>
                    <a:lnTo>
                      <a:pt x="270" y="138"/>
                    </a:lnTo>
                    <a:lnTo>
                      <a:pt x="271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1" y="5"/>
                    </a:lnTo>
                    <a:lnTo>
                      <a:pt x="270" y="2"/>
                    </a:lnTo>
                    <a:lnTo>
                      <a:pt x="267" y="1"/>
                    </a:lnTo>
                    <a:lnTo>
                      <a:pt x="26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0" y="135"/>
                    </a:lnTo>
                    <a:lnTo>
                      <a:pt x="2" y="138"/>
                    </a:lnTo>
                    <a:lnTo>
                      <a:pt x="4" y="139"/>
                    </a:lnTo>
                    <a:lnTo>
                      <a:pt x="7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22"/>
              <p:cNvSpPr/>
              <p:nvPr/>
            </p:nvSpPr>
            <p:spPr>
              <a:xfrm>
                <a:off x="-4763" y="8334555"/>
                <a:ext cx="2159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40" extrusionOk="0">
                    <a:moveTo>
                      <a:pt x="8" y="140"/>
                    </a:moveTo>
                    <a:lnTo>
                      <a:pt x="264" y="140"/>
                    </a:lnTo>
                    <a:lnTo>
                      <a:pt x="268" y="139"/>
                    </a:lnTo>
                    <a:lnTo>
                      <a:pt x="270" y="138"/>
                    </a:lnTo>
                    <a:lnTo>
                      <a:pt x="272" y="135"/>
                    </a:lnTo>
                    <a:lnTo>
                      <a:pt x="272" y="132"/>
                    </a:lnTo>
                    <a:lnTo>
                      <a:pt x="272" y="8"/>
                    </a:lnTo>
                    <a:lnTo>
                      <a:pt x="272" y="5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4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32"/>
                    </a:lnTo>
                    <a:lnTo>
                      <a:pt x="1" y="135"/>
                    </a:lnTo>
                    <a:lnTo>
                      <a:pt x="2" y="138"/>
                    </a:lnTo>
                    <a:lnTo>
                      <a:pt x="5" y="13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4" name="Google Shape;514;p22"/>
            <p:cNvSpPr/>
            <p:nvPr/>
          </p:nvSpPr>
          <p:spPr>
            <a:xfrm>
              <a:off x="6589294" y="5139531"/>
              <a:ext cx="280988" cy="561974"/>
            </a:xfrm>
            <a:custGeom>
              <a:avLst/>
              <a:gdLst/>
              <a:ahLst/>
              <a:cxnLst/>
              <a:rect l="l" t="t" r="r" b="b"/>
              <a:pathLst>
                <a:path w="503" h="1011" extrusionOk="0">
                  <a:moveTo>
                    <a:pt x="492" y="1011"/>
                  </a:moveTo>
                  <a:lnTo>
                    <a:pt x="334" y="1011"/>
                  </a:lnTo>
                  <a:lnTo>
                    <a:pt x="327" y="1009"/>
                  </a:lnTo>
                  <a:lnTo>
                    <a:pt x="322" y="1007"/>
                  </a:lnTo>
                  <a:lnTo>
                    <a:pt x="317" y="1002"/>
                  </a:lnTo>
                  <a:lnTo>
                    <a:pt x="315" y="996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79" y="3"/>
                  </a:lnTo>
                  <a:lnTo>
                    <a:pt x="184" y="9"/>
                  </a:lnTo>
                  <a:lnTo>
                    <a:pt x="186" y="14"/>
                  </a:lnTo>
                  <a:lnTo>
                    <a:pt x="501" y="996"/>
                  </a:lnTo>
                  <a:lnTo>
                    <a:pt x="503" y="1000"/>
                  </a:lnTo>
                  <a:lnTo>
                    <a:pt x="503" y="1002"/>
                  </a:lnTo>
                  <a:lnTo>
                    <a:pt x="503" y="1005"/>
                  </a:lnTo>
                  <a:lnTo>
                    <a:pt x="501" y="1007"/>
                  </a:lnTo>
                  <a:lnTo>
                    <a:pt x="499" y="1008"/>
                  </a:lnTo>
                  <a:lnTo>
                    <a:pt x="497" y="1009"/>
                  </a:lnTo>
                  <a:lnTo>
                    <a:pt x="495" y="1011"/>
                  </a:lnTo>
                  <a:lnTo>
                    <a:pt x="492" y="1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7421108" y="5139537"/>
              <a:ext cx="6456023" cy="561974"/>
            </a:xfrm>
            <a:custGeom>
              <a:avLst/>
              <a:gdLst/>
              <a:ahLst/>
              <a:cxnLst/>
              <a:rect l="l" t="t" r="r" b="b"/>
              <a:pathLst>
                <a:path w="11580" h="1011" extrusionOk="0">
                  <a:moveTo>
                    <a:pt x="500" y="994"/>
                  </a:moveTo>
                  <a:lnTo>
                    <a:pt x="332" y="994"/>
                  </a:lnTo>
                  <a:lnTo>
                    <a:pt x="326" y="993"/>
                  </a:lnTo>
                  <a:lnTo>
                    <a:pt x="320" y="991"/>
                  </a:lnTo>
                  <a:lnTo>
                    <a:pt x="316" y="987"/>
                  </a:lnTo>
                  <a:lnTo>
                    <a:pt x="314" y="98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201" y="16"/>
                  </a:lnTo>
                  <a:lnTo>
                    <a:pt x="208" y="18"/>
                  </a:lnTo>
                  <a:lnTo>
                    <a:pt x="213" y="20"/>
                  </a:lnTo>
                  <a:lnTo>
                    <a:pt x="218" y="24"/>
                  </a:lnTo>
                  <a:lnTo>
                    <a:pt x="220" y="31"/>
                  </a:lnTo>
                  <a:lnTo>
                    <a:pt x="417" y="672"/>
                  </a:lnTo>
                  <a:lnTo>
                    <a:pt x="421" y="672"/>
                  </a:lnTo>
                  <a:lnTo>
                    <a:pt x="613" y="31"/>
                  </a:lnTo>
                  <a:lnTo>
                    <a:pt x="615" y="24"/>
                  </a:lnTo>
                  <a:lnTo>
                    <a:pt x="620" y="20"/>
                  </a:lnTo>
                  <a:lnTo>
                    <a:pt x="625" y="18"/>
                  </a:lnTo>
                  <a:lnTo>
                    <a:pt x="632" y="16"/>
                  </a:lnTo>
                  <a:lnTo>
                    <a:pt x="818" y="16"/>
                  </a:lnTo>
                  <a:lnTo>
                    <a:pt x="822" y="16"/>
                  </a:lnTo>
                  <a:lnTo>
                    <a:pt x="824" y="18"/>
                  </a:lnTo>
                  <a:lnTo>
                    <a:pt x="828" y="19"/>
                  </a:lnTo>
                  <a:lnTo>
                    <a:pt x="829" y="20"/>
                  </a:lnTo>
                  <a:lnTo>
                    <a:pt x="830" y="22"/>
                  </a:lnTo>
                  <a:lnTo>
                    <a:pt x="831" y="25"/>
                  </a:lnTo>
                  <a:lnTo>
                    <a:pt x="831" y="28"/>
                  </a:lnTo>
                  <a:lnTo>
                    <a:pt x="830" y="32"/>
                  </a:lnTo>
                  <a:lnTo>
                    <a:pt x="517" y="980"/>
                  </a:lnTo>
                  <a:lnTo>
                    <a:pt x="514" y="987"/>
                  </a:lnTo>
                  <a:lnTo>
                    <a:pt x="511" y="991"/>
                  </a:lnTo>
                  <a:lnTo>
                    <a:pt x="505" y="993"/>
                  </a:lnTo>
                  <a:lnTo>
                    <a:pt x="500" y="994"/>
                  </a:lnTo>
                  <a:close/>
                  <a:moveTo>
                    <a:pt x="865" y="980"/>
                  </a:moveTo>
                  <a:lnTo>
                    <a:pt x="865" y="31"/>
                  </a:lnTo>
                  <a:lnTo>
                    <a:pt x="866" y="27"/>
                  </a:lnTo>
                  <a:lnTo>
                    <a:pt x="866" y="24"/>
                  </a:lnTo>
                  <a:lnTo>
                    <a:pt x="867" y="22"/>
                  </a:lnTo>
                  <a:lnTo>
                    <a:pt x="869" y="20"/>
                  </a:lnTo>
                  <a:lnTo>
                    <a:pt x="871" y="19"/>
                  </a:lnTo>
                  <a:lnTo>
                    <a:pt x="873" y="18"/>
                  </a:lnTo>
                  <a:lnTo>
                    <a:pt x="876" y="16"/>
                  </a:lnTo>
                  <a:lnTo>
                    <a:pt x="880" y="16"/>
                  </a:lnTo>
                  <a:lnTo>
                    <a:pt x="1063" y="16"/>
                  </a:lnTo>
                  <a:lnTo>
                    <a:pt x="1067" y="16"/>
                  </a:lnTo>
                  <a:lnTo>
                    <a:pt x="1069" y="18"/>
                  </a:lnTo>
                  <a:lnTo>
                    <a:pt x="1072" y="19"/>
                  </a:lnTo>
                  <a:lnTo>
                    <a:pt x="1074" y="20"/>
                  </a:lnTo>
                  <a:lnTo>
                    <a:pt x="1076" y="22"/>
                  </a:lnTo>
                  <a:lnTo>
                    <a:pt x="1077" y="24"/>
                  </a:lnTo>
                  <a:lnTo>
                    <a:pt x="1078" y="27"/>
                  </a:lnTo>
                  <a:lnTo>
                    <a:pt x="1078" y="31"/>
                  </a:lnTo>
                  <a:lnTo>
                    <a:pt x="1078" y="980"/>
                  </a:lnTo>
                  <a:lnTo>
                    <a:pt x="1078" y="983"/>
                  </a:lnTo>
                  <a:lnTo>
                    <a:pt x="1077" y="987"/>
                  </a:lnTo>
                  <a:lnTo>
                    <a:pt x="1076" y="989"/>
                  </a:lnTo>
                  <a:lnTo>
                    <a:pt x="1074" y="991"/>
                  </a:lnTo>
                  <a:lnTo>
                    <a:pt x="1072" y="992"/>
                  </a:lnTo>
                  <a:lnTo>
                    <a:pt x="1069" y="993"/>
                  </a:lnTo>
                  <a:lnTo>
                    <a:pt x="1067" y="994"/>
                  </a:lnTo>
                  <a:lnTo>
                    <a:pt x="1063" y="994"/>
                  </a:lnTo>
                  <a:lnTo>
                    <a:pt x="880" y="994"/>
                  </a:lnTo>
                  <a:lnTo>
                    <a:pt x="876" y="994"/>
                  </a:lnTo>
                  <a:lnTo>
                    <a:pt x="873" y="993"/>
                  </a:lnTo>
                  <a:lnTo>
                    <a:pt x="871" y="992"/>
                  </a:lnTo>
                  <a:lnTo>
                    <a:pt x="869" y="991"/>
                  </a:lnTo>
                  <a:lnTo>
                    <a:pt x="867" y="989"/>
                  </a:lnTo>
                  <a:lnTo>
                    <a:pt x="866" y="987"/>
                  </a:lnTo>
                  <a:lnTo>
                    <a:pt x="866" y="983"/>
                  </a:lnTo>
                  <a:lnTo>
                    <a:pt x="865" y="980"/>
                  </a:lnTo>
                  <a:close/>
                  <a:moveTo>
                    <a:pt x="1612" y="994"/>
                  </a:moveTo>
                  <a:lnTo>
                    <a:pt x="1445" y="994"/>
                  </a:lnTo>
                  <a:lnTo>
                    <a:pt x="1437" y="993"/>
                  </a:lnTo>
                  <a:lnTo>
                    <a:pt x="1433" y="991"/>
                  </a:lnTo>
                  <a:lnTo>
                    <a:pt x="1428" y="987"/>
                  </a:lnTo>
                  <a:lnTo>
                    <a:pt x="1425" y="980"/>
                  </a:lnTo>
                  <a:lnTo>
                    <a:pt x="1113" y="32"/>
                  </a:lnTo>
                  <a:lnTo>
                    <a:pt x="1112" y="28"/>
                  </a:lnTo>
                  <a:lnTo>
                    <a:pt x="1112" y="25"/>
                  </a:lnTo>
                  <a:lnTo>
                    <a:pt x="1113" y="22"/>
                  </a:lnTo>
                  <a:lnTo>
                    <a:pt x="1114" y="20"/>
                  </a:lnTo>
                  <a:lnTo>
                    <a:pt x="1116" y="19"/>
                  </a:lnTo>
                  <a:lnTo>
                    <a:pt x="1118" y="18"/>
                  </a:lnTo>
                  <a:lnTo>
                    <a:pt x="1121" y="16"/>
                  </a:lnTo>
                  <a:lnTo>
                    <a:pt x="1126" y="16"/>
                  </a:lnTo>
                  <a:lnTo>
                    <a:pt x="1314" y="16"/>
                  </a:lnTo>
                  <a:lnTo>
                    <a:pt x="1321" y="18"/>
                  </a:lnTo>
                  <a:lnTo>
                    <a:pt x="1326" y="20"/>
                  </a:lnTo>
                  <a:lnTo>
                    <a:pt x="1331" y="24"/>
                  </a:lnTo>
                  <a:lnTo>
                    <a:pt x="1333" y="31"/>
                  </a:lnTo>
                  <a:lnTo>
                    <a:pt x="1530" y="672"/>
                  </a:lnTo>
                  <a:lnTo>
                    <a:pt x="1534" y="672"/>
                  </a:lnTo>
                  <a:lnTo>
                    <a:pt x="1725" y="31"/>
                  </a:lnTo>
                  <a:lnTo>
                    <a:pt x="1728" y="24"/>
                  </a:lnTo>
                  <a:lnTo>
                    <a:pt x="1732" y="20"/>
                  </a:lnTo>
                  <a:lnTo>
                    <a:pt x="1738" y="18"/>
                  </a:lnTo>
                  <a:lnTo>
                    <a:pt x="1744" y="16"/>
                  </a:lnTo>
                  <a:lnTo>
                    <a:pt x="1930" y="16"/>
                  </a:lnTo>
                  <a:lnTo>
                    <a:pt x="1934" y="16"/>
                  </a:lnTo>
                  <a:lnTo>
                    <a:pt x="1937" y="18"/>
                  </a:lnTo>
                  <a:lnTo>
                    <a:pt x="1939" y="19"/>
                  </a:lnTo>
                  <a:lnTo>
                    <a:pt x="1941" y="20"/>
                  </a:lnTo>
                  <a:lnTo>
                    <a:pt x="1942" y="22"/>
                  </a:lnTo>
                  <a:lnTo>
                    <a:pt x="1943" y="25"/>
                  </a:lnTo>
                  <a:lnTo>
                    <a:pt x="1942" y="28"/>
                  </a:lnTo>
                  <a:lnTo>
                    <a:pt x="1942" y="32"/>
                  </a:lnTo>
                  <a:lnTo>
                    <a:pt x="1630" y="980"/>
                  </a:lnTo>
                  <a:lnTo>
                    <a:pt x="1627" y="987"/>
                  </a:lnTo>
                  <a:lnTo>
                    <a:pt x="1623" y="991"/>
                  </a:lnTo>
                  <a:lnTo>
                    <a:pt x="1618" y="993"/>
                  </a:lnTo>
                  <a:lnTo>
                    <a:pt x="1612" y="994"/>
                  </a:lnTo>
                  <a:close/>
                  <a:moveTo>
                    <a:pt x="2179" y="629"/>
                  </a:moveTo>
                  <a:lnTo>
                    <a:pt x="2406" y="629"/>
                  </a:lnTo>
                  <a:lnTo>
                    <a:pt x="2294" y="286"/>
                  </a:lnTo>
                  <a:lnTo>
                    <a:pt x="2290" y="286"/>
                  </a:lnTo>
                  <a:lnTo>
                    <a:pt x="2179" y="629"/>
                  </a:lnTo>
                  <a:close/>
                  <a:moveTo>
                    <a:pt x="1845" y="980"/>
                  </a:moveTo>
                  <a:lnTo>
                    <a:pt x="2184" y="31"/>
                  </a:lnTo>
                  <a:lnTo>
                    <a:pt x="2187" y="24"/>
                  </a:lnTo>
                  <a:lnTo>
                    <a:pt x="2191" y="20"/>
                  </a:lnTo>
                  <a:lnTo>
                    <a:pt x="2196" y="18"/>
                  </a:lnTo>
                  <a:lnTo>
                    <a:pt x="2203" y="16"/>
                  </a:lnTo>
                  <a:lnTo>
                    <a:pt x="2386" y="16"/>
                  </a:lnTo>
                  <a:lnTo>
                    <a:pt x="2392" y="18"/>
                  </a:lnTo>
                  <a:lnTo>
                    <a:pt x="2397" y="20"/>
                  </a:lnTo>
                  <a:lnTo>
                    <a:pt x="2402" y="24"/>
                  </a:lnTo>
                  <a:lnTo>
                    <a:pt x="2404" y="31"/>
                  </a:lnTo>
                  <a:lnTo>
                    <a:pt x="2737" y="980"/>
                  </a:lnTo>
                  <a:lnTo>
                    <a:pt x="2738" y="983"/>
                  </a:lnTo>
                  <a:lnTo>
                    <a:pt x="2738" y="987"/>
                  </a:lnTo>
                  <a:lnTo>
                    <a:pt x="2737" y="989"/>
                  </a:lnTo>
                  <a:lnTo>
                    <a:pt x="2737" y="991"/>
                  </a:lnTo>
                  <a:lnTo>
                    <a:pt x="2735" y="992"/>
                  </a:lnTo>
                  <a:lnTo>
                    <a:pt x="2733" y="993"/>
                  </a:lnTo>
                  <a:lnTo>
                    <a:pt x="2731" y="994"/>
                  </a:lnTo>
                  <a:lnTo>
                    <a:pt x="2727" y="994"/>
                  </a:lnTo>
                  <a:lnTo>
                    <a:pt x="2539" y="994"/>
                  </a:lnTo>
                  <a:lnTo>
                    <a:pt x="2532" y="993"/>
                  </a:lnTo>
                  <a:lnTo>
                    <a:pt x="2527" y="991"/>
                  </a:lnTo>
                  <a:lnTo>
                    <a:pt x="2523" y="987"/>
                  </a:lnTo>
                  <a:lnTo>
                    <a:pt x="2521" y="980"/>
                  </a:lnTo>
                  <a:lnTo>
                    <a:pt x="2464" y="809"/>
                  </a:lnTo>
                  <a:lnTo>
                    <a:pt x="2119" y="809"/>
                  </a:lnTo>
                  <a:lnTo>
                    <a:pt x="2064" y="980"/>
                  </a:lnTo>
                  <a:lnTo>
                    <a:pt x="2061" y="987"/>
                  </a:lnTo>
                  <a:lnTo>
                    <a:pt x="2058" y="991"/>
                  </a:lnTo>
                  <a:lnTo>
                    <a:pt x="2052" y="993"/>
                  </a:lnTo>
                  <a:lnTo>
                    <a:pt x="2046" y="994"/>
                  </a:lnTo>
                  <a:lnTo>
                    <a:pt x="1855" y="994"/>
                  </a:lnTo>
                  <a:lnTo>
                    <a:pt x="1852" y="994"/>
                  </a:lnTo>
                  <a:lnTo>
                    <a:pt x="1850" y="993"/>
                  </a:lnTo>
                  <a:lnTo>
                    <a:pt x="1848" y="992"/>
                  </a:lnTo>
                  <a:lnTo>
                    <a:pt x="1845" y="991"/>
                  </a:lnTo>
                  <a:lnTo>
                    <a:pt x="1845" y="989"/>
                  </a:lnTo>
                  <a:lnTo>
                    <a:pt x="1844" y="987"/>
                  </a:lnTo>
                  <a:lnTo>
                    <a:pt x="1844" y="983"/>
                  </a:lnTo>
                  <a:lnTo>
                    <a:pt x="1845" y="980"/>
                  </a:lnTo>
                  <a:close/>
                  <a:moveTo>
                    <a:pt x="3449" y="1011"/>
                  </a:moveTo>
                  <a:lnTo>
                    <a:pt x="3422" y="1009"/>
                  </a:lnTo>
                  <a:lnTo>
                    <a:pt x="3395" y="1008"/>
                  </a:lnTo>
                  <a:lnTo>
                    <a:pt x="3366" y="1005"/>
                  </a:lnTo>
                  <a:lnTo>
                    <a:pt x="3340" y="1001"/>
                  </a:lnTo>
                  <a:lnTo>
                    <a:pt x="3313" y="995"/>
                  </a:lnTo>
                  <a:lnTo>
                    <a:pt x="3287" y="989"/>
                  </a:lnTo>
                  <a:lnTo>
                    <a:pt x="3260" y="981"/>
                  </a:lnTo>
                  <a:lnTo>
                    <a:pt x="3234" y="972"/>
                  </a:lnTo>
                  <a:lnTo>
                    <a:pt x="3209" y="963"/>
                  </a:lnTo>
                  <a:lnTo>
                    <a:pt x="3185" y="952"/>
                  </a:lnTo>
                  <a:lnTo>
                    <a:pt x="3162" y="941"/>
                  </a:lnTo>
                  <a:lnTo>
                    <a:pt x="3141" y="929"/>
                  </a:lnTo>
                  <a:lnTo>
                    <a:pt x="3122" y="917"/>
                  </a:lnTo>
                  <a:lnTo>
                    <a:pt x="3103" y="904"/>
                  </a:lnTo>
                  <a:lnTo>
                    <a:pt x="3086" y="891"/>
                  </a:lnTo>
                  <a:lnTo>
                    <a:pt x="3070" y="877"/>
                  </a:lnTo>
                  <a:lnTo>
                    <a:pt x="3068" y="874"/>
                  </a:lnTo>
                  <a:lnTo>
                    <a:pt x="3066" y="870"/>
                  </a:lnTo>
                  <a:lnTo>
                    <a:pt x="3065" y="868"/>
                  </a:lnTo>
                  <a:lnTo>
                    <a:pt x="3064" y="865"/>
                  </a:lnTo>
                  <a:lnTo>
                    <a:pt x="3065" y="862"/>
                  </a:lnTo>
                  <a:lnTo>
                    <a:pt x="3065" y="858"/>
                  </a:lnTo>
                  <a:lnTo>
                    <a:pt x="3067" y="855"/>
                  </a:lnTo>
                  <a:lnTo>
                    <a:pt x="3069" y="852"/>
                  </a:lnTo>
                  <a:lnTo>
                    <a:pt x="3179" y="727"/>
                  </a:lnTo>
                  <a:lnTo>
                    <a:pt x="3181" y="724"/>
                  </a:lnTo>
                  <a:lnTo>
                    <a:pt x="3184" y="722"/>
                  </a:lnTo>
                  <a:lnTo>
                    <a:pt x="3186" y="721"/>
                  </a:lnTo>
                  <a:lnTo>
                    <a:pt x="3189" y="721"/>
                  </a:lnTo>
                  <a:lnTo>
                    <a:pt x="3191" y="721"/>
                  </a:lnTo>
                  <a:lnTo>
                    <a:pt x="3194" y="722"/>
                  </a:lnTo>
                  <a:lnTo>
                    <a:pt x="3198" y="723"/>
                  </a:lnTo>
                  <a:lnTo>
                    <a:pt x="3201" y="726"/>
                  </a:lnTo>
                  <a:lnTo>
                    <a:pt x="3216" y="738"/>
                  </a:lnTo>
                  <a:lnTo>
                    <a:pt x="3233" y="750"/>
                  </a:lnTo>
                  <a:lnTo>
                    <a:pt x="3249" y="759"/>
                  </a:lnTo>
                  <a:lnTo>
                    <a:pt x="3264" y="769"/>
                  </a:lnTo>
                  <a:lnTo>
                    <a:pt x="3280" y="779"/>
                  </a:lnTo>
                  <a:lnTo>
                    <a:pt x="3297" y="786"/>
                  </a:lnTo>
                  <a:lnTo>
                    <a:pt x="3313" y="794"/>
                  </a:lnTo>
                  <a:lnTo>
                    <a:pt x="3328" y="801"/>
                  </a:lnTo>
                  <a:lnTo>
                    <a:pt x="3345" y="807"/>
                  </a:lnTo>
                  <a:lnTo>
                    <a:pt x="3361" y="813"/>
                  </a:lnTo>
                  <a:lnTo>
                    <a:pt x="3377" y="816"/>
                  </a:lnTo>
                  <a:lnTo>
                    <a:pt x="3394" y="820"/>
                  </a:lnTo>
                  <a:lnTo>
                    <a:pt x="3409" y="822"/>
                  </a:lnTo>
                  <a:lnTo>
                    <a:pt x="3425" y="825"/>
                  </a:lnTo>
                  <a:lnTo>
                    <a:pt x="3442" y="826"/>
                  </a:lnTo>
                  <a:lnTo>
                    <a:pt x="3458" y="827"/>
                  </a:lnTo>
                  <a:lnTo>
                    <a:pt x="3476" y="826"/>
                  </a:lnTo>
                  <a:lnTo>
                    <a:pt x="3494" y="825"/>
                  </a:lnTo>
                  <a:lnTo>
                    <a:pt x="3510" y="821"/>
                  </a:lnTo>
                  <a:lnTo>
                    <a:pt x="3525" y="818"/>
                  </a:lnTo>
                  <a:lnTo>
                    <a:pt x="3540" y="814"/>
                  </a:lnTo>
                  <a:lnTo>
                    <a:pt x="3553" y="808"/>
                  </a:lnTo>
                  <a:lnTo>
                    <a:pt x="3565" y="802"/>
                  </a:lnTo>
                  <a:lnTo>
                    <a:pt x="3577" y="794"/>
                  </a:lnTo>
                  <a:lnTo>
                    <a:pt x="3586" y="786"/>
                  </a:lnTo>
                  <a:lnTo>
                    <a:pt x="3595" y="778"/>
                  </a:lnTo>
                  <a:lnTo>
                    <a:pt x="3602" y="768"/>
                  </a:lnTo>
                  <a:lnTo>
                    <a:pt x="3608" y="757"/>
                  </a:lnTo>
                  <a:lnTo>
                    <a:pt x="3613" y="746"/>
                  </a:lnTo>
                  <a:lnTo>
                    <a:pt x="3616" y="735"/>
                  </a:lnTo>
                  <a:lnTo>
                    <a:pt x="3618" y="722"/>
                  </a:lnTo>
                  <a:lnTo>
                    <a:pt x="3619" y="709"/>
                  </a:lnTo>
                  <a:lnTo>
                    <a:pt x="3618" y="698"/>
                  </a:lnTo>
                  <a:lnTo>
                    <a:pt x="3617" y="688"/>
                  </a:lnTo>
                  <a:lnTo>
                    <a:pt x="3614" y="678"/>
                  </a:lnTo>
                  <a:lnTo>
                    <a:pt x="3610" y="669"/>
                  </a:lnTo>
                  <a:lnTo>
                    <a:pt x="3606" y="660"/>
                  </a:lnTo>
                  <a:lnTo>
                    <a:pt x="3599" y="652"/>
                  </a:lnTo>
                  <a:lnTo>
                    <a:pt x="3593" y="644"/>
                  </a:lnTo>
                  <a:lnTo>
                    <a:pt x="3585" y="637"/>
                  </a:lnTo>
                  <a:lnTo>
                    <a:pt x="3576" y="631"/>
                  </a:lnTo>
                  <a:lnTo>
                    <a:pt x="3565" y="626"/>
                  </a:lnTo>
                  <a:lnTo>
                    <a:pt x="3553" y="620"/>
                  </a:lnTo>
                  <a:lnTo>
                    <a:pt x="3538" y="616"/>
                  </a:lnTo>
                  <a:lnTo>
                    <a:pt x="3523" y="611"/>
                  </a:lnTo>
                  <a:lnTo>
                    <a:pt x="3506" y="607"/>
                  </a:lnTo>
                  <a:lnTo>
                    <a:pt x="3487" y="604"/>
                  </a:lnTo>
                  <a:lnTo>
                    <a:pt x="3467" y="601"/>
                  </a:lnTo>
                  <a:lnTo>
                    <a:pt x="3414" y="593"/>
                  </a:lnTo>
                  <a:lnTo>
                    <a:pt x="3377" y="587"/>
                  </a:lnTo>
                  <a:lnTo>
                    <a:pt x="3341" y="579"/>
                  </a:lnTo>
                  <a:lnTo>
                    <a:pt x="3325" y="574"/>
                  </a:lnTo>
                  <a:lnTo>
                    <a:pt x="3309" y="570"/>
                  </a:lnTo>
                  <a:lnTo>
                    <a:pt x="3294" y="565"/>
                  </a:lnTo>
                  <a:lnTo>
                    <a:pt x="3278" y="558"/>
                  </a:lnTo>
                  <a:lnTo>
                    <a:pt x="3264" y="553"/>
                  </a:lnTo>
                  <a:lnTo>
                    <a:pt x="3251" y="546"/>
                  </a:lnTo>
                  <a:lnTo>
                    <a:pt x="3238" y="539"/>
                  </a:lnTo>
                  <a:lnTo>
                    <a:pt x="3225" y="532"/>
                  </a:lnTo>
                  <a:lnTo>
                    <a:pt x="3213" y="524"/>
                  </a:lnTo>
                  <a:lnTo>
                    <a:pt x="3202" y="516"/>
                  </a:lnTo>
                  <a:lnTo>
                    <a:pt x="3191" y="507"/>
                  </a:lnTo>
                  <a:lnTo>
                    <a:pt x="3181" y="498"/>
                  </a:lnTo>
                  <a:lnTo>
                    <a:pt x="3172" y="488"/>
                  </a:lnTo>
                  <a:lnTo>
                    <a:pt x="3163" y="479"/>
                  </a:lnTo>
                  <a:lnTo>
                    <a:pt x="3155" y="469"/>
                  </a:lnTo>
                  <a:lnTo>
                    <a:pt x="3148" y="458"/>
                  </a:lnTo>
                  <a:lnTo>
                    <a:pt x="3140" y="447"/>
                  </a:lnTo>
                  <a:lnTo>
                    <a:pt x="3135" y="436"/>
                  </a:lnTo>
                  <a:lnTo>
                    <a:pt x="3128" y="424"/>
                  </a:lnTo>
                  <a:lnTo>
                    <a:pt x="3123" y="412"/>
                  </a:lnTo>
                  <a:lnTo>
                    <a:pt x="3118" y="399"/>
                  </a:lnTo>
                  <a:lnTo>
                    <a:pt x="3115" y="386"/>
                  </a:lnTo>
                  <a:lnTo>
                    <a:pt x="3112" y="373"/>
                  </a:lnTo>
                  <a:lnTo>
                    <a:pt x="3108" y="359"/>
                  </a:lnTo>
                  <a:lnTo>
                    <a:pt x="3106" y="345"/>
                  </a:lnTo>
                  <a:lnTo>
                    <a:pt x="3105" y="330"/>
                  </a:lnTo>
                  <a:lnTo>
                    <a:pt x="3104" y="316"/>
                  </a:lnTo>
                  <a:lnTo>
                    <a:pt x="3104" y="299"/>
                  </a:lnTo>
                  <a:lnTo>
                    <a:pt x="3104" y="283"/>
                  </a:lnTo>
                  <a:lnTo>
                    <a:pt x="3105" y="267"/>
                  </a:lnTo>
                  <a:lnTo>
                    <a:pt x="3107" y="250"/>
                  </a:lnTo>
                  <a:lnTo>
                    <a:pt x="3110" y="235"/>
                  </a:lnTo>
                  <a:lnTo>
                    <a:pt x="3113" y="220"/>
                  </a:lnTo>
                  <a:lnTo>
                    <a:pt x="3117" y="206"/>
                  </a:lnTo>
                  <a:lnTo>
                    <a:pt x="3122" y="192"/>
                  </a:lnTo>
                  <a:lnTo>
                    <a:pt x="3127" y="177"/>
                  </a:lnTo>
                  <a:lnTo>
                    <a:pt x="3133" y="164"/>
                  </a:lnTo>
                  <a:lnTo>
                    <a:pt x="3141" y="151"/>
                  </a:lnTo>
                  <a:lnTo>
                    <a:pt x="3149" y="138"/>
                  </a:lnTo>
                  <a:lnTo>
                    <a:pt x="3157" y="126"/>
                  </a:lnTo>
                  <a:lnTo>
                    <a:pt x="3166" y="115"/>
                  </a:lnTo>
                  <a:lnTo>
                    <a:pt x="3176" y="103"/>
                  </a:lnTo>
                  <a:lnTo>
                    <a:pt x="3187" y="93"/>
                  </a:lnTo>
                  <a:lnTo>
                    <a:pt x="3199" y="83"/>
                  </a:lnTo>
                  <a:lnTo>
                    <a:pt x="3211" y="72"/>
                  </a:lnTo>
                  <a:lnTo>
                    <a:pt x="3223" y="63"/>
                  </a:lnTo>
                  <a:lnTo>
                    <a:pt x="3236" y="54"/>
                  </a:lnTo>
                  <a:lnTo>
                    <a:pt x="3250" y="47"/>
                  </a:lnTo>
                  <a:lnTo>
                    <a:pt x="3264" y="39"/>
                  </a:lnTo>
                  <a:lnTo>
                    <a:pt x="3278" y="33"/>
                  </a:lnTo>
                  <a:lnTo>
                    <a:pt x="3294" y="26"/>
                  </a:lnTo>
                  <a:lnTo>
                    <a:pt x="3310" y="21"/>
                  </a:lnTo>
                  <a:lnTo>
                    <a:pt x="3325" y="16"/>
                  </a:lnTo>
                  <a:lnTo>
                    <a:pt x="3343" y="12"/>
                  </a:lnTo>
                  <a:lnTo>
                    <a:pt x="3359" y="8"/>
                  </a:lnTo>
                  <a:lnTo>
                    <a:pt x="3377" y="6"/>
                  </a:lnTo>
                  <a:lnTo>
                    <a:pt x="3395" y="3"/>
                  </a:lnTo>
                  <a:lnTo>
                    <a:pt x="3413" y="1"/>
                  </a:lnTo>
                  <a:lnTo>
                    <a:pt x="3433" y="0"/>
                  </a:lnTo>
                  <a:lnTo>
                    <a:pt x="3452" y="0"/>
                  </a:lnTo>
                  <a:lnTo>
                    <a:pt x="3478" y="1"/>
                  </a:lnTo>
                  <a:lnTo>
                    <a:pt x="3501" y="2"/>
                  </a:lnTo>
                  <a:lnTo>
                    <a:pt x="3525" y="3"/>
                  </a:lnTo>
                  <a:lnTo>
                    <a:pt x="3548" y="7"/>
                  </a:lnTo>
                  <a:lnTo>
                    <a:pt x="3571" y="10"/>
                  </a:lnTo>
                  <a:lnTo>
                    <a:pt x="3594" y="14"/>
                  </a:lnTo>
                  <a:lnTo>
                    <a:pt x="3616" y="20"/>
                  </a:lnTo>
                  <a:lnTo>
                    <a:pt x="3636" y="26"/>
                  </a:lnTo>
                  <a:lnTo>
                    <a:pt x="3657" y="33"/>
                  </a:lnTo>
                  <a:lnTo>
                    <a:pt x="3677" y="40"/>
                  </a:lnTo>
                  <a:lnTo>
                    <a:pt x="3696" y="49"/>
                  </a:lnTo>
                  <a:lnTo>
                    <a:pt x="3716" y="58"/>
                  </a:lnTo>
                  <a:lnTo>
                    <a:pt x="3734" y="68"/>
                  </a:lnTo>
                  <a:lnTo>
                    <a:pt x="3752" y="78"/>
                  </a:lnTo>
                  <a:lnTo>
                    <a:pt x="3769" y="90"/>
                  </a:lnTo>
                  <a:lnTo>
                    <a:pt x="3787" y="102"/>
                  </a:lnTo>
                  <a:lnTo>
                    <a:pt x="3790" y="105"/>
                  </a:lnTo>
                  <a:lnTo>
                    <a:pt x="3792" y="107"/>
                  </a:lnTo>
                  <a:lnTo>
                    <a:pt x="3793" y="110"/>
                  </a:lnTo>
                  <a:lnTo>
                    <a:pt x="3794" y="112"/>
                  </a:lnTo>
                  <a:lnTo>
                    <a:pt x="3794" y="115"/>
                  </a:lnTo>
                  <a:lnTo>
                    <a:pt x="3793" y="118"/>
                  </a:lnTo>
                  <a:lnTo>
                    <a:pt x="3792" y="121"/>
                  </a:lnTo>
                  <a:lnTo>
                    <a:pt x="3790" y="124"/>
                  </a:lnTo>
                  <a:lnTo>
                    <a:pt x="3702" y="255"/>
                  </a:lnTo>
                  <a:lnTo>
                    <a:pt x="3696" y="260"/>
                  </a:lnTo>
                  <a:lnTo>
                    <a:pt x="3692" y="262"/>
                  </a:lnTo>
                  <a:lnTo>
                    <a:pt x="3690" y="262"/>
                  </a:lnTo>
                  <a:lnTo>
                    <a:pt x="3687" y="261"/>
                  </a:lnTo>
                  <a:lnTo>
                    <a:pt x="3684" y="261"/>
                  </a:lnTo>
                  <a:lnTo>
                    <a:pt x="3681" y="259"/>
                  </a:lnTo>
                  <a:lnTo>
                    <a:pt x="3652" y="242"/>
                  </a:lnTo>
                  <a:lnTo>
                    <a:pt x="3623" y="226"/>
                  </a:lnTo>
                  <a:lnTo>
                    <a:pt x="3595" y="213"/>
                  </a:lnTo>
                  <a:lnTo>
                    <a:pt x="3566" y="204"/>
                  </a:lnTo>
                  <a:lnTo>
                    <a:pt x="3552" y="199"/>
                  </a:lnTo>
                  <a:lnTo>
                    <a:pt x="3537" y="195"/>
                  </a:lnTo>
                  <a:lnTo>
                    <a:pt x="3523" y="192"/>
                  </a:lnTo>
                  <a:lnTo>
                    <a:pt x="3509" y="189"/>
                  </a:lnTo>
                  <a:lnTo>
                    <a:pt x="3495" y="187"/>
                  </a:lnTo>
                  <a:lnTo>
                    <a:pt x="3481" y="186"/>
                  </a:lnTo>
                  <a:lnTo>
                    <a:pt x="3467" y="185"/>
                  </a:lnTo>
                  <a:lnTo>
                    <a:pt x="3452" y="184"/>
                  </a:lnTo>
                  <a:lnTo>
                    <a:pt x="3437" y="185"/>
                  </a:lnTo>
                  <a:lnTo>
                    <a:pt x="3422" y="186"/>
                  </a:lnTo>
                  <a:lnTo>
                    <a:pt x="3409" y="188"/>
                  </a:lnTo>
                  <a:lnTo>
                    <a:pt x="3396" y="192"/>
                  </a:lnTo>
                  <a:lnTo>
                    <a:pt x="3384" y="196"/>
                  </a:lnTo>
                  <a:lnTo>
                    <a:pt x="3374" y="201"/>
                  </a:lnTo>
                  <a:lnTo>
                    <a:pt x="3363" y="207"/>
                  </a:lnTo>
                  <a:lnTo>
                    <a:pt x="3354" y="214"/>
                  </a:lnTo>
                  <a:lnTo>
                    <a:pt x="3347" y="222"/>
                  </a:lnTo>
                  <a:lnTo>
                    <a:pt x="3340" y="230"/>
                  </a:lnTo>
                  <a:lnTo>
                    <a:pt x="3334" y="238"/>
                  </a:lnTo>
                  <a:lnTo>
                    <a:pt x="3329" y="248"/>
                  </a:lnTo>
                  <a:lnTo>
                    <a:pt x="3325" y="258"/>
                  </a:lnTo>
                  <a:lnTo>
                    <a:pt x="3323" y="269"/>
                  </a:lnTo>
                  <a:lnTo>
                    <a:pt x="3321" y="280"/>
                  </a:lnTo>
                  <a:lnTo>
                    <a:pt x="3321" y="291"/>
                  </a:lnTo>
                  <a:lnTo>
                    <a:pt x="3321" y="301"/>
                  </a:lnTo>
                  <a:lnTo>
                    <a:pt x="3323" y="311"/>
                  </a:lnTo>
                  <a:lnTo>
                    <a:pt x="3326" y="321"/>
                  </a:lnTo>
                  <a:lnTo>
                    <a:pt x="3329" y="330"/>
                  </a:lnTo>
                  <a:lnTo>
                    <a:pt x="3335" y="338"/>
                  </a:lnTo>
                  <a:lnTo>
                    <a:pt x="3340" y="346"/>
                  </a:lnTo>
                  <a:lnTo>
                    <a:pt x="3348" y="354"/>
                  </a:lnTo>
                  <a:lnTo>
                    <a:pt x="3357" y="361"/>
                  </a:lnTo>
                  <a:lnTo>
                    <a:pt x="3365" y="367"/>
                  </a:lnTo>
                  <a:lnTo>
                    <a:pt x="3377" y="373"/>
                  </a:lnTo>
                  <a:lnTo>
                    <a:pt x="3389" y="379"/>
                  </a:lnTo>
                  <a:lnTo>
                    <a:pt x="3403" y="384"/>
                  </a:lnTo>
                  <a:lnTo>
                    <a:pt x="3419" y="388"/>
                  </a:lnTo>
                  <a:lnTo>
                    <a:pt x="3436" y="392"/>
                  </a:lnTo>
                  <a:lnTo>
                    <a:pt x="3455" y="396"/>
                  </a:lnTo>
                  <a:lnTo>
                    <a:pt x="3474" y="399"/>
                  </a:lnTo>
                  <a:lnTo>
                    <a:pt x="3527" y="406"/>
                  </a:lnTo>
                  <a:lnTo>
                    <a:pt x="3564" y="412"/>
                  </a:lnTo>
                  <a:lnTo>
                    <a:pt x="3598" y="420"/>
                  </a:lnTo>
                  <a:lnTo>
                    <a:pt x="3616" y="424"/>
                  </a:lnTo>
                  <a:lnTo>
                    <a:pt x="3631" y="429"/>
                  </a:lnTo>
                  <a:lnTo>
                    <a:pt x="3647" y="434"/>
                  </a:lnTo>
                  <a:lnTo>
                    <a:pt x="3662" y="441"/>
                  </a:lnTo>
                  <a:lnTo>
                    <a:pt x="3676" y="446"/>
                  </a:lnTo>
                  <a:lnTo>
                    <a:pt x="3690" y="453"/>
                  </a:lnTo>
                  <a:lnTo>
                    <a:pt x="3703" y="460"/>
                  </a:lnTo>
                  <a:lnTo>
                    <a:pt x="3715" y="468"/>
                  </a:lnTo>
                  <a:lnTo>
                    <a:pt x="3727" y="475"/>
                  </a:lnTo>
                  <a:lnTo>
                    <a:pt x="3738" y="483"/>
                  </a:lnTo>
                  <a:lnTo>
                    <a:pt x="3749" y="492"/>
                  </a:lnTo>
                  <a:lnTo>
                    <a:pt x="3758" y="502"/>
                  </a:lnTo>
                  <a:lnTo>
                    <a:pt x="3768" y="510"/>
                  </a:lnTo>
                  <a:lnTo>
                    <a:pt x="3777" y="520"/>
                  </a:lnTo>
                  <a:lnTo>
                    <a:pt x="3785" y="531"/>
                  </a:lnTo>
                  <a:lnTo>
                    <a:pt x="3792" y="542"/>
                  </a:lnTo>
                  <a:lnTo>
                    <a:pt x="3800" y="553"/>
                  </a:lnTo>
                  <a:lnTo>
                    <a:pt x="3805" y="565"/>
                  </a:lnTo>
                  <a:lnTo>
                    <a:pt x="3812" y="577"/>
                  </a:lnTo>
                  <a:lnTo>
                    <a:pt x="3816" y="589"/>
                  </a:lnTo>
                  <a:lnTo>
                    <a:pt x="3822" y="602"/>
                  </a:lnTo>
                  <a:lnTo>
                    <a:pt x="3825" y="615"/>
                  </a:lnTo>
                  <a:lnTo>
                    <a:pt x="3828" y="628"/>
                  </a:lnTo>
                  <a:lnTo>
                    <a:pt x="3831" y="642"/>
                  </a:lnTo>
                  <a:lnTo>
                    <a:pt x="3834" y="657"/>
                  </a:lnTo>
                  <a:lnTo>
                    <a:pt x="3835" y="671"/>
                  </a:lnTo>
                  <a:lnTo>
                    <a:pt x="3836" y="686"/>
                  </a:lnTo>
                  <a:lnTo>
                    <a:pt x="3836" y="703"/>
                  </a:lnTo>
                  <a:lnTo>
                    <a:pt x="3836" y="719"/>
                  </a:lnTo>
                  <a:lnTo>
                    <a:pt x="3835" y="736"/>
                  </a:lnTo>
                  <a:lnTo>
                    <a:pt x="3832" y="753"/>
                  </a:lnTo>
                  <a:lnTo>
                    <a:pt x="3829" y="768"/>
                  </a:lnTo>
                  <a:lnTo>
                    <a:pt x="3826" y="783"/>
                  </a:lnTo>
                  <a:lnTo>
                    <a:pt x="3822" y="798"/>
                  </a:lnTo>
                  <a:lnTo>
                    <a:pt x="3816" y="814"/>
                  </a:lnTo>
                  <a:lnTo>
                    <a:pt x="3811" y="828"/>
                  </a:lnTo>
                  <a:lnTo>
                    <a:pt x="3804" y="841"/>
                  </a:lnTo>
                  <a:lnTo>
                    <a:pt x="3797" y="854"/>
                  </a:lnTo>
                  <a:lnTo>
                    <a:pt x="3788" y="867"/>
                  </a:lnTo>
                  <a:lnTo>
                    <a:pt x="3779" y="880"/>
                  </a:lnTo>
                  <a:lnTo>
                    <a:pt x="3769" y="892"/>
                  </a:lnTo>
                  <a:lnTo>
                    <a:pt x="3758" y="904"/>
                  </a:lnTo>
                  <a:lnTo>
                    <a:pt x="3748" y="915"/>
                  </a:lnTo>
                  <a:lnTo>
                    <a:pt x="3736" y="926"/>
                  </a:lnTo>
                  <a:lnTo>
                    <a:pt x="3722" y="935"/>
                  </a:lnTo>
                  <a:lnTo>
                    <a:pt x="3708" y="945"/>
                  </a:lnTo>
                  <a:lnTo>
                    <a:pt x="3694" y="954"/>
                  </a:lnTo>
                  <a:lnTo>
                    <a:pt x="3680" y="963"/>
                  </a:lnTo>
                  <a:lnTo>
                    <a:pt x="3664" y="970"/>
                  </a:lnTo>
                  <a:lnTo>
                    <a:pt x="3648" y="977"/>
                  </a:lnTo>
                  <a:lnTo>
                    <a:pt x="3631" y="983"/>
                  </a:lnTo>
                  <a:lnTo>
                    <a:pt x="3614" y="989"/>
                  </a:lnTo>
                  <a:lnTo>
                    <a:pt x="3595" y="994"/>
                  </a:lnTo>
                  <a:lnTo>
                    <a:pt x="3577" y="999"/>
                  </a:lnTo>
                  <a:lnTo>
                    <a:pt x="3557" y="1002"/>
                  </a:lnTo>
                  <a:lnTo>
                    <a:pt x="3536" y="1005"/>
                  </a:lnTo>
                  <a:lnTo>
                    <a:pt x="3516" y="1007"/>
                  </a:lnTo>
                  <a:lnTo>
                    <a:pt x="3495" y="1009"/>
                  </a:lnTo>
                  <a:lnTo>
                    <a:pt x="3472" y="1011"/>
                  </a:lnTo>
                  <a:lnTo>
                    <a:pt x="3449" y="1011"/>
                  </a:lnTo>
                  <a:close/>
                  <a:moveTo>
                    <a:pt x="3904" y="980"/>
                  </a:moveTo>
                  <a:lnTo>
                    <a:pt x="3904" y="31"/>
                  </a:lnTo>
                  <a:lnTo>
                    <a:pt x="3904" y="27"/>
                  </a:lnTo>
                  <a:lnTo>
                    <a:pt x="3905" y="24"/>
                  </a:lnTo>
                  <a:lnTo>
                    <a:pt x="3906" y="22"/>
                  </a:lnTo>
                  <a:lnTo>
                    <a:pt x="3908" y="20"/>
                  </a:lnTo>
                  <a:lnTo>
                    <a:pt x="3910" y="19"/>
                  </a:lnTo>
                  <a:lnTo>
                    <a:pt x="3913" y="18"/>
                  </a:lnTo>
                  <a:lnTo>
                    <a:pt x="3915" y="16"/>
                  </a:lnTo>
                  <a:lnTo>
                    <a:pt x="3918" y="16"/>
                  </a:lnTo>
                  <a:lnTo>
                    <a:pt x="4550" y="16"/>
                  </a:lnTo>
                  <a:lnTo>
                    <a:pt x="4553" y="16"/>
                  </a:lnTo>
                  <a:lnTo>
                    <a:pt x="4556" y="18"/>
                  </a:lnTo>
                  <a:lnTo>
                    <a:pt x="4559" y="19"/>
                  </a:lnTo>
                  <a:lnTo>
                    <a:pt x="4561" y="20"/>
                  </a:lnTo>
                  <a:lnTo>
                    <a:pt x="4562" y="22"/>
                  </a:lnTo>
                  <a:lnTo>
                    <a:pt x="4563" y="24"/>
                  </a:lnTo>
                  <a:lnTo>
                    <a:pt x="4564" y="27"/>
                  </a:lnTo>
                  <a:lnTo>
                    <a:pt x="4564" y="31"/>
                  </a:lnTo>
                  <a:lnTo>
                    <a:pt x="4564" y="184"/>
                  </a:lnTo>
                  <a:lnTo>
                    <a:pt x="4564" y="188"/>
                  </a:lnTo>
                  <a:lnTo>
                    <a:pt x="4563" y="190"/>
                  </a:lnTo>
                  <a:lnTo>
                    <a:pt x="4562" y="194"/>
                  </a:lnTo>
                  <a:lnTo>
                    <a:pt x="4561" y="195"/>
                  </a:lnTo>
                  <a:lnTo>
                    <a:pt x="4559" y="197"/>
                  </a:lnTo>
                  <a:lnTo>
                    <a:pt x="4556" y="198"/>
                  </a:lnTo>
                  <a:lnTo>
                    <a:pt x="4553" y="198"/>
                  </a:lnTo>
                  <a:lnTo>
                    <a:pt x="4550" y="199"/>
                  </a:lnTo>
                  <a:lnTo>
                    <a:pt x="4125" y="199"/>
                  </a:lnTo>
                  <a:lnTo>
                    <a:pt x="4122" y="199"/>
                  </a:lnTo>
                  <a:lnTo>
                    <a:pt x="4119" y="201"/>
                  </a:lnTo>
                  <a:lnTo>
                    <a:pt x="4118" y="204"/>
                  </a:lnTo>
                  <a:lnTo>
                    <a:pt x="4117" y="208"/>
                  </a:lnTo>
                  <a:lnTo>
                    <a:pt x="4117" y="401"/>
                  </a:lnTo>
                  <a:lnTo>
                    <a:pt x="4118" y="406"/>
                  </a:lnTo>
                  <a:lnTo>
                    <a:pt x="4119" y="408"/>
                  </a:lnTo>
                  <a:lnTo>
                    <a:pt x="4122" y="410"/>
                  </a:lnTo>
                  <a:lnTo>
                    <a:pt x="4125" y="410"/>
                  </a:lnTo>
                  <a:lnTo>
                    <a:pt x="4479" y="410"/>
                  </a:lnTo>
                  <a:lnTo>
                    <a:pt x="4482" y="410"/>
                  </a:lnTo>
                  <a:lnTo>
                    <a:pt x="4486" y="411"/>
                  </a:lnTo>
                  <a:lnTo>
                    <a:pt x="4488" y="412"/>
                  </a:lnTo>
                  <a:lnTo>
                    <a:pt x="4490" y="415"/>
                  </a:lnTo>
                  <a:lnTo>
                    <a:pt x="4491" y="416"/>
                  </a:lnTo>
                  <a:lnTo>
                    <a:pt x="4492" y="419"/>
                  </a:lnTo>
                  <a:lnTo>
                    <a:pt x="4493" y="421"/>
                  </a:lnTo>
                  <a:lnTo>
                    <a:pt x="4493" y="424"/>
                  </a:lnTo>
                  <a:lnTo>
                    <a:pt x="4493" y="578"/>
                  </a:lnTo>
                  <a:lnTo>
                    <a:pt x="4493" y="581"/>
                  </a:lnTo>
                  <a:lnTo>
                    <a:pt x="4492" y="583"/>
                  </a:lnTo>
                  <a:lnTo>
                    <a:pt x="4491" y="586"/>
                  </a:lnTo>
                  <a:lnTo>
                    <a:pt x="4490" y="589"/>
                  </a:lnTo>
                  <a:lnTo>
                    <a:pt x="4488" y="590"/>
                  </a:lnTo>
                  <a:lnTo>
                    <a:pt x="4486" y="591"/>
                  </a:lnTo>
                  <a:lnTo>
                    <a:pt x="4482" y="592"/>
                  </a:lnTo>
                  <a:lnTo>
                    <a:pt x="4479" y="592"/>
                  </a:lnTo>
                  <a:lnTo>
                    <a:pt x="4125" y="592"/>
                  </a:lnTo>
                  <a:lnTo>
                    <a:pt x="4122" y="592"/>
                  </a:lnTo>
                  <a:lnTo>
                    <a:pt x="4119" y="594"/>
                  </a:lnTo>
                  <a:lnTo>
                    <a:pt x="4118" y="596"/>
                  </a:lnTo>
                  <a:lnTo>
                    <a:pt x="4117" y="601"/>
                  </a:lnTo>
                  <a:lnTo>
                    <a:pt x="4117" y="803"/>
                  </a:lnTo>
                  <a:lnTo>
                    <a:pt x="4118" y="807"/>
                  </a:lnTo>
                  <a:lnTo>
                    <a:pt x="4119" y="809"/>
                  </a:lnTo>
                  <a:lnTo>
                    <a:pt x="4122" y="812"/>
                  </a:lnTo>
                  <a:lnTo>
                    <a:pt x="4125" y="812"/>
                  </a:lnTo>
                  <a:lnTo>
                    <a:pt x="4550" y="812"/>
                  </a:lnTo>
                  <a:lnTo>
                    <a:pt x="4553" y="813"/>
                  </a:lnTo>
                  <a:lnTo>
                    <a:pt x="4556" y="813"/>
                  </a:lnTo>
                  <a:lnTo>
                    <a:pt x="4559" y="814"/>
                  </a:lnTo>
                  <a:lnTo>
                    <a:pt x="4561" y="816"/>
                  </a:lnTo>
                  <a:lnTo>
                    <a:pt x="4562" y="817"/>
                  </a:lnTo>
                  <a:lnTo>
                    <a:pt x="4563" y="820"/>
                  </a:lnTo>
                  <a:lnTo>
                    <a:pt x="4564" y="822"/>
                  </a:lnTo>
                  <a:lnTo>
                    <a:pt x="4564" y="827"/>
                  </a:lnTo>
                  <a:lnTo>
                    <a:pt x="4564" y="980"/>
                  </a:lnTo>
                  <a:lnTo>
                    <a:pt x="4564" y="983"/>
                  </a:lnTo>
                  <a:lnTo>
                    <a:pt x="4563" y="987"/>
                  </a:lnTo>
                  <a:lnTo>
                    <a:pt x="4562" y="989"/>
                  </a:lnTo>
                  <a:lnTo>
                    <a:pt x="4561" y="991"/>
                  </a:lnTo>
                  <a:lnTo>
                    <a:pt x="4559" y="992"/>
                  </a:lnTo>
                  <a:lnTo>
                    <a:pt x="4556" y="993"/>
                  </a:lnTo>
                  <a:lnTo>
                    <a:pt x="4553" y="994"/>
                  </a:lnTo>
                  <a:lnTo>
                    <a:pt x="4550" y="994"/>
                  </a:lnTo>
                  <a:lnTo>
                    <a:pt x="3918" y="994"/>
                  </a:lnTo>
                  <a:lnTo>
                    <a:pt x="3915" y="994"/>
                  </a:lnTo>
                  <a:lnTo>
                    <a:pt x="3913" y="993"/>
                  </a:lnTo>
                  <a:lnTo>
                    <a:pt x="3910" y="992"/>
                  </a:lnTo>
                  <a:lnTo>
                    <a:pt x="3908" y="991"/>
                  </a:lnTo>
                  <a:lnTo>
                    <a:pt x="3906" y="989"/>
                  </a:lnTo>
                  <a:lnTo>
                    <a:pt x="3905" y="987"/>
                  </a:lnTo>
                  <a:lnTo>
                    <a:pt x="3904" y="983"/>
                  </a:lnTo>
                  <a:lnTo>
                    <a:pt x="3904" y="980"/>
                  </a:lnTo>
                  <a:close/>
                  <a:moveTo>
                    <a:pt x="5020" y="1011"/>
                  </a:moveTo>
                  <a:lnTo>
                    <a:pt x="5000" y="1011"/>
                  </a:lnTo>
                  <a:lnTo>
                    <a:pt x="4979" y="1008"/>
                  </a:lnTo>
                  <a:lnTo>
                    <a:pt x="4959" y="1007"/>
                  </a:lnTo>
                  <a:lnTo>
                    <a:pt x="4940" y="1004"/>
                  </a:lnTo>
                  <a:lnTo>
                    <a:pt x="4920" y="1001"/>
                  </a:lnTo>
                  <a:lnTo>
                    <a:pt x="4902" y="996"/>
                  </a:lnTo>
                  <a:lnTo>
                    <a:pt x="4884" y="992"/>
                  </a:lnTo>
                  <a:lnTo>
                    <a:pt x="4867" y="986"/>
                  </a:lnTo>
                  <a:lnTo>
                    <a:pt x="4849" y="979"/>
                  </a:lnTo>
                  <a:lnTo>
                    <a:pt x="4833" y="971"/>
                  </a:lnTo>
                  <a:lnTo>
                    <a:pt x="4818" y="964"/>
                  </a:lnTo>
                  <a:lnTo>
                    <a:pt x="4803" y="955"/>
                  </a:lnTo>
                  <a:lnTo>
                    <a:pt x="4787" y="945"/>
                  </a:lnTo>
                  <a:lnTo>
                    <a:pt x="4773" y="935"/>
                  </a:lnTo>
                  <a:lnTo>
                    <a:pt x="4760" y="924"/>
                  </a:lnTo>
                  <a:lnTo>
                    <a:pt x="4746" y="912"/>
                  </a:lnTo>
                  <a:lnTo>
                    <a:pt x="4734" y="900"/>
                  </a:lnTo>
                  <a:lnTo>
                    <a:pt x="4722" y="885"/>
                  </a:lnTo>
                  <a:lnTo>
                    <a:pt x="4711" y="872"/>
                  </a:lnTo>
                  <a:lnTo>
                    <a:pt x="4701" y="857"/>
                  </a:lnTo>
                  <a:lnTo>
                    <a:pt x="4691" y="842"/>
                  </a:lnTo>
                  <a:lnTo>
                    <a:pt x="4684" y="827"/>
                  </a:lnTo>
                  <a:lnTo>
                    <a:pt x="4675" y="810"/>
                  </a:lnTo>
                  <a:lnTo>
                    <a:pt x="4669" y="793"/>
                  </a:lnTo>
                  <a:lnTo>
                    <a:pt x="4663" y="776"/>
                  </a:lnTo>
                  <a:lnTo>
                    <a:pt x="4658" y="757"/>
                  </a:lnTo>
                  <a:lnTo>
                    <a:pt x="4653" y="739"/>
                  </a:lnTo>
                  <a:lnTo>
                    <a:pt x="4649" y="719"/>
                  </a:lnTo>
                  <a:lnTo>
                    <a:pt x="4647" y="699"/>
                  </a:lnTo>
                  <a:lnTo>
                    <a:pt x="4645" y="678"/>
                  </a:lnTo>
                  <a:lnTo>
                    <a:pt x="4644" y="657"/>
                  </a:lnTo>
                  <a:lnTo>
                    <a:pt x="4642" y="635"/>
                  </a:lnTo>
                  <a:lnTo>
                    <a:pt x="4642" y="31"/>
                  </a:lnTo>
                  <a:lnTo>
                    <a:pt x="4644" y="27"/>
                  </a:lnTo>
                  <a:lnTo>
                    <a:pt x="4644" y="24"/>
                  </a:lnTo>
                  <a:lnTo>
                    <a:pt x="4645" y="22"/>
                  </a:lnTo>
                  <a:lnTo>
                    <a:pt x="4647" y="20"/>
                  </a:lnTo>
                  <a:lnTo>
                    <a:pt x="4649" y="19"/>
                  </a:lnTo>
                  <a:lnTo>
                    <a:pt x="4651" y="18"/>
                  </a:lnTo>
                  <a:lnTo>
                    <a:pt x="4654" y="16"/>
                  </a:lnTo>
                  <a:lnTo>
                    <a:pt x="4658" y="16"/>
                  </a:lnTo>
                  <a:lnTo>
                    <a:pt x="4842" y="16"/>
                  </a:lnTo>
                  <a:lnTo>
                    <a:pt x="4845" y="16"/>
                  </a:lnTo>
                  <a:lnTo>
                    <a:pt x="4847" y="18"/>
                  </a:lnTo>
                  <a:lnTo>
                    <a:pt x="4850" y="19"/>
                  </a:lnTo>
                  <a:lnTo>
                    <a:pt x="4852" y="20"/>
                  </a:lnTo>
                  <a:lnTo>
                    <a:pt x="4854" y="22"/>
                  </a:lnTo>
                  <a:lnTo>
                    <a:pt x="4855" y="24"/>
                  </a:lnTo>
                  <a:lnTo>
                    <a:pt x="4856" y="27"/>
                  </a:lnTo>
                  <a:lnTo>
                    <a:pt x="4856" y="31"/>
                  </a:lnTo>
                  <a:lnTo>
                    <a:pt x="4856" y="641"/>
                  </a:lnTo>
                  <a:lnTo>
                    <a:pt x="4856" y="661"/>
                  </a:lnTo>
                  <a:lnTo>
                    <a:pt x="4858" y="681"/>
                  </a:lnTo>
                  <a:lnTo>
                    <a:pt x="4862" y="699"/>
                  </a:lnTo>
                  <a:lnTo>
                    <a:pt x="4867" y="717"/>
                  </a:lnTo>
                  <a:lnTo>
                    <a:pt x="4873" y="733"/>
                  </a:lnTo>
                  <a:lnTo>
                    <a:pt x="4881" y="748"/>
                  </a:lnTo>
                  <a:lnTo>
                    <a:pt x="4890" y="763"/>
                  </a:lnTo>
                  <a:lnTo>
                    <a:pt x="4901" y="776"/>
                  </a:lnTo>
                  <a:lnTo>
                    <a:pt x="4912" y="786"/>
                  </a:lnTo>
                  <a:lnTo>
                    <a:pt x="4924" y="796"/>
                  </a:lnTo>
                  <a:lnTo>
                    <a:pt x="4939" y="805"/>
                  </a:lnTo>
                  <a:lnTo>
                    <a:pt x="4953" y="812"/>
                  </a:lnTo>
                  <a:lnTo>
                    <a:pt x="4968" y="817"/>
                  </a:lnTo>
                  <a:lnTo>
                    <a:pt x="4984" y="820"/>
                  </a:lnTo>
                  <a:lnTo>
                    <a:pt x="5002" y="822"/>
                  </a:lnTo>
                  <a:lnTo>
                    <a:pt x="5020" y="823"/>
                  </a:lnTo>
                  <a:lnTo>
                    <a:pt x="5039" y="822"/>
                  </a:lnTo>
                  <a:lnTo>
                    <a:pt x="5056" y="820"/>
                  </a:lnTo>
                  <a:lnTo>
                    <a:pt x="5073" y="817"/>
                  </a:lnTo>
                  <a:lnTo>
                    <a:pt x="5088" y="812"/>
                  </a:lnTo>
                  <a:lnTo>
                    <a:pt x="5103" y="805"/>
                  </a:lnTo>
                  <a:lnTo>
                    <a:pt x="5116" y="796"/>
                  </a:lnTo>
                  <a:lnTo>
                    <a:pt x="5128" y="786"/>
                  </a:lnTo>
                  <a:lnTo>
                    <a:pt x="5140" y="776"/>
                  </a:lnTo>
                  <a:lnTo>
                    <a:pt x="5150" y="763"/>
                  </a:lnTo>
                  <a:lnTo>
                    <a:pt x="5160" y="748"/>
                  </a:lnTo>
                  <a:lnTo>
                    <a:pt x="5167" y="733"/>
                  </a:lnTo>
                  <a:lnTo>
                    <a:pt x="5173" y="717"/>
                  </a:lnTo>
                  <a:lnTo>
                    <a:pt x="5178" y="699"/>
                  </a:lnTo>
                  <a:lnTo>
                    <a:pt x="5181" y="681"/>
                  </a:lnTo>
                  <a:lnTo>
                    <a:pt x="5184" y="661"/>
                  </a:lnTo>
                  <a:lnTo>
                    <a:pt x="5184" y="641"/>
                  </a:lnTo>
                  <a:lnTo>
                    <a:pt x="5184" y="31"/>
                  </a:lnTo>
                  <a:lnTo>
                    <a:pt x="5185" y="27"/>
                  </a:lnTo>
                  <a:lnTo>
                    <a:pt x="5185" y="24"/>
                  </a:lnTo>
                  <a:lnTo>
                    <a:pt x="5186" y="22"/>
                  </a:lnTo>
                  <a:lnTo>
                    <a:pt x="5188" y="20"/>
                  </a:lnTo>
                  <a:lnTo>
                    <a:pt x="5190" y="19"/>
                  </a:lnTo>
                  <a:lnTo>
                    <a:pt x="5192" y="18"/>
                  </a:lnTo>
                  <a:lnTo>
                    <a:pt x="5196" y="16"/>
                  </a:lnTo>
                  <a:lnTo>
                    <a:pt x="5199" y="16"/>
                  </a:lnTo>
                  <a:lnTo>
                    <a:pt x="5383" y="16"/>
                  </a:lnTo>
                  <a:lnTo>
                    <a:pt x="5386" y="16"/>
                  </a:lnTo>
                  <a:lnTo>
                    <a:pt x="5388" y="18"/>
                  </a:lnTo>
                  <a:lnTo>
                    <a:pt x="5392" y="19"/>
                  </a:lnTo>
                  <a:lnTo>
                    <a:pt x="5394" y="20"/>
                  </a:lnTo>
                  <a:lnTo>
                    <a:pt x="5395" y="22"/>
                  </a:lnTo>
                  <a:lnTo>
                    <a:pt x="5396" y="24"/>
                  </a:lnTo>
                  <a:lnTo>
                    <a:pt x="5397" y="27"/>
                  </a:lnTo>
                  <a:lnTo>
                    <a:pt x="5397" y="31"/>
                  </a:lnTo>
                  <a:lnTo>
                    <a:pt x="5397" y="635"/>
                  </a:lnTo>
                  <a:lnTo>
                    <a:pt x="5396" y="657"/>
                  </a:lnTo>
                  <a:lnTo>
                    <a:pt x="5395" y="678"/>
                  </a:lnTo>
                  <a:lnTo>
                    <a:pt x="5394" y="699"/>
                  </a:lnTo>
                  <a:lnTo>
                    <a:pt x="5390" y="719"/>
                  </a:lnTo>
                  <a:lnTo>
                    <a:pt x="5387" y="739"/>
                  </a:lnTo>
                  <a:lnTo>
                    <a:pt x="5382" y="757"/>
                  </a:lnTo>
                  <a:lnTo>
                    <a:pt x="5377" y="776"/>
                  </a:lnTo>
                  <a:lnTo>
                    <a:pt x="5371" y="793"/>
                  </a:lnTo>
                  <a:lnTo>
                    <a:pt x="5364" y="810"/>
                  </a:lnTo>
                  <a:lnTo>
                    <a:pt x="5357" y="827"/>
                  </a:lnTo>
                  <a:lnTo>
                    <a:pt x="5348" y="842"/>
                  </a:lnTo>
                  <a:lnTo>
                    <a:pt x="5338" y="857"/>
                  </a:lnTo>
                  <a:lnTo>
                    <a:pt x="5328" y="872"/>
                  </a:lnTo>
                  <a:lnTo>
                    <a:pt x="5318" y="885"/>
                  </a:lnTo>
                  <a:lnTo>
                    <a:pt x="5306" y="900"/>
                  </a:lnTo>
                  <a:lnTo>
                    <a:pt x="5294" y="912"/>
                  </a:lnTo>
                  <a:lnTo>
                    <a:pt x="5280" y="924"/>
                  </a:lnTo>
                  <a:lnTo>
                    <a:pt x="5266" y="935"/>
                  </a:lnTo>
                  <a:lnTo>
                    <a:pt x="5252" y="945"/>
                  </a:lnTo>
                  <a:lnTo>
                    <a:pt x="5238" y="955"/>
                  </a:lnTo>
                  <a:lnTo>
                    <a:pt x="5223" y="964"/>
                  </a:lnTo>
                  <a:lnTo>
                    <a:pt x="5206" y="971"/>
                  </a:lnTo>
                  <a:lnTo>
                    <a:pt x="5190" y="979"/>
                  </a:lnTo>
                  <a:lnTo>
                    <a:pt x="5174" y="986"/>
                  </a:lnTo>
                  <a:lnTo>
                    <a:pt x="5156" y="992"/>
                  </a:lnTo>
                  <a:lnTo>
                    <a:pt x="5138" y="996"/>
                  </a:lnTo>
                  <a:lnTo>
                    <a:pt x="5120" y="1001"/>
                  </a:lnTo>
                  <a:lnTo>
                    <a:pt x="5101" y="1004"/>
                  </a:lnTo>
                  <a:lnTo>
                    <a:pt x="5081" y="1007"/>
                  </a:lnTo>
                  <a:lnTo>
                    <a:pt x="5062" y="1008"/>
                  </a:lnTo>
                  <a:lnTo>
                    <a:pt x="5042" y="1011"/>
                  </a:lnTo>
                  <a:lnTo>
                    <a:pt x="5020" y="1011"/>
                  </a:lnTo>
                  <a:close/>
                  <a:moveTo>
                    <a:pt x="5849" y="770"/>
                  </a:moveTo>
                  <a:lnTo>
                    <a:pt x="5842" y="748"/>
                  </a:lnTo>
                  <a:lnTo>
                    <a:pt x="5837" y="723"/>
                  </a:lnTo>
                  <a:lnTo>
                    <a:pt x="5832" y="695"/>
                  </a:lnTo>
                  <a:lnTo>
                    <a:pt x="5828" y="664"/>
                  </a:lnTo>
                  <a:lnTo>
                    <a:pt x="5825" y="629"/>
                  </a:lnTo>
                  <a:lnTo>
                    <a:pt x="5823" y="591"/>
                  </a:lnTo>
                  <a:lnTo>
                    <a:pt x="5822" y="549"/>
                  </a:lnTo>
                  <a:lnTo>
                    <a:pt x="5822" y="505"/>
                  </a:lnTo>
                  <a:lnTo>
                    <a:pt x="5822" y="461"/>
                  </a:lnTo>
                  <a:lnTo>
                    <a:pt x="5823" y="420"/>
                  </a:lnTo>
                  <a:lnTo>
                    <a:pt x="5825" y="382"/>
                  </a:lnTo>
                  <a:lnTo>
                    <a:pt x="5828" y="347"/>
                  </a:lnTo>
                  <a:lnTo>
                    <a:pt x="5832" y="316"/>
                  </a:lnTo>
                  <a:lnTo>
                    <a:pt x="5837" y="287"/>
                  </a:lnTo>
                  <a:lnTo>
                    <a:pt x="5842" y="262"/>
                  </a:lnTo>
                  <a:lnTo>
                    <a:pt x="5849" y="240"/>
                  </a:lnTo>
                  <a:lnTo>
                    <a:pt x="5860" y="212"/>
                  </a:lnTo>
                  <a:lnTo>
                    <a:pt x="5872" y="185"/>
                  </a:lnTo>
                  <a:lnTo>
                    <a:pt x="5878" y="172"/>
                  </a:lnTo>
                  <a:lnTo>
                    <a:pt x="5886" y="160"/>
                  </a:lnTo>
                  <a:lnTo>
                    <a:pt x="5892" y="148"/>
                  </a:lnTo>
                  <a:lnTo>
                    <a:pt x="5901" y="137"/>
                  </a:lnTo>
                  <a:lnTo>
                    <a:pt x="5909" y="126"/>
                  </a:lnTo>
                  <a:lnTo>
                    <a:pt x="5917" y="115"/>
                  </a:lnTo>
                  <a:lnTo>
                    <a:pt x="5927" y="106"/>
                  </a:lnTo>
                  <a:lnTo>
                    <a:pt x="5936" y="96"/>
                  </a:lnTo>
                  <a:lnTo>
                    <a:pt x="5946" y="86"/>
                  </a:lnTo>
                  <a:lnTo>
                    <a:pt x="5957" y="77"/>
                  </a:lnTo>
                  <a:lnTo>
                    <a:pt x="5967" y="70"/>
                  </a:lnTo>
                  <a:lnTo>
                    <a:pt x="5978" y="61"/>
                  </a:lnTo>
                  <a:lnTo>
                    <a:pt x="5990" y="54"/>
                  </a:lnTo>
                  <a:lnTo>
                    <a:pt x="6001" y="47"/>
                  </a:lnTo>
                  <a:lnTo>
                    <a:pt x="6013" y="40"/>
                  </a:lnTo>
                  <a:lnTo>
                    <a:pt x="6026" y="35"/>
                  </a:lnTo>
                  <a:lnTo>
                    <a:pt x="6038" y="29"/>
                  </a:lnTo>
                  <a:lnTo>
                    <a:pt x="6051" y="24"/>
                  </a:lnTo>
                  <a:lnTo>
                    <a:pt x="6065" y="20"/>
                  </a:lnTo>
                  <a:lnTo>
                    <a:pt x="6079" y="15"/>
                  </a:lnTo>
                  <a:lnTo>
                    <a:pt x="6107" y="9"/>
                  </a:lnTo>
                  <a:lnTo>
                    <a:pt x="6136" y="4"/>
                  </a:lnTo>
                  <a:lnTo>
                    <a:pt x="6167" y="1"/>
                  </a:lnTo>
                  <a:lnTo>
                    <a:pt x="6199" y="0"/>
                  </a:lnTo>
                  <a:lnTo>
                    <a:pt x="6230" y="1"/>
                  </a:lnTo>
                  <a:lnTo>
                    <a:pt x="6259" y="3"/>
                  </a:lnTo>
                  <a:lnTo>
                    <a:pt x="6288" y="8"/>
                  </a:lnTo>
                  <a:lnTo>
                    <a:pt x="6315" y="14"/>
                  </a:lnTo>
                  <a:lnTo>
                    <a:pt x="6341" y="23"/>
                  </a:lnTo>
                  <a:lnTo>
                    <a:pt x="6365" y="33"/>
                  </a:lnTo>
                  <a:lnTo>
                    <a:pt x="6389" y="44"/>
                  </a:lnTo>
                  <a:lnTo>
                    <a:pt x="6412" y="57"/>
                  </a:lnTo>
                  <a:lnTo>
                    <a:pt x="6433" y="72"/>
                  </a:lnTo>
                  <a:lnTo>
                    <a:pt x="6453" y="88"/>
                  </a:lnTo>
                  <a:lnTo>
                    <a:pt x="6472" y="107"/>
                  </a:lnTo>
                  <a:lnTo>
                    <a:pt x="6488" y="125"/>
                  </a:lnTo>
                  <a:lnTo>
                    <a:pt x="6504" y="147"/>
                  </a:lnTo>
                  <a:lnTo>
                    <a:pt x="6518" y="169"/>
                  </a:lnTo>
                  <a:lnTo>
                    <a:pt x="6530" y="193"/>
                  </a:lnTo>
                  <a:lnTo>
                    <a:pt x="6542" y="218"/>
                  </a:lnTo>
                  <a:lnTo>
                    <a:pt x="6543" y="221"/>
                  </a:lnTo>
                  <a:lnTo>
                    <a:pt x="6545" y="223"/>
                  </a:lnTo>
                  <a:lnTo>
                    <a:pt x="6545" y="226"/>
                  </a:lnTo>
                  <a:lnTo>
                    <a:pt x="6543" y="229"/>
                  </a:lnTo>
                  <a:lnTo>
                    <a:pt x="6542" y="231"/>
                  </a:lnTo>
                  <a:lnTo>
                    <a:pt x="6540" y="232"/>
                  </a:lnTo>
                  <a:lnTo>
                    <a:pt x="6538" y="234"/>
                  </a:lnTo>
                  <a:lnTo>
                    <a:pt x="6535" y="235"/>
                  </a:lnTo>
                  <a:lnTo>
                    <a:pt x="6377" y="306"/>
                  </a:lnTo>
                  <a:lnTo>
                    <a:pt x="6374" y="307"/>
                  </a:lnTo>
                  <a:lnTo>
                    <a:pt x="6370" y="308"/>
                  </a:lnTo>
                  <a:lnTo>
                    <a:pt x="6368" y="308"/>
                  </a:lnTo>
                  <a:lnTo>
                    <a:pt x="6365" y="307"/>
                  </a:lnTo>
                  <a:lnTo>
                    <a:pt x="6363" y="306"/>
                  </a:lnTo>
                  <a:lnTo>
                    <a:pt x="6361" y="304"/>
                  </a:lnTo>
                  <a:lnTo>
                    <a:pt x="6358" y="301"/>
                  </a:lnTo>
                  <a:lnTo>
                    <a:pt x="6357" y="298"/>
                  </a:lnTo>
                  <a:lnTo>
                    <a:pt x="6351" y="285"/>
                  </a:lnTo>
                  <a:lnTo>
                    <a:pt x="6344" y="272"/>
                  </a:lnTo>
                  <a:lnTo>
                    <a:pt x="6337" y="260"/>
                  </a:lnTo>
                  <a:lnTo>
                    <a:pt x="6329" y="249"/>
                  </a:lnTo>
                  <a:lnTo>
                    <a:pt x="6321" y="239"/>
                  </a:lnTo>
                  <a:lnTo>
                    <a:pt x="6313" y="231"/>
                  </a:lnTo>
                  <a:lnTo>
                    <a:pt x="6303" y="222"/>
                  </a:lnTo>
                  <a:lnTo>
                    <a:pt x="6294" y="215"/>
                  </a:lnTo>
                  <a:lnTo>
                    <a:pt x="6284" y="209"/>
                  </a:lnTo>
                  <a:lnTo>
                    <a:pt x="6273" y="202"/>
                  </a:lnTo>
                  <a:lnTo>
                    <a:pt x="6263" y="198"/>
                  </a:lnTo>
                  <a:lnTo>
                    <a:pt x="6251" y="194"/>
                  </a:lnTo>
                  <a:lnTo>
                    <a:pt x="6239" y="192"/>
                  </a:lnTo>
                  <a:lnTo>
                    <a:pt x="6227" y="189"/>
                  </a:lnTo>
                  <a:lnTo>
                    <a:pt x="6214" y="188"/>
                  </a:lnTo>
                  <a:lnTo>
                    <a:pt x="6200" y="187"/>
                  </a:lnTo>
                  <a:lnTo>
                    <a:pt x="6186" y="188"/>
                  </a:lnTo>
                  <a:lnTo>
                    <a:pt x="6173" y="189"/>
                  </a:lnTo>
                  <a:lnTo>
                    <a:pt x="6161" y="192"/>
                  </a:lnTo>
                  <a:lnTo>
                    <a:pt x="6149" y="194"/>
                  </a:lnTo>
                  <a:lnTo>
                    <a:pt x="6137" y="198"/>
                  </a:lnTo>
                  <a:lnTo>
                    <a:pt x="6126" y="202"/>
                  </a:lnTo>
                  <a:lnTo>
                    <a:pt x="6117" y="208"/>
                  </a:lnTo>
                  <a:lnTo>
                    <a:pt x="6107" y="214"/>
                  </a:lnTo>
                  <a:lnTo>
                    <a:pt x="6098" y="222"/>
                  </a:lnTo>
                  <a:lnTo>
                    <a:pt x="6089" y="230"/>
                  </a:lnTo>
                  <a:lnTo>
                    <a:pt x="6082" y="238"/>
                  </a:lnTo>
                  <a:lnTo>
                    <a:pt x="6075" y="248"/>
                  </a:lnTo>
                  <a:lnTo>
                    <a:pt x="6069" y="259"/>
                  </a:lnTo>
                  <a:lnTo>
                    <a:pt x="6063" y="270"/>
                  </a:lnTo>
                  <a:lnTo>
                    <a:pt x="6058" y="282"/>
                  </a:lnTo>
                  <a:lnTo>
                    <a:pt x="6052" y="295"/>
                  </a:lnTo>
                  <a:lnTo>
                    <a:pt x="6049" y="309"/>
                  </a:lnTo>
                  <a:lnTo>
                    <a:pt x="6046" y="326"/>
                  </a:lnTo>
                  <a:lnTo>
                    <a:pt x="6044" y="348"/>
                  </a:lnTo>
                  <a:lnTo>
                    <a:pt x="6040" y="372"/>
                  </a:lnTo>
                  <a:lnTo>
                    <a:pt x="6039" y="400"/>
                  </a:lnTo>
                  <a:lnTo>
                    <a:pt x="6038" y="432"/>
                  </a:lnTo>
                  <a:lnTo>
                    <a:pt x="6037" y="467"/>
                  </a:lnTo>
                  <a:lnTo>
                    <a:pt x="6037" y="505"/>
                  </a:lnTo>
                  <a:lnTo>
                    <a:pt x="6037" y="544"/>
                  </a:lnTo>
                  <a:lnTo>
                    <a:pt x="6038" y="579"/>
                  </a:lnTo>
                  <a:lnTo>
                    <a:pt x="6039" y="610"/>
                  </a:lnTo>
                  <a:lnTo>
                    <a:pt x="6040" y="639"/>
                  </a:lnTo>
                  <a:lnTo>
                    <a:pt x="6044" y="662"/>
                  </a:lnTo>
                  <a:lnTo>
                    <a:pt x="6046" y="684"/>
                  </a:lnTo>
                  <a:lnTo>
                    <a:pt x="6049" y="702"/>
                  </a:lnTo>
                  <a:lnTo>
                    <a:pt x="6052" y="716"/>
                  </a:lnTo>
                  <a:lnTo>
                    <a:pt x="6058" y="729"/>
                  </a:lnTo>
                  <a:lnTo>
                    <a:pt x="6063" y="741"/>
                  </a:lnTo>
                  <a:lnTo>
                    <a:pt x="6069" y="752"/>
                  </a:lnTo>
                  <a:lnTo>
                    <a:pt x="6075" y="763"/>
                  </a:lnTo>
                  <a:lnTo>
                    <a:pt x="6082" y="772"/>
                  </a:lnTo>
                  <a:lnTo>
                    <a:pt x="6089" y="781"/>
                  </a:lnTo>
                  <a:lnTo>
                    <a:pt x="6098" y="789"/>
                  </a:lnTo>
                  <a:lnTo>
                    <a:pt x="6107" y="796"/>
                  </a:lnTo>
                  <a:lnTo>
                    <a:pt x="6117" y="803"/>
                  </a:lnTo>
                  <a:lnTo>
                    <a:pt x="6126" y="808"/>
                  </a:lnTo>
                  <a:lnTo>
                    <a:pt x="6137" y="813"/>
                  </a:lnTo>
                  <a:lnTo>
                    <a:pt x="6149" y="817"/>
                  </a:lnTo>
                  <a:lnTo>
                    <a:pt x="6161" y="819"/>
                  </a:lnTo>
                  <a:lnTo>
                    <a:pt x="6173" y="821"/>
                  </a:lnTo>
                  <a:lnTo>
                    <a:pt x="6186" y="823"/>
                  </a:lnTo>
                  <a:lnTo>
                    <a:pt x="6200" y="823"/>
                  </a:lnTo>
                  <a:lnTo>
                    <a:pt x="6214" y="823"/>
                  </a:lnTo>
                  <a:lnTo>
                    <a:pt x="6227" y="821"/>
                  </a:lnTo>
                  <a:lnTo>
                    <a:pt x="6239" y="819"/>
                  </a:lnTo>
                  <a:lnTo>
                    <a:pt x="6251" y="817"/>
                  </a:lnTo>
                  <a:lnTo>
                    <a:pt x="6263" y="813"/>
                  </a:lnTo>
                  <a:lnTo>
                    <a:pt x="6273" y="808"/>
                  </a:lnTo>
                  <a:lnTo>
                    <a:pt x="6284" y="802"/>
                  </a:lnTo>
                  <a:lnTo>
                    <a:pt x="6294" y="795"/>
                  </a:lnTo>
                  <a:lnTo>
                    <a:pt x="6303" y="789"/>
                  </a:lnTo>
                  <a:lnTo>
                    <a:pt x="6313" y="780"/>
                  </a:lnTo>
                  <a:lnTo>
                    <a:pt x="6321" y="771"/>
                  </a:lnTo>
                  <a:lnTo>
                    <a:pt x="6329" y="761"/>
                  </a:lnTo>
                  <a:lnTo>
                    <a:pt x="6337" y="751"/>
                  </a:lnTo>
                  <a:lnTo>
                    <a:pt x="6344" y="739"/>
                  </a:lnTo>
                  <a:lnTo>
                    <a:pt x="6351" y="726"/>
                  </a:lnTo>
                  <a:lnTo>
                    <a:pt x="6357" y="713"/>
                  </a:lnTo>
                  <a:lnTo>
                    <a:pt x="6358" y="709"/>
                  </a:lnTo>
                  <a:lnTo>
                    <a:pt x="6361" y="707"/>
                  </a:lnTo>
                  <a:lnTo>
                    <a:pt x="6363" y="705"/>
                  </a:lnTo>
                  <a:lnTo>
                    <a:pt x="6365" y="704"/>
                  </a:lnTo>
                  <a:lnTo>
                    <a:pt x="6368" y="703"/>
                  </a:lnTo>
                  <a:lnTo>
                    <a:pt x="6370" y="703"/>
                  </a:lnTo>
                  <a:lnTo>
                    <a:pt x="6374" y="704"/>
                  </a:lnTo>
                  <a:lnTo>
                    <a:pt x="6377" y="705"/>
                  </a:lnTo>
                  <a:lnTo>
                    <a:pt x="6535" y="776"/>
                  </a:lnTo>
                  <a:lnTo>
                    <a:pt x="6538" y="777"/>
                  </a:lnTo>
                  <a:lnTo>
                    <a:pt x="6540" y="779"/>
                  </a:lnTo>
                  <a:lnTo>
                    <a:pt x="6542" y="780"/>
                  </a:lnTo>
                  <a:lnTo>
                    <a:pt x="6543" y="782"/>
                  </a:lnTo>
                  <a:lnTo>
                    <a:pt x="6545" y="784"/>
                  </a:lnTo>
                  <a:lnTo>
                    <a:pt x="6545" y="788"/>
                  </a:lnTo>
                  <a:lnTo>
                    <a:pt x="6543" y="790"/>
                  </a:lnTo>
                  <a:lnTo>
                    <a:pt x="6542" y="793"/>
                  </a:lnTo>
                  <a:lnTo>
                    <a:pt x="6530" y="818"/>
                  </a:lnTo>
                  <a:lnTo>
                    <a:pt x="6518" y="842"/>
                  </a:lnTo>
                  <a:lnTo>
                    <a:pt x="6504" y="865"/>
                  </a:lnTo>
                  <a:lnTo>
                    <a:pt x="6488" y="885"/>
                  </a:lnTo>
                  <a:lnTo>
                    <a:pt x="6472" y="904"/>
                  </a:lnTo>
                  <a:lnTo>
                    <a:pt x="6453" y="922"/>
                  </a:lnTo>
                  <a:lnTo>
                    <a:pt x="6433" y="939"/>
                  </a:lnTo>
                  <a:lnTo>
                    <a:pt x="6412" y="954"/>
                  </a:lnTo>
                  <a:lnTo>
                    <a:pt x="6389" y="967"/>
                  </a:lnTo>
                  <a:lnTo>
                    <a:pt x="6365" y="978"/>
                  </a:lnTo>
                  <a:lnTo>
                    <a:pt x="6341" y="988"/>
                  </a:lnTo>
                  <a:lnTo>
                    <a:pt x="6315" y="996"/>
                  </a:lnTo>
                  <a:lnTo>
                    <a:pt x="6288" y="1003"/>
                  </a:lnTo>
                  <a:lnTo>
                    <a:pt x="6259" y="1007"/>
                  </a:lnTo>
                  <a:lnTo>
                    <a:pt x="6230" y="1009"/>
                  </a:lnTo>
                  <a:lnTo>
                    <a:pt x="6199" y="1011"/>
                  </a:lnTo>
                  <a:lnTo>
                    <a:pt x="6167" y="1009"/>
                  </a:lnTo>
                  <a:lnTo>
                    <a:pt x="6136" y="1006"/>
                  </a:lnTo>
                  <a:lnTo>
                    <a:pt x="6107" y="1002"/>
                  </a:lnTo>
                  <a:lnTo>
                    <a:pt x="6079" y="995"/>
                  </a:lnTo>
                  <a:lnTo>
                    <a:pt x="6065" y="991"/>
                  </a:lnTo>
                  <a:lnTo>
                    <a:pt x="6051" y="987"/>
                  </a:lnTo>
                  <a:lnTo>
                    <a:pt x="6038" y="981"/>
                  </a:lnTo>
                  <a:lnTo>
                    <a:pt x="6026" y="976"/>
                  </a:lnTo>
                  <a:lnTo>
                    <a:pt x="6013" y="970"/>
                  </a:lnTo>
                  <a:lnTo>
                    <a:pt x="6001" y="964"/>
                  </a:lnTo>
                  <a:lnTo>
                    <a:pt x="5990" y="956"/>
                  </a:lnTo>
                  <a:lnTo>
                    <a:pt x="5978" y="950"/>
                  </a:lnTo>
                  <a:lnTo>
                    <a:pt x="5967" y="941"/>
                  </a:lnTo>
                  <a:lnTo>
                    <a:pt x="5957" y="933"/>
                  </a:lnTo>
                  <a:lnTo>
                    <a:pt x="5946" y="925"/>
                  </a:lnTo>
                  <a:lnTo>
                    <a:pt x="5936" y="915"/>
                  </a:lnTo>
                  <a:lnTo>
                    <a:pt x="5927" y="905"/>
                  </a:lnTo>
                  <a:lnTo>
                    <a:pt x="5917" y="895"/>
                  </a:lnTo>
                  <a:lnTo>
                    <a:pt x="5909" y="884"/>
                  </a:lnTo>
                  <a:lnTo>
                    <a:pt x="5901" y="874"/>
                  </a:lnTo>
                  <a:lnTo>
                    <a:pt x="5892" y="863"/>
                  </a:lnTo>
                  <a:lnTo>
                    <a:pt x="5886" y="851"/>
                  </a:lnTo>
                  <a:lnTo>
                    <a:pt x="5878" y="839"/>
                  </a:lnTo>
                  <a:lnTo>
                    <a:pt x="5872" y="826"/>
                  </a:lnTo>
                  <a:lnTo>
                    <a:pt x="5860" y="798"/>
                  </a:lnTo>
                  <a:lnTo>
                    <a:pt x="5849" y="770"/>
                  </a:lnTo>
                  <a:close/>
                  <a:moveTo>
                    <a:pt x="6864" y="629"/>
                  </a:moveTo>
                  <a:lnTo>
                    <a:pt x="7091" y="629"/>
                  </a:lnTo>
                  <a:lnTo>
                    <a:pt x="6980" y="286"/>
                  </a:lnTo>
                  <a:lnTo>
                    <a:pt x="6976" y="286"/>
                  </a:lnTo>
                  <a:lnTo>
                    <a:pt x="6864" y="629"/>
                  </a:lnTo>
                  <a:close/>
                  <a:moveTo>
                    <a:pt x="6531" y="980"/>
                  </a:moveTo>
                  <a:lnTo>
                    <a:pt x="6870" y="31"/>
                  </a:lnTo>
                  <a:lnTo>
                    <a:pt x="6872" y="24"/>
                  </a:lnTo>
                  <a:lnTo>
                    <a:pt x="6877" y="20"/>
                  </a:lnTo>
                  <a:lnTo>
                    <a:pt x="6882" y="18"/>
                  </a:lnTo>
                  <a:lnTo>
                    <a:pt x="6889" y="16"/>
                  </a:lnTo>
                  <a:lnTo>
                    <a:pt x="7070" y="16"/>
                  </a:lnTo>
                  <a:lnTo>
                    <a:pt x="7077" y="18"/>
                  </a:lnTo>
                  <a:lnTo>
                    <a:pt x="7082" y="20"/>
                  </a:lnTo>
                  <a:lnTo>
                    <a:pt x="7087" y="24"/>
                  </a:lnTo>
                  <a:lnTo>
                    <a:pt x="7090" y="31"/>
                  </a:lnTo>
                  <a:lnTo>
                    <a:pt x="7422" y="980"/>
                  </a:lnTo>
                  <a:lnTo>
                    <a:pt x="7423" y="983"/>
                  </a:lnTo>
                  <a:lnTo>
                    <a:pt x="7423" y="987"/>
                  </a:lnTo>
                  <a:lnTo>
                    <a:pt x="7423" y="989"/>
                  </a:lnTo>
                  <a:lnTo>
                    <a:pt x="7422" y="991"/>
                  </a:lnTo>
                  <a:lnTo>
                    <a:pt x="7420" y="992"/>
                  </a:lnTo>
                  <a:lnTo>
                    <a:pt x="7418" y="993"/>
                  </a:lnTo>
                  <a:lnTo>
                    <a:pt x="7416" y="994"/>
                  </a:lnTo>
                  <a:lnTo>
                    <a:pt x="7412" y="994"/>
                  </a:lnTo>
                  <a:lnTo>
                    <a:pt x="7224" y="994"/>
                  </a:lnTo>
                  <a:lnTo>
                    <a:pt x="7217" y="993"/>
                  </a:lnTo>
                  <a:lnTo>
                    <a:pt x="7212" y="991"/>
                  </a:lnTo>
                  <a:lnTo>
                    <a:pt x="7208" y="987"/>
                  </a:lnTo>
                  <a:lnTo>
                    <a:pt x="7205" y="980"/>
                  </a:lnTo>
                  <a:lnTo>
                    <a:pt x="7149" y="809"/>
                  </a:lnTo>
                  <a:lnTo>
                    <a:pt x="6805" y="809"/>
                  </a:lnTo>
                  <a:lnTo>
                    <a:pt x="6749" y="980"/>
                  </a:lnTo>
                  <a:lnTo>
                    <a:pt x="6747" y="987"/>
                  </a:lnTo>
                  <a:lnTo>
                    <a:pt x="6743" y="991"/>
                  </a:lnTo>
                  <a:lnTo>
                    <a:pt x="6737" y="993"/>
                  </a:lnTo>
                  <a:lnTo>
                    <a:pt x="6731" y="994"/>
                  </a:lnTo>
                  <a:lnTo>
                    <a:pt x="6541" y="994"/>
                  </a:lnTo>
                  <a:lnTo>
                    <a:pt x="6538" y="994"/>
                  </a:lnTo>
                  <a:lnTo>
                    <a:pt x="6535" y="993"/>
                  </a:lnTo>
                  <a:lnTo>
                    <a:pt x="6533" y="992"/>
                  </a:lnTo>
                  <a:lnTo>
                    <a:pt x="6531" y="991"/>
                  </a:lnTo>
                  <a:lnTo>
                    <a:pt x="6530" y="989"/>
                  </a:lnTo>
                  <a:lnTo>
                    <a:pt x="6530" y="987"/>
                  </a:lnTo>
                  <a:lnTo>
                    <a:pt x="6530" y="983"/>
                  </a:lnTo>
                  <a:lnTo>
                    <a:pt x="6531" y="980"/>
                  </a:lnTo>
                  <a:close/>
                  <a:moveTo>
                    <a:pt x="7462" y="980"/>
                  </a:moveTo>
                  <a:lnTo>
                    <a:pt x="7462" y="31"/>
                  </a:lnTo>
                  <a:lnTo>
                    <a:pt x="7462" y="27"/>
                  </a:lnTo>
                  <a:lnTo>
                    <a:pt x="7462" y="24"/>
                  </a:lnTo>
                  <a:lnTo>
                    <a:pt x="7463" y="22"/>
                  </a:lnTo>
                  <a:lnTo>
                    <a:pt x="7466" y="20"/>
                  </a:lnTo>
                  <a:lnTo>
                    <a:pt x="7468" y="19"/>
                  </a:lnTo>
                  <a:lnTo>
                    <a:pt x="7470" y="18"/>
                  </a:lnTo>
                  <a:lnTo>
                    <a:pt x="7473" y="16"/>
                  </a:lnTo>
                  <a:lnTo>
                    <a:pt x="7477" y="16"/>
                  </a:lnTo>
                  <a:lnTo>
                    <a:pt x="7649" y="16"/>
                  </a:lnTo>
                  <a:lnTo>
                    <a:pt x="7656" y="18"/>
                  </a:lnTo>
                  <a:lnTo>
                    <a:pt x="7663" y="20"/>
                  </a:lnTo>
                  <a:lnTo>
                    <a:pt x="7666" y="22"/>
                  </a:lnTo>
                  <a:lnTo>
                    <a:pt x="7668" y="24"/>
                  </a:lnTo>
                  <a:lnTo>
                    <a:pt x="7670" y="27"/>
                  </a:lnTo>
                  <a:lnTo>
                    <a:pt x="7671" y="31"/>
                  </a:lnTo>
                  <a:lnTo>
                    <a:pt x="7921" y="589"/>
                  </a:lnTo>
                  <a:lnTo>
                    <a:pt x="7926" y="589"/>
                  </a:lnTo>
                  <a:lnTo>
                    <a:pt x="8171" y="31"/>
                  </a:lnTo>
                  <a:lnTo>
                    <a:pt x="8172" y="27"/>
                  </a:lnTo>
                  <a:lnTo>
                    <a:pt x="8174" y="24"/>
                  </a:lnTo>
                  <a:lnTo>
                    <a:pt x="8177" y="22"/>
                  </a:lnTo>
                  <a:lnTo>
                    <a:pt x="8180" y="20"/>
                  </a:lnTo>
                  <a:lnTo>
                    <a:pt x="8186" y="18"/>
                  </a:lnTo>
                  <a:lnTo>
                    <a:pt x="8194" y="16"/>
                  </a:lnTo>
                  <a:lnTo>
                    <a:pt x="8364" y="16"/>
                  </a:lnTo>
                  <a:lnTo>
                    <a:pt x="8367" y="16"/>
                  </a:lnTo>
                  <a:lnTo>
                    <a:pt x="8369" y="18"/>
                  </a:lnTo>
                  <a:lnTo>
                    <a:pt x="8373" y="19"/>
                  </a:lnTo>
                  <a:lnTo>
                    <a:pt x="8375" y="20"/>
                  </a:lnTo>
                  <a:lnTo>
                    <a:pt x="8376" y="22"/>
                  </a:lnTo>
                  <a:lnTo>
                    <a:pt x="8377" y="24"/>
                  </a:lnTo>
                  <a:lnTo>
                    <a:pt x="8378" y="27"/>
                  </a:lnTo>
                  <a:lnTo>
                    <a:pt x="8378" y="31"/>
                  </a:lnTo>
                  <a:lnTo>
                    <a:pt x="8378" y="980"/>
                  </a:lnTo>
                  <a:lnTo>
                    <a:pt x="8378" y="983"/>
                  </a:lnTo>
                  <a:lnTo>
                    <a:pt x="8377" y="987"/>
                  </a:lnTo>
                  <a:lnTo>
                    <a:pt x="8376" y="989"/>
                  </a:lnTo>
                  <a:lnTo>
                    <a:pt x="8375" y="991"/>
                  </a:lnTo>
                  <a:lnTo>
                    <a:pt x="8373" y="992"/>
                  </a:lnTo>
                  <a:lnTo>
                    <a:pt x="8369" y="993"/>
                  </a:lnTo>
                  <a:lnTo>
                    <a:pt x="8367" y="994"/>
                  </a:lnTo>
                  <a:lnTo>
                    <a:pt x="8364" y="994"/>
                  </a:lnTo>
                  <a:lnTo>
                    <a:pt x="8199" y="994"/>
                  </a:lnTo>
                  <a:lnTo>
                    <a:pt x="8196" y="994"/>
                  </a:lnTo>
                  <a:lnTo>
                    <a:pt x="8194" y="993"/>
                  </a:lnTo>
                  <a:lnTo>
                    <a:pt x="8191" y="992"/>
                  </a:lnTo>
                  <a:lnTo>
                    <a:pt x="8189" y="991"/>
                  </a:lnTo>
                  <a:lnTo>
                    <a:pt x="8187" y="989"/>
                  </a:lnTo>
                  <a:lnTo>
                    <a:pt x="8186" y="987"/>
                  </a:lnTo>
                  <a:lnTo>
                    <a:pt x="8185" y="983"/>
                  </a:lnTo>
                  <a:lnTo>
                    <a:pt x="8185" y="980"/>
                  </a:lnTo>
                  <a:lnTo>
                    <a:pt x="8185" y="429"/>
                  </a:lnTo>
                  <a:lnTo>
                    <a:pt x="8180" y="429"/>
                  </a:lnTo>
                  <a:lnTo>
                    <a:pt x="7997" y="842"/>
                  </a:lnTo>
                  <a:lnTo>
                    <a:pt x="7995" y="846"/>
                  </a:lnTo>
                  <a:lnTo>
                    <a:pt x="7993" y="851"/>
                  </a:lnTo>
                  <a:lnTo>
                    <a:pt x="7989" y="854"/>
                  </a:lnTo>
                  <a:lnTo>
                    <a:pt x="7986" y="856"/>
                  </a:lnTo>
                  <a:lnTo>
                    <a:pt x="7983" y="858"/>
                  </a:lnTo>
                  <a:lnTo>
                    <a:pt x="7978" y="859"/>
                  </a:lnTo>
                  <a:lnTo>
                    <a:pt x="7974" y="860"/>
                  </a:lnTo>
                  <a:lnTo>
                    <a:pt x="7970" y="860"/>
                  </a:lnTo>
                  <a:lnTo>
                    <a:pt x="7870" y="860"/>
                  </a:lnTo>
                  <a:lnTo>
                    <a:pt x="7865" y="860"/>
                  </a:lnTo>
                  <a:lnTo>
                    <a:pt x="7861" y="859"/>
                  </a:lnTo>
                  <a:lnTo>
                    <a:pt x="7858" y="858"/>
                  </a:lnTo>
                  <a:lnTo>
                    <a:pt x="7853" y="856"/>
                  </a:lnTo>
                  <a:lnTo>
                    <a:pt x="7850" y="854"/>
                  </a:lnTo>
                  <a:lnTo>
                    <a:pt x="7848" y="851"/>
                  </a:lnTo>
                  <a:lnTo>
                    <a:pt x="7844" y="846"/>
                  </a:lnTo>
                  <a:lnTo>
                    <a:pt x="7842" y="842"/>
                  </a:lnTo>
                  <a:lnTo>
                    <a:pt x="7661" y="429"/>
                  </a:lnTo>
                  <a:lnTo>
                    <a:pt x="7654" y="429"/>
                  </a:lnTo>
                  <a:lnTo>
                    <a:pt x="7654" y="980"/>
                  </a:lnTo>
                  <a:lnTo>
                    <a:pt x="7654" y="983"/>
                  </a:lnTo>
                  <a:lnTo>
                    <a:pt x="7654" y="987"/>
                  </a:lnTo>
                  <a:lnTo>
                    <a:pt x="7653" y="989"/>
                  </a:lnTo>
                  <a:lnTo>
                    <a:pt x="7651" y="991"/>
                  </a:lnTo>
                  <a:lnTo>
                    <a:pt x="7649" y="992"/>
                  </a:lnTo>
                  <a:lnTo>
                    <a:pt x="7646" y="993"/>
                  </a:lnTo>
                  <a:lnTo>
                    <a:pt x="7643" y="994"/>
                  </a:lnTo>
                  <a:lnTo>
                    <a:pt x="7640" y="994"/>
                  </a:lnTo>
                  <a:lnTo>
                    <a:pt x="7477" y="994"/>
                  </a:lnTo>
                  <a:lnTo>
                    <a:pt x="7473" y="994"/>
                  </a:lnTo>
                  <a:lnTo>
                    <a:pt x="7470" y="993"/>
                  </a:lnTo>
                  <a:lnTo>
                    <a:pt x="7468" y="992"/>
                  </a:lnTo>
                  <a:lnTo>
                    <a:pt x="7466" y="991"/>
                  </a:lnTo>
                  <a:lnTo>
                    <a:pt x="7463" y="989"/>
                  </a:lnTo>
                  <a:lnTo>
                    <a:pt x="7462" y="987"/>
                  </a:lnTo>
                  <a:lnTo>
                    <a:pt x="7462" y="983"/>
                  </a:lnTo>
                  <a:lnTo>
                    <a:pt x="7462" y="980"/>
                  </a:lnTo>
                  <a:close/>
                  <a:moveTo>
                    <a:pt x="8491" y="980"/>
                  </a:moveTo>
                  <a:lnTo>
                    <a:pt x="8491" y="31"/>
                  </a:lnTo>
                  <a:lnTo>
                    <a:pt x="8491" y="27"/>
                  </a:lnTo>
                  <a:lnTo>
                    <a:pt x="8492" y="24"/>
                  </a:lnTo>
                  <a:lnTo>
                    <a:pt x="8493" y="22"/>
                  </a:lnTo>
                  <a:lnTo>
                    <a:pt x="8494" y="20"/>
                  </a:lnTo>
                  <a:lnTo>
                    <a:pt x="8497" y="19"/>
                  </a:lnTo>
                  <a:lnTo>
                    <a:pt x="8500" y="18"/>
                  </a:lnTo>
                  <a:lnTo>
                    <a:pt x="8502" y="16"/>
                  </a:lnTo>
                  <a:lnTo>
                    <a:pt x="8505" y="16"/>
                  </a:lnTo>
                  <a:lnTo>
                    <a:pt x="8689" y="16"/>
                  </a:lnTo>
                  <a:lnTo>
                    <a:pt x="8693" y="16"/>
                  </a:lnTo>
                  <a:lnTo>
                    <a:pt x="8696" y="18"/>
                  </a:lnTo>
                  <a:lnTo>
                    <a:pt x="8698" y="19"/>
                  </a:lnTo>
                  <a:lnTo>
                    <a:pt x="8700" y="20"/>
                  </a:lnTo>
                  <a:lnTo>
                    <a:pt x="8702" y="22"/>
                  </a:lnTo>
                  <a:lnTo>
                    <a:pt x="8704" y="24"/>
                  </a:lnTo>
                  <a:lnTo>
                    <a:pt x="8704" y="27"/>
                  </a:lnTo>
                  <a:lnTo>
                    <a:pt x="8704" y="31"/>
                  </a:lnTo>
                  <a:lnTo>
                    <a:pt x="8704" y="980"/>
                  </a:lnTo>
                  <a:lnTo>
                    <a:pt x="8704" y="983"/>
                  </a:lnTo>
                  <a:lnTo>
                    <a:pt x="8704" y="987"/>
                  </a:lnTo>
                  <a:lnTo>
                    <a:pt x="8702" y="989"/>
                  </a:lnTo>
                  <a:lnTo>
                    <a:pt x="8700" y="991"/>
                  </a:lnTo>
                  <a:lnTo>
                    <a:pt x="8698" y="992"/>
                  </a:lnTo>
                  <a:lnTo>
                    <a:pt x="8696" y="993"/>
                  </a:lnTo>
                  <a:lnTo>
                    <a:pt x="8693" y="994"/>
                  </a:lnTo>
                  <a:lnTo>
                    <a:pt x="8689" y="994"/>
                  </a:lnTo>
                  <a:lnTo>
                    <a:pt x="8505" y="994"/>
                  </a:lnTo>
                  <a:lnTo>
                    <a:pt x="8502" y="994"/>
                  </a:lnTo>
                  <a:lnTo>
                    <a:pt x="8500" y="993"/>
                  </a:lnTo>
                  <a:lnTo>
                    <a:pt x="8497" y="992"/>
                  </a:lnTo>
                  <a:lnTo>
                    <a:pt x="8494" y="991"/>
                  </a:lnTo>
                  <a:lnTo>
                    <a:pt x="8493" y="989"/>
                  </a:lnTo>
                  <a:lnTo>
                    <a:pt x="8492" y="987"/>
                  </a:lnTo>
                  <a:lnTo>
                    <a:pt x="8491" y="983"/>
                  </a:lnTo>
                  <a:lnTo>
                    <a:pt x="8491" y="980"/>
                  </a:lnTo>
                  <a:close/>
                  <a:moveTo>
                    <a:pt x="8818" y="980"/>
                  </a:moveTo>
                  <a:lnTo>
                    <a:pt x="8818" y="31"/>
                  </a:lnTo>
                  <a:lnTo>
                    <a:pt x="8818" y="27"/>
                  </a:lnTo>
                  <a:lnTo>
                    <a:pt x="8818" y="24"/>
                  </a:lnTo>
                  <a:lnTo>
                    <a:pt x="8819" y="22"/>
                  </a:lnTo>
                  <a:lnTo>
                    <a:pt x="8821" y="20"/>
                  </a:lnTo>
                  <a:lnTo>
                    <a:pt x="8823" y="19"/>
                  </a:lnTo>
                  <a:lnTo>
                    <a:pt x="8825" y="18"/>
                  </a:lnTo>
                  <a:lnTo>
                    <a:pt x="8829" y="16"/>
                  </a:lnTo>
                  <a:lnTo>
                    <a:pt x="8832" y="16"/>
                  </a:lnTo>
                  <a:lnTo>
                    <a:pt x="9005" y="16"/>
                  </a:lnTo>
                  <a:lnTo>
                    <a:pt x="9013" y="18"/>
                  </a:lnTo>
                  <a:lnTo>
                    <a:pt x="9019" y="20"/>
                  </a:lnTo>
                  <a:lnTo>
                    <a:pt x="9026" y="24"/>
                  </a:lnTo>
                  <a:lnTo>
                    <a:pt x="9030" y="31"/>
                  </a:lnTo>
                  <a:lnTo>
                    <a:pt x="9377" y="646"/>
                  </a:lnTo>
                  <a:lnTo>
                    <a:pt x="9385" y="646"/>
                  </a:lnTo>
                  <a:lnTo>
                    <a:pt x="9385" y="31"/>
                  </a:lnTo>
                  <a:lnTo>
                    <a:pt x="9385" y="27"/>
                  </a:lnTo>
                  <a:lnTo>
                    <a:pt x="9385" y="24"/>
                  </a:lnTo>
                  <a:lnTo>
                    <a:pt x="9386" y="22"/>
                  </a:lnTo>
                  <a:lnTo>
                    <a:pt x="9388" y="20"/>
                  </a:lnTo>
                  <a:lnTo>
                    <a:pt x="9391" y="19"/>
                  </a:lnTo>
                  <a:lnTo>
                    <a:pt x="9393" y="18"/>
                  </a:lnTo>
                  <a:lnTo>
                    <a:pt x="9396" y="16"/>
                  </a:lnTo>
                  <a:lnTo>
                    <a:pt x="9399" y="16"/>
                  </a:lnTo>
                  <a:lnTo>
                    <a:pt x="9563" y="16"/>
                  </a:lnTo>
                  <a:lnTo>
                    <a:pt x="9566" y="16"/>
                  </a:lnTo>
                  <a:lnTo>
                    <a:pt x="9569" y="18"/>
                  </a:lnTo>
                  <a:lnTo>
                    <a:pt x="9571" y="19"/>
                  </a:lnTo>
                  <a:lnTo>
                    <a:pt x="9573" y="20"/>
                  </a:lnTo>
                  <a:lnTo>
                    <a:pt x="9576" y="22"/>
                  </a:lnTo>
                  <a:lnTo>
                    <a:pt x="9577" y="24"/>
                  </a:lnTo>
                  <a:lnTo>
                    <a:pt x="9577" y="27"/>
                  </a:lnTo>
                  <a:lnTo>
                    <a:pt x="9577" y="31"/>
                  </a:lnTo>
                  <a:lnTo>
                    <a:pt x="9577" y="980"/>
                  </a:lnTo>
                  <a:lnTo>
                    <a:pt x="9577" y="983"/>
                  </a:lnTo>
                  <a:lnTo>
                    <a:pt x="9577" y="987"/>
                  </a:lnTo>
                  <a:lnTo>
                    <a:pt x="9576" y="989"/>
                  </a:lnTo>
                  <a:lnTo>
                    <a:pt x="9573" y="991"/>
                  </a:lnTo>
                  <a:lnTo>
                    <a:pt x="9571" y="992"/>
                  </a:lnTo>
                  <a:lnTo>
                    <a:pt x="9569" y="993"/>
                  </a:lnTo>
                  <a:lnTo>
                    <a:pt x="9566" y="994"/>
                  </a:lnTo>
                  <a:lnTo>
                    <a:pt x="9563" y="994"/>
                  </a:lnTo>
                  <a:lnTo>
                    <a:pt x="9391" y="994"/>
                  </a:lnTo>
                  <a:lnTo>
                    <a:pt x="9383" y="993"/>
                  </a:lnTo>
                  <a:lnTo>
                    <a:pt x="9376" y="991"/>
                  </a:lnTo>
                  <a:lnTo>
                    <a:pt x="9371" y="987"/>
                  </a:lnTo>
                  <a:lnTo>
                    <a:pt x="9365" y="980"/>
                  </a:lnTo>
                  <a:lnTo>
                    <a:pt x="9017" y="366"/>
                  </a:lnTo>
                  <a:lnTo>
                    <a:pt x="9009" y="366"/>
                  </a:lnTo>
                  <a:lnTo>
                    <a:pt x="9009" y="980"/>
                  </a:lnTo>
                  <a:lnTo>
                    <a:pt x="9009" y="983"/>
                  </a:lnTo>
                  <a:lnTo>
                    <a:pt x="9009" y="987"/>
                  </a:lnTo>
                  <a:lnTo>
                    <a:pt x="9008" y="989"/>
                  </a:lnTo>
                  <a:lnTo>
                    <a:pt x="9006" y="991"/>
                  </a:lnTo>
                  <a:lnTo>
                    <a:pt x="9004" y="992"/>
                  </a:lnTo>
                  <a:lnTo>
                    <a:pt x="9002" y="993"/>
                  </a:lnTo>
                  <a:lnTo>
                    <a:pt x="8999" y="994"/>
                  </a:lnTo>
                  <a:lnTo>
                    <a:pt x="8995" y="994"/>
                  </a:lnTo>
                  <a:lnTo>
                    <a:pt x="8832" y="994"/>
                  </a:lnTo>
                  <a:lnTo>
                    <a:pt x="8829" y="994"/>
                  </a:lnTo>
                  <a:lnTo>
                    <a:pt x="8825" y="993"/>
                  </a:lnTo>
                  <a:lnTo>
                    <a:pt x="8823" y="992"/>
                  </a:lnTo>
                  <a:lnTo>
                    <a:pt x="8821" y="991"/>
                  </a:lnTo>
                  <a:lnTo>
                    <a:pt x="8819" y="989"/>
                  </a:lnTo>
                  <a:lnTo>
                    <a:pt x="8818" y="987"/>
                  </a:lnTo>
                  <a:lnTo>
                    <a:pt x="8818" y="983"/>
                  </a:lnTo>
                  <a:lnTo>
                    <a:pt x="8818" y="980"/>
                  </a:lnTo>
                  <a:close/>
                  <a:moveTo>
                    <a:pt x="9691" y="980"/>
                  </a:moveTo>
                  <a:lnTo>
                    <a:pt x="9691" y="31"/>
                  </a:lnTo>
                  <a:lnTo>
                    <a:pt x="9691" y="27"/>
                  </a:lnTo>
                  <a:lnTo>
                    <a:pt x="9691" y="24"/>
                  </a:lnTo>
                  <a:lnTo>
                    <a:pt x="9692" y="22"/>
                  </a:lnTo>
                  <a:lnTo>
                    <a:pt x="9694" y="20"/>
                  </a:lnTo>
                  <a:lnTo>
                    <a:pt x="9696" y="19"/>
                  </a:lnTo>
                  <a:lnTo>
                    <a:pt x="9699" y="18"/>
                  </a:lnTo>
                  <a:lnTo>
                    <a:pt x="9702" y="16"/>
                  </a:lnTo>
                  <a:lnTo>
                    <a:pt x="9705" y="16"/>
                  </a:lnTo>
                  <a:lnTo>
                    <a:pt x="9889" y="16"/>
                  </a:lnTo>
                  <a:lnTo>
                    <a:pt x="9892" y="16"/>
                  </a:lnTo>
                  <a:lnTo>
                    <a:pt x="9895" y="18"/>
                  </a:lnTo>
                  <a:lnTo>
                    <a:pt x="9898" y="19"/>
                  </a:lnTo>
                  <a:lnTo>
                    <a:pt x="9900" y="20"/>
                  </a:lnTo>
                  <a:lnTo>
                    <a:pt x="9901" y="22"/>
                  </a:lnTo>
                  <a:lnTo>
                    <a:pt x="9902" y="24"/>
                  </a:lnTo>
                  <a:lnTo>
                    <a:pt x="9903" y="27"/>
                  </a:lnTo>
                  <a:lnTo>
                    <a:pt x="9903" y="31"/>
                  </a:lnTo>
                  <a:lnTo>
                    <a:pt x="9903" y="397"/>
                  </a:lnTo>
                  <a:lnTo>
                    <a:pt x="9903" y="401"/>
                  </a:lnTo>
                  <a:lnTo>
                    <a:pt x="9906" y="404"/>
                  </a:lnTo>
                  <a:lnTo>
                    <a:pt x="9908" y="406"/>
                  </a:lnTo>
                  <a:lnTo>
                    <a:pt x="9912" y="406"/>
                  </a:lnTo>
                  <a:lnTo>
                    <a:pt x="10233" y="406"/>
                  </a:lnTo>
                  <a:lnTo>
                    <a:pt x="10236" y="406"/>
                  </a:lnTo>
                  <a:lnTo>
                    <a:pt x="10240" y="404"/>
                  </a:lnTo>
                  <a:lnTo>
                    <a:pt x="10241" y="401"/>
                  </a:lnTo>
                  <a:lnTo>
                    <a:pt x="10242" y="397"/>
                  </a:lnTo>
                  <a:lnTo>
                    <a:pt x="10242" y="31"/>
                  </a:lnTo>
                  <a:lnTo>
                    <a:pt x="10242" y="27"/>
                  </a:lnTo>
                  <a:lnTo>
                    <a:pt x="10243" y="24"/>
                  </a:lnTo>
                  <a:lnTo>
                    <a:pt x="10244" y="22"/>
                  </a:lnTo>
                  <a:lnTo>
                    <a:pt x="10245" y="20"/>
                  </a:lnTo>
                  <a:lnTo>
                    <a:pt x="10247" y="19"/>
                  </a:lnTo>
                  <a:lnTo>
                    <a:pt x="10250" y="18"/>
                  </a:lnTo>
                  <a:lnTo>
                    <a:pt x="10253" y="16"/>
                  </a:lnTo>
                  <a:lnTo>
                    <a:pt x="10256" y="16"/>
                  </a:lnTo>
                  <a:lnTo>
                    <a:pt x="10440" y="16"/>
                  </a:lnTo>
                  <a:lnTo>
                    <a:pt x="10443" y="16"/>
                  </a:lnTo>
                  <a:lnTo>
                    <a:pt x="10447" y="18"/>
                  </a:lnTo>
                  <a:lnTo>
                    <a:pt x="10449" y="19"/>
                  </a:lnTo>
                  <a:lnTo>
                    <a:pt x="10451" y="20"/>
                  </a:lnTo>
                  <a:lnTo>
                    <a:pt x="10452" y="22"/>
                  </a:lnTo>
                  <a:lnTo>
                    <a:pt x="10453" y="24"/>
                  </a:lnTo>
                  <a:lnTo>
                    <a:pt x="10454" y="27"/>
                  </a:lnTo>
                  <a:lnTo>
                    <a:pt x="10454" y="31"/>
                  </a:lnTo>
                  <a:lnTo>
                    <a:pt x="10454" y="980"/>
                  </a:lnTo>
                  <a:lnTo>
                    <a:pt x="10454" y="983"/>
                  </a:lnTo>
                  <a:lnTo>
                    <a:pt x="10453" y="987"/>
                  </a:lnTo>
                  <a:lnTo>
                    <a:pt x="10452" y="989"/>
                  </a:lnTo>
                  <a:lnTo>
                    <a:pt x="10451" y="991"/>
                  </a:lnTo>
                  <a:lnTo>
                    <a:pt x="10449" y="992"/>
                  </a:lnTo>
                  <a:lnTo>
                    <a:pt x="10447" y="993"/>
                  </a:lnTo>
                  <a:lnTo>
                    <a:pt x="10443" y="994"/>
                  </a:lnTo>
                  <a:lnTo>
                    <a:pt x="10440" y="994"/>
                  </a:lnTo>
                  <a:lnTo>
                    <a:pt x="10256" y="994"/>
                  </a:lnTo>
                  <a:lnTo>
                    <a:pt x="10253" y="994"/>
                  </a:lnTo>
                  <a:lnTo>
                    <a:pt x="10250" y="993"/>
                  </a:lnTo>
                  <a:lnTo>
                    <a:pt x="10247" y="992"/>
                  </a:lnTo>
                  <a:lnTo>
                    <a:pt x="10245" y="991"/>
                  </a:lnTo>
                  <a:lnTo>
                    <a:pt x="10244" y="989"/>
                  </a:lnTo>
                  <a:lnTo>
                    <a:pt x="10243" y="987"/>
                  </a:lnTo>
                  <a:lnTo>
                    <a:pt x="10242" y="983"/>
                  </a:lnTo>
                  <a:lnTo>
                    <a:pt x="10242" y="980"/>
                  </a:lnTo>
                  <a:lnTo>
                    <a:pt x="10242" y="603"/>
                  </a:lnTo>
                  <a:lnTo>
                    <a:pt x="10241" y="599"/>
                  </a:lnTo>
                  <a:lnTo>
                    <a:pt x="10240" y="597"/>
                  </a:lnTo>
                  <a:lnTo>
                    <a:pt x="10236" y="595"/>
                  </a:lnTo>
                  <a:lnTo>
                    <a:pt x="10233" y="595"/>
                  </a:lnTo>
                  <a:lnTo>
                    <a:pt x="9912" y="595"/>
                  </a:lnTo>
                  <a:lnTo>
                    <a:pt x="9908" y="595"/>
                  </a:lnTo>
                  <a:lnTo>
                    <a:pt x="9906" y="597"/>
                  </a:lnTo>
                  <a:lnTo>
                    <a:pt x="9903" y="599"/>
                  </a:lnTo>
                  <a:lnTo>
                    <a:pt x="9903" y="603"/>
                  </a:lnTo>
                  <a:lnTo>
                    <a:pt x="9903" y="980"/>
                  </a:lnTo>
                  <a:lnTo>
                    <a:pt x="9903" y="983"/>
                  </a:lnTo>
                  <a:lnTo>
                    <a:pt x="9902" y="987"/>
                  </a:lnTo>
                  <a:lnTo>
                    <a:pt x="9901" y="989"/>
                  </a:lnTo>
                  <a:lnTo>
                    <a:pt x="9900" y="991"/>
                  </a:lnTo>
                  <a:lnTo>
                    <a:pt x="9898" y="992"/>
                  </a:lnTo>
                  <a:lnTo>
                    <a:pt x="9895" y="993"/>
                  </a:lnTo>
                  <a:lnTo>
                    <a:pt x="9892" y="994"/>
                  </a:lnTo>
                  <a:lnTo>
                    <a:pt x="9889" y="994"/>
                  </a:lnTo>
                  <a:lnTo>
                    <a:pt x="9705" y="994"/>
                  </a:lnTo>
                  <a:lnTo>
                    <a:pt x="9702" y="994"/>
                  </a:lnTo>
                  <a:lnTo>
                    <a:pt x="9699" y="993"/>
                  </a:lnTo>
                  <a:lnTo>
                    <a:pt x="9696" y="992"/>
                  </a:lnTo>
                  <a:lnTo>
                    <a:pt x="9694" y="991"/>
                  </a:lnTo>
                  <a:lnTo>
                    <a:pt x="9692" y="989"/>
                  </a:lnTo>
                  <a:lnTo>
                    <a:pt x="9691" y="987"/>
                  </a:lnTo>
                  <a:lnTo>
                    <a:pt x="9691" y="983"/>
                  </a:lnTo>
                  <a:lnTo>
                    <a:pt x="9691" y="980"/>
                  </a:lnTo>
                  <a:close/>
                  <a:moveTo>
                    <a:pt x="10773" y="716"/>
                  </a:moveTo>
                  <a:lnTo>
                    <a:pt x="10778" y="729"/>
                  </a:lnTo>
                  <a:lnTo>
                    <a:pt x="10783" y="741"/>
                  </a:lnTo>
                  <a:lnTo>
                    <a:pt x="10790" y="752"/>
                  </a:lnTo>
                  <a:lnTo>
                    <a:pt x="10796" y="763"/>
                  </a:lnTo>
                  <a:lnTo>
                    <a:pt x="10804" y="772"/>
                  </a:lnTo>
                  <a:lnTo>
                    <a:pt x="10811" y="781"/>
                  </a:lnTo>
                  <a:lnTo>
                    <a:pt x="10820" y="789"/>
                  </a:lnTo>
                  <a:lnTo>
                    <a:pt x="10830" y="796"/>
                  </a:lnTo>
                  <a:lnTo>
                    <a:pt x="10840" y="803"/>
                  </a:lnTo>
                  <a:lnTo>
                    <a:pt x="10851" y="808"/>
                  </a:lnTo>
                  <a:lnTo>
                    <a:pt x="10861" y="813"/>
                  </a:lnTo>
                  <a:lnTo>
                    <a:pt x="10873" y="817"/>
                  </a:lnTo>
                  <a:lnTo>
                    <a:pt x="10886" y="819"/>
                  </a:lnTo>
                  <a:lnTo>
                    <a:pt x="10900" y="821"/>
                  </a:lnTo>
                  <a:lnTo>
                    <a:pt x="10914" y="823"/>
                  </a:lnTo>
                  <a:lnTo>
                    <a:pt x="10928" y="823"/>
                  </a:lnTo>
                  <a:lnTo>
                    <a:pt x="10943" y="823"/>
                  </a:lnTo>
                  <a:lnTo>
                    <a:pt x="10957" y="821"/>
                  </a:lnTo>
                  <a:lnTo>
                    <a:pt x="10970" y="819"/>
                  </a:lnTo>
                  <a:lnTo>
                    <a:pt x="10983" y="817"/>
                  </a:lnTo>
                  <a:lnTo>
                    <a:pt x="10995" y="813"/>
                  </a:lnTo>
                  <a:lnTo>
                    <a:pt x="11006" y="808"/>
                  </a:lnTo>
                  <a:lnTo>
                    <a:pt x="11017" y="803"/>
                  </a:lnTo>
                  <a:lnTo>
                    <a:pt x="11027" y="796"/>
                  </a:lnTo>
                  <a:lnTo>
                    <a:pt x="11037" y="789"/>
                  </a:lnTo>
                  <a:lnTo>
                    <a:pt x="11045" y="781"/>
                  </a:lnTo>
                  <a:lnTo>
                    <a:pt x="11053" y="772"/>
                  </a:lnTo>
                  <a:lnTo>
                    <a:pt x="11061" y="763"/>
                  </a:lnTo>
                  <a:lnTo>
                    <a:pt x="11067" y="752"/>
                  </a:lnTo>
                  <a:lnTo>
                    <a:pt x="11073" y="741"/>
                  </a:lnTo>
                  <a:lnTo>
                    <a:pt x="11078" y="729"/>
                  </a:lnTo>
                  <a:lnTo>
                    <a:pt x="11084" y="716"/>
                  </a:lnTo>
                  <a:lnTo>
                    <a:pt x="11087" y="702"/>
                  </a:lnTo>
                  <a:lnTo>
                    <a:pt x="11090" y="684"/>
                  </a:lnTo>
                  <a:lnTo>
                    <a:pt x="11093" y="664"/>
                  </a:lnTo>
                  <a:lnTo>
                    <a:pt x="11096" y="640"/>
                  </a:lnTo>
                  <a:lnTo>
                    <a:pt x="11097" y="611"/>
                  </a:lnTo>
                  <a:lnTo>
                    <a:pt x="11098" y="580"/>
                  </a:lnTo>
                  <a:lnTo>
                    <a:pt x="11099" y="544"/>
                  </a:lnTo>
                  <a:lnTo>
                    <a:pt x="11099" y="505"/>
                  </a:lnTo>
                  <a:lnTo>
                    <a:pt x="11099" y="467"/>
                  </a:lnTo>
                  <a:lnTo>
                    <a:pt x="11098" y="431"/>
                  </a:lnTo>
                  <a:lnTo>
                    <a:pt x="11097" y="399"/>
                  </a:lnTo>
                  <a:lnTo>
                    <a:pt x="11096" y="371"/>
                  </a:lnTo>
                  <a:lnTo>
                    <a:pt x="11093" y="347"/>
                  </a:lnTo>
                  <a:lnTo>
                    <a:pt x="11090" y="326"/>
                  </a:lnTo>
                  <a:lnTo>
                    <a:pt x="11087" y="309"/>
                  </a:lnTo>
                  <a:lnTo>
                    <a:pt x="11084" y="295"/>
                  </a:lnTo>
                  <a:lnTo>
                    <a:pt x="11078" y="282"/>
                  </a:lnTo>
                  <a:lnTo>
                    <a:pt x="11073" y="270"/>
                  </a:lnTo>
                  <a:lnTo>
                    <a:pt x="11067" y="259"/>
                  </a:lnTo>
                  <a:lnTo>
                    <a:pt x="11061" y="248"/>
                  </a:lnTo>
                  <a:lnTo>
                    <a:pt x="11053" y="238"/>
                  </a:lnTo>
                  <a:lnTo>
                    <a:pt x="11045" y="230"/>
                  </a:lnTo>
                  <a:lnTo>
                    <a:pt x="11037" y="222"/>
                  </a:lnTo>
                  <a:lnTo>
                    <a:pt x="11027" y="214"/>
                  </a:lnTo>
                  <a:lnTo>
                    <a:pt x="11017" y="208"/>
                  </a:lnTo>
                  <a:lnTo>
                    <a:pt x="11006" y="202"/>
                  </a:lnTo>
                  <a:lnTo>
                    <a:pt x="10995" y="198"/>
                  </a:lnTo>
                  <a:lnTo>
                    <a:pt x="10983" y="194"/>
                  </a:lnTo>
                  <a:lnTo>
                    <a:pt x="10970" y="192"/>
                  </a:lnTo>
                  <a:lnTo>
                    <a:pt x="10957" y="189"/>
                  </a:lnTo>
                  <a:lnTo>
                    <a:pt x="10943" y="188"/>
                  </a:lnTo>
                  <a:lnTo>
                    <a:pt x="10928" y="187"/>
                  </a:lnTo>
                  <a:lnTo>
                    <a:pt x="10914" y="188"/>
                  </a:lnTo>
                  <a:lnTo>
                    <a:pt x="10900" y="189"/>
                  </a:lnTo>
                  <a:lnTo>
                    <a:pt x="10886" y="192"/>
                  </a:lnTo>
                  <a:lnTo>
                    <a:pt x="10873" y="194"/>
                  </a:lnTo>
                  <a:lnTo>
                    <a:pt x="10861" y="198"/>
                  </a:lnTo>
                  <a:lnTo>
                    <a:pt x="10851" y="202"/>
                  </a:lnTo>
                  <a:lnTo>
                    <a:pt x="10840" y="208"/>
                  </a:lnTo>
                  <a:lnTo>
                    <a:pt x="10830" y="214"/>
                  </a:lnTo>
                  <a:lnTo>
                    <a:pt x="10820" y="222"/>
                  </a:lnTo>
                  <a:lnTo>
                    <a:pt x="10811" y="230"/>
                  </a:lnTo>
                  <a:lnTo>
                    <a:pt x="10804" y="238"/>
                  </a:lnTo>
                  <a:lnTo>
                    <a:pt x="10796" y="248"/>
                  </a:lnTo>
                  <a:lnTo>
                    <a:pt x="10790" y="259"/>
                  </a:lnTo>
                  <a:lnTo>
                    <a:pt x="10783" y="270"/>
                  </a:lnTo>
                  <a:lnTo>
                    <a:pt x="10778" y="282"/>
                  </a:lnTo>
                  <a:lnTo>
                    <a:pt x="10773" y="295"/>
                  </a:lnTo>
                  <a:lnTo>
                    <a:pt x="10770" y="309"/>
                  </a:lnTo>
                  <a:lnTo>
                    <a:pt x="10767" y="326"/>
                  </a:lnTo>
                  <a:lnTo>
                    <a:pt x="10763" y="347"/>
                  </a:lnTo>
                  <a:lnTo>
                    <a:pt x="10761" y="371"/>
                  </a:lnTo>
                  <a:lnTo>
                    <a:pt x="10760" y="399"/>
                  </a:lnTo>
                  <a:lnTo>
                    <a:pt x="10758" y="431"/>
                  </a:lnTo>
                  <a:lnTo>
                    <a:pt x="10758" y="467"/>
                  </a:lnTo>
                  <a:lnTo>
                    <a:pt x="10758" y="505"/>
                  </a:lnTo>
                  <a:lnTo>
                    <a:pt x="10758" y="544"/>
                  </a:lnTo>
                  <a:lnTo>
                    <a:pt x="10758" y="580"/>
                  </a:lnTo>
                  <a:lnTo>
                    <a:pt x="10760" y="611"/>
                  </a:lnTo>
                  <a:lnTo>
                    <a:pt x="10761" y="640"/>
                  </a:lnTo>
                  <a:lnTo>
                    <a:pt x="10763" y="664"/>
                  </a:lnTo>
                  <a:lnTo>
                    <a:pt x="10767" y="684"/>
                  </a:lnTo>
                  <a:lnTo>
                    <a:pt x="10770" y="702"/>
                  </a:lnTo>
                  <a:lnTo>
                    <a:pt x="10773" y="716"/>
                  </a:lnTo>
                  <a:close/>
                  <a:moveTo>
                    <a:pt x="11154" y="950"/>
                  </a:moveTo>
                  <a:lnTo>
                    <a:pt x="11142" y="957"/>
                  </a:lnTo>
                  <a:lnTo>
                    <a:pt x="11130" y="964"/>
                  </a:lnTo>
                  <a:lnTo>
                    <a:pt x="11118" y="970"/>
                  </a:lnTo>
                  <a:lnTo>
                    <a:pt x="11105" y="977"/>
                  </a:lnTo>
                  <a:lnTo>
                    <a:pt x="11078" y="987"/>
                  </a:lnTo>
                  <a:lnTo>
                    <a:pt x="11051" y="995"/>
                  </a:lnTo>
                  <a:lnTo>
                    <a:pt x="11021" y="1002"/>
                  </a:lnTo>
                  <a:lnTo>
                    <a:pt x="10992" y="1006"/>
                  </a:lnTo>
                  <a:lnTo>
                    <a:pt x="10961" y="1009"/>
                  </a:lnTo>
                  <a:lnTo>
                    <a:pt x="10928" y="1011"/>
                  </a:lnTo>
                  <a:lnTo>
                    <a:pt x="10896" y="1009"/>
                  </a:lnTo>
                  <a:lnTo>
                    <a:pt x="10865" y="1006"/>
                  </a:lnTo>
                  <a:lnTo>
                    <a:pt x="10834" y="1002"/>
                  </a:lnTo>
                  <a:lnTo>
                    <a:pt x="10806" y="995"/>
                  </a:lnTo>
                  <a:lnTo>
                    <a:pt x="10778" y="987"/>
                  </a:lnTo>
                  <a:lnTo>
                    <a:pt x="10751" y="977"/>
                  </a:lnTo>
                  <a:lnTo>
                    <a:pt x="10738" y="970"/>
                  </a:lnTo>
                  <a:lnTo>
                    <a:pt x="10726" y="964"/>
                  </a:lnTo>
                  <a:lnTo>
                    <a:pt x="10713" y="957"/>
                  </a:lnTo>
                  <a:lnTo>
                    <a:pt x="10701" y="950"/>
                  </a:lnTo>
                  <a:lnTo>
                    <a:pt x="10690" y="942"/>
                  </a:lnTo>
                  <a:lnTo>
                    <a:pt x="10679" y="934"/>
                  </a:lnTo>
                  <a:lnTo>
                    <a:pt x="10669" y="926"/>
                  </a:lnTo>
                  <a:lnTo>
                    <a:pt x="10658" y="916"/>
                  </a:lnTo>
                  <a:lnTo>
                    <a:pt x="10648" y="907"/>
                  </a:lnTo>
                  <a:lnTo>
                    <a:pt x="10639" y="896"/>
                  </a:lnTo>
                  <a:lnTo>
                    <a:pt x="10630" y="887"/>
                  </a:lnTo>
                  <a:lnTo>
                    <a:pt x="10621" y="876"/>
                  </a:lnTo>
                  <a:lnTo>
                    <a:pt x="10613" y="864"/>
                  </a:lnTo>
                  <a:lnTo>
                    <a:pt x="10606" y="853"/>
                  </a:lnTo>
                  <a:lnTo>
                    <a:pt x="10599" y="841"/>
                  </a:lnTo>
                  <a:lnTo>
                    <a:pt x="10591" y="828"/>
                  </a:lnTo>
                  <a:lnTo>
                    <a:pt x="10586" y="815"/>
                  </a:lnTo>
                  <a:lnTo>
                    <a:pt x="10579" y="802"/>
                  </a:lnTo>
                  <a:lnTo>
                    <a:pt x="10574" y="788"/>
                  </a:lnTo>
                  <a:lnTo>
                    <a:pt x="10570" y="773"/>
                  </a:lnTo>
                  <a:lnTo>
                    <a:pt x="10563" y="750"/>
                  </a:lnTo>
                  <a:lnTo>
                    <a:pt x="10558" y="723"/>
                  </a:lnTo>
                  <a:lnTo>
                    <a:pt x="10552" y="695"/>
                  </a:lnTo>
                  <a:lnTo>
                    <a:pt x="10549" y="662"/>
                  </a:lnTo>
                  <a:lnTo>
                    <a:pt x="10546" y="628"/>
                  </a:lnTo>
                  <a:lnTo>
                    <a:pt x="10544" y="590"/>
                  </a:lnTo>
                  <a:lnTo>
                    <a:pt x="10542" y="549"/>
                  </a:lnTo>
                  <a:lnTo>
                    <a:pt x="10542" y="505"/>
                  </a:lnTo>
                  <a:lnTo>
                    <a:pt x="10542" y="461"/>
                  </a:lnTo>
                  <a:lnTo>
                    <a:pt x="10544" y="421"/>
                  </a:lnTo>
                  <a:lnTo>
                    <a:pt x="10546" y="383"/>
                  </a:lnTo>
                  <a:lnTo>
                    <a:pt x="10549" y="348"/>
                  </a:lnTo>
                  <a:lnTo>
                    <a:pt x="10552" y="316"/>
                  </a:lnTo>
                  <a:lnTo>
                    <a:pt x="10558" y="287"/>
                  </a:lnTo>
                  <a:lnTo>
                    <a:pt x="10563" y="261"/>
                  </a:lnTo>
                  <a:lnTo>
                    <a:pt x="10570" y="237"/>
                  </a:lnTo>
                  <a:lnTo>
                    <a:pt x="10574" y="223"/>
                  </a:lnTo>
                  <a:lnTo>
                    <a:pt x="10579" y="209"/>
                  </a:lnTo>
                  <a:lnTo>
                    <a:pt x="10586" y="196"/>
                  </a:lnTo>
                  <a:lnTo>
                    <a:pt x="10591" y="183"/>
                  </a:lnTo>
                  <a:lnTo>
                    <a:pt x="10599" y="170"/>
                  </a:lnTo>
                  <a:lnTo>
                    <a:pt x="10606" y="158"/>
                  </a:lnTo>
                  <a:lnTo>
                    <a:pt x="10613" y="147"/>
                  </a:lnTo>
                  <a:lnTo>
                    <a:pt x="10621" y="135"/>
                  </a:lnTo>
                  <a:lnTo>
                    <a:pt x="10630" y="124"/>
                  </a:lnTo>
                  <a:lnTo>
                    <a:pt x="10639" y="114"/>
                  </a:lnTo>
                  <a:lnTo>
                    <a:pt x="10648" y="103"/>
                  </a:lnTo>
                  <a:lnTo>
                    <a:pt x="10658" y="95"/>
                  </a:lnTo>
                  <a:lnTo>
                    <a:pt x="10669" y="85"/>
                  </a:lnTo>
                  <a:lnTo>
                    <a:pt x="10679" y="76"/>
                  </a:lnTo>
                  <a:lnTo>
                    <a:pt x="10690" y="69"/>
                  </a:lnTo>
                  <a:lnTo>
                    <a:pt x="10701" y="61"/>
                  </a:lnTo>
                  <a:lnTo>
                    <a:pt x="10713" y="53"/>
                  </a:lnTo>
                  <a:lnTo>
                    <a:pt x="10726" y="47"/>
                  </a:lnTo>
                  <a:lnTo>
                    <a:pt x="10738" y="40"/>
                  </a:lnTo>
                  <a:lnTo>
                    <a:pt x="10751" y="34"/>
                  </a:lnTo>
                  <a:lnTo>
                    <a:pt x="10778" y="24"/>
                  </a:lnTo>
                  <a:lnTo>
                    <a:pt x="10806" y="15"/>
                  </a:lnTo>
                  <a:lnTo>
                    <a:pt x="10834" y="9"/>
                  </a:lnTo>
                  <a:lnTo>
                    <a:pt x="10865" y="4"/>
                  </a:lnTo>
                  <a:lnTo>
                    <a:pt x="10896" y="1"/>
                  </a:lnTo>
                  <a:lnTo>
                    <a:pt x="10928" y="0"/>
                  </a:lnTo>
                  <a:lnTo>
                    <a:pt x="10961" y="1"/>
                  </a:lnTo>
                  <a:lnTo>
                    <a:pt x="10992" y="4"/>
                  </a:lnTo>
                  <a:lnTo>
                    <a:pt x="11021" y="9"/>
                  </a:lnTo>
                  <a:lnTo>
                    <a:pt x="11051" y="15"/>
                  </a:lnTo>
                  <a:lnTo>
                    <a:pt x="11078" y="24"/>
                  </a:lnTo>
                  <a:lnTo>
                    <a:pt x="11105" y="34"/>
                  </a:lnTo>
                  <a:lnTo>
                    <a:pt x="11118" y="40"/>
                  </a:lnTo>
                  <a:lnTo>
                    <a:pt x="11130" y="47"/>
                  </a:lnTo>
                  <a:lnTo>
                    <a:pt x="11142" y="53"/>
                  </a:lnTo>
                  <a:lnTo>
                    <a:pt x="11154" y="61"/>
                  </a:lnTo>
                  <a:lnTo>
                    <a:pt x="11166" y="69"/>
                  </a:lnTo>
                  <a:lnTo>
                    <a:pt x="11177" y="76"/>
                  </a:lnTo>
                  <a:lnTo>
                    <a:pt x="11188" y="85"/>
                  </a:lnTo>
                  <a:lnTo>
                    <a:pt x="11199" y="95"/>
                  </a:lnTo>
                  <a:lnTo>
                    <a:pt x="11209" y="103"/>
                  </a:lnTo>
                  <a:lnTo>
                    <a:pt x="11217" y="114"/>
                  </a:lnTo>
                  <a:lnTo>
                    <a:pt x="11227" y="124"/>
                  </a:lnTo>
                  <a:lnTo>
                    <a:pt x="11235" y="135"/>
                  </a:lnTo>
                  <a:lnTo>
                    <a:pt x="11244" y="147"/>
                  </a:lnTo>
                  <a:lnTo>
                    <a:pt x="11251" y="158"/>
                  </a:lnTo>
                  <a:lnTo>
                    <a:pt x="11258" y="170"/>
                  </a:lnTo>
                  <a:lnTo>
                    <a:pt x="11264" y="183"/>
                  </a:lnTo>
                  <a:lnTo>
                    <a:pt x="11271" y="196"/>
                  </a:lnTo>
                  <a:lnTo>
                    <a:pt x="11277" y="209"/>
                  </a:lnTo>
                  <a:lnTo>
                    <a:pt x="11282" y="223"/>
                  </a:lnTo>
                  <a:lnTo>
                    <a:pt x="11287" y="237"/>
                  </a:lnTo>
                  <a:lnTo>
                    <a:pt x="11294" y="261"/>
                  </a:lnTo>
                  <a:lnTo>
                    <a:pt x="11299" y="287"/>
                  </a:lnTo>
                  <a:lnTo>
                    <a:pt x="11303" y="316"/>
                  </a:lnTo>
                  <a:lnTo>
                    <a:pt x="11308" y="348"/>
                  </a:lnTo>
                  <a:lnTo>
                    <a:pt x="11311" y="383"/>
                  </a:lnTo>
                  <a:lnTo>
                    <a:pt x="11313" y="421"/>
                  </a:lnTo>
                  <a:lnTo>
                    <a:pt x="11314" y="461"/>
                  </a:lnTo>
                  <a:lnTo>
                    <a:pt x="11314" y="505"/>
                  </a:lnTo>
                  <a:lnTo>
                    <a:pt x="11314" y="549"/>
                  </a:lnTo>
                  <a:lnTo>
                    <a:pt x="11313" y="590"/>
                  </a:lnTo>
                  <a:lnTo>
                    <a:pt x="11311" y="628"/>
                  </a:lnTo>
                  <a:lnTo>
                    <a:pt x="11308" y="662"/>
                  </a:lnTo>
                  <a:lnTo>
                    <a:pt x="11303" y="695"/>
                  </a:lnTo>
                  <a:lnTo>
                    <a:pt x="11299" y="723"/>
                  </a:lnTo>
                  <a:lnTo>
                    <a:pt x="11294" y="750"/>
                  </a:lnTo>
                  <a:lnTo>
                    <a:pt x="11287" y="773"/>
                  </a:lnTo>
                  <a:lnTo>
                    <a:pt x="11282" y="788"/>
                  </a:lnTo>
                  <a:lnTo>
                    <a:pt x="11277" y="802"/>
                  </a:lnTo>
                  <a:lnTo>
                    <a:pt x="11271" y="815"/>
                  </a:lnTo>
                  <a:lnTo>
                    <a:pt x="11264" y="828"/>
                  </a:lnTo>
                  <a:lnTo>
                    <a:pt x="11258" y="841"/>
                  </a:lnTo>
                  <a:lnTo>
                    <a:pt x="11251" y="853"/>
                  </a:lnTo>
                  <a:lnTo>
                    <a:pt x="11244" y="864"/>
                  </a:lnTo>
                  <a:lnTo>
                    <a:pt x="11235" y="876"/>
                  </a:lnTo>
                  <a:lnTo>
                    <a:pt x="11227" y="887"/>
                  </a:lnTo>
                  <a:lnTo>
                    <a:pt x="11217" y="896"/>
                  </a:lnTo>
                  <a:lnTo>
                    <a:pt x="11209" y="907"/>
                  </a:lnTo>
                  <a:lnTo>
                    <a:pt x="11199" y="916"/>
                  </a:lnTo>
                  <a:lnTo>
                    <a:pt x="11188" y="926"/>
                  </a:lnTo>
                  <a:lnTo>
                    <a:pt x="11177" y="934"/>
                  </a:lnTo>
                  <a:lnTo>
                    <a:pt x="11166" y="942"/>
                  </a:lnTo>
                  <a:lnTo>
                    <a:pt x="11154" y="950"/>
                  </a:lnTo>
                  <a:close/>
                  <a:moveTo>
                    <a:pt x="11379" y="980"/>
                  </a:moveTo>
                  <a:lnTo>
                    <a:pt x="11379" y="807"/>
                  </a:lnTo>
                  <a:lnTo>
                    <a:pt x="11379" y="804"/>
                  </a:lnTo>
                  <a:lnTo>
                    <a:pt x="11380" y="802"/>
                  </a:lnTo>
                  <a:lnTo>
                    <a:pt x="11381" y="798"/>
                  </a:lnTo>
                  <a:lnTo>
                    <a:pt x="11383" y="796"/>
                  </a:lnTo>
                  <a:lnTo>
                    <a:pt x="11384" y="795"/>
                  </a:lnTo>
                  <a:lnTo>
                    <a:pt x="11387" y="794"/>
                  </a:lnTo>
                  <a:lnTo>
                    <a:pt x="11389" y="793"/>
                  </a:lnTo>
                  <a:lnTo>
                    <a:pt x="11394" y="793"/>
                  </a:lnTo>
                  <a:lnTo>
                    <a:pt x="11566" y="793"/>
                  </a:lnTo>
                  <a:lnTo>
                    <a:pt x="11569" y="793"/>
                  </a:lnTo>
                  <a:lnTo>
                    <a:pt x="11572" y="794"/>
                  </a:lnTo>
                  <a:lnTo>
                    <a:pt x="11575" y="795"/>
                  </a:lnTo>
                  <a:lnTo>
                    <a:pt x="11577" y="796"/>
                  </a:lnTo>
                  <a:lnTo>
                    <a:pt x="11578" y="798"/>
                  </a:lnTo>
                  <a:lnTo>
                    <a:pt x="11579" y="802"/>
                  </a:lnTo>
                  <a:lnTo>
                    <a:pt x="11580" y="804"/>
                  </a:lnTo>
                  <a:lnTo>
                    <a:pt x="11580" y="807"/>
                  </a:lnTo>
                  <a:lnTo>
                    <a:pt x="11580" y="980"/>
                  </a:lnTo>
                  <a:lnTo>
                    <a:pt x="11580" y="983"/>
                  </a:lnTo>
                  <a:lnTo>
                    <a:pt x="11579" y="987"/>
                  </a:lnTo>
                  <a:lnTo>
                    <a:pt x="11578" y="989"/>
                  </a:lnTo>
                  <a:lnTo>
                    <a:pt x="11577" y="991"/>
                  </a:lnTo>
                  <a:lnTo>
                    <a:pt x="11575" y="992"/>
                  </a:lnTo>
                  <a:lnTo>
                    <a:pt x="11572" y="993"/>
                  </a:lnTo>
                  <a:lnTo>
                    <a:pt x="11569" y="994"/>
                  </a:lnTo>
                  <a:lnTo>
                    <a:pt x="11566" y="994"/>
                  </a:lnTo>
                  <a:lnTo>
                    <a:pt x="11394" y="994"/>
                  </a:lnTo>
                  <a:lnTo>
                    <a:pt x="11389" y="994"/>
                  </a:lnTo>
                  <a:lnTo>
                    <a:pt x="11387" y="993"/>
                  </a:lnTo>
                  <a:lnTo>
                    <a:pt x="11384" y="992"/>
                  </a:lnTo>
                  <a:lnTo>
                    <a:pt x="11383" y="991"/>
                  </a:lnTo>
                  <a:lnTo>
                    <a:pt x="11381" y="989"/>
                  </a:lnTo>
                  <a:lnTo>
                    <a:pt x="11380" y="987"/>
                  </a:lnTo>
                  <a:lnTo>
                    <a:pt x="11379" y="983"/>
                  </a:lnTo>
                  <a:lnTo>
                    <a:pt x="11379" y="9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6" name="Google Shape;516;p22"/>
          <p:cNvSpPr txBox="1">
            <a:spLocks noGrp="1"/>
          </p:cNvSpPr>
          <p:nvPr>
            <p:ph type="ctrTitle"/>
          </p:nvPr>
        </p:nvSpPr>
        <p:spPr>
          <a:xfrm>
            <a:off x="5009872" y="4267017"/>
            <a:ext cx="6892618" cy="9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22"/>
          <p:cNvSpPr txBox="1">
            <a:spLocks noGrp="1"/>
          </p:cNvSpPr>
          <p:nvPr>
            <p:ph type="body" idx="1"/>
          </p:nvPr>
        </p:nvSpPr>
        <p:spPr>
          <a:xfrm>
            <a:off x="5009275" y="5341691"/>
            <a:ext cx="6893229" cy="2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3"/>
          <p:cNvGrpSpPr/>
          <p:nvPr/>
        </p:nvGrpSpPr>
        <p:grpSpPr>
          <a:xfrm>
            <a:off x="12342582" y="0"/>
            <a:ext cx="687618" cy="2743200"/>
            <a:chOff x="18152048" y="0"/>
            <a:chExt cx="1059083" cy="4225130"/>
          </a:xfrm>
        </p:grpSpPr>
        <p:sp>
          <p:nvSpPr>
            <p:cNvPr id="11" name="Google Shape;11;p13"/>
            <p:cNvSpPr/>
            <p:nvPr/>
          </p:nvSpPr>
          <p:spPr>
            <a:xfrm rot="-5400000">
              <a:off x="18152399" y="8384"/>
              <a:ext cx="325756" cy="326454"/>
            </a:xfrm>
            <a:prstGeom prst="rect">
              <a:avLst/>
            </a:prstGeom>
            <a:solidFill>
              <a:srgbClr val="705E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3"/>
            <p:cNvSpPr/>
            <p:nvPr/>
          </p:nvSpPr>
          <p:spPr>
            <a:xfrm rot="-5400000">
              <a:off x="18152399" y="383639"/>
              <a:ext cx="325756" cy="326454"/>
            </a:xfrm>
            <a:prstGeom prst="rec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3"/>
            <p:cNvSpPr/>
            <p:nvPr/>
          </p:nvSpPr>
          <p:spPr>
            <a:xfrm rot="-5400000">
              <a:off x="18152398" y="1513705"/>
              <a:ext cx="325756" cy="326453"/>
            </a:xfrm>
            <a:prstGeom prst="rect">
              <a:avLst/>
            </a:prstGeom>
            <a:solidFill>
              <a:srgbClr val="FF537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3"/>
            <p:cNvSpPr/>
            <p:nvPr/>
          </p:nvSpPr>
          <p:spPr>
            <a:xfrm rot="-5400000">
              <a:off x="18152399" y="1890392"/>
              <a:ext cx="325756" cy="326454"/>
            </a:xfrm>
            <a:prstGeom prst="rect">
              <a:avLst/>
            </a:prstGeom>
            <a:solidFill>
              <a:srgbClr val="005C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3"/>
            <p:cNvSpPr/>
            <p:nvPr/>
          </p:nvSpPr>
          <p:spPr>
            <a:xfrm rot="-5400000">
              <a:off x="18152399" y="2267081"/>
              <a:ext cx="325756" cy="326454"/>
            </a:xfrm>
            <a:prstGeom prst="rect">
              <a:avLst/>
            </a:prstGeom>
            <a:solidFill>
              <a:srgbClr val="00A0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3"/>
            <p:cNvSpPr/>
            <p:nvPr/>
          </p:nvSpPr>
          <p:spPr>
            <a:xfrm rot="-5400000">
              <a:off x="18152399" y="2643769"/>
              <a:ext cx="325756" cy="326454"/>
            </a:xfrm>
            <a:prstGeom prst="rect">
              <a:avLst/>
            </a:prstGeom>
            <a:solidFill>
              <a:srgbClr val="00C4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 rot="-5400000">
              <a:off x="18152399" y="760329"/>
              <a:ext cx="325756" cy="326452"/>
            </a:xfrm>
            <a:prstGeom prst="rect">
              <a:avLst/>
            </a:prstGeom>
            <a:solidFill>
              <a:srgbClr val="FB4D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 rot="-5400000">
              <a:off x="18152399" y="1137016"/>
              <a:ext cx="325756" cy="326454"/>
            </a:xfrm>
            <a:prstGeom prst="rect">
              <a:avLst/>
            </a:prstGeom>
            <a:solidFill>
              <a:srgbClr val="00D4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 rot="-5400000">
              <a:off x="18526592" y="8392"/>
              <a:ext cx="325756" cy="326438"/>
            </a:xfrm>
            <a:prstGeom prst="rect">
              <a:avLst/>
            </a:prstGeom>
            <a:solidFill>
              <a:srgbClr val="A4C9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 rot="-5400000">
              <a:off x="18885034" y="-341"/>
              <a:ext cx="325756" cy="326438"/>
            </a:xfrm>
            <a:prstGeom prst="rect">
              <a:avLst/>
            </a:prstGeom>
            <a:solidFill>
              <a:srgbClr val="E9F8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3"/>
            <p:cNvSpPr/>
            <p:nvPr/>
          </p:nvSpPr>
          <p:spPr>
            <a:xfrm rot="-5400000">
              <a:off x="18526592" y="383648"/>
              <a:ext cx="325756" cy="326438"/>
            </a:xfrm>
            <a:prstGeom prst="rect">
              <a:avLst/>
            </a:prstGeom>
            <a:solidFill>
              <a:srgbClr val="FF537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3"/>
            <p:cNvSpPr/>
            <p:nvPr/>
          </p:nvSpPr>
          <p:spPr>
            <a:xfrm rot="-5400000">
              <a:off x="18885034" y="377781"/>
              <a:ext cx="325756" cy="326438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3"/>
            <p:cNvSpPr/>
            <p:nvPr/>
          </p:nvSpPr>
          <p:spPr>
            <a:xfrm rot="-5400000">
              <a:off x="18526592" y="1513713"/>
              <a:ext cx="325756" cy="326438"/>
            </a:xfrm>
            <a:prstGeom prst="rec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3"/>
            <p:cNvSpPr/>
            <p:nvPr/>
          </p:nvSpPr>
          <p:spPr>
            <a:xfrm rot="-5400000">
              <a:off x="18885034" y="1507846"/>
              <a:ext cx="325756" cy="326438"/>
            </a:xfrm>
            <a:prstGeom prst="rect">
              <a:avLst/>
            </a:prstGeom>
            <a:solidFill>
              <a:srgbClr val="FFFA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3"/>
            <p:cNvSpPr/>
            <p:nvPr/>
          </p:nvSpPr>
          <p:spPr>
            <a:xfrm rot="-5400000">
              <a:off x="18526592" y="1890401"/>
              <a:ext cx="325756" cy="32643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3"/>
            <p:cNvSpPr/>
            <p:nvPr/>
          </p:nvSpPr>
          <p:spPr>
            <a:xfrm rot="-5400000">
              <a:off x="18885034" y="1884534"/>
              <a:ext cx="325756" cy="326438"/>
            </a:xfrm>
            <a:prstGeom prst="rec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3"/>
            <p:cNvSpPr/>
            <p:nvPr/>
          </p:nvSpPr>
          <p:spPr>
            <a:xfrm rot="-5400000">
              <a:off x="18526592" y="2267090"/>
              <a:ext cx="325756" cy="32643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 rot="-5400000">
              <a:off x="18885034" y="2261222"/>
              <a:ext cx="325756" cy="326438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 rot="-5400000">
              <a:off x="18526592" y="2643778"/>
              <a:ext cx="325756" cy="32643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 rot="-5400000">
              <a:off x="18885034" y="2637911"/>
              <a:ext cx="325756" cy="326438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 rot="-5400000">
              <a:off x="18526592" y="760336"/>
              <a:ext cx="325756" cy="326438"/>
            </a:xfrm>
            <a:prstGeom prst="rec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 rot="-5400000">
              <a:off x="18885034" y="754469"/>
              <a:ext cx="325756" cy="326438"/>
            </a:xfrm>
            <a:prstGeom prst="rect">
              <a:avLst/>
            </a:prstGeom>
            <a:solidFill>
              <a:srgbClr val="FFFA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3"/>
            <p:cNvSpPr/>
            <p:nvPr/>
          </p:nvSpPr>
          <p:spPr>
            <a:xfrm rot="-5400000">
              <a:off x="18526592" y="1137025"/>
              <a:ext cx="325756" cy="32643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3"/>
            <p:cNvSpPr/>
            <p:nvPr/>
          </p:nvSpPr>
          <p:spPr>
            <a:xfrm rot="-5400000">
              <a:off x="18885034" y="1131158"/>
              <a:ext cx="325756" cy="326438"/>
            </a:xfrm>
            <a:prstGeom prst="rect">
              <a:avLst/>
            </a:prstGeom>
            <a:solidFill>
              <a:srgbClr val="705E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88"/>
                <a:buFont typeface="Arial"/>
                <a:buNone/>
              </a:pPr>
              <a:endParaRPr sz="32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" name="Google Shape;35;p13"/>
            <p:cNvGrpSpPr/>
            <p:nvPr/>
          </p:nvGrpSpPr>
          <p:grpSpPr>
            <a:xfrm>
              <a:off x="18152048" y="3144114"/>
              <a:ext cx="326454" cy="1081016"/>
              <a:chOff x="19193794" y="7199749"/>
              <a:chExt cx="752400" cy="2491490"/>
            </a:xfrm>
          </p:grpSpPr>
          <p:sp>
            <p:nvSpPr>
              <p:cNvPr id="36" name="Google Shape;36;p13"/>
              <p:cNvSpPr/>
              <p:nvPr/>
            </p:nvSpPr>
            <p:spPr>
              <a:xfrm rot="-5400000">
                <a:off x="19194598" y="8939643"/>
                <a:ext cx="750791" cy="752400"/>
              </a:xfrm>
              <a:prstGeom prst="rect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13"/>
              <p:cNvSpPr/>
              <p:nvPr/>
            </p:nvSpPr>
            <p:spPr>
              <a:xfrm rot="-5400000">
                <a:off x="19194598" y="7198944"/>
                <a:ext cx="750791" cy="752400"/>
              </a:xfrm>
              <a:prstGeom prst="rect">
                <a:avLst/>
              </a:prstGeom>
              <a:solidFill>
                <a:srgbClr val="9A9A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13"/>
              <p:cNvSpPr/>
              <p:nvPr/>
            </p:nvSpPr>
            <p:spPr>
              <a:xfrm rot="-5400000">
                <a:off x="19194598" y="8067124"/>
                <a:ext cx="750791" cy="752400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88"/>
                  <a:buFont typeface="Arial"/>
                  <a:buNone/>
                </a:pPr>
                <a:endParaRPr sz="3288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5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6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34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l="-23465" t="-23157" b="-23157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"/>
          <p:cNvSpPr/>
          <p:nvPr/>
        </p:nvSpPr>
        <p:spPr>
          <a:xfrm>
            <a:off x="18273" y="16673"/>
            <a:ext cx="7823104" cy="6824724"/>
          </a:xfrm>
          <a:custGeom>
            <a:avLst/>
            <a:gdLst/>
            <a:ahLst/>
            <a:cxnLst/>
            <a:rect l="l" t="t" r="r" b="b"/>
            <a:pathLst>
              <a:path w="11734656" h="10237086" extrusionOk="0">
                <a:moveTo>
                  <a:pt x="0" y="0"/>
                </a:moveTo>
                <a:lnTo>
                  <a:pt x="11734656" y="0"/>
                </a:lnTo>
                <a:lnTo>
                  <a:pt x="11734656" y="10237086"/>
                </a:lnTo>
                <a:lnTo>
                  <a:pt x="0" y="10237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"/>
            </a:blip>
            <a:stretch>
              <a:fillRect l="-5254" t="-13718" b="-9537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0" name="Google Shape;970;p1"/>
          <p:cNvGrpSpPr/>
          <p:nvPr/>
        </p:nvGrpSpPr>
        <p:grpSpPr>
          <a:xfrm rot="-2148262">
            <a:off x="3527910" y="261022"/>
            <a:ext cx="10219119" cy="5855298"/>
            <a:chOff x="0" y="-95250"/>
            <a:chExt cx="4037183" cy="2313204"/>
          </a:xfrm>
        </p:grpSpPr>
        <p:sp>
          <p:nvSpPr>
            <p:cNvPr id="971" name="Google Shape;971;p1"/>
            <p:cNvSpPr/>
            <p:nvPr/>
          </p:nvSpPr>
          <p:spPr>
            <a:xfrm>
              <a:off x="0" y="0"/>
              <a:ext cx="4037183" cy="2217954"/>
            </a:xfrm>
            <a:custGeom>
              <a:avLst/>
              <a:gdLst/>
              <a:ahLst/>
              <a:cxnLst/>
              <a:rect l="l" t="t" r="r" b="b"/>
              <a:pathLst>
                <a:path w="4037183" h="2217954" extrusionOk="0">
                  <a:moveTo>
                    <a:pt x="0" y="0"/>
                  </a:moveTo>
                  <a:lnTo>
                    <a:pt x="4037183" y="0"/>
                  </a:lnTo>
                  <a:lnTo>
                    <a:pt x="4037183" y="2217954"/>
                  </a:lnTo>
                  <a:lnTo>
                    <a:pt x="0" y="2217954"/>
                  </a:lnTo>
                  <a:close/>
                </a:path>
              </a:pathLst>
            </a:custGeom>
            <a:solidFill>
              <a:srgbClr val="B4C0CE">
                <a:alpha val="73333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"/>
            <p:cNvSpPr txBox="1"/>
            <p:nvPr/>
          </p:nvSpPr>
          <p:spPr>
            <a:xfrm>
              <a:off x="0" y="-95250"/>
              <a:ext cx="4037183" cy="2313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3" name="Google Shape;973;p1"/>
          <p:cNvGrpSpPr/>
          <p:nvPr/>
        </p:nvGrpSpPr>
        <p:grpSpPr>
          <a:xfrm>
            <a:off x="2947236" y="5873329"/>
            <a:ext cx="9244764" cy="984671"/>
            <a:chOff x="0" y="-28575"/>
            <a:chExt cx="5250345" cy="559220"/>
          </a:xfrm>
        </p:grpSpPr>
        <p:sp>
          <p:nvSpPr>
            <p:cNvPr id="974" name="Google Shape;974;p1"/>
            <p:cNvSpPr/>
            <p:nvPr/>
          </p:nvSpPr>
          <p:spPr>
            <a:xfrm>
              <a:off x="0" y="0"/>
              <a:ext cx="5250345" cy="530645"/>
            </a:xfrm>
            <a:custGeom>
              <a:avLst/>
              <a:gdLst/>
              <a:ahLst/>
              <a:cxnLst/>
              <a:rect l="l" t="t" r="r" b="b"/>
              <a:pathLst>
                <a:path w="5250345" h="530645" extrusionOk="0">
                  <a:moveTo>
                    <a:pt x="0" y="0"/>
                  </a:moveTo>
                  <a:lnTo>
                    <a:pt x="5250345" y="0"/>
                  </a:lnTo>
                  <a:lnTo>
                    <a:pt x="5250345" y="530645"/>
                  </a:lnTo>
                  <a:lnTo>
                    <a:pt x="0" y="530645"/>
                  </a:lnTo>
                  <a:close/>
                </a:path>
              </a:pathLst>
            </a:custGeom>
            <a:solidFill>
              <a:srgbClr val="466CB0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"/>
            <p:cNvSpPr txBox="1"/>
            <p:nvPr/>
          </p:nvSpPr>
          <p:spPr>
            <a:xfrm>
              <a:off x="0" y="-28575"/>
              <a:ext cx="5250345" cy="559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6" name="Google Shape;976;p1"/>
          <p:cNvGrpSpPr/>
          <p:nvPr/>
        </p:nvGrpSpPr>
        <p:grpSpPr>
          <a:xfrm>
            <a:off x="2947237" y="3952008"/>
            <a:ext cx="9244807" cy="2001309"/>
            <a:chOff x="0" y="-28575"/>
            <a:chExt cx="5250345" cy="1136591"/>
          </a:xfrm>
        </p:grpSpPr>
        <p:sp>
          <p:nvSpPr>
            <p:cNvPr id="977" name="Google Shape;977;p1"/>
            <p:cNvSpPr/>
            <p:nvPr/>
          </p:nvSpPr>
          <p:spPr>
            <a:xfrm>
              <a:off x="0" y="0"/>
              <a:ext cx="5250345" cy="1108016"/>
            </a:xfrm>
            <a:custGeom>
              <a:avLst/>
              <a:gdLst/>
              <a:ahLst/>
              <a:cxnLst/>
              <a:rect l="l" t="t" r="r" b="b"/>
              <a:pathLst>
                <a:path w="5250345" h="1108016" extrusionOk="0">
                  <a:moveTo>
                    <a:pt x="0" y="0"/>
                  </a:moveTo>
                  <a:lnTo>
                    <a:pt x="5250345" y="0"/>
                  </a:lnTo>
                  <a:lnTo>
                    <a:pt x="5250345" y="1108016"/>
                  </a:lnTo>
                  <a:lnTo>
                    <a:pt x="0" y="1108016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"/>
            <p:cNvSpPr txBox="1"/>
            <p:nvPr/>
          </p:nvSpPr>
          <p:spPr>
            <a:xfrm>
              <a:off x="0" y="-28575"/>
              <a:ext cx="5250345" cy="1136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9" name="Google Shape;979;p1"/>
          <p:cNvSpPr/>
          <p:nvPr/>
        </p:nvSpPr>
        <p:spPr>
          <a:xfrm>
            <a:off x="7290540" y="904222"/>
            <a:ext cx="4339955" cy="2883313"/>
          </a:xfrm>
          <a:custGeom>
            <a:avLst/>
            <a:gdLst/>
            <a:ahLst/>
            <a:cxnLst/>
            <a:rect l="l" t="t" r="r" b="b"/>
            <a:pathLst>
              <a:path w="6509933" h="4324969" extrusionOk="0">
                <a:moveTo>
                  <a:pt x="0" y="0"/>
                </a:moveTo>
                <a:lnTo>
                  <a:pt x="6509933" y="0"/>
                </a:lnTo>
                <a:lnTo>
                  <a:pt x="6509933" y="4324969"/>
                </a:lnTo>
                <a:lnTo>
                  <a:pt x="0" y="432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"/>
          <p:cNvSpPr/>
          <p:nvPr/>
        </p:nvSpPr>
        <p:spPr>
          <a:xfrm>
            <a:off x="2947236" y="5953308"/>
            <a:ext cx="2743200" cy="889411"/>
          </a:xfrm>
          <a:custGeom>
            <a:avLst/>
            <a:gdLst/>
            <a:ahLst/>
            <a:cxnLst/>
            <a:rect l="l" t="t" r="r" b="b"/>
            <a:pathLst>
              <a:path w="4114800" h="1334117" extrusionOk="0">
                <a:moveTo>
                  <a:pt x="0" y="0"/>
                </a:moveTo>
                <a:lnTo>
                  <a:pt x="4114800" y="0"/>
                </a:lnTo>
                <a:lnTo>
                  <a:pt x="4114800" y="1334117"/>
                </a:lnTo>
                <a:lnTo>
                  <a:pt x="0" y="1334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8384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"/>
          <p:cNvSpPr/>
          <p:nvPr/>
        </p:nvSpPr>
        <p:spPr>
          <a:xfrm>
            <a:off x="5690436" y="5968589"/>
            <a:ext cx="2743200" cy="889411"/>
          </a:xfrm>
          <a:custGeom>
            <a:avLst/>
            <a:gdLst/>
            <a:ahLst/>
            <a:cxnLst/>
            <a:rect l="l" t="t" r="r" b="b"/>
            <a:pathLst>
              <a:path w="4114800" h="1334117" extrusionOk="0">
                <a:moveTo>
                  <a:pt x="0" y="0"/>
                </a:moveTo>
                <a:lnTo>
                  <a:pt x="4114800" y="0"/>
                </a:lnTo>
                <a:lnTo>
                  <a:pt x="4114800" y="1334117"/>
                </a:lnTo>
                <a:lnTo>
                  <a:pt x="0" y="1334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8384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"/>
          <p:cNvSpPr/>
          <p:nvPr/>
        </p:nvSpPr>
        <p:spPr>
          <a:xfrm>
            <a:off x="8433636" y="5968589"/>
            <a:ext cx="2743200" cy="889411"/>
          </a:xfrm>
          <a:custGeom>
            <a:avLst/>
            <a:gdLst/>
            <a:ahLst/>
            <a:cxnLst/>
            <a:rect l="l" t="t" r="r" b="b"/>
            <a:pathLst>
              <a:path w="4114800" h="1334117" extrusionOk="0">
                <a:moveTo>
                  <a:pt x="0" y="0"/>
                </a:moveTo>
                <a:lnTo>
                  <a:pt x="4114800" y="0"/>
                </a:lnTo>
                <a:lnTo>
                  <a:pt x="4114800" y="1334117"/>
                </a:lnTo>
                <a:lnTo>
                  <a:pt x="0" y="1334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8384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"/>
          <p:cNvSpPr/>
          <p:nvPr/>
        </p:nvSpPr>
        <p:spPr>
          <a:xfrm>
            <a:off x="11176837" y="5968589"/>
            <a:ext cx="994619" cy="847038"/>
          </a:xfrm>
          <a:custGeom>
            <a:avLst/>
            <a:gdLst/>
            <a:ahLst/>
            <a:cxnLst/>
            <a:rect l="l" t="t" r="r" b="b"/>
            <a:pathLst>
              <a:path w="1491929" h="1270557" extrusionOk="0">
                <a:moveTo>
                  <a:pt x="0" y="0"/>
                </a:moveTo>
                <a:lnTo>
                  <a:pt x="1491929" y="0"/>
                </a:lnTo>
                <a:lnTo>
                  <a:pt x="1491929" y="1270557"/>
                </a:lnTo>
                <a:lnTo>
                  <a:pt x="0" y="1270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r="-175786" b="-223813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1113" t="-31230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8297" t="-28452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"/>
          <p:cNvSpPr txBox="1"/>
          <p:nvPr/>
        </p:nvSpPr>
        <p:spPr>
          <a:xfrm>
            <a:off x="3230226" y="4303699"/>
            <a:ext cx="8679400" cy="177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7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uso de multiplataformas e micro serviços em automação de processos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7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7" name="Google Shape;987;p1"/>
          <p:cNvGrpSpPr/>
          <p:nvPr/>
        </p:nvGrpSpPr>
        <p:grpSpPr>
          <a:xfrm>
            <a:off x="335360" y="5157192"/>
            <a:ext cx="2192544" cy="1296144"/>
            <a:chOff x="0" y="-28575"/>
            <a:chExt cx="5250345" cy="1136700"/>
          </a:xfrm>
        </p:grpSpPr>
        <p:sp>
          <p:nvSpPr>
            <p:cNvPr id="988" name="Google Shape;988;p1"/>
            <p:cNvSpPr/>
            <p:nvPr/>
          </p:nvSpPr>
          <p:spPr>
            <a:xfrm>
              <a:off x="0" y="0"/>
              <a:ext cx="5250345" cy="1108016"/>
            </a:xfrm>
            <a:custGeom>
              <a:avLst/>
              <a:gdLst/>
              <a:ahLst/>
              <a:cxnLst/>
              <a:rect l="l" t="t" r="r" b="b"/>
              <a:pathLst>
                <a:path w="5250345" h="1108016" extrusionOk="0">
                  <a:moveTo>
                    <a:pt x="0" y="0"/>
                  </a:moveTo>
                  <a:lnTo>
                    <a:pt x="5250345" y="0"/>
                  </a:lnTo>
                  <a:lnTo>
                    <a:pt x="5250345" y="1108016"/>
                  </a:lnTo>
                  <a:lnTo>
                    <a:pt x="0" y="1108016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"/>
            <p:cNvSpPr txBox="1"/>
            <p:nvPr/>
          </p:nvSpPr>
          <p:spPr>
            <a:xfrm>
              <a:off x="0" y="-28575"/>
              <a:ext cx="5250300" cy="11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0" name="Google Shape;990;p1"/>
          <p:cNvSpPr txBox="1"/>
          <p:nvPr/>
        </p:nvSpPr>
        <p:spPr>
          <a:xfrm>
            <a:off x="205911" y="5332384"/>
            <a:ext cx="24322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Christian Marcondes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Diretor de Tecnologia e Inovação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Automate Brasil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"/>
          <p:cNvSpPr/>
          <p:nvPr/>
        </p:nvSpPr>
        <p:spPr>
          <a:xfrm>
            <a:off x="18273" y="2970"/>
            <a:ext cx="9548778" cy="6852133"/>
          </a:xfrm>
          <a:custGeom>
            <a:avLst/>
            <a:gdLst/>
            <a:ahLst/>
            <a:cxnLst/>
            <a:rect l="l" t="t" r="r" b="b"/>
            <a:pathLst>
              <a:path w="14323167" h="10278199" extrusionOk="0">
                <a:moveTo>
                  <a:pt x="0" y="0"/>
                </a:moveTo>
                <a:lnTo>
                  <a:pt x="14323168" y="0"/>
                </a:lnTo>
                <a:lnTo>
                  <a:pt x="14323168" y="10278199"/>
                </a:lnTo>
                <a:lnTo>
                  <a:pt x="0" y="10278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l="-4303" t="-13462" b="-35027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0" name="Google Shape;1340;p12"/>
          <p:cNvGrpSpPr/>
          <p:nvPr/>
        </p:nvGrpSpPr>
        <p:grpSpPr>
          <a:xfrm>
            <a:off x="0" y="-50314"/>
            <a:ext cx="12192000" cy="1001323"/>
            <a:chOff x="0" y="-28575"/>
            <a:chExt cx="6924158" cy="568678"/>
          </a:xfrm>
        </p:grpSpPr>
        <p:sp>
          <p:nvSpPr>
            <p:cNvPr id="1341" name="Google Shape;1341;p12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12"/>
            <p:cNvSpPr txBox="1"/>
            <p:nvPr/>
          </p:nvSpPr>
          <p:spPr>
            <a:xfrm>
              <a:off x="0" y="-28575"/>
              <a:ext cx="6924158" cy="56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3" name="Google Shape;1343;p12"/>
          <p:cNvGrpSpPr/>
          <p:nvPr/>
        </p:nvGrpSpPr>
        <p:grpSpPr>
          <a:xfrm>
            <a:off x="0" y="-291292"/>
            <a:ext cx="12183321" cy="7147322"/>
            <a:chOff x="0" y="-114300"/>
            <a:chExt cx="4813164" cy="2823633"/>
          </a:xfrm>
        </p:grpSpPr>
        <p:sp>
          <p:nvSpPr>
            <p:cNvPr id="1344" name="Google Shape;1344;p12"/>
            <p:cNvSpPr/>
            <p:nvPr/>
          </p:nvSpPr>
          <p:spPr>
            <a:xfrm>
              <a:off x="0" y="0"/>
              <a:ext cx="4813164" cy="2709333"/>
            </a:xfrm>
            <a:custGeom>
              <a:avLst/>
              <a:gdLst/>
              <a:ahLst/>
              <a:cxnLst/>
              <a:rect l="l" t="t" r="r" b="b"/>
              <a:pathLst>
                <a:path w="4813164" h="2709333" extrusionOk="0">
                  <a:moveTo>
                    <a:pt x="0" y="0"/>
                  </a:moveTo>
                  <a:lnTo>
                    <a:pt x="4813164" y="0"/>
                  </a:lnTo>
                  <a:lnTo>
                    <a:pt x="48131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0784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12"/>
            <p:cNvSpPr txBox="1"/>
            <p:nvPr/>
          </p:nvSpPr>
          <p:spPr>
            <a:xfrm>
              <a:off x="0" y="-114300"/>
              <a:ext cx="4813164" cy="2823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70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6" name="Google Shape;1346;p12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12"/>
          <p:cNvSpPr/>
          <p:nvPr/>
        </p:nvSpPr>
        <p:spPr>
          <a:xfrm>
            <a:off x="10693730" y="3734199"/>
            <a:ext cx="1160474" cy="2272084"/>
          </a:xfrm>
          <a:custGeom>
            <a:avLst/>
            <a:gdLst/>
            <a:ahLst/>
            <a:cxnLst/>
            <a:rect l="l" t="t" r="r" b="b"/>
            <a:pathLst>
              <a:path w="1740711" h="3408126" extrusionOk="0">
                <a:moveTo>
                  <a:pt x="0" y="0"/>
                </a:moveTo>
                <a:lnTo>
                  <a:pt x="1740710" y="0"/>
                </a:lnTo>
                <a:lnTo>
                  <a:pt x="1740710" y="3408126"/>
                </a:lnTo>
                <a:lnTo>
                  <a:pt x="0" y="3408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0000"/>
            </a:blip>
            <a:stretch>
              <a:fillRect l="-61109" r="-50988" b="-8349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12"/>
          <p:cNvSpPr/>
          <p:nvPr/>
        </p:nvSpPr>
        <p:spPr>
          <a:xfrm>
            <a:off x="9353407" y="1333009"/>
            <a:ext cx="1190943" cy="2292798"/>
          </a:xfrm>
          <a:custGeom>
            <a:avLst/>
            <a:gdLst/>
            <a:ahLst/>
            <a:cxnLst/>
            <a:rect l="l" t="t" r="r" b="b"/>
            <a:pathLst>
              <a:path w="1786415" h="3439197" extrusionOk="0">
                <a:moveTo>
                  <a:pt x="0" y="0"/>
                </a:moveTo>
                <a:lnTo>
                  <a:pt x="1786414" y="0"/>
                </a:lnTo>
                <a:lnTo>
                  <a:pt x="1786414" y="3439198"/>
                </a:lnTo>
                <a:lnTo>
                  <a:pt x="0" y="3439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90000"/>
            </a:blip>
            <a:stretch>
              <a:fillRect l="-129968" r="-122106" b="-8290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2"/>
          <p:cNvSpPr/>
          <p:nvPr/>
        </p:nvSpPr>
        <p:spPr>
          <a:xfrm>
            <a:off x="9353407" y="3734199"/>
            <a:ext cx="1190943" cy="2272084"/>
          </a:xfrm>
          <a:custGeom>
            <a:avLst/>
            <a:gdLst/>
            <a:ahLst/>
            <a:cxnLst/>
            <a:rect l="l" t="t" r="r" b="b"/>
            <a:pathLst>
              <a:path w="1786415" h="3408126" extrusionOk="0">
                <a:moveTo>
                  <a:pt x="0" y="0"/>
                </a:moveTo>
                <a:lnTo>
                  <a:pt x="1786414" y="0"/>
                </a:lnTo>
                <a:lnTo>
                  <a:pt x="1786414" y="3408126"/>
                </a:lnTo>
                <a:lnTo>
                  <a:pt x="0" y="3408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90000"/>
            </a:blip>
            <a:stretch>
              <a:fillRect l="-47969" r="-48136" b="-2802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12"/>
          <p:cNvSpPr/>
          <p:nvPr/>
        </p:nvSpPr>
        <p:spPr>
          <a:xfrm>
            <a:off x="454568" y="4904457"/>
            <a:ext cx="2113921" cy="1404415"/>
          </a:xfrm>
          <a:custGeom>
            <a:avLst/>
            <a:gdLst/>
            <a:ahLst/>
            <a:cxnLst/>
            <a:rect l="l" t="t" r="r" b="b"/>
            <a:pathLst>
              <a:path w="3170882" h="2106622" extrusionOk="0">
                <a:moveTo>
                  <a:pt x="0" y="0"/>
                </a:moveTo>
                <a:lnTo>
                  <a:pt x="3170882" y="0"/>
                </a:lnTo>
                <a:lnTo>
                  <a:pt x="3170882" y="2106622"/>
                </a:lnTo>
                <a:lnTo>
                  <a:pt x="0" y="2106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12"/>
          <p:cNvSpPr/>
          <p:nvPr/>
        </p:nvSpPr>
        <p:spPr>
          <a:xfrm>
            <a:off x="10693993" y="1333009"/>
            <a:ext cx="1160211" cy="2292798"/>
          </a:xfrm>
          <a:custGeom>
            <a:avLst/>
            <a:gdLst/>
            <a:ahLst/>
            <a:cxnLst/>
            <a:rect l="l" t="t" r="r" b="b"/>
            <a:pathLst>
              <a:path w="1740317" h="3439197" extrusionOk="0">
                <a:moveTo>
                  <a:pt x="0" y="0"/>
                </a:moveTo>
                <a:lnTo>
                  <a:pt x="1740317" y="0"/>
                </a:lnTo>
                <a:lnTo>
                  <a:pt x="1740317" y="3439198"/>
                </a:lnTo>
                <a:lnTo>
                  <a:pt x="0" y="3439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12"/>
          <p:cNvSpPr/>
          <p:nvPr/>
        </p:nvSpPr>
        <p:spPr>
          <a:xfrm>
            <a:off x="3884895" y="3484284"/>
            <a:ext cx="498184" cy="505849"/>
          </a:xfrm>
          <a:custGeom>
            <a:avLst/>
            <a:gdLst/>
            <a:ahLst/>
            <a:cxnLst/>
            <a:rect l="l" t="t" r="r" b="b"/>
            <a:pathLst>
              <a:path w="747276" h="758774" extrusionOk="0">
                <a:moveTo>
                  <a:pt x="0" y="0"/>
                </a:moveTo>
                <a:lnTo>
                  <a:pt x="747276" y="0"/>
                </a:lnTo>
                <a:lnTo>
                  <a:pt x="747276" y="758775"/>
                </a:lnTo>
                <a:lnTo>
                  <a:pt x="0" y="758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6440" t="-16158" r="-18919" b="-17150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2"/>
          <p:cNvSpPr/>
          <p:nvPr/>
        </p:nvSpPr>
        <p:spPr>
          <a:xfrm>
            <a:off x="3869933" y="4108357"/>
            <a:ext cx="500364" cy="500364"/>
          </a:xfrm>
          <a:custGeom>
            <a:avLst/>
            <a:gdLst/>
            <a:ahLst/>
            <a:cxnLst/>
            <a:rect l="l" t="t" r="r" b="b"/>
            <a:pathLst>
              <a:path w="750546" h="750546" extrusionOk="0">
                <a:moveTo>
                  <a:pt x="0" y="0"/>
                </a:moveTo>
                <a:lnTo>
                  <a:pt x="750546" y="0"/>
                </a:lnTo>
                <a:lnTo>
                  <a:pt x="750546" y="750546"/>
                </a:lnTo>
                <a:lnTo>
                  <a:pt x="0" y="750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2"/>
          <p:cNvSpPr/>
          <p:nvPr/>
        </p:nvSpPr>
        <p:spPr>
          <a:xfrm>
            <a:off x="3855754" y="4740373"/>
            <a:ext cx="503068" cy="503068"/>
          </a:xfrm>
          <a:custGeom>
            <a:avLst/>
            <a:gdLst/>
            <a:ahLst/>
            <a:cxnLst/>
            <a:rect l="l" t="t" r="r" b="b"/>
            <a:pathLst>
              <a:path w="753660" h="753660" extrusionOk="0">
                <a:moveTo>
                  <a:pt x="0" y="0"/>
                </a:moveTo>
                <a:lnTo>
                  <a:pt x="753660" y="0"/>
                </a:lnTo>
                <a:lnTo>
                  <a:pt x="753660" y="753661"/>
                </a:lnTo>
                <a:lnTo>
                  <a:pt x="0" y="753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12"/>
          <p:cNvSpPr txBox="1"/>
          <p:nvPr/>
        </p:nvSpPr>
        <p:spPr>
          <a:xfrm>
            <a:off x="4519800" y="270300"/>
            <a:ext cx="4621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OBRIGADO PELO SEU TEMPO!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2"/>
          <p:cNvSpPr txBox="1"/>
          <p:nvPr/>
        </p:nvSpPr>
        <p:spPr>
          <a:xfrm>
            <a:off x="383239" y="6433059"/>
            <a:ext cx="235996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2"/>
          <p:cNvSpPr txBox="1"/>
          <p:nvPr/>
        </p:nvSpPr>
        <p:spPr>
          <a:xfrm>
            <a:off x="5166838" y="1249075"/>
            <a:ext cx="211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6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466CB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CONTATOS</a:t>
            </a:r>
            <a:endParaRPr sz="2400" b="1" i="0" u="none" strike="noStrike" cap="none">
              <a:solidFill>
                <a:srgbClr val="466CB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58" name="Google Shape;1358;p12"/>
          <p:cNvSpPr txBox="1"/>
          <p:nvPr/>
        </p:nvSpPr>
        <p:spPr>
          <a:xfrm>
            <a:off x="4519800" y="2259750"/>
            <a:ext cx="41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400"/>
              <a:buNone/>
              <a:defRPr sz="2400" b="1">
                <a:solidFill>
                  <a:srgbClr val="466CB0"/>
                </a:solidFill>
                <a:latin typeface="League Spartan"/>
                <a:ea typeface="League Spartan"/>
                <a:cs typeface="League Spartan"/>
              </a:defRPr>
            </a:lvl1pPr>
          </a:lstStyle>
          <a:p>
            <a:r>
              <a:rPr lang="pt-BR" dirty="0">
                <a:sym typeface="League Spartan"/>
              </a:rPr>
              <a:t>comercial@automate.com.br</a:t>
            </a:r>
            <a:endParaRPr dirty="0">
              <a:sym typeface="League Spartan"/>
            </a:endParaRPr>
          </a:p>
        </p:txBody>
      </p:sp>
      <p:sp>
        <p:nvSpPr>
          <p:cNvPr id="1359" name="Google Shape;1359;p12"/>
          <p:cNvSpPr txBox="1"/>
          <p:nvPr/>
        </p:nvSpPr>
        <p:spPr>
          <a:xfrm>
            <a:off x="4576875" y="2972275"/>
            <a:ext cx="319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400"/>
              <a:buNone/>
              <a:defRPr sz="2400" b="1">
                <a:solidFill>
                  <a:srgbClr val="466CB0"/>
                </a:solidFill>
                <a:latin typeface="League Spartan"/>
                <a:ea typeface="League Spartan"/>
                <a:cs typeface="League Spartan"/>
              </a:defRPr>
            </a:lvl1pPr>
          </a:lstStyle>
          <a:p>
            <a:r>
              <a:rPr lang="pt-BR" dirty="0">
                <a:sym typeface="League Spartan"/>
              </a:rPr>
              <a:t>55 (11) 2653-2649</a:t>
            </a:r>
            <a:endParaRPr dirty="0">
              <a:sym typeface="League Spartan"/>
            </a:endParaRPr>
          </a:p>
        </p:txBody>
      </p:sp>
      <p:sp>
        <p:nvSpPr>
          <p:cNvPr id="1360" name="Google Shape;1360;p12"/>
          <p:cNvSpPr txBox="1"/>
          <p:nvPr/>
        </p:nvSpPr>
        <p:spPr>
          <a:xfrm>
            <a:off x="4568200" y="4786726"/>
            <a:ext cx="331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2400"/>
              <a:buNone/>
              <a:defRPr sz="2400" b="1">
                <a:solidFill>
                  <a:srgbClr val="466CB0"/>
                </a:solidFill>
                <a:latin typeface="League Spartan"/>
                <a:ea typeface="League Spartan"/>
                <a:cs typeface="League Spartan"/>
              </a:defRPr>
            </a:lvl1pPr>
          </a:lstStyle>
          <a:p>
            <a:r>
              <a:rPr lang="pt-BR" dirty="0">
                <a:sym typeface="League Spartan"/>
              </a:rPr>
              <a:t>@AUTOMATEBRASIL</a:t>
            </a:r>
            <a:endParaRPr dirty="0"/>
          </a:p>
        </p:txBody>
      </p:sp>
      <p:sp>
        <p:nvSpPr>
          <p:cNvPr id="1361" name="Google Shape;1361;p12"/>
          <p:cNvSpPr txBox="1"/>
          <p:nvPr/>
        </p:nvSpPr>
        <p:spPr>
          <a:xfrm>
            <a:off x="4576125" y="5405750"/>
            <a:ext cx="3371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466CB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www.automate.com.br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2" name="Google Shape;1362;p12"/>
          <p:cNvGrpSpPr/>
          <p:nvPr/>
        </p:nvGrpSpPr>
        <p:grpSpPr>
          <a:xfrm>
            <a:off x="2964445" y="6359071"/>
            <a:ext cx="9227017" cy="517979"/>
            <a:chOff x="0" y="-97869"/>
            <a:chExt cx="18454035" cy="1035957"/>
          </a:xfrm>
        </p:grpSpPr>
        <p:grpSp>
          <p:nvGrpSpPr>
            <p:cNvPr id="1363" name="Google Shape;1363;p12"/>
            <p:cNvGrpSpPr/>
            <p:nvPr/>
          </p:nvGrpSpPr>
          <p:grpSpPr>
            <a:xfrm>
              <a:off x="0" y="-97869"/>
              <a:ext cx="18454035" cy="997857"/>
              <a:chOff x="0" y="-28575"/>
              <a:chExt cx="5250345" cy="283900"/>
            </a:xfrm>
          </p:grpSpPr>
          <p:sp>
            <p:nvSpPr>
              <p:cNvPr id="1364" name="Google Shape;1364;p12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12"/>
              <p:cNvSpPr txBox="1"/>
              <p:nvPr/>
            </p:nvSpPr>
            <p:spPr>
              <a:xfrm>
                <a:off x="0" y="-28575"/>
                <a:ext cx="5250345" cy="2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6" name="Google Shape;1366;p12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12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12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2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r="-178761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0" name="Google Shape;1370;p12"/>
          <p:cNvSpPr/>
          <p:nvPr/>
        </p:nvSpPr>
        <p:spPr>
          <a:xfrm>
            <a:off x="0" y="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81113" t="-31230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2"/>
          <p:cNvSpPr/>
          <p:nvPr/>
        </p:nvSpPr>
        <p:spPr>
          <a:xfrm>
            <a:off x="1" y="-1867"/>
            <a:ext cx="5133644" cy="2994512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l="-48297" t="-28453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2" name="Google Shape;1372;p12" descr="Código QR&#10;&#10;Descrição gerada automaticament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821" y="1495386"/>
            <a:ext cx="3342290" cy="33422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2"/>
          <p:cNvSpPr txBox="1"/>
          <p:nvPr/>
        </p:nvSpPr>
        <p:spPr>
          <a:xfrm>
            <a:off x="4600050" y="4152228"/>
            <a:ext cx="2204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400"/>
              <a:buNone/>
              <a:defRPr sz="2400" b="1">
                <a:solidFill>
                  <a:srgbClr val="466CB0"/>
                </a:solidFill>
                <a:latin typeface="League Spartan"/>
                <a:ea typeface="League Spartan"/>
                <a:cs typeface="League Spartan"/>
              </a:defRPr>
            </a:lvl1pPr>
          </a:lstStyle>
          <a:p>
            <a:r>
              <a:rPr lang="pt-BR" dirty="0" err="1">
                <a:sym typeface="League Spartan"/>
              </a:rPr>
              <a:t>automatebrasil</a:t>
            </a:r>
            <a:endParaRPr dirty="0">
              <a:sym typeface="League Spartan"/>
            </a:endParaRPr>
          </a:p>
        </p:txBody>
      </p:sp>
      <p:sp>
        <p:nvSpPr>
          <p:cNvPr id="1374" name="Google Shape;1374;p12"/>
          <p:cNvSpPr txBox="1"/>
          <p:nvPr/>
        </p:nvSpPr>
        <p:spPr>
          <a:xfrm>
            <a:off x="4587425" y="3559889"/>
            <a:ext cx="41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400"/>
              <a:buNone/>
              <a:defRPr sz="2400" b="1">
                <a:solidFill>
                  <a:srgbClr val="466CB0"/>
                </a:solidFill>
                <a:latin typeface="League Spartan"/>
                <a:ea typeface="League Spartan"/>
                <a:cs typeface="League Spartan"/>
              </a:defRPr>
            </a:lvl1pPr>
          </a:lstStyle>
          <a:p>
            <a:r>
              <a:rPr lang="pt-BR" dirty="0">
                <a:sym typeface="League Spartan"/>
              </a:rPr>
              <a:t>/</a:t>
            </a:r>
            <a:r>
              <a:rPr lang="pt-BR" dirty="0" err="1">
                <a:sym typeface="League Spartan"/>
              </a:rPr>
              <a:t>company</a:t>
            </a:r>
            <a:r>
              <a:rPr lang="pt-BR" dirty="0">
                <a:sym typeface="League Spartan"/>
              </a:rPr>
              <a:t>/Automate-Brasil</a:t>
            </a:r>
            <a:endParaRPr dirty="0"/>
          </a:p>
        </p:txBody>
      </p:sp>
      <p:pic>
        <p:nvPicPr>
          <p:cNvPr id="1375" name="Google Shape;1375;p12" descr="Uma imagem contendo Logotipo&#10;&#10;Descrição gerada automaticament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901410" y="2912430"/>
            <a:ext cx="446506" cy="44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2" descr="Janela de avião&#10;&#10;Descrição gerada automaticament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56804" y="5375093"/>
            <a:ext cx="474850" cy="4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2" descr="Ícone&#10;&#10;Descrição gerada automaticament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875057" y="2248662"/>
            <a:ext cx="501487" cy="50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2"/>
          <p:cNvGrpSpPr/>
          <p:nvPr/>
        </p:nvGrpSpPr>
        <p:grpSpPr>
          <a:xfrm>
            <a:off x="0" y="-50314"/>
            <a:ext cx="12192000" cy="1001323"/>
            <a:chOff x="0" y="-28575"/>
            <a:chExt cx="6924158" cy="568678"/>
          </a:xfrm>
        </p:grpSpPr>
        <p:sp>
          <p:nvSpPr>
            <p:cNvPr id="996" name="Google Shape;996;p2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"/>
            <p:cNvSpPr txBox="1"/>
            <p:nvPr/>
          </p:nvSpPr>
          <p:spPr>
            <a:xfrm>
              <a:off x="0" y="-28575"/>
              <a:ext cx="6924158" cy="56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8" name="Google Shape;998;p2"/>
          <p:cNvGrpSpPr/>
          <p:nvPr/>
        </p:nvGrpSpPr>
        <p:grpSpPr>
          <a:xfrm>
            <a:off x="2602750" y="1255426"/>
            <a:ext cx="2142510" cy="2192725"/>
            <a:chOff x="0" y="-19050"/>
            <a:chExt cx="812800" cy="831850"/>
          </a:xfrm>
        </p:grpSpPr>
        <p:sp>
          <p:nvSpPr>
            <p:cNvPr id="999" name="Google Shape;999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C10E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1" name="Google Shape;1001;p2"/>
          <p:cNvSpPr/>
          <p:nvPr/>
        </p:nvSpPr>
        <p:spPr>
          <a:xfrm rot="5400000">
            <a:off x="6343036" y="758622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2" y="0"/>
                </a:lnTo>
                <a:lnTo>
                  <a:pt x="8166172" y="9379107"/>
                </a:lnTo>
                <a:lnTo>
                  <a:pt x="0" y="9379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23263" r="-830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2" name="Google Shape;1002;p2"/>
          <p:cNvGrpSpPr/>
          <p:nvPr/>
        </p:nvGrpSpPr>
        <p:grpSpPr>
          <a:xfrm>
            <a:off x="6219477" y="979244"/>
            <a:ext cx="1407625" cy="1440617"/>
            <a:chOff x="0" y="-19050"/>
            <a:chExt cx="812800" cy="831850"/>
          </a:xfrm>
        </p:grpSpPr>
        <p:sp>
          <p:nvSpPr>
            <p:cNvPr id="1003" name="Google Shape;1003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4D85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5" name="Google Shape;1005;p2"/>
          <p:cNvGrpSpPr/>
          <p:nvPr/>
        </p:nvGrpSpPr>
        <p:grpSpPr>
          <a:xfrm>
            <a:off x="8980527" y="1365589"/>
            <a:ext cx="1791368" cy="1833353"/>
            <a:chOff x="0" y="-19050"/>
            <a:chExt cx="812800" cy="831850"/>
          </a:xfrm>
        </p:grpSpPr>
        <p:sp>
          <p:nvSpPr>
            <p:cNvPr id="1006" name="Google Shape;1006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CD0E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8" name="Google Shape;1008;p2"/>
          <p:cNvGrpSpPr/>
          <p:nvPr/>
        </p:nvGrpSpPr>
        <p:grpSpPr>
          <a:xfrm>
            <a:off x="9145264" y="3836805"/>
            <a:ext cx="2225515" cy="2277675"/>
            <a:chOff x="0" y="-19050"/>
            <a:chExt cx="812800" cy="831850"/>
          </a:xfrm>
        </p:grpSpPr>
        <p:sp>
          <p:nvSpPr>
            <p:cNvPr id="1009" name="Google Shape;1009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49FFF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1" name="Google Shape;1011;p2"/>
          <p:cNvGrpSpPr/>
          <p:nvPr/>
        </p:nvGrpSpPr>
        <p:grpSpPr>
          <a:xfrm>
            <a:off x="2946354" y="4027889"/>
            <a:ext cx="1431582" cy="1465135"/>
            <a:chOff x="0" y="-19050"/>
            <a:chExt cx="812800" cy="831850"/>
          </a:xfrm>
        </p:grpSpPr>
        <p:sp>
          <p:nvSpPr>
            <p:cNvPr id="1012" name="Google Shape;1012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E67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4" name="Google Shape;1014;p2"/>
          <p:cNvGrpSpPr/>
          <p:nvPr/>
        </p:nvGrpSpPr>
        <p:grpSpPr>
          <a:xfrm>
            <a:off x="0" y="-241101"/>
            <a:ext cx="12192000" cy="7099101"/>
            <a:chOff x="0" y="-95250"/>
            <a:chExt cx="4816593" cy="2804583"/>
          </a:xfrm>
        </p:grpSpPr>
        <p:sp>
          <p:nvSpPr>
            <p:cNvPr id="1015" name="Google Shape;1015;p2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"/>
            <p:cNvSpPr txBox="1"/>
            <p:nvPr/>
          </p:nvSpPr>
          <p:spPr>
            <a:xfrm>
              <a:off x="0" y="-95250"/>
              <a:ext cx="4816593" cy="2804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7" name="Google Shape;1017;p2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2"/>
          <p:cNvSpPr/>
          <p:nvPr/>
        </p:nvSpPr>
        <p:spPr>
          <a:xfrm>
            <a:off x="171068" y="2935958"/>
            <a:ext cx="2680923" cy="3082006"/>
          </a:xfrm>
          <a:custGeom>
            <a:avLst/>
            <a:gdLst/>
            <a:ahLst/>
            <a:cxnLst/>
            <a:rect l="l" t="t" r="r" b="b"/>
            <a:pathLst>
              <a:path w="4021385" h="4623009" extrusionOk="0">
                <a:moveTo>
                  <a:pt x="0" y="0"/>
                </a:moveTo>
                <a:lnTo>
                  <a:pt x="4021384" y="0"/>
                </a:lnTo>
                <a:lnTo>
                  <a:pt x="4021384" y="4623009"/>
                </a:lnTo>
                <a:lnTo>
                  <a:pt x="0" y="4623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2"/>
          <p:cNvSpPr txBox="1"/>
          <p:nvPr/>
        </p:nvSpPr>
        <p:spPr>
          <a:xfrm>
            <a:off x="5127235" y="2581195"/>
            <a:ext cx="3229400" cy="34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pt-BR" sz="1333" b="0" i="0" u="none" strike="noStrike" cap="none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Desde 2010 ajudamos centenas de empresas a robotizar os seus processos, para que seus colaboradores possam focar atividades de progresso e criação. Temos orgulho em dizer que somos a primeira empresa do Brasil focada 100% em RPA.</a:t>
            </a:r>
            <a:endParaRPr sz="21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pt-BR" sz="1333" b="0" i="0" u="none" strike="noStrike" cap="none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Nossos serviços de consultoria atendem todas as atividades do universo RPA, desde licenciamento até o desenvolvimento de projetos, suporte treinamento e alocação</a:t>
            </a:r>
            <a:endParaRPr sz="21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0" name="Google Shape;1020;p2"/>
          <p:cNvGrpSpPr/>
          <p:nvPr/>
        </p:nvGrpSpPr>
        <p:grpSpPr>
          <a:xfrm>
            <a:off x="2964445" y="4061442"/>
            <a:ext cx="1431582" cy="1431582"/>
            <a:chOff x="0" y="0"/>
            <a:chExt cx="2863164" cy="2863164"/>
          </a:xfrm>
        </p:grpSpPr>
        <p:sp>
          <p:nvSpPr>
            <p:cNvPr id="1021" name="Google Shape;1021;p2"/>
            <p:cNvSpPr/>
            <p:nvPr/>
          </p:nvSpPr>
          <p:spPr>
            <a:xfrm>
              <a:off x="613479" y="255717"/>
              <a:ext cx="1598407" cy="1598407"/>
            </a:xfrm>
            <a:custGeom>
              <a:avLst/>
              <a:gdLst/>
              <a:ahLst/>
              <a:cxnLst/>
              <a:rect l="l" t="t" r="r" b="b"/>
              <a:pathLst>
                <a:path w="1598407" h="1598407" extrusionOk="0">
                  <a:moveTo>
                    <a:pt x="0" y="0"/>
                  </a:moveTo>
                  <a:lnTo>
                    <a:pt x="1598407" y="0"/>
                  </a:lnTo>
                  <a:lnTo>
                    <a:pt x="1598407" y="1598407"/>
                  </a:lnTo>
                  <a:lnTo>
                    <a:pt x="0" y="15984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0" y="0"/>
              <a:ext cx="2863164" cy="2863164"/>
            </a:xfrm>
            <a:custGeom>
              <a:avLst/>
              <a:gdLst/>
              <a:ahLst/>
              <a:cxnLst/>
              <a:rect l="l" t="t" r="r" b="b"/>
              <a:pathLst>
                <a:path w="2863164" h="2863164" extrusionOk="0">
                  <a:moveTo>
                    <a:pt x="0" y="0"/>
                  </a:moveTo>
                  <a:lnTo>
                    <a:pt x="2863164" y="0"/>
                  </a:lnTo>
                  <a:lnTo>
                    <a:pt x="2863164" y="2863164"/>
                  </a:lnTo>
                  <a:lnTo>
                    <a:pt x="0" y="28631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"/>
            <p:cNvSpPr txBox="1"/>
            <p:nvPr/>
          </p:nvSpPr>
          <p:spPr>
            <a:xfrm>
              <a:off x="612412" y="1816024"/>
              <a:ext cx="1453008" cy="904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49"/>
                <a:buFont typeface="Arial"/>
                <a:buNone/>
              </a:pPr>
              <a:r>
                <a:rPr lang="pt-BR" sz="1049" b="1" i="0" u="none" strike="noStrike" cap="none">
                  <a:solidFill>
                    <a:srgbClr val="435466"/>
                  </a:solidFill>
                  <a:latin typeface="Open Sans"/>
                  <a:ea typeface="Open Sans"/>
                  <a:cs typeface="Open Sans"/>
                  <a:sym typeface="Open Sans"/>
                </a:rPr>
                <a:t>PROJETOS</a:t>
              </a:r>
              <a:endParaRPr sz="21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49"/>
                <a:buFont typeface="Arial"/>
                <a:buNone/>
              </a:pPr>
              <a:r>
                <a:rPr lang="pt-BR" sz="1049" b="1" i="0" u="none" strike="noStrike" cap="none">
                  <a:solidFill>
                    <a:srgbClr val="435466"/>
                  </a:solidFill>
                  <a:latin typeface="Open Sans"/>
                  <a:ea typeface="Open Sans"/>
                  <a:cs typeface="Open Sans"/>
                  <a:sym typeface="Open Sans"/>
                </a:rPr>
                <a:t>ÁGEIS</a:t>
              </a:r>
              <a:endParaRPr sz="21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4" name="Google Shape;1024;p2"/>
          <p:cNvSpPr txBox="1"/>
          <p:nvPr/>
        </p:nvSpPr>
        <p:spPr>
          <a:xfrm>
            <a:off x="4941550" y="265125"/>
            <a:ext cx="4563694" cy="64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 dirty="0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SOBRE A AUTOMATE BRASIL</a:t>
            </a:r>
            <a:endParaRPr sz="2192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5" name="Google Shape;1025;p2"/>
          <p:cNvGrpSpPr/>
          <p:nvPr/>
        </p:nvGrpSpPr>
        <p:grpSpPr>
          <a:xfrm>
            <a:off x="6219477" y="1012235"/>
            <a:ext cx="1407625" cy="1407625"/>
            <a:chOff x="0" y="0"/>
            <a:chExt cx="2815251" cy="2815251"/>
          </a:xfrm>
        </p:grpSpPr>
        <p:sp>
          <p:nvSpPr>
            <p:cNvPr id="1026" name="Google Shape;1026;p2"/>
            <p:cNvSpPr/>
            <p:nvPr/>
          </p:nvSpPr>
          <p:spPr>
            <a:xfrm>
              <a:off x="462768" y="100368"/>
              <a:ext cx="1905645" cy="1905645"/>
            </a:xfrm>
            <a:custGeom>
              <a:avLst/>
              <a:gdLst/>
              <a:ahLst/>
              <a:cxnLst/>
              <a:rect l="l" t="t" r="r" b="b"/>
              <a:pathLst>
                <a:path w="1905645" h="1905645" extrusionOk="0">
                  <a:moveTo>
                    <a:pt x="0" y="0"/>
                  </a:moveTo>
                  <a:lnTo>
                    <a:pt x="1905645" y="0"/>
                  </a:lnTo>
                  <a:lnTo>
                    <a:pt x="1905645" y="1905645"/>
                  </a:lnTo>
                  <a:lnTo>
                    <a:pt x="0" y="19056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0" y="0"/>
              <a:ext cx="2815251" cy="2815251"/>
            </a:xfrm>
            <a:custGeom>
              <a:avLst/>
              <a:gdLst/>
              <a:ahLst/>
              <a:cxnLst/>
              <a:rect l="l" t="t" r="r" b="b"/>
              <a:pathLst>
                <a:path w="2815251" h="2815251" extrusionOk="0">
                  <a:moveTo>
                    <a:pt x="0" y="0"/>
                  </a:moveTo>
                  <a:lnTo>
                    <a:pt x="2815251" y="0"/>
                  </a:lnTo>
                  <a:lnTo>
                    <a:pt x="2815251" y="2815251"/>
                  </a:lnTo>
                  <a:lnTo>
                    <a:pt x="0" y="28152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"/>
            <p:cNvSpPr txBox="1"/>
            <p:nvPr/>
          </p:nvSpPr>
          <p:spPr>
            <a:xfrm>
              <a:off x="464502" y="1838447"/>
              <a:ext cx="1886247" cy="444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3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31"/>
                <a:buFont typeface="Arial"/>
                <a:buNone/>
              </a:pPr>
              <a:r>
                <a:rPr lang="pt-BR" sz="1031" b="1" i="0" u="none" strike="noStrike" cap="none">
                  <a:solidFill>
                    <a:srgbClr val="435466"/>
                  </a:solidFill>
                  <a:latin typeface="Open Sans"/>
                  <a:ea typeface="Open Sans"/>
                  <a:cs typeface="Open Sans"/>
                  <a:sym typeface="Open Sans"/>
                </a:rPr>
                <a:t>SUSTENTAÇÃO</a:t>
              </a:r>
              <a:endParaRPr sz="21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"/>
          <p:cNvGrpSpPr/>
          <p:nvPr/>
        </p:nvGrpSpPr>
        <p:grpSpPr>
          <a:xfrm>
            <a:off x="8980527" y="1407574"/>
            <a:ext cx="1791368" cy="1791368"/>
            <a:chOff x="0" y="0"/>
            <a:chExt cx="3582736" cy="3582736"/>
          </a:xfrm>
        </p:grpSpPr>
        <p:sp>
          <p:nvSpPr>
            <p:cNvPr id="1030" name="Google Shape;1030;p2"/>
            <p:cNvSpPr/>
            <p:nvPr/>
          </p:nvSpPr>
          <p:spPr>
            <a:xfrm>
              <a:off x="722324" y="305641"/>
              <a:ext cx="2000119" cy="2000119"/>
            </a:xfrm>
            <a:custGeom>
              <a:avLst/>
              <a:gdLst/>
              <a:ahLst/>
              <a:cxnLst/>
              <a:rect l="l" t="t" r="r" b="b"/>
              <a:pathLst>
                <a:path w="2000119" h="2000119" extrusionOk="0">
                  <a:moveTo>
                    <a:pt x="0" y="0"/>
                  </a:moveTo>
                  <a:lnTo>
                    <a:pt x="2000119" y="0"/>
                  </a:lnTo>
                  <a:lnTo>
                    <a:pt x="2000119" y="2000119"/>
                  </a:lnTo>
                  <a:lnTo>
                    <a:pt x="0" y="20001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0" y="0"/>
              <a:ext cx="3582736" cy="3582736"/>
            </a:xfrm>
            <a:custGeom>
              <a:avLst/>
              <a:gdLst/>
              <a:ahLst/>
              <a:cxnLst/>
              <a:rect l="l" t="t" r="r" b="b"/>
              <a:pathLst>
                <a:path w="3582736" h="3582736" extrusionOk="0">
                  <a:moveTo>
                    <a:pt x="0" y="0"/>
                  </a:moveTo>
                  <a:lnTo>
                    <a:pt x="3582736" y="0"/>
                  </a:lnTo>
                  <a:lnTo>
                    <a:pt x="3582736" y="3582736"/>
                  </a:lnTo>
                  <a:lnTo>
                    <a:pt x="0" y="35827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"/>
            <p:cNvSpPr txBox="1"/>
            <p:nvPr/>
          </p:nvSpPr>
          <p:spPr>
            <a:xfrm>
              <a:off x="409932" y="2286792"/>
              <a:ext cx="2624906" cy="51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rgbClr val="435466"/>
                  </a:solidFill>
                  <a:latin typeface="Open Sans"/>
                  <a:ea typeface="Open Sans"/>
                  <a:cs typeface="Open Sans"/>
                  <a:sym typeface="Open Sans"/>
                </a:rPr>
                <a:t>TREINAMENTOS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3" name="Google Shape;1033;p2"/>
          <p:cNvGrpSpPr/>
          <p:nvPr/>
        </p:nvGrpSpPr>
        <p:grpSpPr>
          <a:xfrm>
            <a:off x="9145264" y="3888965"/>
            <a:ext cx="2225515" cy="2225515"/>
            <a:chOff x="0" y="0"/>
            <a:chExt cx="4451029" cy="4451029"/>
          </a:xfrm>
        </p:grpSpPr>
        <p:sp>
          <p:nvSpPr>
            <p:cNvPr id="1034" name="Google Shape;1034;p2"/>
            <p:cNvSpPr/>
            <p:nvPr/>
          </p:nvSpPr>
          <p:spPr>
            <a:xfrm>
              <a:off x="0" y="0"/>
              <a:ext cx="4451029" cy="4451029"/>
            </a:xfrm>
            <a:custGeom>
              <a:avLst/>
              <a:gdLst/>
              <a:ahLst/>
              <a:cxnLst/>
              <a:rect l="l" t="t" r="r" b="b"/>
              <a:pathLst>
                <a:path w="4451029" h="4451029" extrusionOk="0">
                  <a:moveTo>
                    <a:pt x="0" y="0"/>
                  </a:moveTo>
                  <a:lnTo>
                    <a:pt x="4451029" y="0"/>
                  </a:lnTo>
                  <a:lnTo>
                    <a:pt x="4451029" y="4451029"/>
                  </a:lnTo>
                  <a:lnTo>
                    <a:pt x="0" y="445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040124" y="519708"/>
              <a:ext cx="2484858" cy="2484858"/>
            </a:xfrm>
            <a:custGeom>
              <a:avLst/>
              <a:gdLst/>
              <a:ahLst/>
              <a:cxnLst/>
              <a:rect l="l" t="t" r="r" b="b"/>
              <a:pathLst>
                <a:path w="2484858" h="2484858" extrusionOk="0">
                  <a:moveTo>
                    <a:pt x="0" y="0"/>
                  </a:moveTo>
                  <a:lnTo>
                    <a:pt x="2484859" y="0"/>
                  </a:lnTo>
                  <a:lnTo>
                    <a:pt x="2484859" y="2484858"/>
                  </a:lnTo>
                  <a:lnTo>
                    <a:pt x="0" y="24848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"/>
            <p:cNvSpPr txBox="1"/>
            <p:nvPr/>
          </p:nvSpPr>
          <p:spPr>
            <a:xfrm>
              <a:off x="392850" y="2942681"/>
              <a:ext cx="3640895" cy="638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1"/>
                <a:buFont typeface="Arial"/>
                <a:buNone/>
              </a:pPr>
              <a:r>
                <a:rPr lang="pt-BR" sz="1481" b="1" i="0" u="none" strike="noStrike" cap="none">
                  <a:solidFill>
                    <a:srgbClr val="435466"/>
                  </a:solidFill>
                  <a:latin typeface="Open Sans"/>
                  <a:ea typeface="Open Sans"/>
                  <a:cs typeface="Open Sans"/>
                  <a:sym typeface="Open Sans"/>
                </a:rPr>
                <a:t>LICENCIAMENTOS</a:t>
              </a:r>
              <a:endParaRPr sz="21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7" name="Google Shape;1037;p2"/>
          <p:cNvGrpSpPr/>
          <p:nvPr/>
        </p:nvGrpSpPr>
        <p:grpSpPr>
          <a:xfrm>
            <a:off x="2602750" y="1305642"/>
            <a:ext cx="2142510" cy="2142510"/>
            <a:chOff x="0" y="0"/>
            <a:chExt cx="4285021" cy="4285021"/>
          </a:xfrm>
        </p:grpSpPr>
        <p:sp>
          <p:nvSpPr>
            <p:cNvPr id="1038" name="Google Shape;1038;p2"/>
            <p:cNvSpPr/>
            <p:nvPr/>
          </p:nvSpPr>
          <p:spPr>
            <a:xfrm>
              <a:off x="1018459" y="432249"/>
              <a:ext cx="2248102" cy="2248102"/>
            </a:xfrm>
            <a:custGeom>
              <a:avLst/>
              <a:gdLst/>
              <a:ahLst/>
              <a:cxnLst/>
              <a:rect l="l" t="t" r="r" b="b"/>
              <a:pathLst>
                <a:path w="2248102" h="2248102" extrusionOk="0">
                  <a:moveTo>
                    <a:pt x="0" y="0"/>
                  </a:moveTo>
                  <a:lnTo>
                    <a:pt x="2248102" y="0"/>
                  </a:lnTo>
                  <a:lnTo>
                    <a:pt x="2248102" y="2248102"/>
                  </a:lnTo>
                  <a:lnTo>
                    <a:pt x="0" y="2248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0" y="0"/>
              <a:ext cx="4285021" cy="4285021"/>
            </a:xfrm>
            <a:custGeom>
              <a:avLst/>
              <a:gdLst/>
              <a:ahLst/>
              <a:cxnLst/>
              <a:rect l="l" t="t" r="r" b="b"/>
              <a:pathLst>
                <a:path w="4285021" h="4285021" extrusionOk="0">
                  <a:moveTo>
                    <a:pt x="0" y="0"/>
                  </a:moveTo>
                  <a:lnTo>
                    <a:pt x="4285021" y="0"/>
                  </a:lnTo>
                  <a:lnTo>
                    <a:pt x="4285021" y="4285021"/>
                  </a:lnTo>
                  <a:lnTo>
                    <a:pt x="0" y="42850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"/>
            <p:cNvSpPr txBox="1"/>
            <p:nvPr/>
          </p:nvSpPr>
          <p:spPr>
            <a:xfrm>
              <a:off x="712564" y="2779529"/>
              <a:ext cx="2859887" cy="60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rgbClr val="435466"/>
                  </a:solidFill>
                  <a:latin typeface="Open Sans"/>
                  <a:ea typeface="Open Sans"/>
                  <a:cs typeface="Open Sans"/>
                  <a:sym typeface="Open Sans"/>
                </a:rPr>
                <a:t>CONSULTORIA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1" name="Google Shape;1041;p2"/>
          <p:cNvSpPr txBox="1"/>
          <p:nvPr/>
        </p:nvSpPr>
        <p:spPr>
          <a:xfrm>
            <a:off x="4584841" y="6068764"/>
            <a:ext cx="4395600" cy="33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43546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AUTOMATE BRASIL, AUTOMAÇÃO SEM LIMITES</a:t>
            </a:r>
            <a:endParaRPr sz="21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2"/>
          <p:cNvSpPr txBox="1"/>
          <p:nvPr/>
        </p:nvSpPr>
        <p:spPr>
          <a:xfrm>
            <a:off x="383239" y="6433059"/>
            <a:ext cx="230916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21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3" name="Google Shape;1043;p2"/>
          <p:cNvGrpSpPr/>
          <p:nvPr/>
        </p:nvGrpSpPr>
        <p:grpSpPr>
          <a:xfrm>
            <a:off x="2964445" y="6359071"/>
            <a:ext cx="9227017" cy="517979"/>
            <a:chOff x="0" y="-97869"/>
            <a:chExt cx="18454035" cy="1035957"/>
          </a:xfrm>
        </p:grpSpPr>
        <p:grpSp>
          <p:nvGrpSpPr>
            <p:cNvPr id="1044" name="Google Shape;1044;p2"/>
            <p:cNvGrpSpPr/>
            <p:nvPr/>
          </p:nvGrpSpPr>
          <p:grpSpPr>
            <a:xfrm>
              <a:off x="0" y="-97869"/>
              <a:ext cx="18454035" cy="997857"/>
              <a:chOff x="0" y="-28575"/>
              <a:chExt cx="5250345" cy="283900"/>
            </a:xfrm>
          </p:grpSpPr>
          <p:sp>
            <p:nvSpPr>
              <p:cNvPr id="1045" name="Google Shape;1045;p2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"/>
              <p:cNvSpPr txBox="1"/>
              <p:nvPr/>
            </p:nvSpPr>
            <p:spPr>
              <a:xfrm>
                <a:off x="0" y="-28575"/>
                <a:ext cx="5250345" cy="2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7" name="Google Shape;1047;p2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1" name="Google Shape;1051;p2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81116" t="-3123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2"/>
          <p:cNvSpPr/>
          <p:nvPr/>
        </p:nvSpPr>
        <p:spPr>
          <a:xfrm>
            <a:off x="1" y="2975"/>
            <a:ext cx="5133644" cy="2994512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48301" t="-28453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"/>
          <p:cNvSpPr/>
          <p:nvPr/>
        </p:nvSpPr>
        <p:spPr>
          <a:xfrm rot="5400000">
            <a:off x="6343573" y="553139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23263" r="-830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8" name="Google Shape;1058;p3"/>
          <p:cNvGrpSpPr/>
          <p:nvPr/>
        </p:nvGrpSpPr>
        <p:grpSpPr>
          <a:xfrm>
            <a:off x="0" y="-50314"/>
            <a:ext cx="12192000" cy="1001323"/>
            <a:chOff x="0" y="-28575"/>
            <a:chExt cx="6924158" cy="568678"/>
          </a:xfrm>
        </p:grpSpPr>
        <p:sp>
          <p:nvSpPr>
            <p:cNvPr id="1059" name="Google Shape;1059;p3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3"/>
            <p:cNvSpPr txBox="1"/>
            <p:nvPr/>
          </p:nvSpPr>
          <p:spPr>
            <a:xfrm>
              <a:off x="0" y="-28575"/>
              <a:ext cx="6924158" cy="56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1" name="Google Shape;1061;p3"/>
          <p:cNvGrpSpPr/>
          <p:nvPr/>
        </p:nvGrpSpPr>
        <p:grpSpPr>
          <a:xfrm>
            <a:off x="-537" y="-241101"/>
            <a:ext cx="12192000" cy="7099101"/>
            <a:chOff x="0" y="-95250"/>
            <a:chExt cx="4816593" cy="2804583"/>
          </a:xfrm>
        </p:grpSpPr>
        <p:sp>
          <p:nvSpPr>
            <p:cNvPr id="1062" name="Google Shape;1062;p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3"/>
            <p:cNvSpPr txBox="1"/>
            <p:nvPr/>
          </p:nvSpPr>
          <p:spPr>
            <a:xfrm>
              <a:off x="0" y="-95250"/>
              <a:ext cx="4816593" cy="2804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4" name="Google Shape;1064;p3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3"/>
          <p:cNvSpPr/>
          <p:nvPr/>
        </p:nvSpPr>
        <p:spPr>
          <a:xfrm>
            <a:off x="2493023" y="2455771"/>
            <a:ext cx="9271757" cy="3716429"/>
          </a:xfrm>
          <a:custGeom>
            <a:avLst/>
            <a:gdLst/>
            <a:ahLst/>
            <a:cxnLst/>
            <a:rect l="l" t="t" r="r" b="b"/>
            <a:pathLst>
              <a:path w="13907635" h="5574644" extrusionOk="0">
                <a:moveTo>
                  <a:pt x="0" y="0"/>
                </a:moveTo>
                <a:lnTo>
                  <a:pt x="13907635" y="0"/>
                </a:lnTo>
                <a:lnTo>
                  <a:pt x="13907635" y="5574644"/>
                </a:lnTo>
                <a:lnTo>
                  <a:pt x="0" y="5574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3"/>
          <p:cNvSpPr/>
          <p:nvPr/>
        </p:nvSpPr>
        <p:spPr>
          <a:xfrm>
            <a:off x="166167" y="3049142"/>
            <a:ext cx="2326856" cy="3263557"/>
          </a:xfrm>
          <a:custGeom>
            <a:avLst/>
            <a:gdLst/>
            <a:ahLst/>
            <a:cxnLst/>
            <a:rect l="l" t="t" r="r" b="b"/>
            <a:pathLst>
              <a:path w="3490284" h="4895336" extrusionOk="0">
                <a:moveTo>
                  <a:pt x="0" y="0"/>
                </a:moveTo>
                <a:lnTo>
                  <a:pt x="3490284" y="0"/>
                </a:lnTo>
                <a:lnTo>
                  <a:pt x="3490284" y="4895335"/>
                </a:lnTo>
                <a:lnTo>
                  <a:pt x="0" y="4895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9824" t="-8155" r="-40925" b="-2278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7" name="Google Shape;1067;p3"/>
          <p:cNvGrpSpPr/>
          <p:nvPr/>
        </p:nvGrpSpPr>
        <p:grpSpPr>
          <a:xfrm rot="-2700000">
            <a:off x="1686067" y="3959887"/>
            <a:ext cx="353387" cy="500344"/>
            <a:chOff x="0" y="-95250"/>
            <a:chExt cx="139610" cy="197667"/>
          </a:xfrm>
        </p:grpSpPr>
        <p:sp>
          <p:nvSpPr>
            <p:cNvPr id="1068" name="Google Shape;1068;p3"/>
            <p:cNvSpPr/>
            <p:nvPr/>
          </p:nvSpPr>
          <p:spPr>
            <a:xfrm>
              <a:off x="0" y="0"/>
              <a:ext cx="139610" cy="102417"/>
            </a:xfrm>
            <a:custGeom>
              <a:avLst/>
              <a:gdLst/>
              <a:ahLst/>
              <a:cxnLst/>
              <a:rect l="l" t="t" r="r" b="b"/>
              <a:pathLst>
                <a:path w="139610" h="102417" extrusionOk="0">
                  <a:moveTo>
                    <a:pt x="0" y="0"/>
                  </a:moveTo>
                  <a:lnTo>
                    <a:pt x="139610" y="0"/>
                  </a:lnTo>
                  <a:lnTo>
                    <a:pt x="139610" y="102417"/>
                  </a:lnTo>
                  <a:lnTo>
                    <a:pt x="0" y="102417"/>
                  </a:lnTo>
                  <a:close/>
                </a:path>
              </a:pathLst>
            </a:custGeom>
            <a:solidFill>
              <a:srgbClr val="496FA1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3"/>
            <p:cNvSpPr txBox="1"/>
            <p:nvPr/>
          </p:nvSpPr>
          <p:spPr>
            <a:xfrm>
              <a:off x="0" y="-95250"/>
              <a:ext cx="139610" cy="197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0" name="Google Shape;1070;p3"/>
          <p:cNvSpPr/>
          <p:nvPr/>
        </p:nvSpPr>
        <p:spPr>
          <a:xfrm>
            <a:off x="1114871" y="4777407"/>
            <a:ext cx="312597" cy="422429"/>
          </a:xfrm>
          <a:custGeom>
            <a:avLst/>
            <a:gdLst/>
            <a:ahLst/>
            <a:cxnLst/>
            <a:rect l="l" t="t" r="r" b="b"/>
            <a:pathLst>
              <a:path w="468896" h="633643" extrusionOk="0">
                <a:moveTo>
                  <a:pt x="0" y="0"/>
                </a:moveTo>
                <a:lnTo>
                  <a:pt x="468896" y="0"/>
                </a:lnTo>
                <a:lnTo>
                  <a:pt x="468896" y="633643"/>
                </a:lnTo>
                <a:lnTo>
                  <a:pt x="0" y="633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3"/>
          <p:cNvSpPr/>
          <p:nvPr/>
        </p:nvSpPr>
        <p:spPr>
          <a:xfrm>
            <a:off x="759789" y="4409552"/>
            <a:ext cx="343315" cy="463939"/>
          </a:xfrm>
          <a:custGeom>
            <a:avLst/>
            <a:gdLst/>
            <a:ahLst/>
            <a:cxnLst/>
            <a:rect l="l" t="t" r="r" b="b"/>
            <a:pathLst>
              <a:path w="514972" h="695908" extrusionOk="0">
                <a:moveTo>
                  <a:pt x="0" y="0"/>
                </a:moveTo>
                <a:lnTo>
                  <a:pt x="514972" y="0"/>
                </a:lnTo>
                <a:lnTo>
                  <a:pt x="514972" y="695908"/>
                </a:lnTo>
                <a:lnTo>
                  <a:pt x="0" y="695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3"/>
          <p:cNvSpPr/>
          <p:nvPr/>
        </p:nvSpPr>
        <p:spPr>
          <a:xfrm>
            <a:off x="1562406" y="4463356"/>
            <a:ext cx="312597" cy="422429"/>
          </a:xfrm>
          <a:custGeom>
            <a:avLst/>
            <a:gdLst/>
            <a:ahLst/>
            <a:cxnLst/>
            <a:rect l="l" t="t" r="r" b="b"/>
            <a:pathLst>
              <a:path w="468896" h="633643" extrusionOk="0">
                <a:moveTo>
                  <a:pt x="0" y="0"/>
                </a:moveTo>
                <a:lnTo>
                  <a:pt x="468896" y="0"/>
                </a:lnTo>
                <a:lnTo>
                  <a:pt x="468896" y="633643"/>
                </a:lnTo>
                <a:lnTo>
                  <a:pt x="0" y="633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3"/>
          <p:cNvSpPr txBox="1"/>
          <p:nvPr/>
        </p:nvSpPr>
        <p:spPr>
          <a:xfrm>
            <a:off x="4617600" y="1958867"/>
            <a:ext cx="5135999" cy="57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43546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ALGUNS DOS NOSSOS CLIENTES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3"/>
          <p:cNvSpPr txBox="1"/>
          <p:nvPr/>
        </p:nvSpPr>
        <p:spPr>
          <a:xfrm>
            <a:off x="4934250" y="245150"/>
            <a:ext cx="4389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SOBRE A AUTOMATE BRASIL</a:t>
            </a:r>
            <a:endParaRPr sz="21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3"/>
          <p:cNvSpPr txBox="1"/>
          <p:nvPr/>
        </p:nvSpPr>
        <p:spPr>
          <a:xfrm>
            <a:off x="383239" y="6433059"/>
            <a:ext cx="232685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21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6" name="Google Shape;1076;p3"/>
          <p:cNvGrpSpPr/>
          <p:nvPr/>
        </p:nvGrpSpPr>
        <p:grpSpPr>
          <a:xfrm>
            <a:off x="2964445" y="6359071"/>
            <a:ext cx="9227017" cy="517979"/>
            <a:chOff x="0" y="-97869"/>
            <a:chExt cx="18454035" cy="1035957"/>
          </a:xfrm>
        </p:grpSpPr>
        <p:grpSp>
          <p:nvGrpSpPr>
            <p:cNvPr id="1077" name="Google Shape;1077;p3"/>
            <p:cNvGrpSpPr/>
            <p:nvPr/>
          </p:nvGrpSpPr>
          <p:grpSpPr>
            <a:xfrm>
              <a:off x="0" y="-97869"/>
              <a:ext cx="18454035" cy="997857"/>
              <a:chOff x="0" y="-28575"/>
              <a:chExt cx="5250345" cy="283900"/>
            </a:xfrm>
          </p:grpSpPr>
          <p:sp>
            <p:nvSpPr>
              <p:cNvPr id="1078" name="Google Shape;1078;p3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3"/>
              <p:cNvSpPr txBox="1"/>
              <p:nvPr/>
            </p:nvSpPr>
            <p:spPr>
              <a:xfrm>
                <a:off x="0" y="-28575"/>
                <a:ext cx="5250345" cy="2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0" name="Google Shape;1080;p3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4" name="Google Shape;1084;p3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81116" t="-3123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3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48301" t="-28453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33"/>
          <p:cNvGrpSpPr/>
          <p:nvPr/>
        </p:nvGrpSpPr>
        <p:grpSpPr>
          <a:xfrm>
            <a:off x="0" y="-50314"/>
            <a:ext cx="12192000" cy="1001323"/>
            <a:chOff x="0" y="-28575"/>
            <a:chExt cx="6924158" cy="568678"/>
          </a:xfrm>
        </p:grpSpPr>
        <p:sp>
          <p:nvSpPr>
            <p:cNvPr id="1091" name="Google Shape;1091;p33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33"/>
            <p:cNvSpPr txBox="1"/>
            <p:nvPr/>
          </p:nvSpPr>
          <p:spPr>
            <a:xfrm>
              <a:off x="0" y="-28575"/>
              <a:ext cx="6924158" cy="56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3" name="Google Shape;1093;p33"/>
          <p:cNvGrpSpPr/>
          <p:nvPr/>
        </p:nvGrpSpPr>
        <p:grpSpPr>
          <a:xfrm>
            <a:off x="0" y="-238132"/>
            <a:ext cx="12192000" cy="7099101"/>
            <a:chOff x="0" y="-95250"/>
            <a:chExt cx="4816593" cy="2804583"/>
          </a:xfrm>
        </p:grpSpPr>
        <p:sp>
          <p:nvSpPr>
            <p:cNvPr id="1094" name="Google Shape;1094;p3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3"/>
            <p:cNvSpPr txBox="1"/>
            <p:nvPr/>
          </p:nvSpPr>
          <p:spPr>
            <a:xfrm>
              <a:off x="0" y="-95250"/>
              <a:ext cx="4816593" cy="2804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6" name="Google Shape;1096;p33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33"/>
          <p:cNvSpPr txBox="1"/>
          <p:nvPr/>
        </p:nvSpPr>
        <p:spPr>
          <a:xfrm>
            <a:off x="383239" y="6433059"/>
            <a:ext cx="234432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8" name="Google Shape;1098;p33"/>
          <p:cNvGrpSpPr/>
          <p:nvPr/>
        </p:nvGrpSpPr>
        <p:grpSpPr>
          <a:xfrm>
            <a:off x="2964445" y="6359071"/>
            <a:ext cx="9227017" cy="517979"/>
            <a:chOff x="0" y="-97869"/>
            <a:chExt cx="18454035" cy="1035957"/>
          </a:xfrm>
        </p:grpSpPr>
        <p:grpSp>
          <p:nvGrpSpPr>
            <p:cNvPr id="1099" name="Google Shape;1099;p33"/>
            <p:cNvGrpSpPr/>
            <p:nvPr/>
          </p:nvGrpSpPr>
          <p:grpSpPr>
            <a:xfrm>
              <a:off x="0" y="-97869"/>
              <a:ext cx="18454035" cy="997857"/>
              <a:chOff x="0" y="-28575"/>
              <a:chExt cx="5250345" cy="283900"/>
            </a:xfrm>
          </p:grpSpPr>
          <p:sp>
            <p:nvSpPr>
              <p:cNvPr id="1100" name="Google Shape;1100;p33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33"/>
              <p:cNvSpPr txBox="1"/>
              <p:nvPr/>
            </p:nvSpPr>
            <p:spPr>
              <a:xfrm>
                <a:off x="0" y="-28575"/>
                <a:ext cx="5250345" cy="2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2" name="Google Shape;1102;p33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3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33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33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6" name="Google Shape;1106;p33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81116" t="-3123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33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48301" t="-28453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33"/>
          <p:cNvSpPr txBox="1"/>
          <p:nvPr/>
        </p:nvSpPr>
        <p:spPr>
          <a:xfrm>
            <a:off x="5127228" y="245150"/>
            <a:ext cx="4289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AMBIENTES MONOLÍTICOS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3"/>
          <p:cNvSpPr/>
          <p:nvPr/>
        </p:nvSpPr>
        <p:spPr>
          <a:xfrm rot="5400000">
            <a:off x="6343573" y="559580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9999"/>
            </a:blip>
            <a:stretch>
              <a:fillRect t="-23263" r="-830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33"/>
          <p:cNvSpPr txBox="1"/>
          <p:nvPr/>
        </p:nvSpPr>
        <p:spPr>
          <a:xfrm>
            <a:off x="5513392" y="1732460"/>
            <a:ext cx="6095389" cy="157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9312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6"/>
              <a:buFont typeface="Arial"/>
              <a:buNone/>
            </a:pPr>
            <a:r>
              <a:rPr lang="pt-BR" sz="1466" b="1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Desenvolvimento de sistemas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Projetos centralizados e estruturados (</a:t>
            </a:r>
            <a:r>
              <a:rPr lang="pt-BR" sz="1466" b="0" i="0" u="none" strike="noStrike" cap="none" dirty="0" err="1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waterfall</a:t>
            </a: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Equipes grandes especialistas na mesma arquitetura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Mais fácil de estimar e gerenciar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Melhor aproveitamento do cenário tecnológico até então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3"/>
          <p:cNvSpPr txBox="1"/>
          <p:nvPr/>
        </p:nvSpPr>
        <p:spPr>
          <a:xfrm>
            <a:off x="5462884" y="3966584"/>
            <a:ext cx="5954858" cy="157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9312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6"/>
              <a:buFont typeface="Arial"/>
              <a:buNone/>
            </a:pPr>
            <a:r>
              <a:rPr lang="pt-BR" sz="1466" b="1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Ambiente RPA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Seguiam o mesmo princípio de gestão e controles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Pouca diversidade de plataformas confiáveis e acessíveis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A fidelidade em uma única plataforma reduzia custos de infra e curva de aprendizado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 descr="Homem em pé em frente a porta branca&#10;&#10;Descrição gerada automaticamente com confiança média">
            <a:extLst>
              <a:ext uri="{FF2B5EF4-FFF2-40B4-BE49-F238E27FC236}">
                <a16:creationId xmlns:a16="http://schemas.microsoft.com/office/drawing/2014/main" id="{9EE9E905-6601-DC72-A4B8-E94D9AFAE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90" y="3126540"/>
            <a:ext cx="4828300" cy="3154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" grpId="0"/>
      <p:bldP spid="1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7" name="Google Shape;1117;p34"/>
          <p:cNvGrpSpPr/>
          <p:nvPr/>
        </p:nvGrpSpPr>
        <p:grpSpPr>
          <a:xfrm>
            <a:off x="1" y="-50314"/>
            <a:ext cx="12192307" cy="1001543"/>
            <a:chOff x="0" y="-28575"/>
            <a:chExt cx="6924300" cy="568800"/>
          </a:xfrm>
        </p:grpSpPr>
        <p:sp>
          <p:nvSpPr>
            <p:cNvPr id="1118" name="Google Shape;1118;p34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34"/>
            <p:cNvSpPr txBox="1"/>
            <p:nvPr/>
          </p:nvSpPr>
          <p:spPr>
            <a:xfrm>
              <a:off x="0" y="-28575"/>
              <a:ext cx="69243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0" name="Google Shape;1120;p34"/>
          <p:cNvGrpSpPr/>
          <p:nvPr/>
        </p:nvGrpSpPr>
        <p:grpSpPr>
          <a:xfrm>
            <a:off x="0" y="-238133"/>
            <a:ext cx="12192079" cy="7099443"/>
            <a:chOff x="0" y="-95250"/>
            <a:chExt cx="4816592" cy="2804700"/>
          </a:xfrm>
        </p:grpSpPr>
        <p:sp>
          <p:nvSpPr>
            <p:cNvPr id="1121" name="Google Shape;1121;p3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34"/>
            <p:cNvSpPr txBox="1"/>
            <p:nvPr/>
          </p:nvSpPr>
          <p:spPr>
            <a:xfrm>
              <a:off x="0" y="-95250"/>
              <a:ext cx="4816500" cy="28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3" name="Google Shape;1123;p34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34"/>
          <p:cNvSpPr txBox="1"/>
          <p:nvPr/>
        </p:nvSpPr>
        <p:spPr>
          <a:xfrm>
            <a:off x="383239" y="6433059"/>
            <a:ext cx="23444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5" name="Google Shape;1125;p34"/>
          <p:cNvGrpSpPr/>
          <p:nvPr/>
        </p:nvGrpSpPr>
        <p:grpSpPr>
          <a:xfrm>
            <a:off x="2964445" y="6359072"/>
            <a:ext cx="9226956" cy="517978"/>
            <a:chOff x="0" y="-97868"/>
            <a:chExt cx="18453913" cy="1035956"/>
          </a:xfrm>
        </p:grpSpPr>
        <p:grpSp>
          <p:nvGrpSpPr>
            <p:cNvPr id="1126" name="Google Shape;1126;p34"/>
            <p:cNvGrpSpPr/>
            <p:nvPr/>
          </p:nvGrpSpPr>
          <p:grpSpPr>
            <a:xfrm>
              <a:off x="0" y="-97868"/>
              <a:ext cx="18453913" cy="997852"/>
              <a:chOff x="0" y="-28575"/>
              <a:chExt cx="5250345" cy="283900"/>
            </a:xfrm>
          </p:grpSpPr>
          <p:sp>
            <p:nvSpPr>
              <p:cNvPr id="1127" name="Google Shape;1127;p34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/>
              <p:cNvSpPr txBox="1"/>
              <p:nvPr/>
            </p:nvSpPr>
            <p:spPr>
              <a:xfrm>
                <a:off x="0" y="-28575"/>
                <a:ext cx="5250300" cy="28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9" name="Google Shape;1129;p34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3" name="Google Shape;1133;p34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1110" t="-3123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34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8301" t="-2845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34"/>
          <p:cNvSpPr txBox="1"/>
          <p:nvPr/>
        </p:nvSpPr>
        <p:spPr>
          <a:xfrm>
            <a:off x="4492100" y="245250"/>
            <a:ext cx="6481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TRANSIÇÃO PARA MULTIPLATAFORMAS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4"/>
          <p:cNvSpPr/>
          <p:nvPr/>
        </p:nvSpPr>
        <p:spPr>
          <a:xfrm rot="5400000">
            <a:off x="6343573" y="559580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10000"/>
            </a:blip>
            <a:stretch>
              <a:fillRect t="-23266" r="-830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34"/>
          <p:cNvSpPr txBox="1"/>
          <p:nvPr/>
        </p:nvSpPr>
        <p:spPr>
          <a:xfrm>
            <a:off x="5437382" y="1672864"/>
            <a:ext cx="5961997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Novas linguagens e plataformas de RPA estão surgindo a todo momento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Disponibilidade de profissionais com </a:t>
            </a:r>
            <a:r>
              <a:rPr lang="pt-BR" sz="1466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experiências</a:t>
            </a: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 diversas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Arquiteturas em micro serviços e clusterização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4"/>
          <p:cNvSpPr txBox="1"/>
          <p:nvPr/>
        </p:nvSpPr>
        <p:spPr>
          <a:xfrm>
            <a:off x="5437382" y="3534227"/>
            <a:ext cx="6181516" cy="126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Servidores em cloud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Contratos de subscrição anual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Novos recursos com valores e soluções distintas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Linguagens open </a:t>
            </a:r>
            <a:r>
              <a:rPr lang="pt-BR" sz="1466" b="0" i="0" u="none" strike="noStrike" cap="none" dirty="0" err="1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source</a:t>
            </a: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Montando">
            <a:hlinkClick r:id="" action="ppaction://media"/>
            <a:extLst>
              <a:ext uri="{FF2B5EF4-FFF2-40B4-BE49-F238E27FC236}">
                <a16:creationId xmlns:a16="http://schemas.microsoft.com/office/drawing/2014/main" id="{99870EEB-EB3D-D1DD-7B70-C03855765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906" y="1466851"/>
            <a:ext cx="4849544" cy="4849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37" grpId="0"/>
      <p:bldP spid="11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35"/>
          <p:cNvGrpSpPr/>
          <p:nvPr/>
        </p:nvGrpSpPr>
        <p:grpSpPr>
          <a:xfrm>
            <a:off x="1" y="-50314"/>
            <a:ext cx="12192307" cy="1001543"/>
            <a:chOff x="0" y="-28575"/>
            <a:chExt cx="6924300" cy="568800"/>
          </a:xfrm>
        </p:grpSpPr>
        <p:sp>
          <p:nvSpPr>
            <p:cNvPr id="1145" name="Google Shape;1145;p35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5"/>
            <p:cNvSpPr txBox="1"/>
            <p:nvPr/>
          </p:nvSpPr>
          <p:spPr>
            <a:xfrm>
              <a:off x="0" y="-28575"/>
              <a:ext cx="69243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7" name="Google Shape;1147;p35"/>
          <p:cNvGrpSpPr/>
          <p:nvPr/>
        </p:nvGrpSpPr>
        <p:grpSpPr>
          <a:xfrm>
            <a:off x="0" y="-238133"/>
            <a:ext cx="12192079" cy="7099443"/>
            <a:chOff x="0" y="-95250"/>
            <a:chExt cx="4816592" cy="2804700"/>
          </a:xfrm>
        </p:grpSpPr>
        <p:sp>
          <p:nvSpPr>
            <p:cNvPr id="1148" name="Google Shape;1148;p3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35"/>
            <p:cNvSpPr txBox="1"/>
            <p:nvPr/>
          </p:nvSpPr>
          <p:spPr>
            <a:xfrm>
              <a:off x="0" y="-95250"/>
              <a:ext cx="4816500" cy="28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0" name="Google Shape;1150;p35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35"/>
          <p:cNvSpPr txBox="1"/>
          <p:nvPr/>
        </p:nvSpPr>
        <p:spPr>
          <a:xfrm>
            <a:off x="383239" y="6433059"/>
            <a:ext cx="23444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2" name="Google Shape;1152;p35"/>
          <p:cNvGrpSpPr/>
          <p:nvPr/>
        </p:nvGrpSpPr>
        <p:grpSpPr>
          <a:xfrm>
            <a:off x="2964445" y="6359072"/>
            <a:ext cx="9226956" cy="517978"/>
            <a:chOff x="0" y="-97868"/>
            <a:chExt cx="18453913" cy="1035956"/>
          </a:xfrm>
        </p:grpSpPr>
        <p:grpSp>
          <p:nvGrpSpPr>
            <p:cNvPr id="1153" name="Google Shape;1153;p35"/>
            <p:cNvGrpSpPr/>
            <p:nvPr/>
          </p:nvGrpSpPr>
          <p:grpSpPr>
            <a:xfrm>
              <a:off x="0" y="-97868"/>
              <a:ext cx="18453913" cy="997852"/>
              <a:chOff x="0" y="-28575"/>
              <a:chExt cx="5250345" cy="283900"/>
            </a:xfrm>
          </p:grpSpPr>
          <p:sp>
            <p:nvSpPr>
              <p:cNvPr id="1154" name="Google Shape;1154;p35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35"/>
              <p:cNvSpPr txBox="1"/>
              <p:nvPr/>
            </p:nvSpPr>
            <p:spPr>
              <a:xfrm>
                <a:off x="0" y="-28575"/>
                <a:ext cx="5250300" cy="28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6" name="Google Shape;1156;p35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0" name="Google Shape;1160;p35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1110" t="-3123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35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8301" t="-2845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35"/>
          <p:cNvSpPr txBox="1"/>
          <p:nvPr/>
        </p:nvSpPr>
        <p:spPr>
          <a:xfrm>
            <a:off x="4012375" y="245250"/>
            <a:ext cx="78396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66"/>
              <a:buFont typeface="Arial"/>
              <a:buNone/>
            </a:pPr>
            <a:r>
              <a:rPr lang="pt-BR" sz="24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DESAFIOS DA AUTOMAÇÃO MULTIPLATAFORMAS</a:t>
            </a:r>
            <a:endParaRPr sz="7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5"/>
          <p:cNvSpPr/>
          <p:nvPr/>
        </p:nvSpPr>
        <p:spPr>
          <a:xfrm rot="5400000">
            <a:off x="6343573" y="559580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10000"/>
            </a:blip>
            <a:stretch>
              <a:fillRect t="-23266" r="-830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35"/>
          <p:cNvSpPr txBox="1"/>
          <p:nvPr/>
        </p:nvSpPr>
        <p:spPr>
          <a:xfrm>
            <a:off x="5694381" y="3056147"/>
            <a:ext cx="5373821" cy="126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Padronização da comunicação entre tarefas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Centralização dos logs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Interface para suporte e parametrização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Interface para acompanhamento da operação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64;p35">
            <a:extLst>
              <a:ext uri="{FF2B5EF4-FFF2-40B4-BE49-F238E27FC236}">
                <a16:creationId xmlns:a16="http://schemas.microsoft.com/office/drawing/2014/main" id="{ABE0D329-7390-AC32-91DC-BC2DA7A2BA3B}"/>
              </a:ext>
            </a:extLst>
          </p:cNvPr>
          <p:cNvSpPr txBox="1"/>
          <p:nvPr/>
        </p:nvSpPr>
        <p:spPr>
          <a:xfrm>
            <a:off x="5694381" y="1495386"/>
            <a:ext cx="5373821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9313" marR="0" lvl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</a:pPr>
            <a:r>
              <a:rPr lang="pt-BR" sz="1600" b="1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Múltiplas plataformas de RPA oferecem certas resistências que podem inviabilizar um projeto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tremendo">
            <a:hlinkClick r:id="" action="ppaction://media"/>
            <a:extLst>
              <a:ext uri="{FF2B5EF4-FFF2-40B4-BE49-F238E27FC236}">
                <a16:creationId xmlns:a16="http://schemas.microsoft.com/office/drawing/2014/main" id="{CC6BA783-4B4E-FDCC-C893-AB4EA03C5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6770" y="1463021"/>
            <a:ext cx="4740466" cy="474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6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6"/>
          <p:cNvSpPr/>
          <p:nvPr/>
        </p:nvSpPr>
        <p:spPr>
          <a:xfrm rot="5400000">
            <a:off x="6343573" y="553139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999"/>
            </a:blip>
            <a:stretch>
              <a:fillRect t="-23263" r="-830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1" name="Google Shape;1171;p36"/>
          <p:cNvGrpSpPr/>
          <p:nvPr/>
        </p:nvGrpSpPr>
        <p:grpSpPr>
          <a:xfrm>
            <a:off x="0" y="-50314"/>
            <a:ext cx="12192000" cy="1001323"/>
            <a:chOff x="0" y="-28575"/>
            <a:chExt cx="6924158" cy="568678"/>
          </a:xfrm>
        </p:grpSpPr>
        <p:sp>
          <p:nvSpPr>
            <p:cNvPr id="1172" name="Google Shape;1172;p36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36"/>
            <p:cNvSpPr txBox="1"/>
            <p:nvPr/>
          </p:nvSpPr>
          <p:spPr>
            <a:xfrm>
              <a:off x="0" y="-28575"/>
              <a:ext cx="6924158" cy="56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4" name="Google Shape;1174;p36"/>
          <p:cNvGrpSpPr/>
          <p:nvPr/>
        </p:nvGrpSpPr>
        <p:grpSpPr>
          <a:xfrm>
            <a:off x="0" y="-241101"/>
            <a:ext cx="12249153" cy="7099101"/>
            <a:chOff x="0" y="-95250"/>
            <a:chExt cx="4839171" cy="2804583"/>
          </a:xfrm>
        </p:grpSpPr>
        <p:sp>
          <p:nvSpPr>
            <p:cNvPr id="1175" name="Google Shape;1175;p36"/>
            <p:cNvSpPr/>
            <p:nvPr/>
          </p:nvSpPr>
          <p:spPr>
            <a:xfrm>
              <a:off x="0" y="0"/>
              <a:ext cx="4839171" cy="2709333"/>
            </a:xfrm>
            <a:custGeom>
              <a:avLst/>
              <a:gdLst/>
              <a:ahLst/>
              <a:cxnLst/>
              <a:rect l="l" t="t" r="r" b="b"/>
              <a:pathLst>
                <a:path w="4839171" h="2709333" extrusionOk="0">
                  <a:moveTo>
                    <a:pt x="0" y="0"/>
                  </a:moveTo>
                  <a:lnTo>
                    <a:pt x="4839171" y="0"/>
                  </a:lnTo>
                  <a:lnTo>
                    <a:pt x="48391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36"/>
            <p:cNvSpPr txBox="1"/>
            <p:nvPr/>
          </p:nvSpPr>
          <p:spPr>
            <a:xfrm>
              <a:off x="0" y="-95250"/>
              <a:ext cx="4839170" cy="2804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7" name="Google Shape;1177;p36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8" name="Google Shape;1178;p36"/>
          <p:cNvGrpSpPr/>
          <p:nvPr/>
        </p:nvGrpSpPr>
        <p:grpSpPr>
          <a:xfrm>
            <a:off x="2964445" y="6359071"/>
            <a:ext cx="9227017" cy="517979"/>
            <a:chOff x="0" y="-97869"/>
            <a:chExt cx="18454035" cy="1035957"/>
          </a:xfrm>
        </p:grpSpPr>
        <p:grpSp>
          <p:nvGrpSpPr>
            <p:cNvPr id="1179" name="Google Shape;1179;p36"/>
            <p:cNvGrpSpPr/>
            <p:nvPr/>
          </p:nvGrpSpPr>
          <p:grpSpPr>
            <a:xfrm>
              <a:off x="0" y="-97869"/>
              <a:ext cx="18454035" cy="997857"/>
              <a:chOff x="0" y="-28575"/>
              <a:chExt cx="5250345" cy="283900"/>
            </a:xfrm>
          </p:grpSpPr>
          <p:sp>
            <p:nvSpPr>
              <p:cNvPr id="1180" name="Google Shape;1180;p36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36"/>
              <p:cNvSpPr txBox="1"/>
              <p:nvPr/>
            </p:nvSpPr>
            <p:spPr>
              <a:xfrm>
                <a:off x="0" y="-28575"/>
                <a:ext cx="5250345" cy="2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2" name="Google Shape;1182;p36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508309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6" name="Google Shape;1186;p36"/>
          <p:cNvGrpSpPr/>
          <p:nvPr/>
        </p:nvGrpSpPr>
        <p:grpSpPr>
          <a:xfrm>
            <a:off x="5587313" y="4888090"/>
            <a:ext cx="6852142" cy="1976352"/>
            <a:chOff x="0" y="0"/>
            <a:chExt cx="10914482" cy="3148045"/>
          </a:xfrm>
        </p:grpSpPr>
        <p:sp>
          <p:nvSpPr>
            <p:cNvPr id="1187" name="Google Shape;1187;p36"/>
            <p:cNvSpPr/>
            <p:nvPr/>
          </p:nvSpPr>
          <p:spPr>
            <a:xfrm>
              <a:off x="0" y="0"/>
              <a:ext cx="4652838" cy="3101892"/>
            </a:xfrm>
            <a:custGeom>
              <a:avLst/>
              <a:gdLst/>
              <a:ahLst/>
              <a:cxnLst/>
              <a:rect l="l" t="t" r="r" b="b"/>
              <a:pathLst>
                <a:path w="4652838" h="3101892" extrusionOk="0">
                  <a:moveTo>
                    <a:pt x="0" y="0"/>
                  </a:moveTo>
                  <a:lnTo>
                    <a:pt x="4652838" y="0"/>
                  </a:lnTo>
                  <a:lnTo>
                    <a:pt x="4652838" y="3101892"/>
                  </a:lnTo>
                  <a:lnTo>
                    <a:pt x="0" y="31018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3138139" y="124915"/>
              <a:ext cx="4465466" cy="2976977"/>
            </a:xfrm>
            <a:custGeom>
              <a:avLst/>
              <a:gdLst/>
              <a:ahLst/>
              <a:cxnLst/>
              <a:rect l="l" t="t" r="r" b="b"/>
              <a:pathLst>
                <a:path w="4465466" h="2976977" extrusionOk="0">
                  <a:moveTo>
                    <a:pt x="0" y="0"/>
                  </a:moveTo>
                  <a:lnTo>
                    <a:pt x="4465466" y="0"/>
                  </a:lnTo>
                  <a:lnTo>
                    <a:pt x="4465466" y="2976977"/>
                  </a:lnTo>
                  <a:lnTo>
                    <a:pt x="0" y="29769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6282266" y="59901"/>
              <a:ext cx="4632216" cy="3088144"/>
            </a:xfrm>
            <a:custGeom>
              <a:avLst/>
              <a:gdLst/>
              <a:ahLst/>
              <a:cxnLst/>
              <a:rect l="l" t="t" r="r" b="b"/>
              <a:pathLst>
                <a:path w="4632216" h="3088144" extrusionOk="0">
                  <a:moveTo>
                    <a:pt x="0" y="0"/>
                  </a:moveTo>
                  <a:lnTo>
                    <a:pt x="4632216" y="0"/>
                  </a:lnTo>
                  <a:lnTo>
                    <a:pt x="4632216" y="3088144"/>
                  </a:lnTo>
                  <a:lnTo>
                    <a:pt x="0" y="30881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1" name="Google Shape;1191;p36"/>
          <p:cNvSpPr/>
          <p:nvPr/>
        </p:nvSpPr>
        <p:spPr>
          <a:xfrm>
            <a:off x="0" y="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81116" t="-31231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36"/>
          <p:cNvSpPr/>
          <p:nvPr/>
        </p:nvSpPr>
        <p:spPr>
          <a:xfrm>
            <a:off x="1" y="297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48301" t="-28453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36"/>
          <p:cNvSpPr txBox="1"/>
          <p:nvPr/>
        </p:nvSpPr>
        <p:spPr>
          <a:xfrm>
            <a:off x="3742025" y="270313"/>
            <a:ext cx="7364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SRS CLOUD – </a:t>
            </a:r>
            <a:r>
              <a:rPr lang="pt-BR" sz="23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GOVERNANÇA MULTIPLATAFORMAS</a:t>
            </a:r>
            <a:endParaRPr sz="6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36"/>
          <p:cNvSpPr txBox="1"/>
          <p:nvPr/>
        </p:nvSpPr>
        <p:spPr>
          <a:xfrm>
            <a:off x="383239" y="6433059"/>
            <a:ext cx="228837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36"/>
          <p:cNvSpPr txBox="1"/>
          <p:nvPr/>
        </p:nvSpPr>
        <p:spPr>
          <a:xfrm>
            <a:off x="6253636" y="2481625"/>
            <a:ext cx="5623987" cy="18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Plataforma cloud ou </a:t>
            </a:r>
            <a:r>
              <a:rPr lang="pt-BR" sz="1466" b="0" i="0" u="none" strike="noStrike" cap="none" dirty="0" err="1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OnPremisse</a:t>
            </a: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Integração nativa com as melhores plataformas do mercado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Permite a governança de automações sem plataforma (em código aberto)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Solução 100% nacional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Arial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Pacotes de contração flexíveis e modulares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36"/>
          <p:cNvSpPr/>
          <p:nvPr/>
        </p:nvSpPr>
        <p:spPr>
          <a:xfrm>
            <a:off x="6858613" y="1101274"/>
            <a:ext cx="4042984" cy="1056599"/>
          </a:xfrm>
          <a:custGeom>
            <a:avLst/>
            <a:gdLst/>
            <a:ahLst/>
            <a:cxnLst/>
            <a:rect l="l" t="t" r="r" b="b"/>
            <a:pathLst>
              <a:path w="3927541" h="1026429" extrusionOk="0">
                <a:moveTo>
                  <a:pt x="0" y="0"/>
                </a:moveTo>
                <a:lnTo>
                  <a:pt x="3927541" y="0"/>
                </a:lnTo>
                <a:lnTo>
                  <a:pt x="3927541" y="1026429"/>
                </a:lnTo>
                <a:lnTo>
                  <a:pt x="0" y="1026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t="-343" b="-342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rs">
            <a:hlinkClick r:id="" action="ppaction://media"/>
            <a:extLst>
              <a:ext uri="{FF2B5EF4-FFF2-40B4-BE49-F238E27FC236}">
                <a16:creationId xmlns:a16="http://schemas.microsoft.com/office/drawing/2014/main" id="{BE227843-21A3-C29B-BE5D-E3332280D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2688" y="1382890"/>
            <a:ext cx="4862838" cy="486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95" grpId="0"/>
      <p:bldP spid="11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37"/>
          <p:cNvGrpSpPr/>
          <p:nvPr/>
        </p:nvGrpSpPr>
        <p:grpSpPr>
          <a:xfrm>
            <a:off x="1" y="-50314"/>
            <a:ext cx="12192307" cy="1001543"/>
            <a:chOff x="0" y="-28575"/>
            <a:chExt cx="6924300" cy="568800"/>
          </a:xfrm>
        </p:grpSpPr>
        <p:sp>
          <p:nvSpPr>
            <p:cNvPr id="1202" name="Google Shape;1202;p37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37"/>
            <p:cNvSpPr txBox="1"/>
            <p:nvPr/>
          </p:nvSpPr>
          <p:spPr>
            <a:xfrm>
              <a:off x="0" y="-28575"/>
              <a:ext cx="69243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4" name="Google Shape;1204;p37"/>
          <p:cNvGrpSpPr/>
          <p:nvPr/>
        </p:nvGrpSpPr>
        <p:grpSpPr>
          <a:xfrm>
            <a:off x="0" y="-238133"/>
            <a:ext cx="12192079" cy="7099443"/>
            <a:chOff x="0" y="-95250"/>
            <a:chExt cx="4816592" cy="2804700"/>
          </a:xfrm>
        </p:grpSpPr>
        <p:sp>
          <p:nvSpPr>
            <p:cNvPr id="1205" name="Google Shape;1205;p37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37"/>
            <p:cNvSpPr txBox="1"/>
            <p:nvPr/>
          </p:nvSpPr>
          <p:spPr>
            <a:xfrm>
              <a:off x="0" y="-95250"/>
              <a:ext cx="4816500" cy="28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7" name="Google Shape;1207;p37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37"/>
          <p:cNvSpPr txBox="1"/>
          <p:nvPr/>
        </p:nvSpPr>
        <p:spPr>
          <a:xfrm>
            <a:off x="383239" y="6433059"/>
            <a:ext cx="23444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9" name="Google Shape;1209;p37"/>
          <p:cNvGrpSpPr/>
          <p:nvPr/>
        </p:nvGrpSpPr>
        <p:grpSpPr>
          <a:xfrm>
            <a:off x="2964445" y="6359072"/>
            <a:ext cx="9226956" cy="517978"/>
            <a:chOff x="0" y="-97868"/>
            <a:chExt cx="18453913" cy="1035956"/>
          </a:xfrm>
        </p:grpSpPr>
        <p:grpSp>
          <p:nvGrpSpPr>
            <p:cNvPr id="1210" name="Google Shape;1210;p37"/>
            <p:cNvGrpSpPr/>
            <p:nvPr/>
          </p:nvGrpSpPr>
          <p:grpSpPr>
            <a:xfrm>
              <a:off x="0" y="-97868"/>
              <a:ext cx="18453913" cy="997852"/>
              <a:chOff x="0" y="-28575"/>
              <a:chExt cx="5250345" cy="283900"/>
            </a:xfrm>
          </p:grpSpPr>
          <p:sp>
            <p:nvSpPr>
              <p:cNvPr id="1211" name="Google Shape;1211;p37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37"/>
              <p:cNvSpPr txBox="1"/>
              <p:nvPr/>
            </p:nvSpPr>
            <p:spPr>
              <a:xfrm>
                <a:off x="0" y="-28575"/>
                <a:ext cx="5250300" cy="28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3" name="Google Shape;1213;p37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7" name="Google Shape;1217;p37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81110" t="-3123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p37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48301" t="-2845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37"/>
          <p:cNvSpPr txBox="1"/>
          <p:nvPr/>
        </p:nvSpPr>
        <p:spPr>
          <a:xfrm>
            <a:off x="3930550" y="277963"/>
            <a:ext cx="74931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66"/>
              <a:buFont typeface="Arial"/>
              <a:buNone/>
            </a:pPr>
            <a:r>
              <a:rPr lang="pt-BR" sz="25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GOVERNANÇA INDEPENDENTE DA PLATAFORMA</a:t>
            </a:r>
            <a:endParaRPr sz="8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7"/>
          <p:cNvSpPr/>
          <p:nvPr/>
        </p:nvSpPr>
        <p:spPr>
          <a:xfrm rot="5400000">
            <a:off x="6343573" y="559580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10000"/>
            </a:blip>
            <a:stretch>
              <a:fillRect t="-23266" r="-830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37"/>
          <p:cNvSpPr/>
          <p:nvPr/>
        </p:nvSpPr>
        <p:spPr>
          <a:xfrm>
            <a:off x="3231593" y="1072756"/>
            <a:ext cx="2618361" cy="684286"/>
          </a:xfrm>
          <a:custGeom>
            <a:avLst/>
            <a:gdLst/>
            <a:ahLst/>
            <a:cxnLst/>
            <a:rect l="l" t="t" r="r" b="b"/>
            <a:pathLst>
              <a:path w="3927541" h="1026429" extrusionOk="0">
                <a:moveTo>
                  <a:pt x="0" y="0"/>
                </a:moveTo>
                <a:lnTo>
                  <a:pt x="3927541" y="0"/>
                </a:lnTo>
                <a:lnTo>
                  <a:pt x="3927541" y="1026429"/>
                </a:lnTo>
                <a:lnTo>
                  <a:pt x="0" y="1026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43" b="-342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37"/>
          <p:cNvSpPr txBox="1"/>
          <p:nvPr/>
        </p:nvSpPr>
        <p:spPr>
          <a:xfrm>
            <a:off x="4081216" y="1964782"/>
            <a:ext cx="7949600" cy="157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Padronização do desenvolvimento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Centralização dos logs e registros de auditoria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Controle de parâmetros e credenciais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Unificação dos agendamentos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Integração e acionamento remoto de tarefas por API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7"/>
          <p:cNvSpPr txBox="1"/>
          <p:nvPr/>
        </p:nvSpPr>
        <p:spPr>
          <a:xfrm>
            <a:off x="4081216" y="4161927"/>
            <a:ext cx="7949600" cy="157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Acionamento manual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Gestão de filas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Controle de mensagens e alertas automáticos por E-mail, </a:t>
            </a:r>
            <a:r>
              <a:rPr lang="pt-BR" sz="1466" b="0" i="0" u="none" strike="noStrike" cap="none" dirty="0" err="1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Discord</a:t>
            </a: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, MS </a:t>
            </a:r>
            <a:r>
              <a:rPr lang="pt-BR" sz="1466" b="0" i="0" u="none" strike="noStrike" cap="none" dirty="0" err="1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Teans</a:t>
            </a: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 e Slack.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Gestão de certificados digitais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4815" marR="0" lvl="0" indent="-245502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435466"/>
              </a:buClr>
              <a:buSzPts val="2199"/>
              <a:buFont typeface="Open Sans"/>
              <a:buChar char="●"/>
            </a:pPr>
            <a:r>
              <a:rPr lang="pt-BR" sz="1466" b="0" i="0" u="none" strike="noStrike" cap="none" dirty="0">
                <a:solidFill>
                  <a:srgbClr val="435466"/>
                </a:solidFill>
                <a:latin typeface="Open Sans"/>
                <a:ea typeface="Open Sans"/>
                <a:cs typeface="Open Sans"/>
                <a:sym typeface="Open Sans"/>
              </a:rPr>
              <a:t>Relatórios de acompanhamento e resultados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221" y="2682306"/>
            <a:ext cx="3825332" cy="3618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2" grpId="0"/>
      <p:bldP spid="12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4"/>
          <p:cNvGrpSpPr/>
          <p:nvPr/>
        </p:nvGrpSpPr>
        <p:grpSpPr>
          <a:xfrm>
            <a:off x="1" y="-50314"/>
            <a:ext cx="12192307" cy="1001543"/>
            <a:chOff x="0" y="-28575"/>
            <a:chExt cx="6924300" cy="568800"/>
          </a:xfrm>
        </p:grpSpPr>
        <p:sp>
          <p:nvSpPr>
            <p:cNvPr id="1230" name="Google Shape;1230;p4"/>
            <p:cNvSpPr/>
            <p:nvPr/>
          </p:nvSpPr>
          <p:spPr>
            <a:xfrm>
              <a:off x="0" y="0"/>
              <a:ext cx="6924158" cy="540103"/>
            </a:xfrm>
            <a:custGeom>
              <a:avLst/>
              <a:gdLst/>
              <a:ahLst/>
              <a:cxnLst/>
              <a:rect l="l" t="t" r="r" b="b"/>
              <a:pathLst>
                <a:path w="6924158" h="540103" extrusionOk="0">
                  <a:moveTo>
                    <a:pt x="0" y="0"/>
                  </a:moveTo>
                  <a:lnTo>
                    <a:pt x="6924158" y="0"/>
                  </a:lnTo>
                  <a:lnTo>
                    <a:pt x="6924158" y="540103"/>
                  </a:lnTo>
                  <a:lnTo>
                    <a:pt x="0" y="540103"/>
                  </a:lnTo>
                  <a:close/>
                </a:path>
              </a:pathLst>
            </a:custGeom>
            <a:solidFill>
              <a:srgbClr val="003B79"/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4"/>
            <p:cNvSpPr txBox="1"/>
            <p:nvPr/>
          </p:nvSpPr>
          <p:spPr>
            <a:xfrm>
              <a:off x="0" y="-28575"/>
              <a:ext cx="69243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50" tIns="32050" rIns="32050" bIns="32050" anchor="ctr" anchorCtr="0">
              <a:noAutofit/>
            </a:bodyPr>
            <a:lstStyle/>
            <a:p>
              <a:pPr marL="0" marR="0" lvl="0" indent="0" algn="ctr" rtl="0">
                <a:lnSpc>
                  <a:spcPct val="10305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4"/>
          <p:cNvGrpSpPr/>
          <p:nvPr/>
        </p:nvGrpSpPr>
        <p:grpSpPr>
          <a:xfrm>
            <a:off x="0" y="-238133"/>
            <a:ext cx="12192079" cy="7099443"/>
            <a:chOff x="0" y="-95250"/>
            <a:chExt cx="4816592" cy="2804700"/>
          </a:xfrm>
        </p:grpSpPr>
        <p:sp>
          <p:nvSpPr>
            <p:cNvPr id="1233" name="Google Shape;1233;p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4C0CE">
                <a:alpha val="41176"/>
              </a:srgbClr>
            </a:solid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4"/>
            <p:cNvSpPr txBox="1"/>
            <p:nvPr/>
          </p:nvSpPr>
          <p:spPr>
            <a:xfrm>
              <a:off x="0" y="-95250"/>
              <a:ext cx="4816500" cy="28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2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5" name="Google Shape;1235;p4"/>
          <p:cNvSpPr/>
          <p:nvPr/>
        </p:nvSpPr>
        <p:spPr>
          <a:xfrm>
            <a:off x="10973301" y="121465"/>
            <a:ext cx="1065799" cy="708079"/>
          </a:xfrm>
          <a:custGeom>
            <a:avLst/>
            <a:gdLst/>
            <a:ahLst/>
            <a:cxnLst/>
            <a:rect l="l" t="t" r="r" b="b"/>
            <a:pathLst>
              <a:path w="1598699" h="1062119" extrusionOk="0">
                <a:moveTo>
                  <a:pt x="0" y="0"/>
                </a:moveTo>
                <a:lnTo>
                  <a:pt x="1598698" y="0"/>
                </a:lnTo>
                <a:lnTo>
                  <a:pt x="1598698" y="1062119"/>
                </a:lnTo>
                <a:lnTo>
                  <a:pt x="0" y="1062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4"/>
          <p:cNvSpPr txBox="1"/>
          <p:nvPr/>
        </p:nvSpPr>
        <p:spPr>
          <a:xfrm>
            <a:off x="383239" y="6433059"/>
            <a:ext cx="23444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AUTOMATE.COM.BR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7" name="Google Shape;1237;p4"/>
          <p:cNvGrpSpPr/>
          <p:nvPr/>
        </p:nvGrpSpPr>
        <p:grpSpPr>
          <a:xfrm>
            <a:off x="2964445" y="6359072"/>
            <a:ext cx="9226956" cy="517978"/>
            <a:chOff x="0" y="-97868"/>
            <a:chExt cx="18453913" cy="1035956"/>
          </a:xfrm>
        </p:grpSpPr>
        <p:grpSp>
          <p:nvGrpSpPr>
            <p:cNvPr id="1238" name="Google Shape;1238;p4"/>
            <p:cNvGrpSpPr/>
            <p:nvPr/>
          </p:nvGrpSpPr>
          <p:grpSpPr>
            <a:xfrm>
              <a:off x="0" y="-97868"/>
              <a:ext cx="18453913" cy="997852"/>
              <a:chOff x="0" y="-28575"/>
              <a:chExt cx="5250345" cy="283900"/>
            </a:xfrm>
          </p:grpSpPr>
          <p:sp>
            <p:nvSpPr>
              <p:cNvPr id="1239" name="Google Shape;1239;p4"/>
              <p:cNvSpPr/>
              <p:nvPr/>
            </p:nvSpPr>
            <p:spPr>
              <a:xfrm>
                <a:off x="0" y="0"/>
                <a:ext cx="5250345" cy="255325"/>
              </a:xfrm>
              <a:custGeom>
                <a:avLst/>
                <a:gdLst/>
                <a:ahLst/>
                <a:cxnLst/>
                <a:rect l="l" t="t" r="r" b="b"/>
                <a:pathLst>
                  <a:path w="5250345" h="255325" extrusionOk="0">
                    <a:moveTo>
                      <a:pt x="0" y="0"/>
                    </a:moveTo>
                    <a:lnTo>
                      <a:pt x="5250345" y="0"/>
                    </a:lnTo>
                    <a:lnTo>
                      <a:pt x="5250345" y="255325"/>
                    </a:lnTo>
                    <a:lnTo>
                      <a:pt x="0" y="255325"/>
                    </a:lnTo>
                    <a:close/>
                  </a:path>
                </a:pathLst>
              </a:custGeom>
              <a:solidFill>
                <a:srgbClr val="466CB0"/>
              </a:solidFill>
              <a:ln>
                <a:noFill/>
              </a:ln>
            </p:spPr>
            <p:txBody>
              <a:bodyPr spcFirstLastPara="1" wrap="square" lIns="60950" tIns="30450" rIns="60950" bIns="304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4"/>
              <p:cNvSpPr txBox="1"/>
              <p:nvPr/>
            </p:nvSpPr>
            <p:spPr>
              <a:xfrm>
                <a:off x="0" y="-28575"/>
                <a:ext cx="5250300" cy="28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1975" tIns="31975" rIns="31975" bIns="319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3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1" name="Google Shape;1241;p4"/>
            <p:cNvSpPr/>
            <p:nvPr/>
          </p:nvSpPr>
          <p:spPr>
            <a:xfrm>
              <a:off x="0" y="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5475868" y="2567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7"/>
                  </a:lnTo>
                  <a:lnTo>
                    <a:pt x="0" y="8999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10951736" y="38100"/>
              <a:ext cx="5475868" cy="899988"/>
            </a:xfrm>
            <a:custGeom>
              <a:avLst/>
              <a:gdLst/>
              <a:ahLst/>
              <a:cxnLst/>
              <a:rect l="l" t="t" r="r" b="b"/>
              <a:pathLst>
                <a:path w="5475868" h="899988" extrusionOk="0">
                  <a:moveTo>
                    <a:pt x="0" y="0"/>
                  </a:moveTo>
                  <a:lnTo>
                    <a:pt x="5475868" y="0"/>
                  </a:lnTo>
                  <a:lnTo>
                    <a:pt x="5475868" y="899988"/>
                  </a:lnTo>
                  <a:lnTo>
                    <a:pt x="0" y="899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508272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16427604" y="38100"/>
              <a:ext cx="1964010" cy="801274"/>
            </a:xfrm>
            <a:custGeom>
              <a:avLst/>
              <a:gdLst/>
              <a:ahLst/>
              <a:cxnLst/>
              <a:rect l="l" t="t" r="r" b="b"/>
              <a:pathLst>
                <a:path w="1964010" h="801274" extrusionOk="0">
                  <a:moveTo>
                    <a:pt x="0" y="0"/>
                  </a:moveTo>
                  <a:lnTo>
                    <a:pt x="1964010" y="0"/>
                  </a:lnTo>
                  <a:lnTo>
                    <a:pt x="1964010" y="801274"/>
                  </a:lnTo>
                  <a:lnTo>
                    <a:pt x="0" y="8012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r="-178768" b="-583340"/>
              </a:stretch>
            </a:blipFill>
            <a:ln>
              <a:noFill/>
            </a:ln>
          </p:spPr>
          <p:txBody>
            <a:bodyPr spcFirstLastPara="1" wrap="square" lIns="60950" tIns="30450" rIns="60950" bIns="304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5" name="Google Shape;1245;p4"/>
          <p:cNvSpPr/>
          <p:nvPr/>
        </p:nvSpPr>
        <p:spPr>
          <a:xfrm>
            <a:off x="0" y="2970"/>
            <a:ext cx="4289177" cy="2990773"/>
          </a:xfrm>
          <a:custGeom>
            <a:avLst/>
            <a:gdLst/>
            <a:ahLst/>
            <a:cxnLst/>
            <a:rect l="l" t="t" r="r" b="b"/>
            <a:pathLst>
              <a:path w="6433766" h="4486160" extrusionOk="0">
                <a:moveTo>
                  <a:pt x="0" y="0"/>
                </a:moveTo>
                <a:lnTo>
                  <a:pt x="6433766" y="0"/>
                </a:lnTo>
                <a:lnTo>
                  <a:pt x="6433766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1110" t="-3123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4"/>
          <p:cNvSpPr/>
          <p:nvPr/>
        </p:nvSpPr>
        <p:spPr>
          <a:xfrm>
            <a:off x="1" y="0"/>
            <a:ext cx="5127235" cy="2990773"/>
          </a:xfrm>
          <a:custGeom>
            <a:avLst/>
            <a:gdLst/>
            <a:ahLst/>
            <a:cxnLst/>
            <a:rect l="l" t="t" r="r" b="b"/>
            <a:pathLst>
              <a:path w="7690853" h="4486160" extrusionOk="0">
                <a:moveTo>
                  <a:pt x="0" y="0"/>
                </a:moveTo>
                <a:lnTo>
                  <a:pt x="7690853" y="0"/>
                </a:lnTo>
                <a:lnTo>
                  <a:pt x="7690853" y="4486160"/>
                </a:lnTo>
                <a:lnTo>
                  <a:pt x="0" y="4486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8301" t="-2845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4"/>
          <p:cNvSpPr txBox="1"/>
          <p:nvPr/>
        </p:nvSpPr>
        <p:spPr>
          <a:xfrm>
            <a:off x="5127229" y="270313"/>
            <a:ext cx="3479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pt-BR" sz="2666" b="1" i="0" u="none" strike="noStrike" cap="none">
                <a:solidFill>
                  <a:srgbClr val="FFFA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LIBERDADE É A CHAVE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4"/>
          <p:cNvSpPr/>
          <p:nvPr/>
        </p:nvSpPr>
        <p:spPr>
          <a:xfrm rot="5400000">
            <a:off x="6343573" y="559580"/>
            <a:ext cx="5444115" cy="6252738"/>
          </a:xfrm>
          <a:custGeom>
            <a:avLst/>
            <a:gdLst/>
            <a:ahLst/>
            <a:cxnLst/>
            <a:rect l="l" t="t" r="r" b="b"/>
            <a:pathLst>
              <a:path w="8166172" h="9379107" extrusionOk="0">
                <a:moveTo>
                  <a:pt x="0" y="0"/>
                </a:moveTo>
                <a:lnTo>
                  <a:pt x="8166173" y="0"/>
                </a:lnTo>
                <a:lnTo>
                  <a:pt x="8166173" y="9379106"/>
                </a:lnTo>
                <a:lnTo>
                  <a:pt x="0" y="9379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10000"/>
            </a:blip>
            <a:stretch>
              <a:fillRect t="-23266" r="-8305"/>
            </a:stretch>
          </a:blipFill>
          <a:ln>
            <a:noFill/>
          </a:ln>
        </p:spPr>
        <p:txBody>
          <a:bodyPr spcFirstLastPara="1" wrap="square" lIns="60950" tIns="30450" rIns="60950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TO EXPLOSÃO 01">
            <a:hlinkClick r:id="" action="ppaction://media"/>
            <a:extLst>
              <a:ext uri="{FF2B5EF4-FFF2-40B4-BE49-F238E27FC236}">
                <a16:creationId xmlns:a16="http://schemas.microsoft.com/office/drawing/2014/main" id="{9F717239-0A2E-6BD4-6463-E447F3F16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2889" y="993904"/>
            <a:ext cx="9462208" cy="532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000000"/>
      </a:dk1>
      <a:lt1>
        <a:srgbClr val="FFFFFF"/>
      </a:lt1>
      <a:dk2>
        <a:srgbClr val="705EA7"/>
      </a:dk2>
      <a:lt2>
        <a:srgbClr val="FFEC00"/>
      </a:lt2>
      <a:accent1>
        <a:srgbClr val="FB4D28"/>
      </a:accent1>
      <a:accent2>
        <a:srgbClr val="00D49F"/>
      </a:accent2>
      <a:accent3>
        <a:srgbClr val="FF537D"/>
      </a:accent3>
      <a:accent4>
        <a:srgbClr val="00C400"/>
      </a:accent4>
      <a:accent5>
        <a:srgbClr val="00A0E4"/>
      </a:accent5>
      <a:accent6>
        <a:srgbClr val="005CAD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1224</Words>
  <Application>Microsoft Office PowerPoint</Application>
  <PresentationFormat>Widescreen</PresentationFormat>
  <Paragraphs>125</Paragraphs>
  <Slides>10</Slides>
  <Notes>10</Notes>
  <HiddenSlides>0</HiddenSlides>
  <MMClips>4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Calibri</vt:lpstr>
      <vt:lpstr>Open Sans</vt:lpstr>
      <vt:lpstr>League Spartan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Henrique Sardela Machado</dc:creator>
  <cp:lastModifiedBy>Christian Marcondes</cp:lastModifiedBy>
  <cp:revision>17</cp:revision>
  <dcterms:created xsi:type="dcterms:W3CDTF">2022-10-21T21:32:20Z</dcterms:created>
  <dcterms:modified xsi:type="dcterms:W3CDTF">2024-04-11T20:33:00Z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2020-08-19T00:00:00Z</vt:filetime>
  </property>
  <property fmtid="{D5CDD505-2E9C-101B-9397-08002B2CF9AE}" pid="3" name="Creator">
    <vt:lpwstr>CorelDRAW X8</vt:lpwstr>
  </property>
  <property fmtid="{D5CDD505-2E9C-101B-9397-08002B2CF9AE}" pid="4" name="LastSaved">
    <vt:filetime>2020-08-19T00:00:00Z</vt:filetime>
  </property>
  <property fmtid="{D5CDD505-2E9C-101B-9397-08002B2CF9AE}" pid="5" name="ContentTypeId">
    <vt:lpwstr>0x0101008090E1EC94A8034F90F3CC1F1A56BC06</vt:lpwstr>
  </property>
  <property fmtid="{D5CDD505-2E9C-101B-9397-08002B2CF9AE}" pid="6" name="MediaServiceImageTags">
    <vt:lpwstr/>
  </property>
  <property fmtid="{D5CDD505-2E9C-101B-9397-08002B2CF9AE}" pid="7" name="MSIP_Label_b45910b6-60c5-46ad-bb86-335627448cd2_Enabled">
    <vt:lpwstr>true</vt:lpwstr>
  </property>
  <property fmtid="{D5CDD505-2E9C-101B-9397-08002B2CF9AE}" pid="8" name="MSIP_Label_b45910b6-60c5-46ad-bb86-335627448cd2_SetDate">
    <vt:lpwstr>2023-02-13T13:08:18Z</vt:lpwstr>
  </property>
  <property fmtid="{D5CDD505-2E9C-101B-9397-08002B2CF9AE}" pid="9" name="MSIP_Label_b45910b6-60c5-46ad-bb86-335627448cd2_Method">
    <vt:lpwstr>Standard</vt:lpwstr>
  </property>
  <property fmtid="{D5CDD505-2E9C-101B-9397-08002B2CF9AE}" pid="10" name="MSIP_Label_b45910b6-60c5-46ad-bb86-335627448cd2_Name">
    <vt:lpwstr>INTERNA</vt:lpwstr>
  </property>
  <property fmtid="{D5CDD505-2E9C-101B-9397-08002B2CF9AE}" pid="11" name="MSIP_Label_b45910b6-60c5-46ad-bb86-335627448cd2_SiteId">
    <vt:lpwstr>d233d58a-9973-43a7-af69-6763630548a0</vt:lpwstr>
  </property>
  <property fmtid="{D5CDD505-2E9C-101B-9397-08002B2CF9AE}" pid="12" name="MSIP_Label_b45910b6-60c5-46ad-bb86-335627448cd2_ActionId">
    <vt:lpwstr>28f6a859-8d07-4fc7-addb-6275d1d90f6e</vt:lpwstr>
  </property>
  <property fmtid="{D5CDD505-2E9C-101B-9397-08002B2CF9AE}" pid="13" name="MSIP_Label_b45910b6-60c5-46ad-bb86-335627448cd2_ContentBits">
    <vt:lpwstr>0</vt:lpwstr>
  </property>
</Properties>
</file>