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580" r:id="rId4"/>
    <p:sldId id="543" r:id="rId5"/>
    <p:sldId id="259" r:id="rId6"/>
    <p:sldId id="573" r:id="rId7"/>
    <p:sldId id="405" r:id="rId8"/>
    <p:sldId id="571" r:id="rId9"/>
    <p:sldId id="572" r:id="rId10"/>
    <p:sldId id="570" r:id="rId11"/>
    <p:sldId id="574" r:id="rId12"/>
    <p:sldId id="575" r:id="rId13"/>
    <p:sldId id="576" r:id="rId14"/>
    <p:sldId id="579" r:id="rId15"/>
    <p:sldId id="578" r:id="rId16"/>
    <p:sldId id="577" r:id="rId17"/>
    <p:sldId id="275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6C4"/>
    <a:srgbClr val="1C2F4E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5263" autoAdjust="0"/>
  </p:normalViewPr>
  <p:slideViewPr>
    <p:cSldViewPr snapToGrid="0">
      <p:cViewPr varScale="1">
        <p:scale>
          <a:sx n="105" d="100"/>
          <a:sy n="105" d="100"/>
        </p:scale>
        <p:origin x="7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67AD7-D796-4FEA-9C86-FE4CD78C215D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6EEE1-37B0-496F-9332-4612D08414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990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6EEE1-37B0-496F-9332-4612D084140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8546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6EEE1-37B0-496F-9332-4612D084140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5572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1217E4-D88A-D375-E824-E67A01327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F27E82-F6A6-B56D-A3D6-D954A050D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088D0F-8B00-E9AB-9655-CFC3B6922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58A2-6D00-4327-A86C-456EE379FF69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C0582F-C930-E025-095B-E31A56EC3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EEE9D2-D47C-6C71-8C13-877831CA0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A2DC-BDCC-409C-AC05-A8EEB51605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1471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1716FB-B131-F85C-9ACD-6F8F451D9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ACEF83D-B34A-1918-8D66-161218DB0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6EDD4E-E14A-5A5B-0427-B94F01EC9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58A2-6D00-4327-A86C-456EE379FF69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6CE4A6-6C84-DB79-F6BA-36D17487E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1E7AF4-A584-7DC6-7843-1BD812B57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A2DC-BDCC-409C-AC05-A8EEB51605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1245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08365F-7BDD-7E31-D12C-00F0024DC5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DB00532-F943-BA8B-C61B-710E4FB39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04353F-A8AC-AAA8-325D-60D41A918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58A2-6D00-4327-A86C-456EE379FF69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3F2DA5-7F66-ED4B-9309-B8289F0D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F0E6ED-E94F-0534-8961-59E761A4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A2DC-BDCC-409C-AC05-A8EEB51605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720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001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2FE209-5652-545C-1532-8B0CF8EC3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A9C5B1-2F62-5A44-CC71-755EB5C98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318D08-2B49-BC17-A1EC-FF938E52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58A2-6D00-4327-A86C-456EE379FF69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FBB6A3-4B1C-F9FF-D395-D90858174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05C27E-239F-D161-CDA1-DE1F8CF9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A2DC-BDCC-409C-AC05-A8EEB51605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8481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A40E39-1E91-4A91-7D77-1345DE8B5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30E7A8-D67E-AB27-133B-88046088C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6E6D55-C90F-5613-B162-1F6D34385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58A2-6D00-4327-A86C-456EE379FF69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76F44C-689A-BDEB-9BE8-BBDB55B6E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516076-CA6E-62E6-59AE-A7E840E40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A2DC-BDCC-409C-AC05-A8EEB51605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1202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ABA0CA-59F7-84A3-CF37-6CF2E5A81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FE97E5-95BE-2F9A-A92D-F66A61EFB2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79E6E7A-018B-B5D3-CED5-9C68EF78E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E36121-3EC8-E952-D85C-00F41447D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58A2-6D00-4327-A86C-456EE379FF69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B55E4F4-4F09-44BD-A6A2-B843ABF42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405811-0B83-55EF-07D2-1A6837CD8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A2DC-BDCC-409C-AC05-A8EEB51605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647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7406BB-77CA-54A8-0AD2-E8EC02F93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953BCFE-4DAB-7D49-4F31-831E92D50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F1EACB6-EBFB-F5BF-44BD-A2CFA1AFEB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41D86F9-6E50-8966-20A0-034646B7B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2BF1C82-A32A-1198-9AD5-A396D6C289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C1AA287-8526-39B4-84CE-803C6833F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58A2-6D00-4327-A86C-456EE379FF69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E39240B-3D04-FD7C-74E3-426CEB14F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4B420B2-9CB6-FD7A-A56F-B48051B2B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A2DC-BDCC-409C-AC05-A8EEB51605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8275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D4C91A-23F6-8B4E-B942-2C1BA6EE6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D610076-B778-0F99-74D8-0F73362B3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58A2-6D00-4327-A86C-456EE379FF69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B7E1E7B-B2C9-8377-5B30-4EF008E15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4D6E822-AAA7-B092-319B-05B0B9C2A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A2DC-BDCC-409C-AC05-A8EEB51605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7423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2120D06-6163-D4E8-6C51-F3E1AC4AD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58A2-6D00-4327-A86C-456EE379FF69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736F343-51EF-259A-6526-F23EB5372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22318CE-C547-00B5-2080-D500DAEF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A2DC-BDCC-409C-AC05-A8EEB51605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308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9EC073-E43E-BF14-63B7-52935B013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7C1FB5-554D-A29D-36C4-82E86F7C8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8339EC5-D5A8-1077-0C4B-74F843450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19F767D-D536-B977-3FF3-B31D4781A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58A2-6D00-4327-A86C-456EE379FF69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D187D17-9EBA-1207-EDBB-267936FE0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DEE1DFE-6CDE-62CB-D0A3-C902D12CC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A2DC-BDCC-409C-AC05-A8EEB51605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5696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C9ADCC-8832-126D-D6BD-A4B43F1FC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E5E52FC-9F98-A175-6C1D-50E91CE5EC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43965CF-DBEB-515C-A37A-FB6240A44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0D616C-3149-1A2A-0EE3-343831B72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58A2-6D00-4327-A86C-456EE379FF69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88AD68A-FD4F-FF8C-4D3B-262119539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7DB6F18-7153-A0E0-F011-BF6E7F33B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6A2DC-BDCC-409C-AC05-A8EEB51605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4109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67A02A2-AFCC-DD66-419A-E2AA3F4E7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18B32B-02EE-0A9A-1261-E6FC148BB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5E85F7-BF9E-11D1-A2F0-9D79EC478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358A2-6D00-4327-A86C-456EE379FF69}" type="datetimeFigureOut">
              <a:rPr lang="pt-BR" smtClean="0"/>
              <a:t>22/04/2024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7D2FA8-9C77-9C3F-7B43-60BFE4032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9BCD66-3405-D0A8-3B1A-7B9393609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6A2DC-BDCC-409C-AC05-A8EEB51605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593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ADD0114-5DF4-7B28-046C-DA7F83BDC2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A7FF"/>
          </a:solidFill>
          <a:ln>
            <a:solidFill>
              <a:srgbClr val="55A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 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1C7F9CC-6F6C-989A-F483-6552B643CD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8720D7E-5F64-E2F2-F2D7-2AC5B39602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4" t="28765" r="9603" b="33543"/>
          <a:stretch/>
        </p:blipFill>
        <p:spPr>
          <a:xfrm>
            <a:off x="3346728" y="2137769"/>
            <a:ext cx="5498544" cy="258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74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2F7EF488-3ADD-397E-503A-CFC137FF7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392" y="2554663"/>
            <a:ext cx="4689049" cy="468904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28490D6-84A0-EF81-1AB5-1427E11C2260}"/>
              </a:ext>
            </a:extLst>
          </p:cNvPr>
          <p:cNvSpPr txBox="1"/>
          <p:nvPr/>
        </p:nvSpPr>
        <p:spPr>
          <a:xfrm>
            <a:off x="947006" y="3152001"/>
            <a:ext cx="4333558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>
                <a:solidFill>
                  <a:srgbClr val="00AEEE"/>
                </a:solidFill>
                <a:cs typeface="Arial" panose="020B0604020202020204" pitchFamily="34" charset="0"/>
              </a:rPr>
              <a:t>EFICIÊNCIA OPERACIONAL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5128EDF-8BF8-EBE0-2015-43D1D8ECE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29810" y="-1980099"/>
            <a:ext cx="4143595" cy="42294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F69E1AF-CA09-2535-1901-C1E99A02244B}"/>
              </a:ext>
            </a:extLst>
          </p:cNvPr>
          <p:cNvSpPr/>
          <p:nvPr/>
        </p:nvSpPr>
        <p:spPr>
          <a:xfrm>
            <a:off x="392325" y="3152001"/>
            <a:ext cx="75415" cy="55399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5F80881-121C-5216-58FE-2EE54229E1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830" y="3073138"/>
            <a:ext cx="5029199" cy="502919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AA42BF8-9533-2C58-4802-00DAFF3AC5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46593">
            <a:off x="7083747" y="1392807"/>
            <a:ext cx="2381364" cy="20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85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220BD044-8E25-7B21-0341-3528A8B74B1D}"/>
              </a:ext>
            </a:extLst>
          </p:cNvPr>
          <p:cNvSpPr/>
          <p:nvPr/>
        </p:nvSpPr>
        <p:spPr>
          <a:xfrm>
            <a:off x="-982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solidFill>
              <a:srgbClr val="55A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 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BFF099F2-FA31-DF6F-A788-9B84419AA5D4}"/>
              </a:ext>
            </a:extLst>
          </p:cNvPr>
          <p:cNvSpPr/>
          <p:nvPr/>
        </p:nvSpPr>
        <p:spPr>
          <a:xfrm flipH="1">
            <a:off x="533937" y="3176779"/>
            <a:ext cx="45719" cy="504441"/>
          </a:xfrm>
          <a:prstGeom prst="rect">
            <a:avLst/>
          </a:prstGeom>
          <a:solidFill>
            <a:srgbClr val="00AEEE"/>
          </a:solidFill>
          <a:ln>
            <a:solidFill>
              <a:srgbClr val="00AEE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28490D6-84A0-EF81-1AB5-1427E11C2260}"/>
              </a:ext>
            </a:extLst>
          </p:cNvPr>
          <p:cNvSpPr txBox="1"/>
          <p:nvPr/>
        </p:nvSpPr>
        <p:spPr>
          <a:xfrm>
            <a:off x="869885" y="2921167"/>
            <a:ext cx="4652812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>
                <a:solidFill>
                  <a:schemeClr val="bg1"/>
                </a:solidFill>
                <a:cs typeface="Arial" panose="020B0604020202020204" pitchFamily="34" charset="0"/>
              </a:rPr>
              <a:t>MELHORIA DA EXPERIÊNCIA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>
                <a:solidFill>
                  <a:schemeClr val="bg1"/>
                </a:solidFill>
                <a:cs typeface="Arial" panose="020B0604020202020204" pitchFamily="34" charset="0"/>
              </a:rPr>
              <a:t>DO CLIENTE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F11F72B-F4BF-2DD9-28E6-EDBC7075EFD0}"/>
              </a:ext>
            </a:extLst>
          </p:cNvPr>
          <p:cNvSpPr/>
          <p:nvPr/>
        </p:nvSpPr>
        <p:spPr>
          <a:xfrm>
            <a:off x="392325" y="3152001"/>
            <a:ext cx="75415" cy="55399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5C26FB51-9B99-DC15-2C9C-1B239AD63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35532" y="-1564746"/>
            <a:ext cx="3691740" cy="377709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6EE0D18-C861-BCB6-FB10-78B52257C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10" y="2863883"/>
            <a:ext cx="3217316" cy="275734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4AE70FE-1DB4-9286-B524-9FB4DA66D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701" y="2936449"/>
            <a:ext cx="5228734" cy="392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55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F5128EDF-8BF8-EBE0-2015-43D1D8ECE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29810" y="-1980099"/>
            <a:ext cx="4143595" cy="42294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B4D185C-D0F6-D68A-E909-7DB1C59A9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63" y="-2176869"/>
            <a:ext cx="9278073" cy="927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73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220BD044-8E25-7B21-0341-3528A8B74B1D}"/>
              </a:ext>
            </a:extLst>
          </p:cNvPr>
          <p:cNvSpPr/>
          <p:nvPr/>
        </p:nvSpPr>
        <p:spPr>
          <a:xfrm>
            <a:off x="-982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solidFill>
              <a:srgbClr val="55A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 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BFF099F2-FA31-DF6F-A788-9B84419AA5D4}"/>
              </a:ext>
            </a:extLst>
          </p:cNvPr>
          <p:cNvSpPr/>
          <p:nvPr/>
        </p:nvSpPr>
        <p:spPr>
          <a:xfrm flipH="1">
            <a:off x="533937" y="3176779"/>
            <a:ext cx="45719" cy="504441"/>
          </a:xfrm>
          <a:prstGeom prst="rect">
            <a:avLst/>
          </a:prstGeom>
          <a:solidFill>
            <a:srgbClr val="00AEEE"/>
          </a:solidFill>
          <a:ln>
            <a:solidFill>
              <a:srgbClr val="00AEE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5C26FB51-9B99-DC15-2C9C-1B239AD63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592058" y="4268895"/>
            <a:ext cx="3691740" cy="377709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8D1CFFE-90BC-F256-D32F-C606033D8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67" y="-179701"/>
            <a:ext cx="9094426" cy="772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68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086E6ED-904F-8698-1ECE-4116AD987B34}"/>
              </a:ext>
            </a:extLst>
          </p:cNvPr>
          <p:cNvSpPr txBox="1"/>
          <p:nvPr/>
        </p:nvSpPr>
        <p:spPr>
          <a:xfrm>
            <a:off x="2337883" y="505861"/>
            <a:ext cx="7516225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>
                <a:solidFill>
                  <a:srgbClr val="00AEEE"/>
                </a:solidFill>
                <a:cs typeface="Arial" panose="020B0604020202020204" pitchFamily="34" charset="0"/>
              </a:rPr>
              <a:t>O FUTURO DA AUTOMAÇÃO DE PROCESSOS 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>
                <a:solidFill>
                  <a:srgbClr val="00AEEE"/>
                </a:solidFill>
                <a:cs typeface="Arial" panose="020B0604020202020204" pitchFamily="34" charset="0"/>
              </a:rPr>
              <a:t>SEU IMPACTO NAS ORGANIZAÇÕES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39F09AB-A1D3-3217-2E87-6586A744E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60" y="2144982"/>
            <a:ext cx="5891273" cy="4713018"/>
          </a:xfrm>
          <a:prstGeom prst="rect">
            <a:avLst/>
          </a:prstGeom>
        </p:spPr>
      </p:pic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7010E2DF-C9E6-9D09-5E3D-1A7B84710F37}"/>
              </a:ext>
            </a:extLst>
          </p:cNvPr>
          <p:cNvCxnSpPr/>
          <p:nvPr/>
        </p:nvCxnSpPr>
        <p:spPr>
          <a:xfrm>
            <a:off x="2583082" y="1648905"/>
            <a:ext cx="70258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áfico 10">
            <a:extLst>
              <a:ext uri="{FF2B5EF4-FFF2-40B4-BE49-F238E27FC236}">
                <a16:creationId xmlns:a16="http://schemas.microsoft.com/office/drawing/2014/main" id="{61F25C87-B78D-C919-941D-30D4DC5BB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434924" y="3240083"/>
            <a:ext cx="4143595" cy="422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78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F5128EDF-8BF8-EBE0-2015-43D1D8ECE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34924" y="3240083"/>
            <a:ext cx="4143595" cy="422947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EA1D1A4-DEB9-6295-4529-971E5CB823E2}"/>
              </a:ext>
            </a:extLst>
          </p:cNvPr>
          <p:cNvSpPr txBox="1"/>
          <p:nvPr/>
        </p:nvSpPr>
        <p:spPr>
          <a:xfrm>
            <a:off x="1602722" y="571687"/>
            <a:ext cx="89865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solidFill>
                  <a:srgbClr val="00AEEE"/>
                </a:solidFill>
                <a:cs typeface="Arial" panose="020B0604020202020204" pitchFamily="34" charset="0"/>
              </a:rPr>
              <a:t>O PAPEL DA INTELIGÊNCIA ARTIFICIAL 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solidFill>
                  <a:srgbClr val="00AEEE"/>
                </a:solidFill>
                <a:cs typeface="Arial" panose="020B0604020202020204" pitchFamily="34" charset="0"/>
              </a:rPr>
              <a:t>AUTOMAÇÃO INTELIGENTE NA EVOLUÇÃO DA RPA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0AE60B0-8D95-00FC-6683-103F1E82B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194" y="2249374"/>
            <a:ext cx="3804213" cy="4755266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45EBE135-1A1F-A62D-E8EC-3DD4FA2AD192}"/>
              </a:ext>
            </a:extLst>
          </p:cNvPr>
          <p:cNvCxnSpPr/>
          <p:nvPr/>
        </p:nvCxnSpPr>
        <p:spPr>
          <a:xfrm>
            <a:off x="2583082" y="1648905"/>
            <a:ext cx="70258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199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71D1B2A-7F19-B33E-F185-83B489E97582}"/>
              </a:ext>
            </a:extLst>
          </p:cNvPr>
          <p:cNvSpPr txBox="1"/>
          <p:nvPr/>
        </p:nvSpPr>
        <p:spPr>
          <a:xfrm>
            <a:off x="3032821" y="633242"/>
            <a:ext cx="6126357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>
                <a:solidFill>
                  <a:srgbClr val="00AEEE"/>
                </a:solidFill>
                <a:cs typeface="Arial" panose="020B0604020202020204" pitchFamily="34" charset="0"/>
              </a:rPr>
              <a:t>OS DESAFIOS E CONSIDERAÇÕES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>
                <a:solidFill>
                  <a:srgbClr val="00AEEE"/>
                </a:solidFill>
                <a:cs typeface="Arial" panose="020B0604020202020204" pitchFamily="34" charset="0"/>
              </a:rPr>
              <a:t>AO IMPLEMENTAR SOLUÇÕES DE RPA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CF2D082-8257-42EB-78DB-C9B65B975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03" y="2442258"/>
            <a:ext cx="3532594" cy="4415742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2BF186E4-9105-8D4A-9D74-22ED95D172DE}"/>
              </a:ext>
            </a:extLst>
          </p:cNvPr>
          <p:cNvCxnSpPr/>
          <p:nvPr/>
        </p:nvCxnSpPr>
        <p:spPr>
          <a:xfrm>
            <a:off x="2583082" y="1648905"/>
            <a:ext cx="70258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áfico 8">
            <a:extLst>
              <a:ext uri="{FF2B5EF4-FFF2-40B4-BE49-F238E27FC236}">
                <a16:creationId xmlns:a16="http://schemas.microsoft.com/office/drawing/2014/main" id="{E4850CA6-52D4-CF3C-96B2-91038C03A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434924" y="3240083"/>
            <a:ext cx="4143595" cy="422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66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63304D72-9C4D-E699-D1C7-9B7344D5F773}"/>
              </a:ext>
            </a:extLst>
          </p:cNvPr>
          <p:cNvSpPr/>
          <p:nvPr/>
        </p:nvSpPr>
        <p:spPr>
          <a:xfrm>
            <a:off x="7157552" y="3218886"/>
            <a:ext cx="2461896" cy="28511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324000" rIns="274320" bIns="365760" rtlCol="0" anchor="b" anchorCtr="0"/>
          <a:lstStyle/>
          <a:p>
            <a:pPr>
              <a:spcBef>
                <a:spcPts val="2400"/>
              </a:spcBef>
            </a:pPr>
            <a:endParaRPr lang="en-US" sz="1000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9499CCD5-7709-2AED-DCA2-7F6F393E5869}"/>
              </a:ext>
            </a:extLst>
          </p:cNvPr>
          <p:cNvSpPr/>
          <p:nvPr/>
        </p:nvSpPr>
        <p:spPr>
          <a:xfrm>
            <a:off x="9719311" y="3218887"/>
            <a:ext cx="2461896" cy="28511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324000" rIns="274320" bIns="365760" rtlCol="0" anchor="b" anchorCtr="0"/>
          <a:lstStyle/>
          <a:p>
            <a:pPr>
              <a:spcBef>
                <a:spcPts val="2400"/>
              </a:spcBef>
            </a:pPr>
            <a:endParaRPr lang="en-US" sz="1000" dirty="0">
              <a:solidFill>
                <a:schemeClr val="tx1">
                  <a:alpha val="70000"/>
                </a:schemeClr>
              </a:solidFill>
            </a:endParaRPr>
          </a:p>
        </p:txBody>
      </p:sp>
      <p:grpSp>
        <p:nvGrpSpPr>
          <p:cNvPr id="17" name="Group 14">
            <a:extLst>
              <a:ext uri="{FF2B5EF4-FFF2-40B4-BE49-F238E27FC236}">
                <a16:creationId xmlns:a16="http://schemas.microsoft.com/office/drawing/2014/main" id="{4D0584B8-1CC3-8C99-19F3-C87D2A6F293A}"/>
              </a:ext>
            </a:extLst>
          </p:cNvPr>
          <p:cNvGrpSpPr/>
          <p:nvPr/>
        </p:nvGrpSpPr>
        <p:grpSpPr>
          <a:xfrm>
            <a:off x="4604323" y="2387674"/>
            <a:ext cx="2461896" cy="3682364"/>
            <a:chOff x="4592320" y="2600326"/>
            <a:chExt cx="2461896" cy="3682364"/>
          </a:xfrm>
          <a:solidFill>
            <a:srgbClr val="00AEEE"/>
          </a:solidFill>
        </p:grpSpPr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FEF67CA2-D783-83BE-399F-579251A098F0}"/>
                </a:ext>
              </a:extLst>
            </p:cNvPr>
            <p:cNvSpPr/>
            <p:nvPr/>
          </p:nvSpPr>
          <p:spPr>
            <a:xfrm>
              <a:off x="4592320" y="2600326"/>
              <a:ext cx="2461896" cy="3682364"/>
            </a:xfrm>
            <a:prstGeom prst="rect">
              <a:avLst/>
            </a:prstGeom>
            <a:grpFill/>
            <a:ln>
              <a:noFill/>
            </a:ln>
            <a:effectLst>
              <a:outerShdw blurRad="762000" dist="2540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1828800" rIns="274320" bIns="0" rtlCol="0" anchor="t" anchorCtr="0"/>
            <a:lstStyle/>
            <a:p>
              <a:pPr lvl="0">
                <a:spcBef>
                  <a:spcPts val="2400"/>
                </a:spcBef>
              </a:pPr>
              <a:endParaRPr lang="en-US" sz="1000" dirty="0">
                <a:solidFill>
                  <a:srgbClr val="FFFFFF">
                    <a:alpha val="70000"/>
                  </a:srgbClr>
                </a:solidFill>
              </a:endParaRPr>
            </a:p>
          </p:txBody>
        </p:sp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95F5A5C4-5187-3F0B-6D6F-C6FC2B439E58}"/>
                </a:ext>
              </a:extLst>
            </p:cNvPr>
            <p:cNvSpPr/>
            <p:nvPr/>
          </p:nvSpPr>
          <p:spPr>
            <a:xfrm>
              <a:off x="5205980" y="3225897"/>
              <a:ext cx="65" cy="769441"/>
            </a:xfrm>
            <a:prstGeom prst="rect">
              <a:avLst/>
            </a:prstGeom>
            <a:grpFill/>
          </p:spPr>
          <p:txBody>
            <a:bodyPr wrap="none" lIns="0" rIns="0">
              <a:spAutoFit/>
            </a:bodyPr>
            <a:lstStyle/>
            <a:p>
              <a:pPr algn="ctr">
                <a:spcBef>
                  <a:spcPts val="2400"/>
                </a:spcBef>
              </a:pPr>
              <a:endParaRPr lang="en-US" sz="4400" b="1" dirty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sp>
        <p:nvSpPr>
          <p:cNvPr id="23" name="Rectangle 6">
            <a:extLst>
              <a:ext uri="{FF2B5EF4-FFF2-40B4-BE49-F238E27FC236}">
                <a16:creationId xmlns:a16="http://schemas.microsoft.com/office/drawing/2014/main" id="{F78EB2AC-D0C7-A501-6A3A-8001B0587B77}"/>
              </a:ext>
            </a:extLst>
          </p:cNvPr>
          <p:cNvSpPr/>
          <p:nvPr/>
        </p:nvSpPr>
        <p:spPr>
          <a:xfrm flipH="1">
            <a:off x="918995" y="1079836"/>
            <a:ext cx="45719" cy="553998"/>
          </a:xfrm>
          <a:prstGeom prst="rect">
            <a:avLst/>
          </a:prstGeom>
          <a:solidFill>
            <a:srgbClr val="00AEEE"/>
          </a:solidFill>
          <a:ln w="38100">
            <a:solidFill>
              <a:srgbClr val="00AEE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9171A13-7AE5-A59D-A731-41FCB41C1353}"/>
              </a:ext>
            </a:extLst>
          </p:cNvPr>
          <p:cNvSpPr txBox="1"/>
          <p:nvPr/>
        </p:nvSpPr>
        <p:spPr>
          <a:xfrm>
            <a:off x="1048108" y="941336"/>
            <a:ext cx="41698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dirty="0">
                <a:solidFill>
                  <a:srgbClr val="00AEEE"/>
                </a:solidFill>
              </a:rPr>
              <a:t>OBRIGADA!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7198C3F-4A10-8FAC-4CC2-1A4C5EC850A9}"/>
              </a:ext>
            </a:extLst>
          </p:cNvPr>
          <p:cNvSpPr txBox="1"/>
          <p:nvPr/>
        </p:nvSpPr>
        <p:spPr>
          <a:xfrm>
            <a:off x="9901550" y="4429016"/>
            <a:ext cx="1177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Endereço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02B5177-E053-7C52-03EB-4C43D881A322}"/>
              </a:ext>
            </a:extLst>
          </p:cNvPr>
          <p:cNvSpPr txBox="1"/>
          <p:nvPr/>
        </p:nvSpPr>
        <p:spPr>
          <a:xfrm>
            <a:off x="9901550" y="4826459"/>
            <a:ext cx="20616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Av. Álvares Cabral, 397</a:t>
            </a:r>
          </a:p>
          <a:p>
            <a:r>
              <a:rPr lang="pt-BR" sz="1600" dirty="0"/>
              <a:t>3º andar, Lourdes.</a:t>
            </a:r>
          </a:p>
          <a:p>
            <a:r>
              <a:rPr lang="pt-BR" sz="1600" dirty="0"/>
              <a:t>Belo Horizonte, MG.</a:t>
            </a:r>
          </a:p>
          <a:p>
            <a:endParaRPr lang="pt-BR" sz="1600" b="1" dirty="0"/>
          </a:p>
          <a:p>
            <a:endParaRPr lang="pt-BR" sz="1600" b="1" dirty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BED2635-D578-7C40-B785-EF58280863DB}"/>
              </a:ext>
            </a:extLst>
          </p:cNvPr>
          <p:cNvSpPr txBox="1"/>
          <p:nvPr/>
        </p:nvSpPr>
        <p:spPr>
          <a:xfrm>
            <a:off x="5104172" y="2575891"/>
            <a:ext cx="14536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Acesse o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nosso site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2AC2A5BE-985E-DA40-0E4F-DA0B8E83E6A3}"/>
              </a:ext>
            </a:extLst>
          </p:cNvPr>
          <p:cNvSpPr txBox="1"/>
          <p:nvPr/>
        </p:nvSpPr>
        <p:spPr>
          <a:xfrm>
            <a:off x="4765606" y="3346579"/>
            <a:ext cx="213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>
                <a:solidFill>
                  <a:schemeClr val="bg1"/>
                </a:solidFill>
              </a:rPr>
              <a:t>www.fikdigital.com.br</a:t>
            </a:r>
            <a:endParaRPr lang="pt-BR" sz="1600" b="1" dirty="0">
              <a:solidFill>
                <a:schemeClr val="bg1"/>
              </a:solidFill>
            </a:endParaRPr>
          </a:p>
          <a:p>
            <a:endParaRPr lang="pt-BR" sz="1600" b="1" dirty="0"/>
          </a:p>
          <a:p>
            <a:endParaRPr lang="pt-BR" sz="1600" b="1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8F48EDF-524A-64C2-FB85-4EC484E08D88}"/>
              </a:ext>
            </a:extLst>
          </p:cNvPr>
          <p:cNvSpPr txBox="1"/>
          <p:nvPr/>
        </p:nvSpPr>
        <p:spPr>
          <a:xfrm>
            <a:off x="7395805" y="4490572"/>
            <a:ext cx="1092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Telefone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D2F1793-490E-9433-5387-B44D648C8B86}"/>
              </a:ext>
            </a:extLst>
          </p:cNvPr>
          <p:cNvSpPr txBox="1"/>
          <p:nvPr/>
        </p:nvSpPr>
        <p:spPr>
          <a:xfrm>
            <a:off x="7395805" y="4890682"/>
            <a:ext cx="1460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(31) 3222-6858</a:t>
            </a:r>
          </a:p>
          <a:p>
            <a:endParaRPr lang="pt-BR" sz="1600" b="1" dirty="0"/>
          </a:p>
          <a:p>
            <a:endParaRPr lang="pt-BR" sz="1600" b="1" dirty="0"/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37B69728-C8E5-9059-AA46-5037764C2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8668" y="-1653582"/>
            <a:ext cx="4143595" cy="4229473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1C0813B4-D4BC-BD34-BF05-0EB9739EC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771" y="3844242"/>
            <a:ext cx="1960471" cy="19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6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66F29C5-19CB-02E0-CEA4-DCFAB205D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r="1471"/>
          <a:stretch/>
        </p:blipFill>
        <p:spPr>
          <a:xfrm>
            <a:off x="7212263" y="306742"/>
            <a:ext cx="4396487" cy="603971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B230A55-7464-E118-225D-B8037E384140}"/>
              </a:ext>
            </a:extLst>
          </p:cNvPr>
          <p:cNvSpPr txBox="1"/>
          <p:nvPr/>
        </p:nvSpPr>
        <p:spPr>
          <a:xfrm>
            <a:off x="869287" y="1069507"/>
            <a:ext cx="355898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dirty="0">
                <a:solidFill>
                  <a:srgbClr val="00AEEE"/>
                </a:solidFill>
                <a:latin typeface="+mj-lt"/>
              </a:rPr>
              <a:t>SOBRE</a:t>
            </a:r>
            <a:r>
              <a:rPr lang="pt-BR" sz="4000" b="1" dirty="0">
                <a:solidFill>
                  <a:srgbClr val="00AEEE"/>
                </a:solidFill>
                <a:latin typeface="+mj-lt"/>
              </a:rPr>
              <a:t> A GENTE</a:t>
            </a:r>
            <a:endParaRPr lang="pt-BR" sz="4000" b="1" dirty="0">
              <a:solidFill>
                <a:srgbClr val="00AEEE"/>
              </a:solidFill>
              <a:latin typeface="+mn-lt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29A1BFD-52D1-352C-1E98-62BB104659F3}"/>
              </a:ext>
            </a:extLst>
          </p:cNvPr>
          <p:cNvSpPr/>
          <p:nvPr/>
        </p:nvSpPr>
        <p:spPr>
          <a:xfrm>
            <a:off x="933943" y="1938424"/>
            <a:ext cx="56292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Contamos com o apoio de uma equipe altamente qualificada para oferecer soluções personalizadas que agreguem valor e respeitem as características do negócio.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D289CC4-E52A-6F2F-868A-9FA09AB33E15}"/>
              </a:ext>
            </a:extLst>
          </p:cNvPr>
          <p:cNvSpPr/>
          <p:nvPr/>
        </p:nvSpPr>
        <p:spPr>
          <a:xfrm>
            <a:off x="933943" y="3512660"/>
            <a:ext cx="56292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Trabalhamos com as melhores e mais modernas ferramentas do mercado 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com foco em</a:t>
            </a:r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 automação e inteligência artificial. 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9216FB2-6506-365D-7AC9-E66C42E9DFD4}"/>
              </a:ext>
            </a:extLst>
          </p:cNvPr>
          <p:cNvSpPr/>
          <p:nvPr/>
        </p:nvSpPr>
        <p:spPr>
          <a:xfrm>
            <a:off x="933943" y="5003055"/>
            <a:ext cx="5629274" cy="8818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74700" dist="304800" dir="5100000" sx="101000" sy="101000" algn="tl" rotWithShape="0">
              <a:schemeClr val="tx1"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2022B9C-E948-FBDA-886B-EC96E8F3EBDD}"/>
              </a:ext>
            </a:extLst>
          </p:cNvPr>
          <p:cNvSpPr/>
          <p:nvPr/>
        </p:nvSpPr>
        <p:spPr>
          <a:xfrm>
            <a:off x="885724" y="5070891"/>
            <a:ext cx="79522" cy="726838"/>
          </a:xfrm>
          <a:prstGeom prst="rect">
            <a:avLst/>
          </a:prstGeom>
          <a:solidFill>
            <a:srgbClr val="00AEEE"/>
          </a:solidFill>
          <a:ln>
            <a:solidFill>
              <a:srgbClr val="00AEE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392AFDD2-BBEF-5BC9-26AA-70A61FF28699}"/>
              </a:ext>
            </a:extLst>
          </p:cNvPr>
          <p:cNvSpPr txBox="1"/>
          <p:nvPr/>
        </p:nvSpPr>
        <p:spPr>
          <a:xfrm>
            <a:off x="1125901" y="5268749"/>
            <a:ext cx="5629275" cy="312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just">
              <a:lnSpc>
                <a:spcPct val="13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/>
            <a:r>
              <a:rPr lang="en-US" sz="1700" b="1" dirty="0">
                <a:solidFill>
                  <a:srgbClr val="00AEEE"/>
                </a:solidFill>
              </a:rPr>
              <a:t>Nosso objetivo é </a:t>
            </a:r>
            <a:r>
              <a:rPr lang="pt-BR" sz="1700" b="1" dirty="0">
                <a:solidFill>
                  <a:srgbClr val="00AEEE"/>
                </a:solidFill>
              </a:rPr>
              <a:t>trazer autonomia, praticidade e agilidade.</a:t>
            </a:r>
            <a:endParaRPr lang="en-US" sz="1700" b="1" dirty="0">
              <a:solidFill>
                <a:srgbClr val="00AE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70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FF099F2-FA31-DF6F-A788-9B84419AA5D4}"/>
              </a:ext>
            </a:extLst>
          </p:cNvPr>
          <p:cNvSpPr/>
          <p:nvPr/>
        </p:nvSpPr>
        <p:spPr>
          <a:xfrm flipH="1">
            <a:off x="451749" y="1310323"/>
            <a:ext cx="45719" cy="504441"/>
          </a:xfrm>
          <a:prstGeom prst="rect">
            <a:avLst/>
          </a:prstGeom>
          <a:solidFill>
            <a:srgbClr val="00AEEE"/>
          </a:solidFill>
          <a:ln>
            <a:solidFill>
              <a:srgbClr val="00AEE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28490D6-84A0-EF81-1AB5-1427E11C2260}"/>
              </a:ext>
            </a:extLst>
          </p:cNvPr>
          <p:cNvSpPr txBox="1"/>
          <p:nvPr/>
        </p:nvSpPr>
        <p:spPr>
          <a:xfrm>
            <a:off x="497468" y="1276210"/>
            <a:ext cx="3851247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dirty="0">
                <a:solidFill>
                  <a:srgbClr val="00AEEE"/>
                </a:solidFill>
                <a:latin typeface="+mj-lt"/>
              </a:rPr>
              <a:t>Conheça </a:t>
            </a:r>
            <a:r>
              <a:rPr lang="pt-BR" sz="3000" b="1" dirty="0">
                <a:solidFill>
                  <a:srgbClr val="00AEEE"/>
                </a:solidFill>
                <a:latin typeface="+mj-lt"/>
              </a:rPr>
              <a:t>nossos pilares</a:t>
            </a:r>
            <a:endParaRPr lang="pt-BR" sz="3000" b="1" dirty="0">
              <a:solidFill>
                <a:srgbClr val="00AEEE"/>
              </a:solidFill>
              <a:latin typeface="+mn-lt"/>
            </a:endParaRPr>
          </a:p>
        </p:txBody>
      </p:sp>
      <p:sp>
        <p:nvSpPr>
          <p:cNvPr id="34" name="Retângulo: Cantos Superiores Arredondados 33">
            <a:extLst>
              <a:ext uri="{FF2B5EF4-FFF2-40B4-BE49-F238E27FC236}">
                <a16:creationId xmlns:a16="http://schemas.microsoft.com/office/drawing/2014/main" id="{B9133E5D-D574-005C-D3D6-AB2BF16FE4C8}"/>
              </a:ext>
            </a:extLst>
          </p:cNvPr>
          <p:cNvSpPr/>
          <p:nvPr/>
        </p:nvSpPr>
        <p:spPr>
          <a:xfrm>
            <a:off x="439307" y="2367847"/>
            <a:ext cx="3424387" cy="2110845"/>
          </a:xfrm>
          <a:prstGeom prst="round2SameRect">
            <a:avLst/>
          </a:prstGeom>
          <a:solidFill>
            <a:srgbClr val="00AEE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7730B423-49DB-E082-2644-35D43C6969C6}"/>
              </a:ext>
            </a:extLst>
          </p:cNvPr>
          <p:cNvCxnSpPr>
            <a:cxnSpLocks/>
          </p:cNvCxnSpPr>
          <p:nvPr/>
        </p:nvCxnSpPr>
        <p:spPr>
          <a:xfrm flipH="1">
            <a:off x="747269" y="3161195"/>
            <a:ext cx="2689904" cy="159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4F002CA8-CB86-2C1D-11B0-991EA6F99FB1}"/>
              </a:ext>
            </a:extLst>
          </p:cNvPr>
          <p:cNvSpPr txBox="1"/>
          <p:nvPr/>
        </p:nvSpPr>
        <p:spPr>
          <a:xfrm>
            <a:off x="725592" y="2546313"/>
            <a:ext cx="575799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>
                <a:solidFill>
                  <a:schemeClr val="bg1"/>
                </a:solidFill>
                <a:latin typeface="+mj-lt"/>
              </a:rPr>
              <a:t>01</a:t>
            </a:r>
            <a:endParaRPr lang="pt-BR" sz="3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35B95361-7746-D9C5-5A6A-E62BE0A25D49}"/>
              </a:ext>
            </a:extLst>
          </p:cNvPr>
          <p:cNvSpPr txBox="1"/>
          <p:nvPr/>
        </p:nvSpPr>
        <p:spPr>
          <a:xfrm>
            <a:off x="1278162" y="2582798"/>
            <a:ext cx="228985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GOVERNANÇA</a:t>
            </a:r>
            <a:endParaRPr lang="pt-BR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01DC1BEA-CC3D-E0DF-C8DA-AC27554677DA}"/>
              </a:ext>
            </a:extLst>
          </p:cNvPr>
          <p:cNvSpPr txBox="1"/>
          <p:nvPr/>
        </p:nvSpPr>
        <p:spPr>
          <a:xfrm>
            <a:off x="649230" y="3330690"/>
            <a:ext cx="294298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j-lt"/>
              </a:rPr>
              <a:t>Garantia e assertividade nos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j-lt"/>
              </a:rPr>
              <a:t>processos.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latin typeface="+mj-lt"/>
              </a:rPr>
              <a:t>Dados 100% seguros!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j-lt"/>
              </a:rPr>
              <a:t> </a:t>
            </a:r>
            <a:endParaRPr lang="pt-B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9" name="Retângulo: Cantos Superiores Arredondados 48">
            <a:extLst>
              <a:ext uri="{FF2B5EF4-FFF2-40B4-BE49-F238E27FC236}">
                <a16:creationId xmlns:a16="http://schemas.microsoft.com/office/drawing/2014/main" id="{56AAE143-DC57-375F-9BC9-6A69D9428AD0}"/>
              </a:ext>
            </a:extLst>
          </p:cNvPr>
          <p:cNvSpPr/>
          <p:nvPr/>
        </p:nvSpPr>
        <p:spPr>
          <a:xfrm>
            <a:off x="4217429" y="2367847"/>
            <a:ext cx="3424387" cy="2110845"/>
          </a:xfrm>
          <a:prstGeom prst="round2SameRect">
            <a:avLst/>
          </a:prstGeom>
          <a:solidFill>
            <a:srgbClr val="00AEE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B3F4389E-725F-0A95-9F5D-3407C823726E}"/>
              </a:ext>
            </a:extLst>
          </p:cNvPr>
          <p:cNvCxnSpPr>
            <a:cxnSpLocks/>
          </p:cNvCxnSpPr>
          <p:nvPr/>
        </p:nvCxnSpPr>
        <p:spPr>
          <a:xfrm flipH="1">
            <a:off x="4525391" y="3162789"/>
            <a:ext cx="283004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FAF07557-FBE3-EA88-053E-39AB2BB98B20}"/>
              </a:ext>
            </a:extLst>
          </p:cNvPr>
          <p:cNvSpPr txBox="1"/>
          <p:nvPr/>
        </p:nvSpPr>
        <p:spPr>
          <a:xfrm>
            <a:off x="4473764" y="2555469"/>
            <a:ext cx="575799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>
                <a:solidFill>
                  <a:schemeClr val="bg1"/>
                </a:solidFill>
                <a:latin typeface="+mj-lt"/>
              </a:rPr>
              <a:t>02</a:t>
            </a:r>
            <a:endParaRPr lang="pt-BR" sz="3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AB729757-CAE8-E56F-861C-0BA22E590AD5}"/>
              </a:ext>
            </a:extLst>
          </p:cNvPr>
          <p:cNvSpPr txBox="1"/>
          <p:nvPr/>
        </p:nvSpPr>
        <p:spPr>
          <a:xfrm>
            <a:off x="4968241" y="2571435"/>
            <a:ext cx="238719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GANHO DE FTE</a:t>
            </a:r>
            <a:endParaRPr lang="pt-BR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E70E70E8-5F81-11B0-1B0F-382C5039D9AE}"/>
              </a:ext>
            </a:extLst>
          </p:cNvPr>
          <p:cNvSpPr txBox="1"/>
          <p:nvPr/>
        </p:nvSpPr>
        <p:spPr>
          <a:xfrm>
            <a:off x="4427352" y="3330690"/>
            <a:ext cx="303756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j-lt"/>
              </a:rPr>
              <a:t>Maior produtividade, 24 horas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j-lt"/>
              </a:rPr>
              <a:t>por dia, 7 dias por semana. </a:t>
            </a:r>
            <a:endParaRPr lang="pt-BR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Retângulo: Cantos Superiores Arredondados 53">
            <a:extLst>
              <a:ext uri="{FF2B5EF4-FFF2-40B4-BE49-F238E27FC236}">
                <a16:creationId xmlns:a16="http://schemas.microsoft.com/office/drawing/2014/main" id="{01E68602-EB60-CCE9-2AB2-1FF0F9734FEA}"/>
              </a:ext>
            </a:extLst>
          </p:cNvPr>
          <p:cNvSpPr/>
          <p:nvPr/>
        </p:nvSpPr>
        <p:spPr>
          <a:xfrm>
            <a:off x="8047341" y="2367847"/>
            <a:ext cx="3540792" cy="2110845"/>
          </a:xfrm>
          <a:prstGeom prst="round2SameRect">
            <a:avLst/>
          </a:prstGeom>
          <a:solidFill>
            <a:srgbClr val="00AEE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8A5F43EA-58B8-772C-A237-77FFCA0FA223}"/>
              </a:ext>
            </a:extLst>
          </p:cNvPr>
          <p:cNvCxnSpPr>
            <a:cxnSpLocks/>
          </p:cNvCxnSpPr>
          <p:nvPr/>
        </p:nvCxnSpPr>
        <p:spPr>
          <a:xfrm flipH="1">
            <a:off x="8271324" y="3148101"/>
            <a:ext cx="3166905" cy="1468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F66F949C-7023-8B37-F6D2-3EE2E969DC01}"/>
              </a:ext>
            </a:extLst>
          </p:cNvPr>
          <p:cNvSpPr txBox="1"/>
          <p:nvPr/>
        </p:nvSpPr>
        <p:spPr>
          <a:xfrm>
            <a:off x="8144303" y="2555469"/>
            <a:ext cx="575799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>
                <a:solidFill>
                  <a:schemeClr val="bg1"/>
                </a:solidFill>
                <a:latin typeface="+mj-lt"/>
              </a:rPr>
              <a:t>03</a:t>
            </a:r>
            <a:endParaRPr lang="pt-BR" sz="3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C1CBBF8F-DEA4-B32B-67F0-3602E380ED1F}"/>
              </a:ext>
            </a:extLst>
          </p:cNvPr>
          <p:cNvSpPr txBox="1"/>
          <p:nvPr/>
        </p:nvSpPr>
        <p:spPr>
          <a:xfrm>
            <a:off x="8560322" y="2570858"/>
            <a:ext cx="297267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+mj-lt"/>
              </a:rPr>
              <a:t>GESTÃO DE TEMPO</a:t>
            </a:r>
            <a:endParaRPr lang="pt-BR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3E19D301-8509-9B8D-DDD9-4E84EF32F972}"/>
              </a:ext>
            </a:extLst>
          </p:cNvPr>
          <p:cNvSpPr txBox="1"/>
          <p:nvPr/>
        </p:nvSpPr>
        <p:spPr>
          <a:xfrm>
            <a:off x="8173285" y="3330690"/>
            <a:ext cx="327993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j-lt"/>
              </a:rPr>
              <a:t>Precisão na realização de tarefas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j-lt"/>
              </a:rPr>
              <a:t>em grande escala e/ou tarefas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+mj-lt"/>
              </a:rPr>
              <a:t>repetitivas com agilidade.</a:t>
            </a:r>
            <a:endParaRPr lang="pt-BR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8D0A05E6-D72D-F60D-4EE1-3190CA0276A8}"/>
              </a:ext>
            </a:extLst>
          </p:cNvPr>
          <p:cNvSpPr/>
          <p:nvPr/>
        </p:nvSpPr>
        <p:spPr>
          <a:xfrm>
            <a:off x="497468" y="5120001"/>
            <a:ext cx="88927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Tudo isso e muito mais, </a:t>
            </a:r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potencializando resultados! </a:t>
            </a:r>
          </a:p>
        </p:txBody>
      </p:sp>
      <p:grpSp>
        <p:nvGrpSpPr>
          <p:cNvPr id="39" name="Agrupar 40">
            <a:extLst>
              <a:ext uri="{FF2B5EF4-FFF2-40B4-BE49-F238E27FC236}">
                <a16:creationId xmlns:a16="http://schemas.microsoft.com/office/drawing/2014/main" id="{FAF8C65E-598F-152E-FBFD-9095D4377341}"/>
              </a:ext>
            </a:extLst>
          </p:cNvPr>
          <p:cNvGrpSpPr/>
          <p:nvPr/>
        </p:nvGrpSpPr>
        <p:grpSpPr>
          <a:xfrm>
            <a:off x="11383389" y="0"/>
            <a:ext cx="1066800" cy="1085850"/>
            <a:chOff x="3333750" y="2419350"/>
            <a:chExt cx="1972916" cy="201549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0" name="Forma Livre: Forma 65">
              <a:extLst>
                <a:ext uri="{FF2B5EF4-FFF2-40B4-BE49-F238E27FC236}">
                  <a16:creationId xmlns:a16="http://schemas.microsoft.com/office/drawing/2014/main" id="{90D137A9-ABB2-A471-428B-099952FC0E9F}"/>
                </a:ext>
              </a:extLst>
            </p:cNvPr>
            <p:cNvSpPr/>
            <p:nvPr/>
          </p:nvSpPr>
          <p:spPr>
            <a:xfrm>
              <a:off x="3712844" y="2475566"/>
              <a:ext cx="1593822" cy="1722101"/>
            </a:xfrm>
            <a:custGeom>
              <a:avLst/>
              <a:gdLst>
                <a:gd name="connsiteX0" fmla="*/ 1571625 w 1593822"/>
                <a:gd name="connsiteY0" fmla="*/ 1329671 h 1722101"/>
                <a:gd name="connsiteX1" fmla="*/ 1568768 w 1593822"/>
                <a:gd name="connsiteY1" fmla="*/ 1312526 h 1722101"/>
                <a:gd name="connsiteX2" fmla="*/ 1562100 w 1593822"/>
                <a:gd name="connsiteY2" fmla="*/ 1201084 h 1722101"/>
                <a:gd name="connsiteX3" fmla="*/ 1556385 w 1593822"/>
                <a:gd name="connsiteY3" fmla="*/ 1191559 h 1722101"/>
                <a:gd name="connsiteX4" fmla="*/ 1560195 w 1593822"/>
                <a:gd name="connsiteY4" fmla="*/ 1183939 h 1722101"/>
                <a:gd name="connsiteX5" fmla="*/ 1551623 w 1593822"/>
                <a:gd name="connsiteY5" fmla="*/ 1097261 h 1722101"/>
                <a:gd name="connsiteX6" fmla="*/ 1561148 w 1593822"/>
                <a:gd name="connsiteY6" fmla="*/ 997249 h 1722101"/>
                <a:gd name="connsiteX7" fmla="*/ 1559243 w 1593822"/>
                <a:gd name="connsiteY7" fmla="*/ 834371 h 1722101"/>
                <a:gd name="connsiteX8" fmla="*/ 1354455 w 1593822"/>
                <a:gd name="connsiteY8" fmla="*/ 568624 h 1722101"/>
                <a:gd name="connsiteX9" fmla="*/ 1158240 w 1593822"/>
                <a:gd name="connsiteY9" fmla="*/ 146666 h 1722101"/>
                <a:gd name="connsiteX10" fmla="*/ 1157288 w 1593822"/>
                <a:gd name="connsiteY10" fmla="*/ 145714 h 1722101"/>
                <a:gd name="connsiteX11" fmla="*/ 1140143 w 1593822"/>
                <a:gd name="connsiteY11" fmla="*/ 132379 h 1722101"/>
                <a:gd name="connsiteX12" fmla="*/ 878205 w 1593822"/>
                <a:gd name="connsiteY12" fmla="*/ 19031 h 1722101"/>
                <a:gd name="connsiteX13" fmla="*/ 874395 w 1593822"/>
                <a:gd name="connsiteY13" fmla="*/ 18079 h 1722101"/>
                <a:gd name="connsiteX14" fmla="*/ 54293 w 1593822"/>
                <a:gd name="connsiteY14" fmla="*/ 223819 h 1722101"/>
                <a:gd name="connsiteX15" fmla="*/ 0 w 1593822"/>
                <a:gd name="connsiteY15" fmla="*/ 291446 h 1722101"/>
                <a:gd name="connsiteX16" fmla="*/ 0 w 1593822"/>
                <a:gd name="connsiteY16" fmla="*/ 291446 h 1722101"/>
                <a:gd name="connsiteX17" fmla="*/ 0 w 1593822"/>
                <a:gd name="connsiteY17" fmla="*/ 292399 h 1722101"/>
                <a:gd name="connsiteX18" fmla="*/ 0 w 1593822"/>
                <a:gd name="connsiteY18" fmla="*/ 293351 h 1722101"/>
                <a:gd name="connsiteX19" fmla="*/ 0 w 1593822"/>
                <a:gd name="connsiteY19" fmla="*/ 293351 h 1722101"/>
                <a:gd name="connsiteX20" fmla="*/ 0 w 1593822"/>
                <a:gd name="connsiteY20" fmla="*/ 293351 h 1722101"/>
                <a:gd name="connsiteX21" fmla="*/ 0 w 1593822"/>
                <a:gd name="connsiteY21" fmla="*/ 294304 h 1722101"/>
                <a:gd name="connsiteX22" fmla="*/ 0 w 1593822"/>
                <a:gd name="connsiteY22" fmla="*/ 295256 h 1722101"/>
                <a:gd name="connsiteX23" fmla="*/ 0 w 1593822"/>
                <a:gd name="connsiteY23" fmla="*/ 295256 h 1722101"/>
                <a:gd name="connsiteX24" fmla="*/ 0 w 1593822"/>
                <a:gd name="connsiteY24" fmla="*/ 295256 h 1722101"/>
                <a:gd name="connsiteX25" fmla="*/ 0 w 1593822"/>
                <a:gd name="connsiteY25" fmla="*/ 296209 h 1722101"/>
                <a:gd name="connsiteX26" fmla="*/ 0 w 1593822"/>
                <a:gd name="connsiteY26" fmla="*/ 297161 h 1722101"/>
                <a:gd name="connsiteX27" fmla="*/ 953 w 1593822"/>
                <a:gd name="connsiteY27" fmla="*/ 298114 h 1722101"/>
                <a:gd name="connsiteX28" fmla="*/ 1905 w 1593822"/>
                <a:gd name="connsiteY28" fmla="*/ 298114 h 1722101"/>
                <a:gd name="connsiteX29" fmla="*/ 2857 w 1593822"/>
                <a:gd name="connsiteY29" fmla="*/ 298114 h 1722101"/>
                <a:gd name="connsiteX30" fmla="*/ 3810 w 1593822"/>
                <a:gd name="connsiteY30" fmla="*/ 298114 h 1722101"/>
                <a:gd name="connsiteX31" fmla="*/ 3810 w 1593822"/>
                <a:gd name="connsiteY31" fmla="*/ 298114 h 1722101"/>
                <a:gd name="connsiteX32" fmla="*/ 3810 w 1593822"/>
                <a:gd name="connsiteY32" fmla="*/ 298114 h 1722101"/>
                <a:gd name="connsiteX33" fmla="*/ 442913 w 1593822"/>
                <a:gd name="connsiteY33" fmla="*/ 360979 h 1722101"/>
                <a:gd name="connsiteX34" fmla="*/ 561975 w 1593822"/>
                <a:gd name="connsiteY34" fmla="*/ 400031 h 1722101"/>
                <a:gd name="connsiteX35" fmla="*/ 140018 w 1593822"/>
                <a:gd name="connsiteY35" fmla="*/ 932479 h 1722101"/>
                <a:gd name="connsiteX36" fmla="*/ 140018 w 1593822"/>
                <a:gd name="connsiteY36" fmla="*/ 932479 h 1722101"/>
                <a:gd name="connsiteX37" fmla="*/ 140018 w 1593822"/>
                <a:gd name="connsiteY37" fmla="*/ 933431 h 1722101"/>
                <a:gd name="connsiteX38" fmla="*/ 140018 w 1593822"/>
                <a:gd name="connsiteY38" fmla="*/ 934384 h 1722101"/>
                <a:gd name="connsiteX39" fmla="*/ 140018 w 1593822"/>
                <a:gd name="connsiteY39" fmla="*/ 935336 h 1722101"/>
                <a:gd name="connsiteX40" fmla="*/ 140018 w 1593822"/>
                <a:gd name="connsiteY40" fmla="*/ 936289 h 1722101"/>
                <a:gd name="connsiteX41" fmla="*/ 140018 w 1593822"/>
                <a:gd name="connsiteY41" fmla="*/ 936289 h 1722101"/>
                <a:gd name="connsiteX42" fmla="*/ 487680 w 1593822"/>
                <a:gd name="connsiteY42" fmla="*/ 1369676 h 1722101"/>
                <a:gd name="connsiteX43" fmla="*/ 489585 w 1593822"/>
                <a:gd name="connsiteY43" fmla="*/ 1371581 h 1722101"/>
                <a:gd name="connsiteX44" fmla="*/ 489585 w 1593822"/>
                <a:gd name="connsiteY44" fmla="*/ 1371581 h 1722101"/>
                <a:gd name="connsiteX45" fmla="*/ 491490 w 1593822"/>
                <a:gd name="connsiteY45" fmla="*/ 1372534 h 1722101"/>
                <a:gd name="connsiteX46" fmla="*/ 936308 w 1593822"/>
                <a:gd name="connsiteY46" fmla="*/ 1642091 h 1722101"/>
                <a:gd name="connsiteX47" fmla="*/ 1346835 w 1593822"/>
                <a:gd name="connsiteY47" fmla="*/ 1722101 h 1722101"/>
                <a:gd name="connsiteX48" fmla="*/ 1369695 w 1593822"/>
                <a:gd name="connsiteY48" fmla="*/ 1721149 h 1722101"/>
                <a:gd name="connsiteX49" fmla="*/ 1369695 w 1593822"/>
                <a:gd name="connsiteY49" fmla="*/ 1721149 h 1722101"/>
                <a:gd name="connsiteX50" fmla="*/ 1369695 w 1593822"/>
                <a:gd name="connsiteY50" fmla="*/ 1721149 h 1722101"/>
                <a:gd name="connsiteX51" fmla="*/ 1369695 w 1593822"/>
                <a:gd name="connsiteY51" fmla="*/ 1721149 h 1722101"/>
                <a:gd name="connsiteX52" fmla="*/ 1370648 w 1593822"/>
                <a:gd name="connsiteY52" fmla="*/ 1721149 h 1722101"/>
                <a:gd name="connsiteX53" fmla="*/ 1563053 w 1593822"/>
                <a:gd name="connsiteY53" fmla="*/ 1593514 h 1722101"/>
                <a:gd name="connsiteX54" fmla="*/ 1571625 w 1593822"/>
                <a:gd name="connsiteY54" fmla="*/ 1329671 h 1722101"/>
                <a:gd name="connsiteX55" fmla="*/ 1270635 w 1593822"/>
                <a:gd name="connsiteY55" fmla="*/ 1082021 h 1722101"/>
                <a:gd name="connsiteX56" fmla="*/ 1170623 w 1593822"/>
                <a:gd name="connsiteY56" fmla="*/ 873424 h 1722101"/>
                <a:gd name="connsiteX57" fmla="*/ 1170623 w 1593822"/>
                <a:gd name="connsiteY57" fmla="*/ 872471 h 1722101"/>
                <a:gd name="connsiteX58" fmla="*/ 1346835 w 1593822"/>
                <a:gd name="connsiteY58" fmla="*/ 588626 h 1722101"/>
                <a:gd name="connsiteX59" fmla="*/ 1270635 w 1593822"/>
                <a:gd name="connsiteY59" fmla="*/ 1082021 h 1722101"/>
                <a:gd name="connsiteX60" fmla="*/ 1032510 w 1593822"/>
                <a:gd name="connsiteY60" fmla="*/ 347644 h 1722101"/>
                <a:gd name="connsiteX61" fmla="*/ 1344930 w 1593822"/>
                <a:gd name="connsiteY61" fmla="*/ 570529 h 1722101"/>
                <a:gd name="connsiteX62" fmla="*/ 1164908 w 1593822"/>
                <a:gd name="connsiteY62" fmla="*/ 864851 h 1722101"/>
                <a:gd name="connsiteX63" fmla="*/ 581978 w 1593822"/>
                <a:gd name="connsiteY63" fmla="*/ 398126 h 1722101"/>
                <a:gd name="connsiteX64" fmla="*/ 761048 w 1593822"/>
                <a:gd name="connsiteY64" fmla="*/ 288589 h 1722101"/>
                <a:gd name="connsiteX65" fmla="*/ 798195 w 1593822"/>
                <a:gd name="connsiteY65" fmla="*/ 270491 h 1722101"/>
                <a:gd name="connsiteX66" fmla="*/ 1032510 w 1593822"/>
                <a:gd name="connsiteY66" fmla="*/ 347644 h 1722101"/>
                <a:gd name="connsiteX67" fmla="*/ 811530 w 1593822"/>
                <a:gd name="connsiteY67" fmla="*/ 263824 h 1722101"/>
                <a:gd name="connsiteX68" fmla="*/ 1060133 w 1593822"/>
                <a:gd name="connsiteY68" fmla="*/ 174289 h 1722101"/>
                <a:gd name="connsiteX69" fmla="*/ 1332548 w 1593822"/>
                <a:gd name="connsiteY69" fmla="*/ 542906 h 1722101"/>
                <a:gd name="connsiteX70" fmla="*/ 1036320 w 1593822"/>
                <a:gd name="connsiteY70" fmla="*/ 339071 h 1722101"/>
                <a:gd name="connsiteX71" fmla="*/ 811530 w 1593822"/>
                <a:gd name="connsiteY71" fmla="*/ 263824 h 1722101"/>
                <a:gd name="connsiteX72" fmla="*/ 1163955 w 1593822"/>
                <a:gd name="connsiteY72" fmla="*/ 881044 h 1722101"/>
                <a:gd name="connsiteX73" fmla="*/ 1265873 w 1593822"/>
                <a:gd name="connsiteY73" fmla="*/ 1097261 h 1722101"/>
                <a:gd name="connsiteX74" fmla="*/ 1185863 w 1593822"/>
                <a:gd name="connsiteY74" fmla="*/ 1327766 h 1722101"/>
                <a:gd name="connsiteX75" fmla="*/ 530543 w 1593822"/>
                <a:gd name="connsiteY75" fmla="*/ 1361104 h 1722101"/>
                <a:gd name="connsiteX76" fmla="*/ 1163955 w 1593822"/>
                <a:gd name="connsiteY76" fmla="*/ 881044 h 1722101"/>
                <a:gd name="connsiteX77" fmla="*/ 1271588 w 1593822"/>
                <a:gd name="connsiteY77" fmla="*/ 1112501 h 1722101"/>
                <a:gd name="connsiteX78" fmla="*/ 1327785 w 1593822"/>
                <a:gd name="connsiteY78" fmla="*/ 1320146 h 1722101"/>
                <a:gd name="connsiteX79" fmla="*/ 1196340 w 1593822"/>
                <a:gd name="connsiteY79" fmla="*/ 1327766 h 1722101"/>
                <a:gd name="connsiteX80" fmla="*/ 1271588 w 1593822"/>
                <a:gd name="connsiteY80" fmla="*/ 1112501 h 1722101"/>
                <a:gd name="connsiteX81" fmla="*/ 1329690 w 1593822"/>
                <a:gd name="connsiteY81" fmla="*/ 1329671 h 1722101"/>
                <a:gd name="connsiteX82" fmla="*/ 1352550 w 1593822"/>
                <a:gd name="connsiteY82" fmla="*/ 1477309 h 1722101"/>
                <a:gd name="connsiteX83" fmla="*/ 1040130 w 1593822"/>
                <a:gd name="connsiteY83" fmla="*/ 1659236 h 1722101"/>
                <a:gd name="connsiteX84" fmla="*/ 1191578 w 1593822"/>
                <a:gd name="connsiteY84" fmla="*/ 1338244 h 1722101"/>
                <a:gd name="connsiteX85" fmla="*/ 1329690 w 1593822"/>
                <a:gd name="connsiteY85" fmla="*/ 1329671 h 1722101"/>
                <a:gd name="connsiteX86" fmla="*/ 1339215 w 1593822"/>
                <a:gd name="connsiteY86" fmla="*/ 1328719 h 1722101"/>
                <a:gd name="connsiteX87" fmla="*/ 1551623 w 1593822"/>
                <a:gd name="connsiteY87" fmla="*/ 1314431 h 1722101"/>
                <a:gd name="connsiteX88" fmla="*/ 1362075 w 1593822"/>
                <a:gd name="connsiteY88" fmla="*/ 1470641 h 1722101"/>
                <a:gd name="connsiteX89" fmla="*/ 1339215 w 1593822"/>
                <a:gd name="connsiteY89" fmla="*/ 1328719 h 1722101"/>
                <a:gd name="connsiteX90" fmla="*/ 1554480 w 1593822"/>
                <a:gd name="connsiteY90" fmla="*/ 989629 h 1722101"/>
                <a:gd name="connsiteX91" fmla="*/ 1544955 w 1593822"/>
                <a:gd name="connsiteY91" fmla="*/ 1101071 h 1722101"/>
                <a:gd name="connsiteX92" fmla="*/ 1545908 w 1593822"/>
                <a:gd name="connsiteY92" fmla="*/ 1102024 h 1722101"/>
                <a:gd name="connsiteX93" fmla="*/ 1554480 w 1593822"/>
                <a:gd name="connsiteY93" fmla="*/ 1175366 h 1722101"/>
                <a:gd name="connsiteX94" fmla="*/ 1547813 w 1593822"/>
                <a:gd name="connsiteY94" fmla="*/ 1189654 h 1722101"/>
                <a:gd name="connsiteX95" fmla="*/ 1556385 w 1593822"/>
                <a:gd name="connsiteY95" fmla="*/ 1205846 h 1722101"/>
                <a:gd name="connsiteX96" fmla="*/ 1563053 w 1593822"/>
                <a:gd name="connsiteY96" fmla="*/ 1303001 h 1722101"/>
                <a:gd name="connsiteX97" fmla="*/ 1338263 w 1593822"/>
                <a:gd name="connsiteY97" fmla="*/ 1318241 h 1722101"/>
                <a:gd name="connsiteX98" fmla="*/ 1277303 w 1593822"/>
                <a:gd name="connsiteY98" fmla="*/ 1096309 h 1722101"/>
                <a:gd name="connsiteX99" fmla="*/ 1357313 w 1593822"/>
                <a:gd name="connsiteY99" fmla="*/ 581006 h 1722101"/>
                <a:gd name="connsiteX100" fmla="*/ 1552575 w 1593822"/>
                <a:gd name="connsiteY100" fmla="*/ 837229 h 1722101"/>
                <a:gd name="connsiteX101" fmla="*/ 1554480 w 1593822"/>
                <a:gd name="connsiteY101" fmla="*/ 989629 h 1722101"/>
                <a:gd name="connsiteX102" fmla="*/ 1343025 w 1593822"/>
                <a:gd name="connsiteY102" fmla="*/ 541001 h 1722101"/>
                <a:gd name="connsiteX103" fmla="*/ 1071563 w 1593822"/>
                <a:gd name="connsiteY103" fmla="*/ 170479 h 1722101"/>
                <a:gd name="connsiteX104" fmla="*/ 1151573 w 1593822"/>
                <a:gd name="connsiteY104" fmla="*/ 153334 h 1722101"/>
                <a:gd name="connsiteX105" fmla="*/ 1343025 w 1593822"/>
                <a:gd name="connsiteY105" fmla="*/ 541001 h 1722101"/>
                <a:gd name="connsiteX106" fmla="*/ 1142048 w 1593822"/>
                <a:gd name="connsiteY106" fmla="*/ 145714 h 1722101"/>
                <a:gd name="connsiteX107" fmla="*/ 1062990 w 1593822"/>
                <a:gd name="connsiteY107" fmla="*/ 162859 h 1722101"/>
                <a:gd name="connsiteX108" fmla="*/ 899160 w 1593822"/>
                <a:gd name="connsiteY108" fmla="*/ 32366 h 1722101"/>
                <a:gd name="connsiteX109" fmla="*/ 1142048 w 1593822"/>
                <a:gd name="connsiteY109" fmla="*/ 145714 h 1722101"/>
                <a:gd name="connsiteX110" fmla="*/ 60007 w 1593822"/>
                <a:gd name="connsiteY110" fmla="*/ 232391 h 1722101"/>
                <a:gd name="connsiteX111" fmla="*/ 872490 w 1593822"/>
                <a:gd name="connsiteY111" fmla="*/ 25699 h 1722101"/>
                <a:gd name="connsiteX112" fmla="*/ 1052513 w 1593822"/>
                <a:gd name="connsiteY112" fmla="*/ 165716 h 1722101"/>
                <a:gd name="connsiteX113" fmla="*/ 796290 w 1593822"/>
                <a:gd name="connsiteY113" fmla="*/ 260014 h 1722101"/>
                <a:gd name="connsiteX114" fmla="*/ 13335 w 1593822"/>
                <a:gd name="connsiteY114" fmla="*/ 286684 h 1722101"/>
                <a:gd name="connsiteX115" fmla="*/ 60007 w 1593822"/>
                <a:gd name="connsiteY115" fmla="*/ 232391 h 1722101"/>
                <a:gd name="connsiteX116" fmla="*/ 445770 w 1593822"/>
                <a:gd name="connsiteY116" fmla="*/ 351454 h 1722101"/>
                <a:gd name="connsiteX117" fmla="*/ 43815 w 1593822"/>
                <a:gd name="connsiteY117" fmla="*/ 288589 h 1722101"/>
                <a:gd name="connsiteX118" fmla="*/ 782003 w 1593822"/>
                <a:gd name="connsiteY118" fmla="*/ 266681 h 1722101"/>
                <a:gd name="connsiteX119" fmla="*/ 756285 w 1593822"/>
                <a:gd name="connsiteY119" fmla="*/ 279064 h 1722101"/>
                <a:gd name="connsiteX120" fmla="*/ 570548 w 1593822"/>
                <a:gd name="connsiteY120" fmla="*/ 392411 h 1722101"/>
                <a:gd name="connsiteX121" fmla="*/ 445770 w 1593822"/>
                <a:gd name="connsiteY121" fmla="*/ 351454 h 1722101"/>
                <a:gd name="connsiteX122" fmla="*/ 150495 w 1593822"/>
                <a:gd name="connsiteY122" fmla="*/ 933431 h 1722101"/>
                <a:gd name="connsiteX123" fmla="*/ 573405 w 1593822"/>
                <a:gd name="connsiteY123" fmla="*/ 403841 h 1722101"/>
                <a:gd name="connsiteX124" fmla="*/ 1159193 w 1593822"/>
                <a:gd name="connsiteY124" fmla="*/ 872471 h 1722101"/>
                <a:gd name="connsiteX125" fmla="*/ 495300 w 1593822"/>
                <a:gd name="connsiteY125" fmla="*/ 1362056 h 1722101"/>
                <a:gd name="connsiteX126" fmla="*/ 150495 w 1593822"/>
                <a:gd name="connsiteY126" fmla="*/ 933431 h 1722101"/>
                <a:gd name="connsiteX127" fmla="*/ 506730 w 1593822"/>
                <a:gd name="connsiteY127" fmla="*/ 1372534 h 1722101"/>
                <a:gd name="connsiteX128" fmla="*/ 1182053 w 1593822"/>
                <a:gd name="connsiteY128" fmla="*/ 1338244 h 1722101"/>
                <a:gd name="connsiteX129" fmla="*/ 1027748 w 1593822"/>
                <a:gd name="connsiteY129" fmla="*/ 1662094 h 1722101"/>
                <a:gd name="connsiteX130" fmla="*/ 940118 w 1593822"/>
                <a:gd name="connsiteY130" fmla="*/ 1632566 h 1722101"/>
                <a:gd name="connsiteX131" fmla="*/ 506730 w 1593822"/>
                <a:gd name="connsiteY131" fmla="*/ 1372534 h 1722101"/>
                <a:gd name="connsiteX132" fmla="*/ 1045845 w 1593822"/>
                <a:gd name="connsiteY132" fmla="*/ 1666856 h 1722101"/>
                <a:gd name="connsiteX133" fmla="*/ 1354455 w 1593822"/>
                <a:gd name="connsiteY133" fmla="*/ 1487786 h 1722101"/>
                <a:gd name="connsiteX134" fmla="*/ 1366838 w 1593822"/>
                <a:gd name="connsiteY134" fmla="*/ 1711624 h 1722101"/>
                <a:gd name="connsiteX135" fmla="*/ 1045845 w 1593822"/>
                <a:gd name="connsiteY135" fmla="*/ 1666856 h 1722101"/>
                <a:gd name="connsiteX136" fmla="*/ 1556385 w 1593822"/>
                <a:gd name="connsiteY136" fmla="*/ 1588751 h 1722101"/>
                <a:gd name="connsiteX137" fmla="*/ 1375410 w 1593822"/>
                <a:gd name="connsiteY137" fmla="*/ 1710671 h 1722101"/>
                <a:gd name="connsiteX138" fmla="*/ 1363028 w 1593822"/>
                <a:gd name="connsiteY138" fmla="*/ 1482071 h 1722101"/>
                <a:gd name="connsiteX139" fmla="*/ 1558290 w 1593822"/>
                <a:gd name="connsiteY139" fmla="*/ 1322051 h 1722101"/>
                <a:gd name="connsiteX140" fmla="*/ 1562100 w 1593822"/>
                <a:gd name="connsiteY140" fmla="*/ 1333481 h 1722101"/>
                <a:gd name="connsiteX141" fmla="*/ 1556385 w 1593822"/>
                <a:gd name="connsiteY141" fmla="*/ 1588751 h 172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1593822" h="1722101">
                  <a:moveTo>
                    <a:pt x="1571625" y="1329671"/>
                  </a:moveTo>
                  <a:cubicBezTo>
                    <a:pt x="1564958" y="1316336"/>
                    <a:pt x="1568768" y="1312526"/>
                    <a:pt x="1568768" y="1312526"/>
                  </a:cubicBezTo>
                  <a:cubicBezTo>
                    <a:pt x="1614488" y="1255376"/>
                    <a:pt x="1563053" y="1201084"/>
                    <a:pt x="1562100" y="1201084"/>
                  </a:cubicBezTo>
                  <a:cubicBezTo>
                    <a:pt x="1558290" y="1198226"/>
                    <a:pt x="1556385" y="1194416"/>
                    <a:pt x="1556385" y="1191559"/>
                  </a:cubicBezTo>
                  <a:cubicBezTo>
                    <a:pt x="1556385" y="1187749"/>
                    <a:pt x="1559243" y="1183939"/>
                    <a:pt x="1560195" y="1183939"/>
                  </a:cubicBezTo>
                  <a:cubicBezTo>
                    <a:pt x="1595438" y="1142981"/>
                    <a:pt x="1556385" y="1102024"/>
                    <a:pt x="1551623" y="1097261"/>
                  </a:cubicBezTo>
                  <a:cubicBezTo>
                    <a:pt x="1518285" y="1046779"/>
                    <a:pt x="1559243" y="999154"/>
                    <a:pt x="1561148" y="997249"/>
                  </a:cubicBezTo>
                  <a:cubicBezTo>
                    <a:pt x="1614488" y="930574"/>
                    <a:pt x="1562100" y="838181"/>
                    <a:pt x="1559243" y="834371"/>
                  </a:cubicBezTo>
                  <a:cubicBezTo>
                    <a:pt x="1465898" y="680066"/>
                    <a:pt x="1366838" y="580054"/>
                    <a:pt x="1354455" y="568624"/>
                  </a:cubicBezTo>
                  <a:cubicBezTo>
                    <a:pt x="1339215" y="384791"/>
                    <a:pt x="1272540" y="242869"/>
                    <a:pt x="1158240" y="146666"/>
                  </a:cubicBezTo>
                  <a:cubicBezTo>
                    <a:pt x="1158240" y="146666"/>
                    <a:pt x="1157288" y="145714"/>
                    <a:pt x="1157288" y="145714"/>
                  </a:cubicBezTo>
                  <a:cubicBezTo>
                    <a:pt x="1151573" y="140951"/>
                    <a:pt x="1145858" y="136189"/>
                    <a:pt x="1140143" y="132379"/>
                  </a:cubicBezTo>
                  <a:cubicBezTo>
                    <a:pt x="1038225" y="54274"/>
                    <a:pt x="930593" y="30461"/>
                    <a:pt x="878205" y="19031"/>
                  </a:cubicBezTo>
                  <a:lnTo>
                    <a:pt x="874395" y="18079"/>
                  </a:lnTo>
                  <a:cubicBezTo>
                    <a:pt x="508635" y="-63836"/>
                    <a:pt x="154305" y="155239"/>
                    <a:pt x="54293" y="223819"/>
                  </a:cubicBezTo>
                  <a:cubicBezTo>
                    <a:pt x="25718" y="243821"/>
                    <a:pt x="4763" y="280016"/>
                    <a:pt x="0" y="291446"/>
                  </a:cubicBezTo>
                  <a:cubicBezTo>
                    <a:pt x="0" y="291446"/>
                    <a:pt x="0" y="291446"/>
                    <a:pt x="0" y="291446"/>
                  </a:cubicBezTo>
                  <a:cubicBezTo>
                    <a:pt x="0" y="291446"/>
                    <a:pt x="0" y="291446"/>
                    <a:pt x="0" y="292399"/>
                  </a:cubicBezTo>
                  <a:cubicBezTo>
                    <a:pt x="0" y="292399"/>
                    <a:pt x="0" y="293351"/>
                    <a:pt x="0" y="293351"/>
                  </a:cubicBezTo>
                  <a:cubicBezTo>
                    <a:pt x="0" y="293351"/>
                    <a:pt x="0" y="293351"/>
                    <a:pt x="0" y="293351"/>
                  </a:cubicBezTo>
                  <a:cubicBezTo>
                    <a:pt x="0" y="293351"/>
                    <a:pt x="0" y="293351"/>
                    <a:pt x="0" y="293351"/>
                  </a:cubicBezTo>
                  <a:cubicBezTo>
                    <a:pt x="0" y="293351"/>
                    <a:pt x="0" y="293351"/>
                    <a:pt x="0" y="294304"/>
                  </a:cubicBezTo>
                  <a:cubicBezTo>
                    <a:pt x="0" y="294304"/>
                    <a:pt x="0" y="294304"/>
                    <a:pt x="0" y="295256"/>
                  </a:cubicBezTo>
                  <a:cubicBezTo>
                    <a:pt x="0" y="295256"/>
                    <a:pt x="0" y="295256"/>
                    <a:pt x="0" y="295256"/>
                  </a:cubicBezTo>
                  <a:cubicBezTo>
                    <a:pt x="0" y="295256"/>
                    <a:pt x="0" y="295256"/>
                    <a:pt x="0" y="295256"/>
                  </a:cubicBezTo>
                  <a:cubicBezTo>
                    <a:pt x="0" y="295256"/>
                    <a:pt x="0" y="295256"/>
                    <a:pt x="0" y="296209"/>
                  </a:cubicBezTo>
                  <a:cubicBezTo>
                    <a:pt x="0" y="296209"/>
                    <a:pt x="0" y="296209"/>
                    <a:pt x="0" y="297161"/>
                  </a:cubicBezTo>
                  <a:cubicBezTo>
                    <a:pt x="0" y="297161"/>
                    <a:pt x="953" y="298114"/>
                    <a:pt x="953" y="298114"/>
                  </a:cubicBezTo>
                  <a:cubicBezTo>
                    <a:pt x="953" y="298114"/>
                    <a:pt x="953" y="298114"/>
                    <a:pt x="1905" y="298114"/>
                  </a:cubicBezTo>
                  <a:cubicBezTo>
                    <a:pt x="1905" y="298114"/>
                    <a:pt x="2857" y="298114"/>
                    <a:pt x="2857" y="298114"/>
                  </a:cubicBezTo>
                  <a:cubicBezTo>
                    <a:pt x="2857" y="298114"/>
                    <a:pt x="3810" y="298114"/>
                    <a:pt x="3810" y="298114"/>
                  </a:cubicBezTo>
                  <a:cubicBezTo>
                    <a:pt x="3810" y="298114"/>
                    <a:pt x="3810" y="298114"/>
                    <a:pt x="3810" y="298114"/>
                  </a:cubicBezTo>
                  <a:cubicBezTo>
                    <a:pt x="3810" y="298114"/>
                    <a:pt x="3810" y="298114"/>
                    <a:pt x="3810" y="298114"/>
                  </a:cubicBezTo>
                  <a:cubicBezTo>
                    <a:pt x="5715" y="298114"/>
                    <a:pt x="202883" y="292399"/>
                    <a:pt x="442913" y="360979"/>
                  </a:cubicBezTo>
                  <a:cubicBezTo>
                    <a:pt x="480060" y="371456"/>
                    <a:pt x="520065" y="384791"/>
                    <a:pt x="561975" y="400031"/>
                  </a:cubicBezTo>
                  <a:cubicBezTo>
                    <a:pt x="406718" y="514331"/>
                    <a:pt x="244793" y="684829"/>
                    <a:pt x="140018" y="932479"/>
                  </a:cubicBezTo>
                  <a:cubicBezTo>
                    <a:pt x="140018" y="932479"/>
                    <a:pt x="140018" y="932479"/>
                    <a:pt x="140018" y="932479"/>
                  </a:cubicBezTo>
                  <a:cubicBezTo>
                    <a:pt x="140018" y="932479"/>
                    <a:pt x="140018" y="933431"/>
                    <a:pt x="140018" y="933431"/>
                  </a:cubicBezTo>
                  <a:cubicBezTo>
                    <a:pt x="140018" y="933431"/>
                    <a:pt x="140018" y="934384"/>
                    <a:pt x="140018" y="934384"/>
                  </a:cubicBezTo>
                  <a:cubicBezTo>
                    <a:pt x="140018" y="934384"/>
                    <a:pt x="140018" y="935336"/>
                    <a:pt x="140018" y="935336"/>
                  </a:cubicBezTo>
                  <a:cubicBezTo>
                    <a:pt x="140018" y="935336"/>
                    <a:pt x="140018" y="936289"/>
                    <a:pt x="140018" y="936289"/>
                  </a:cubicBezTo>
                  <a:cubicBezTo>
                    <a:pt x="140018" y="936289"/>
                    <a:pt x="140018" y="936289"/>
                    <a:pt x="140018" y="936289"/>
                  </a:cubicBezTo>
                  <a:cubicBezTo>
                    <a:pt x="247650" y="1122026"/>
                    <a:pt x="367665" y="1262044"/>
                    <a:pt x="487680" y="1369676"/>
                  </a:cubicBezTo>
                  <a:cubicBezTo>
                    <a:pt x="487680" y="1370629"/>
                    <a:pt x="488633" y="1371581"/>
                    <a:pt x="489585" y="1371581"/>
                  </a:cubicBezTo>
                  <a:cubicBezTo>
                    <a:pt x="489585" y="1371581"/>
                    <a:pt x="489585" y="1371581"/>
                    <a:pt x="489585" y="1371581"/>
                  </a:cubicBezTo>
                  <a:cubicBezTo>
                    <a:pt x="489585" y="1371581"/>
                    <a:pt x="490538" y="1372534"/>
                    <a:pt x="491490" y="1372534"/>
                  </a:cubicBezTo>
                  <a:cubicBezTo>
                    <a:pt x="650558" y="1512551"/>
                    <a:pt x="808673" y="1594466"/>
                    <a:pt x="936308" y="1642091"/>
                  </a:cubicBezTo>
                  <a:cubicBezTo>
                    <a:pt x="1129665" y="1714481"/>
                    <a:pt x="1288733" y="1722101"/>
                    <a:pt x="1346835" y="1722101"/>
                  </a:cubicBezTo>
                  <a:cubicBezTo>
                    <a:pt x="1359218" y="1722101"/>
                    <a:pt x="1366838" y="1722101"/>
                    <a:pt x="1369695" y="1721149"/>
                  </a:cubicBezTo>
                  <a:cubicBezTo>
                    <a:pt x="1369695" y="1721149"/>
                    <a:pt x="1369695" y="1721149"/>
                    <a:pt x="1369695" y="1721149"/>
                  </a:cubicBezTo>
                  <a:cubicBezTo>
                    <a:pt x="1369695" y="1721149"/>
                    <a:pt x="1369695" y="1721149"/>
                    <a:pt x="1369695" y="1721149"/>
                  </a:cubicBezTo>
                  <a:cubicBezTo>
                    <a:pt x="1369695" y="1721149"/>
                    <a:pt x="1369695" y="1721149"/>
                    <a:pt x="1369695" y="1721149"/>
                  </a:cubicBezTo>
                  <a:cubicBezTo>
                    <a:pt x="1369695" y="1721149"/>
                    <a:pt x="1370648" y="1721149"/>
                    <a:pt x="1370648" y="1721149"/>
                  </a:cubicBezTo>
                  <a:cubicBezTo>
                    <a:pt x="1463040" y="1701146"/>
                    <a:pt x="1528763" y="1658284"/>
                    <a:pt x="1563053" y="1593514"/>
                  </a:cubicBezTo>
                  <a:cubicBezTo>
                    <a:pt x="1626870" y="1478261"/>
                    <a:pt x="1571625" y="1331576"/>
                    <a:pt x="1571625" y="1329671"/>
                  </a:cubicBezTo>
                  <a:close/>
                  <a:moveTo>
                    <a:pt x="1270635" y="1082021"/>
                  </a:moveTo>
                  <a:cubicBezTo>
                    <a:pt x="1221105" y="946766"/>
                    <a:pt x="1171575" y="874376"/>
                    <a:pt x="1170623" y="873424"/>
                  </a:cubicBezTo>
                  <a:cubicBezTo>
                    <a:pt x="1170623" y="873424"/>
                    <a:pt x="1170623" y="873424"/>
                    <a:pt x="1170623" y="872471"/>
                  </a:cubicBezTo>
                  <a:cubicBezTo>
                    <a:pt x="1267778" y="742931"/>
                    <a:pt x="1326833" y="630536"/>
                    <a:pt x="1346835" y="588626"/>
                  </a:cubicBezTo>
                  <a:cubicBezTo>
                    <a:pt x="1348740" y="643871"/>
                    <a:pt x="1345883" y="820084"/>
                    <a:pt x="1270635" y="1082021"/>
                  </a:cubicBezTo>
                  <a:close/>
                  <a:moveTo>
                    <a:pt x="1032510" y="347644"/>
                  </a:moveTo>
                  <a:cubicBezTo>
                    <a:pt x="1231583" y="437179"/>
                    <a:pt x="1330643" y="553384"/>
                    <a:pt x="1344930" y="570529"/>
                  </a:cubicBezTo>
                  <a:cubicBezTo>
                    <a:pt x="1336358" y="590531"/>
                    <a:pt x="1276350" y="716261"/>
                    <a:pt x="1164908" y="864851"/>
                  </a:cubicBezTo>
                  <a:cubicBezTo>
                    <a:pt x="1007745" y="615296"/>
                    <a:pt x="780098" y="475279"/>
                    <a:pt x="581978" y="398126"/>
                  </a:cubicBezTo>
                  <a:cubicBezTo>
                    <a:pt x="644843" y="353359"/>
                    <a:pt x="705803" y="317164"/>
                    <a:pt x="761048" y="288589"/>
                  </a:cubicBezTo>
                  <a:cubicBezTo>
                    <a:pt x="773430" y="281921"/>
                    <a:pt x="785813" y="276206"/>
                    <a:pt x="798195" y="270491"/>
                  </a:cubicBezTo>
                  <a:cubicBezTo>
                    <a:pt x="890588" y="290494"/>
                    <a:pt x="969645" y="318116"/>
                    <a:pt x="1032510" y="347644"/>
                  </a:cubicBezTo>
                  <a:close/>
                  <a:moveTo>
                    <a:pt x="811530" y="263824"/>
                  </a:moveTo>
                  <a:cubicBezTo>
                    <a:pt x="909638" y="218104"/>
                    <a:pt x="998220" y="190481"/>
                    <a:pt x="1060133" y="174289"/>
                  </a:cubicBezTo>
                  <a:cubicBezTo>
                    <a:pt x="1151573" y="260966"/>
                    <a:pt x="1257300" y="383839"/>
                    <a:pt x="1332548" y="542906"/>
                  </a:cubicBezTo>
                  <a:cubicBezTo>
                    <a:pt x="1292543" y="500996"/>
                    <a:pt x="1196340" y="411461"/>
                    <a:pt x="1036320" y="339071"/>
                  </a:cubicBezTo>
                  <a:cubicBezTo>
                    <a:pt x="976313" y="310496"/>
                    <a:pt x="901065" y="283826"/>
                    <a:pt x="811530" y="263824"/>
                  </a:cubicBezTo>
                  <a:close/>
                  <a:moveTo>
                    <a:pt x="1163955" y="881044"/>
                  </a:moveTo>
                  <a:cubicBezTo>
                    <a:pt x="1172528" y="893426"/>
                    <a:pt x="1219200" y="967721"/>
                    <a:pt x="1265873" y="1097261"/>
                  </a:cubicBezTo>
                  <a:cubicBezTo>
                    <a:pt x="1244918" y="1168699"/>
                    <a:pt x="1218248" y="1245851"/>
                    <a:pt x="1185863" y="1327766"/>
                  </a:cubicBezTo>
                  <a:cubicBezTo>
                    <a:pt x="912495" y="1343006"/>
                    <a:pt x="629603" y="1356341"/>
                    <a:pt x="530543" y="1361104"/>
                  </a:cubicBezTo>
                  <a:cubicBezTo>
                    <a:pt x="817245" y="1266806"/>
                    <a:pt x="1027748" y="1059161"/>
                    <a:pt x="1163955" y="881044"/>
                  </a:cubicBezTo>
                  <a:close/>
                  <a:moveTo>
                    <a:pt x="1271588" y="1112501"/>
                  </a:moveTo>
                  <a:cubicBezTo>
                    <a:pt x="1291590" y="1171556"/>
                    <a:pt x="1311593" y="1240136"/>
                    <a:pt x="1327785" y="1320146"/>
                  </a:cubicBezTo>
                  <a:cubicBezTo>
                    <a:pt x="1284923" y="1323004"/>
                    <a:pt x="1240155" y="1324909"/>
                    <a:pt x="1196340" y="1327766"/>
                  </a:cubicBezTo>
                  <a:cubicBezTo>
                    <a:pt x="1226820" y="1251566"/>
                    <a:pt x="1251585" y="1179176"/>
                    <a:pt x="1271588" y="1112501"/>
                  </a:cubicBezTo>
                  <a:close/>
                  <a:moveTo>
                    <a:pt x="1329690" y="1329671"/>
                  </a:moveTo>
                  <a:cubicBezTo>
                    <a:pt x="1339215" y="1375391"/>
                    <a:pt x="1346835" y="1424921"/>
                    <a:pt x="1352550" y="1477309"/>
                  </a:cubicBezTo>
                  <a:cubicBezTo>
                    <a:pt x="1258253" y="1546841"/>
                    <a:pt x="1145858" y="1619231"/>
                    <a:pt x="1040130" y="1659236"/>
                  </a:cubicBezTo>
                  <a:cubicBezTo>
                    <a:pt x="1102043" y="1544936"/>
                    <a:pt x="1151573" y="1437304"/>
                    <a:pt x="1191578" y="1338244"/>
                  </a:cubicBezTo>
                  <a:cubicBezTo>
                    <a:pt x="1239203" y="1335386"/>
                    <a:pt x="1284923" y="1332529"/>
                    <a:pt x="1329690" y="1329671"/>
                  </a:cubicBezTo>
                  <a:close/>
                  <a:moveTo>
                    <a:pt x="1339215" y="1328719"/>
                  </a:moveTo>
                  <a:cubicBezTo>
                    <a:pt x="1415415" y="1323956"/>
                    <a:pt x="1487805" y="1319194"/>
                    <a:pt x="1551623" y="1314431"/>
                  </a:cubicBezTo>
                  <a:cubicBezTo>
                    <a:pt x="1525905" y="1337291"/>
                    <a:pt x="1453515" y="1401109"/>
                    <a:pt x="1362075" y="1470641"/>
                  </a:cubicBezTo>
                  <a:cubicBezTo>
                    <a:pt x="1355408" y="1420159"/>
                    <a:pt x="1347788" y="1373486"/>
                    <a:pt x="1339215" y="1328719"/>
                  </a:cubicBezTo>
                  <a:close/>
                  <a:moveTo>
                    <a:pt x="1554480" y="989629"/>
                  </a:moveTo>
                  <a:cubicBezTo>
                    <a:pt x="1554480" y="990581"/>
                    <a:pt x="1507808" y="1043921"/>
                    <a:pt x="1544955" y="1101071"/>
                  </a:cubicBezTo>
                  <a:cubicBezTo>
                    <a:pt x="1544955" y="1101071"/>
                    <a:pt x="1544955" y="1102024"/>
                    <a:pt x="1545908" y="1102024"/>
                  </a:cubicBezTo>
                  <a:cubicBezTo>
                    <a:pt x="1547813" y="1103929"/>
                    <a:pt x="1584960" y="1140124"/>
                    <a:pt x="1554480" y="1175366"/>
                  </a:cubicBezTo>
                  <a:cubicBezTo>
                    <a:pt x="1553528" y="1176319"/>
                    <a:pt x="1547813" y="1182034"/>
                    <a:pt x="1547813" y="1189654"/>
                  </a:cubicBezTo>
                  <a:cubicBezTo>
                    <a:pt x="1547813" y="1195369"/>
                    <a:pt x="1550670" y="1201084"/>
                    <a:pt x="1556385" y="1205846"/>
                  </a:cubicBezTo>
                  <a:cubicBezTo>
                    <a:pt x="1558290" y="1207751"/>
                    <a:pt x="1602105" y="1253471"/>
                    <a:pt x="1563053" y="1303001"/>
                  </a:cubicBezTo>
                  <a:cubicBezTo>
                    <a:pt x="1496378" y="1307764"/>
                    <a:pt x="1419225" y="1312526"/>
                    <a:pt x="1338263" y="1318241"/>
                  </a:cubicBezTo>
                  <a:cubicBezTo>
                    <a:pt x="1321118" y="1231564"/>
                    <a:pt x="1299210" y="1158221"/>
                    <a:pt x="1277303" y="1096309"/>
                  </a:cubicBezTo>
                  <a:cubicBezTo>
                    <a:pt x="1360170" y="815321"/>
                    <a:pt x="1359218" y="629584"/>
                    <a:pt x="1357313" y="581006"/>
                  </a:cubicBezTo>
                  <a:cubicBezTo>
                    <a:pt x="1384935" y="608629"/>
                    <a:pt x="1470660" y="701974"/>
                    <a:pt x="1552575" y="837229"/>
                  </a:cubicBezTo>
                  <a:cubicBezTo>
                    <a:pt x="1551623" y="839134"/>
                    <a:pt x="1604010" y="928669"/>
                    <a:pt x="1554480" y="989629"/>
                  </a:cubicBezTo>
                  <a:close/>
                  <a:moveTo>
                    <a:pt x="1343025" y="541001"/>
                  </a:moveTo>
                  <a:cubicBezTo>
                    <a:pt x="1268730" y="381934"/>
                    <a:pt x="1163955" y="258109"/>
                    <a:pt x="1071563" y="170479"/>
                  </a:cubicBezTo>
                  <a:cubicBezTo>
                    <a:pt x="1113473" y="160001"/>
                    <a:pt x="1142048" y="155239"/>
                    <a:pt x="1151573" y="153334"/>
                  </a:cubicBezTo>
                  <a:cubicBezTo>
                    <a:pt x="1259205" y="243821"/>
                    <a:pt x="1323975" y="372409"/>
                    <a:pt x="1343025" y="541001"/>
                  </a:cubicBezTo>
                  <a:close/>
                  <a:moveTo>
                    <a:pt x="1142048" y="145714"/>
                  </a:moveTo>
                  <a:cubicBezTo>
                    <a:pt x="1127760" y="148571"/>
                    <a:pt x="1100138" y="153334"/>
                    <a:pt x="1062990" y="162859"/>
                  </a:cubicBezTo>
                  <a:cubicBezTo>
                    <a:pt x="992505" y="97136"/>
                    <a:pt x="931545" y="53321"/>
                    <a:pt x="899160" y="32366"/>
                  </a:cubicBezTo>
                  <a:cubicBezTo>
                    <a:pt x="996315" y="56179"/>
                    <a:pt x="1077278" y="93326"/>
                    <a:pt x="1142048" y="145714"/>
                  </a:cubicBezTo>
                  <a:close/>
                  <a:moveTo>
                    <a:pt x="60007" y="232391"/>
                  </a:moveTo>
                  <a:cubicBezTo>
                    <a:pt x="159068" y="163811"/>
                    <a:pt x="509588" y="-53359"/>
                    <a:pt x="872490" y="25699"/>
                  </a:cubicBezTo>
                  <a:cubicBezTo>
                    <a:pt x="879158" y="29509"/>
                    <a:pt x="957263" y="77134"/>
                    <a:pt x="1052513" y="165716"/>
                  </a:cubicBezTo>
                  <a:cubicBezTo>
                    <a:pt x="987743" y="182861"/>
                    <a:pt x="897255" y="212389"/>
                    <a:pt x="796290" y="260014"/>
                  </a:cubicBezTo>
                  <a:cubicBezTo>
                    <a:pt x="601028" y="217151"/>
                    <a:pt x="340995" y="206674"/>
                    <a:pt x="13335" y="286684"/>
                  </a:cubicBezTo>
                  <a:cubicBezTo>
                    <a:pt x="21907" y="271444"/>
                    <a:pt x="39053" y="246679"/>
                    <a:pt x="60007" y="232391"/>
                  </a:cubicBezTo>
                  <a:close/>
                  <a:moveTo>
                    <a:pt x="445770" y="351454"/>
                  </a:moveTo>
                  <a:cubicBezTo>
                    <a:pt x="268605" y="300971"/>
                    <a:pt x="114300" y="290494"/>
                    <a:pt x="43815" y="288589"/>
                  </a:cubicBezTo>
                  <a:cubicBezTo>
                    <a:pt x="350520" y="218104"/>
                    <a:pt x="595313" y="227629"/>
                    <a:pt x="782003" y="266681"/>
                  </a:cubicBezTo>
                  <a:cubicBezTo>
                    <a:pt x="773430" y="270491"/>
                    <a:pt x="764858" y="275254"/>
                    <a:pt x="756285" y="279064"/>
                  </a:cubicBezTo>
                  <a:cubicBezTo>
                    <a:pt x="699135" y="308591"/>
                    <a:pt x="635318" y="345739"/>
                    <a:pt x="570548" y="392411"/>
                  </a:cubicBezTo>
                  <a:cubicBezTo>
                    <a:pt x="527685" y="376219"/>
                    <a:pt x="485775" y="362884"/>
                    <a:pt x="445770" y="351454"/>
                  </a:cubicBezTo>
                  <a:close/>
                  <a:moveTo>
                    <a:pt x="150495" y="933431"/>
                  </a:moveTo>
                  <a:cubicBezTo>
                    <a:pt x="256222" y="686734"/>
                    <a:pt x="418147" y="517189"/>
                    <a:pt x="573405" y="403841"/>
                  </a:cubicBezTo>
                  <a:cubicBezTo>
                    <a:pt x="771525" y="480994"/>
                    <a:pt x="1001077" y="620059"/>
                    <a:pt x="1159193" y="872471"/>
                  </a:cubicBezTo>
                  <a:cubicBezTo>
                    <a:pt x="1019175" y="1057256"/>
                    <a:pt x="799148" y="1273474"/>
                    <a:pt x="495300" y="1362056"/>
                  </a:cubicBezTo>
                  <a:cubicBezTo>
                    <a:pt x="376238" y="1256329"/>
                    <a:pt x="257175" y="1117264"/>
                    <a:pt x="150495" y="933431"/>
                  </a:cubicBezTo>
                  <a:close/>
                  <a:moveTo>
                    <a:pt x="506730" y="1372534"/>
                  </a:moveTo>
                  <a:cubicBezTo>
                    <a:pt x="572453" y="1369676"/>
                    <a:pt x="882968" y="1355389"/>
                    <a:pt x="1182053" y="1338244"/>
                  </a:cubicBezTo>
                  <a:cubicBezTo>
                    <a:pt x="1141095" y="1438256"/>
                    <a:pt x="1090613" y="1546841"/>
                    <a:pt x="1027748" y="1662094"/>
                  </a:cubicBezTo>
                  <a:cubicBezTo>
                    <a:pt x="999173" y="1653521"/>
                    <a:pt x="970598" y="1643996"/>
                    <a:pt x="940118" y="1632566"/>
                  </a:cubicBezTo>
                  <a:cubicBezTo>
                    <a:pt x="815340" y="1586846"/>
                    <a:pt x="661035" y="1507789"/>
                    <a:pt x="506730" y="1372534"/>
                  </a:cubicBezTo>
                  <a:close/>
                  <a:moveTo>
                    <a:pt x="1045845" y="1666856"/>
                  </a:moveTo>
                  <a:cubicBezTo>
                    <a:pt x="1149668" y="1626851"/>
                    <a:pt x="1261110" y="1556366"/>
                    <a:pt x="1354455" y="1487786"/>
                  </a:cubicBezTo>
                  <a:cubicBezTo>
                    <a:pt x="1362075" y="1557319"/>
                    <a:pt x="1366838" y="1631614"/>
                    <a:pt x="1366838" y="1711624"/>
                  </a:cubicBezTo>
                  <a:cubicBezTo>
                    <a:pt x="1341120" y="1712576"/>
                    <a:pt x="1215390" y="1714481"/>
                    <a:pt x="1045845" y="1666856"/>
                  </a:cubicBezTo>
                  <a:close/>
                  <a:moveTo>
                    <a:pt x="1556385" y="1588751"/>
                  </a:moveTo>
                  <a:cubicBezTo>
                    <a:pt x="1523048" y="1649711"/>
                    <a:pt x="1462088" y="1690669"/>
                    <a:pt x="1375410" y="1710671"/>
                  </a:cubicBezTo>
                  <a:cubicBezTo>
                    <a:pt x="1375410" y="1628756"/>
                    <a:pt x="1370648" y="1552556"/>
                    <a:pt x="1363028" y="1482071"/>
                  </a:cubicBezTo>
                  <a:cubicBezTo>
                    <a:pt x="1458278" y="1411586"/>
                    <a:pt x="1532573" y="1345864"/>
                    <a:pt x="1558290" y="1322051"/>
                  </a:cubicBezTo>
                  <a:cubicBezTo>
                    <a:pt x="1559243" y="1325861"/>
                    <a:pt x="1560195" y="1329671"/>
                    <a:pt x="1562100" y="1333481"/>
                  </a:cubicBezTo>
                  <a:cubicBezTo>
                    <a:pt x="1563053" y="1335386"/>
                    <a:pt x="1616393" y="1477309"/>
                    <a:pt x="1556385" y="1588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</a:endParaRPr>
            </a:p>
          </p:txBody>
        </p:sp>
        <p:grpSp>
          <p:nvGrpSpPr>
            <p:cNvPr id="41" name="Gráfico 2">
              <a:extLst>
                <a:ext uri="{FF2B5EF4-FFF2-40B4-BE49-F238E27FC236}">
                  <a16:creationId xmlns:a16="http://schemas.microsoft.com/office/drawing/2014/main" id="{97F16D4D-EE4E-820D-9D4A-9B8CD0BA4845}"/>
                </a:ext>
              </a:extLst>
            </p:cNvPr>
            <p:cNvGrpSpPr/>
            <p:nvPr/>
          </p:nvGrpSpPr>
          <p:grpSpPr>
            <a:xfrm>
              <a:off x="3333750" y="2419350"/>
              <a:ext cx="1604010" cy="2015490"/>
              <a:chOff x="3333750" y="2419350"/>
              <a:chExt cx="1604010" cy="2015490"/>
            </a:xfrm>
            <a:grpFill/>
          </p:grpSpPr>
          <p:sp>
            <p:nvSpPr>
              <p:cNvPr id="42" name="Forma Livre: Forma 67">
                <a:extLst>
                  <a:ext uri="{FF2B5EF4-FFF2-40B4-BE49-F238E27FC236}">
                    <a16:creationId xmlns:a16="http://schemas.microsoft.com/office/drawing/2014/main" id="{CB95BC56-1F0C-9B2A-6C8F-0321D0886A58}"/>
                  </a:ext>
                </a:extLst>
              </p:cNvPr>
              <p:cNvSpPr/>
              <p:nvPr/>
            </p:nvSpPr>
            <p:spPr>
              <a:xfrm>
                <a:off x="3944302" y="3943350"/>
                <a:ext cx="131445" cy="131445"/>
              </a:xfrm>
              <a:custGeom>
                <a:avLst/>
                <a:gdLst>
                  <a:gd name="connsiteX0" fmla="*/ 65723 w 131445"/>
                  <a:gd name="connsiteY0" fmla="*/ 131445 h 131445"/>
                  <a:gd name="connsiteX1" fmla="*/ 0 w 131445"/>
                  <a:gd name="connsiteY1" fmla="*/ 65722 h 131445"/>
                  <a:gd name="connsiteX2" fmla="*/ 65723 w 131445"/>
                  <a:gd name="connsiteY2" fmla="*/ 0 h 131445"/>
                  <a:gd name="connsiteX3" fmla="*/ 131445 w 131445"/>
                  <a:gd name="connsiteY3" fmla="*/ 65722 h 131445"/>
                  <a:gd name="connsiteX4" fmla="*/ 65723 w 131445"/>
                  <a:gd name="connsiteY4" fmla="*/ 131445 h 131445"/>
                  <a:gd name="connsiteX5" fmla="*/ 65723 w 131445"/>
                  <a:gd name="connsiteY5" fmla="*/ 9525 h 131445"/>
                  <a:gd name="connsiteX6" fmla="*/ 9525 w 131445"/>
                  <a:gd name="connsiteY6" fmla="*/ 65722 h 131445"/>
                  <a:gd name="connsiteX7" fmla="*/ 65723 w 131445"/>
                  <a:gd name="connsiteY7" fmla="*/ 121920 h 131445"/>
                  <a:gd name="connsiteX8" fmla="*/ 121920 w 131445"/>
                  <a:gd name="connsiteY8" fmla="*/ 65722 h 131445"/>
                  <a:gd name="connsiteX9" fmla="*/ 65723 w 131445"/>
                  <a:gd name="connsiteY9" fmla="*/ 9525 h 131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445" h="131445">
                    <a:moveTo>
                      <a:pt x="65723" y="131445"/>
                    </a:moveTo>
                    <a:cubicBezTo>
                      <a:pt x="29527" y="131445"/>
                      <a:pt x="0" y="101917"/>
                      <a:pt x="0" y="65722"/>
                    </a:cubicBezTo>
                    <a:cubicBezTo>
                      <a:pt x="0" y="29528"/>
                      <a:pt x="29527" y="0"/>
                      <a:pt x="65723" y="0"/>
                    </a:cubicBezTo>
                    <a:cubicBezTo>
                      <a:pt x="101918" y="0"/>
                      <a:pt x="131445" y="29528"/>
                      <a:pt x="131445" y="65722"/>
                    </a:cubicBezTo>
                    <a:cubicBezTo>
                      <a:pt x="131445" y="101917"/>
                      <a:pt x="101918" y="131445"/>
                      <a:pt x="65723" y="131445"/>
                    </a:cubicBezTo>
                    <a:close/>
                    <a:moveTo>
                      <a:pt x="65723" y="9525"/>
                    </a:moveTo>
                    <a:cubicBezTo>
                      <a:pt x="35243" y="9525"/>
                      <a:pt x="9525" y="34290"/>
                      <a:pt x="9525" y="65722"/>
                    </a:cubicBezTo>
                    <a:cubicBezTo>
                      <a:pt x="9525" y="97155"/>
                      <a:pt x="34290" y="121920"/>
                      <a:pt x="65723" y="121920"/>
                    </a:cubicBezTo>
                    <a:cubicBezTo>
                      <a:pt x="97155" y="121920"/>
                      <a:pt x="121920" y="97155"/>
                      <a:pt x="121920" y="65722"/>
                    </a:cubicBezTo>
                    <a:cubicBezTo>
                      <a:pt x="121920" y="34290"/>
                      <a:pt x="97155" y="9525"/>
                      <a:pt x="65723" y="952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</a:endParaRPr>
              </a:p>
            </p:txBody>
          </p:sp>
          <p:sp>
            <p:nvSpPr>
              <p:cNvPr id="43" name="Forma Livre: Forma 68">
                <a:extLst>
                  <a:ext uri="{FF2B5EF4-FFF2-40B4-BE49-F238E27FC236}">
                    <a16:creationId xmlns:a16="http://schemas.microsoft.com/office/drawing/2014/main" id="{55CA69F2-7145-6600-86A9-74501B32E741}"/>
                  </a:ext>
                </a:extLst>
              </p:cNvPr>
              <p:cNvSpPr/>
              <p:nvPr/>
            </p:nvSpPr>
            <p:spPr>
              <a:xfrm>
                <a:off x="4511039" y="4259579"/>
                <a:ext cx="175260" cy="175260"/>
              </a:xfrm>
              <a:custGeom>
                <a:avLst/>
                <a:gdLst>
                  <a:gd name="connsiteX0" fmla="*/ 87630 w 175260"/>
                  <a:gd name="connsiteY0" fmla="*/ 175260 h 175260"/>
                  <a:gd name="connsiteX1" fmla="*/ 0 w 175260"/>
                  <a:gd name="connsiteY1" fmla="*/ 87630 h 175260"/>
                  <a:gd name="connsiteX2" fmla="*/ 87630 w 175260"/>
                  <a:gd name="connsiteY2" fmla="*/ 0 h 175260"/>
                  <a:gd name="connsiteX3" fmla="*/ 175260 w 175260"/>
                  <a:gd name="connsiteY3" fmla="*/ 87630 h 175260"/>
                  <a:gd name="connsiteX4" fmla="*/ 87630 w 175260"/>
                  <a:gd name="connsiteY4" fmla="*/ 175260 h 175260"/>
                  <a:gd name="connsiteX5" fmla="*/ 87630 w 175260"/>
                  <a:gd name="connsiteY5" fmla="*/ 13335 h 175260"/>
                  <a:gd name="connsiteX6" fmla="*/ 12383 w 175260"/>
                  <a:gd name="connsiteY6" fmla="*/ 88583 h 175260"/>
                  <a:gd name="connsiteX7" fmla="*/ 87630 w 175260"/>
                  <a:gd name="connsiteY7" fmla="*/ 163830 h 175260"/>
                  <a:gd name="connsiteX8" fmla="*/ 162877 w 175260"/>
                  <a:gd name="connsiteY8" fmla="*/ 88583 h 175260"/>
                  <a:gd name="connsiteX9" fmla="*/ 87630 w 175260"/>
                  <a:gd name="connsiteY9" fmla="*/ 13335 h 175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5260" h="175260">
                    <a:moveTo>
                      <a:pt x="87630" y="175260"/>
                    </a:moveTo>
                    <a:cubicBezTo>
                      <a:pt x="39052" y="175260"/>
                      <a:pt x="0" y="136208"/>
                      <a:pt x="0" y="87630"/>
                    </a:cubicBezTo>
                    <a:cubicBezTo>
                      <a:pt x="0" y="39053"/>
                      <a:pt x="39052" y="0"/>
                      <a:pt x="87630" y="0"/>
                    </a:cubicBezTo>
                    <a:cubicBezTo>
                      <a:pt x="136207" y="0"/>
                      <a:pt x="175260" y="39053"/>
                      <a:pt x="175260" y="87630"/>
                    </a:cubicBezTo>
                    <a:cubicBezTo>
                      <a:pt x="175260" y="136208"/>
                      <a:pt x="136207" y="175260"/>
                      <a:pt x="87630" y="175260"/>
                    </a:cubicBezTo>
                    <a:close/>
                    <a:moveTo>
                      <a:pt x="87630" y="13335"/>
                    </a:moveTo>
                    <a:cubicBezTo>
                      <a:pt x="46673" y="13335"/>
                      <a:pt x="12383" y="46673"/>
                      <a:pt x="12383" y="88583"/>
                    </a:cubicBezTo>
                    <a:cubicBezTo>
                      <a:pt x="12383" y="130492"/>
                      <a:pt x="45720" y="163830"/>
                      <a:pt x="87630" y="163830"/>
                    </a:cubicBezTo>
                    <a:cubicBezTo>
                      <a:pt x="129540" y="163830"/>
                      <a:pt x="162877" y="130492"/>
                      <a:pt x="162877" y="88583"/>
                    </a:cubicBezTo>
                    <a:cubicBezTo>
                      <a:pt x="162877" y="46673"/>
                      <a:pt x="129540" y="13335"/>
                      <a:pt x="87630" y="1333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</a:endParaRPr>
              </a:p>
            </p:txBody>
          </p:sp>
          <p:sp>
            <p:nvSpPr>
              <p:cNvPr id="44" name="Forma Livre: Forma 69">
                <a:extLst>
                  <a:ext uri="{FF2B5EF4-FFF2-40B4-BE49-F238E27FC236}">
                    <a16:creationId xmlns:a16="http://schemas.microsoft.com/office/drawing/2014/main" id="{782C75D7-DD52-4046-A1AA-5BAD5B8ED40E}"/>
                  </a:ext>
                </a:extLst>
              </p:cNvPr>
              <p:cNvSpPr/>
              <p:nvPr/>
            </p:nvSpPr>
            <p:spPr>
              <a:xfrm>
                <a:off x="3525202" y="3353752"/>
                <a:ext cx="175259" cy="175260"/>
              </a:xfrm>
              <a:custGeom>
                <a:avLst/>
                <a:gdLst>
                  <a:gd name="connsiteX0" fmla="*/ 87630 w 175259"/>
                  <a:gd name="connsiteY0" fmla="*/ 175260 h 175260"/>
                  <a:gd name="connsiteX1" fmla="*/ 0 w 175259"/>
                  <a:gd name="connsiteY1" fmla="*/ 87630 h 175260"/>
                  <a:gd name="connsiteX2" fmla="*/ 87630 w 175259"/>
                  <a:gd name="connsiteY2" fmla="*/ 0 h 175260"/>
                  <a:gd name="connsiteX3" fmla="*/ 175260 w 175259"/>
                  <a:gd name="connsiteY3" fmla="*/ 87630 h 175260"/>
                  <a:gd name="connsiteX4" fmla="*/ 87630 w 175259"/>
                  <a:gd name="connsiteY4" fmla="*/ 175260 h 175260"/>
                  <a:gd name="connsiteX5" fmla="*/ 87630 w 175259"/>
                  <a:gd name="connsiteY5" fmla="*/ 12383 h 175260"/>
                  <a:gd name="connsiteX6" fmla="*/ 12382 w 175259"/>
                  <a:gd name="connsiteY6" fmla="*/ 87630 h 175260"/>
                  <a:gd name="connsiteX7" fmla="*/ 87630 w 175259"/>
                  <a:gd name="connsiteY7" fmla="*/ 162877 h 175260"/>
                  <a:gd name="connsiteX8" fmla="*/ 162878 w 175259"/>
                  <a:gd name="connsiteY8" fmla="*/ 87630 h 175260"/>
                  <a:gd name="connsiteX9" fmla="*/ 87630 w 175259"/>
                  <a:gd name="connsiteY9" fmla="*/ 12383 h 175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5259" h="175260">
                    <a:moveTo>
                      <a:pt x="87630" y="175260"/>
                    </a:moveTo>
                    <a:cubicBezTo>
                      <a:pt x="39053" y="175260"/>
                      <a:pt x="0" y="136208"/>
                      <a:pt x="0" y="87630"/>
                    </a:cubicBezTo>
                    <a:cubicBezTo>
                      <a:pt x="0" y="39052"/>
                      <a:pt x="39053" y="0"/>
                      <a:pt x="87630" y="0"/>
                    </a:cubicBezTo>
                    <a:cubicBezTo>
                      <a:pt x="136208" y="0"/>
                      <a:pt x="175260" y="39052"/>
                      <a:pt x="175260" y="87630"/>
                    </a:cubicBezTo>
                    <a:cubicBezTo>
                      <a:pt x="175260" y="136208"/>
                      <a:pt x="136208" y="175260"/>
                      <a:pt x="87630" y="175260"/>
                    </a:cubicBezTo>
                    <a:close/>
                    <a:moveTo>
                      <a:pt x="87630" y="12383"/>
                    </a:moveTo>
                    <a:cubicBezTo>
                      <a:pt x="46672" y="12383"/>
                      <a:pt x="12382" y="45720"/>
                      <a:pt x="12382" y="87630"/>
                    </a:cubicBezTo>
                    <a:cubicBezTo>
                      <a:pt x="12382" y="129540"/>
                      <a:pt x="45720" y="162877"/>
                      <a:pt x="87630" y="162877"/>
                    </a:cubicBezTo>
                    <a:cubicBezTo>
                      <a:pt x="129540" y="162877"/>
                      <a:pt x="162878" y="129540"/>
                      <a:pt x="162878" y="87630"/>
                    </a:cubicBezTo>
                    <a:cubicBezTo>
                      <a:pt x="162878" y="45720"/>
                      <a:pt x="128587" y="12383"/>
                      <a:pt x="87630" y="1238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</a:endParaRPr>
              </a:p>
            </p:txBody>
          </p:sp>
          <p:sp>
            <p:nvSpPr>
              <p:cNvPr id="45" name="Forma Livre: Forma 70">
                <a:extLst>
                  <a:ext uri="{FF2B5EF4-FFF2-40B4-BE49-F238E27FC236}">
                    <a16:creationId xmlns:a16="http://schemas.microsoft.com/office/drawing/2014/main" id="{EC7FAD06-2691-88C3-9DF9-45A00AC277E6}"/>
                  </a:ext>
                </a:extLst>
              </p:cNvPr>
              <p:cNvSpPr/>
              <p:nvPr/>
            </p:nvSpPr>
            <p:spPr>
              <a:xfrm>
                <a:off x="3333750" y="3251835"/>
                <a:ext cx="131445" cy="130492"/>
              </a:xfrm>
              <a:custGeom>
                <a:avLst/>
                <a:gdLst>
                  <a:gd name="connsiteX0" fmla="*/ 65723 w 131445"/>
                  <a:gd name="connsiteY0" fmla="*/ 130492 h 130492"/>
                  <a:gd name="connsiteX1" fmla="*/ 0 w 131445"/>
                  <a:gd name="connsiteY1" fmla="*/ 65723 h 130492"/>
                  <a:gd name="connsiteX2" fmla="*/ 65723 w 131445"/>
                  <a:gd name="connsiteY2" fmla="*/ 0 h 130492"/>
                  <a:gd name="connsiteX3" fmla="*/ 131445 w 131445"/>
                  <a:gd name="connsiteY3" fmla="*/ 65723 h 130492"/>
                  <a:gd name="connsiteX4" fmla="*/ 65723 w 131445"/>
                  <a:gd name="connsiteY4" fmla="*/ 130492 h 130492"/>
                  <a:gd name="connsiteX5" fmla="*/ 65723 w 131445"/>
                  <a:gd name="connsiteY5" fmla="*/ 9525 h 130492"/>
                  <a:gd name="connsiteX6" fmla="*/ 9525 w 131445"/>
                  <a:gd name="connsiteY6" fmla="*/ 65723 h 130492"/>
                  <a:gd name="connsiteX7" fmla="*/ 65723 w 131445"/>
                  <a:gd name="connsiteY7" fmla="*/ 121920 h 130492"/>
                  <a:gd name="connsiteX8" fmla="*/ 121920 w 131445"/>
                  <a:gd name="connsiteY8" fmla="*/ 65723 h 130492"/>
                  <a:gd name="connsiteX9" fmla="*/ 65723 w 131445"/>
                  <a:gd name="connsiteY9" fmla="*/ 9525 h 13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445" h="130492">
                    <a:moveTo>
                      <a:pt x="65723" y="130492"/>
                    </a:moveTo>
                    <a:cubicBezTo>
                      <a:pt x="29528" y="130492"/>
                      <a:pt x="0" y="100965"/>
                      <a:pt x="0" y="65723"/>
                    </a:cubicBezTo>
                    <a:cubicBezTo>
                      <a:pt x="0" y="29527"/>
                      <a:pt x="29528" y="0"/>
                      <a:pt x="65723" y="0"/>
                    </a:cubicBezTo>
                    <a:cubicBezTo>
                      <a:pt x="101918" y="0"/>
                      <a:pt x="131445" y="29527"/>
                      <a:pt x="131445" y="65723"/>
                    </a:cubicBezTo>
                    <a:cubicBezTo>
                      <a:pt x="131445" y="100965"/>
                      <a:pt x="101918" y="130492"/>
                      <a:pt x="65723" y="130492"/>
                    </a:cubicBezTo>
                    <a:close/>
                    <a:moveTo>
                      <a:pt x="65723" y="9525"/>
                    </a:moveTo>
                    <a:cubicBezTo>
                      <a:pt x="34290" y="9525"/>
                      <a:pt x="9525" y="34290"/>
                      <a:pt x="9525" y="65723"/>
                    </a:cubicBezTo>
                    <a:cubicBezTo>
                      <a:pt x="9525" y="97155"/>
                      <a:pt x="34290" y="121920"/>
                      <a:pt x="65723" y="121920"/>
                    </a:cubicBezTo>
                    <a:cubicBezTo>
                      <a:pt x="97155" y="121920"/>
                      <a:pt x="121920" y="97155"/>
                      <a:pt x="121920" y="65723"/>
                    </a:cubicBezTo>
                    <a:cubicBezTo>
                      <a:pt x="121920" y="34290"/>
                      <a:pt x="96203" y="9525"/>
                      <a:pt x="65723" y="952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</a:endParaRPr>
              </a:p>
            </p:txBody>
          </p:sp>
          <p:sp>
            <p:nvSpPr>
              <p:cNvPr id="46" name="Forma Livre: Forma 71">
                <a:extLst>
                  <a:ext uri="{FF2B5EF4-FFF2-40B4-BE49-F238E27FC236}">
                    <a16:creationId xmlns:a16="http://schemas.microsoft.com/office/drawing/2014/main" id="{0E94450E-239E-9F36-AE41-BE7CA11BF2DC}"/>
                  </a:ext>
                </a:extLst>
              </p:cNvPr>
              <p:cNvSpPr/>
              <p:nvPr/>
            </p:nvSpPr>
            <p:spPr>
              <a:xfrm>
                <a:off x="3781425" y="2869882"/>
                <a:ext cx="131444" cy="131444"/>
              </a:xfrm>
              <a:custGeom>
                <a:avLst/>
                <a:gdLst>
                  <a:gd name="connsiteX0" fmla="*/ 65723 w 131444"/>
                  <a:gd name="connsiteY0" fmla="*/ 131445 h 131444"/>
                  <a:gd name="connsiteX1" fmla="*/ 0 w 131444"/>
                  <a:gd name="connsiteY1" fmla="*/ 65723 h 131444"/>
                  <a:gd name="connsiteX2" fmla="*/ 65723 w 131444"/>
                  <a:gd name="connsiteY2" fmla="*/ 0 h 131444"/>
                  <a:gd name="connsiteX3" fmla="*/ 131445 w 131444"/>
                  <a:gd name="connsiteY3" fmla="*/ 65723 h 131444"/>
                  <a:gd name="connsiteX4" fmla="*/ 65723 w 131444"/>
                  <a:gd name="connsiteY4" fmla="*/ 131445 h 131444"/>
                  <a:gd name="connsiteX5" fmla="*/ 65723 w 131444"/>
                  <a:gd name="connsiteY5" fmla="*/ 10478 h 131444"/>
                  <a:gd name="connsiteX6" fmla="*/ 9525 w 131444"/>
                  <a:gd name="connsiteY6" fmla="*/ 66675 h 131444"/>
                  <a:gd name="connsiteX7" fmla="*/ 65723 w 131444"/>
                  <a:gd name="connsiteY7" fmla="*/ 122873 h 131444"/>
                  <a:gd name="connsiteX8" fmla="*/ 121920 w 131444"/>
                  <a:gd name="connsiteY8" fmla="*/ 66675 h 131444"/>
                  <a:gd name="connsiteX9" fmla="*/ 65723 w 131444"/>
                  <a:gd name="connsiteY9" fmla="*/ 10478 h 131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444" h="131444">
                    <a:moveTo>
                      <a:pt x="65723" y="131445"/>
                    </a:moveTo>
                    <a:cubicBezTo>
                      <a:pt x="29527" y="131445"/>
                      <a:pt x="0" y="101918"/>
                      <a:pt x="0" y="65723"/>
                    </a:cubicBezTo>
                    <a:cubicBezTo>
                      <a:pt x="0" y="29528"/>
                      <a:pt x="29527" y="0"/>
                      <a:pt x="65723" y="0"/>
                    </a:cubicBezTo>
                    <a:cubicBezTo>
                      <a:pt x="101918" y="0"/>
                      <a:pt x="131445" y="29528"/>
                      <a:pt x="131445" y="65723"/>
                    </a:cubicBezTo>
                    <a:cubicBezTo>
                      <a:pt x="131445" y="101918"/>
                      <a:pt x="101918" y="131445"/>
                      <a:pt x="65723" y="131445"/>
                    </a:cubicBezTo>
                    <a:close/>
                    <a:moveTo>
                      <a:pt x="65723" y="10478"/>
                    </a:moveTo>
                    <a:cubicBezTo>
                      <a:pt x="35243" y="10478"/>
                      <a:pt x="9525" y="35243"/>
                      <a:pt x="9525" y="66675"/>
                    </a:cubicBezTo>
                    <a:cubicBezTo>
                      <a:pt x="9525" y="98107"/>
                      <a:pt x="34290" y="122873"/>
                      <a:pt x="65723" y="122873"/>
                    </a:cubicBezTo>
                    <a:cubicBezTo>
                      <a:pt x="97155" y="122873"/>
                      <a:pt x="121920" y="98107"/>
                      <a:pt x="121920" y="66675"/>
                    </a:cubicBezTo>
                    <a:cubicBezTo>
                      <a:pt x="121920" y="35243"/>
                      <a:pt x="96202" y="10478"/>
                      <a:pt x="65723" y="1047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</a:endParaRPr>
              </a:p>
            </p:txBody>
          </p:sp>
          <p:sp>
            <p:nvSpPr>
              <p:cNvPr id="47" name="Forma Livre: Forma 72">
                <a:extLst>
                  <a:ext uri="{FF2B5EF4-FFF2-40B4-BE49-F238E27FC236}">
                    <a16:creationId xmlns:a16="http://schemas.microsoft.com/office/drawing/2014/main" id="{7654EA16-413E-571D-1333-70A6936FDD1A}"/>
                  </a:ext>
                </a:extLst>
              </p:cNvPr>
              <p:cNvSpPr/>
              <p:nvPr/>
            </p:nvSpPr>
            <p:spPr>
              <a:xfrm>
                <a:off x="4815840" y="3294697"/>
                <a:ext cx="121920" cy="121920"/>
              </a:xfrm>
              <a:custGeom>
                <a:avLst/>
                <a:gdLst>
                  <a:gd name="connsiteX0" fmla="*/ 121920 w 121920"/>
                  <a:gd name="connsiteY0" fmla="*/ 60960 h 121920"/>
                  <a:gd name="connsiteX1" fmla="*/ 60960 w 121920"/>
                  <a:gd name="connsiteY1" fmla="*/ 121920 h 121920"/>
                  <a:gd name="connsiteX2" fmla="*/ 0 w 121920"/>
                  <a:gd name="connsiteY2" fmla="*/ 60960 h 121920"/>
                  <a:gd name="connsiteX3" fmla="*/ 60960 w 121920"/>
                  <a:gd name="connsiteY3" fmla="*/ 0 h 121920"/>
                  <a:gd name="connsiteX4" fmla="*/ 121920 w 121920"/>
                  <a:gd name="connsiteY4" fmla="*/ 60960 h 12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" h="121920">
                    <a:moveTo>
                      <a:pt x="121920" y="60960"/>
                    </a:moveTo>
                    <a:cubicBezTo>
                      <a:pt x="121920" y="94627"/>
                      <a:pt x="94627" y="121920"/>
                      <a:pt x="60960" y="121920"/>
                    </a:cubicBezTo>
                    <a:cubicBezTo>
                      <a:pt x="27293" y="121920"/>
                      <a:pt x="0" y="94627"/>
                      <a:pt x="0" y="60960"/>
                    </a:cubicBezTo>
                    <a:cubicBezTo>
                      <a:pt x="0" y="27293"/>
                      <a:pt x="27293" y="0"/>
                      <a:pt x="60960" y="0"/>
                    </a:cubicBezTo>
                    <a:cubicBezTo>
                      <a:pt x="94627" y="0"/>
                      <a:pt x="121920" y="27293"/>
                      <a:pt x="121920" y="6096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</a:endParaRPr>
              </a:p>
            </p:txBody>
          </p:sp>
          <p:sp>
            <p:nvSpPr>
              <p:cNvPr id="48" name="Forma Livre: Forma 73">
                <a:extLst>
                  <a:ext uri="{FF2B5EF4-FFF2-40B4-BE49-F238E27FC236}">
                    <a16:creationId xmlns:a16="http://schemas.microsoft.com/office/drawing/2014/main" id="{263A2B67-E7AD-0FEA-752F-0BDDE28B3A36}"/>
                  </a:ext>
                </a:extLst>
              </p:cNvPr>
              <p:cNvSpPr/>
              <p:nvPr/>
            </p:nvSpPr>
            <p:spPr>
              <a:xfrm>
                <a:off x="4683442" y="4076700"/>
                <a:ext cx="121920" cy="121920"/>
              </a:xfrm>
              <a:custGeom>
                <a:avLst/>
                <a:gdLst>
                  <a:gd name="connsiteX0" fmla="*/ 121920 w 121920"/>
                  <a:gd name="connsiteY0" fmla="*/ 60960 h 121920"/>
                  <a:gd name="connsiteX1" fmla="*/ 60960 w 121920"/>
                  <a:gd name="connsiteY1" fmla="*/ 121920 h 121920"/>
                  <a:gd name="connsiteX2" fmla="*/ 0 w 121920"/>
                  <a:gd name="connsiteY2" fmla="*/ 60960 h 121920"/>
                  <a:gd name="connsiteX3" fmla="*/ 60960 w 121920"/>
                  <a:gd name="connsiteY3" fmla="*/ 0 h 121920"/>
                  <a:gd name="connsiteX4" fmla="*/ 121920 w 121920"/>
                  <a:gd name="connsiteY4" fmla="*/ 60960 h 12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" h="121920">
                    <a:moveTo>
                      <a:pt x="121920" y="60960"/>
                    </a:moveTo>
                    <a:cubicBezTo>
                      <a:pt x="121920" y="94627"/>
                      <a:pt x="94627" y="121920"/>
                      <a:pt x="60960" y="121920"/>
                    </a:cubicBezTo>
                    <a:cubicBezTo>
                      <a:pt x="27293" y="121920"/>
                      <a:pt x="0" y="94627"/>
                      <a:pt x="0" y="60960"/>
                    </a:cubicBezTo>
                    <a:cubicBezTo>
                      <a:pt x="0" y="27293"/>
                      <a:pt x="27293" y="0"/>
                      <a:pt x="60960" y="0"/>
                    </a:cubicBezTo>
                    <a:cubicBezTo>
                      <a:pt x="94627" y="0"/>
                      <a:pt x="121920" y="27293"/>
                      <a:pt x="121920" y="6096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</a:endParaRPr>
              </a:p>
            </p:txBody>
          </p:sp>
          <p:sp>
            <p:nvSpPr>
              <p:cNvPr id="59" name="Forma Livre: Forma 74">
                <a:extLst>
                  <a:ext uri="{FF2B5EF4-FFF2-40B4-BE49-F238E27FC236}">
                    <a16:creationId xmlns:a16="http://schemas.microsoft.com/office/drawing/2014/main" id="{D079C9EF-FF0A-820C-279E-1CECFC82C63F}"/>
                  </a:ext>
                </a:extLst>
              </p:cNvPr>
              <p:cNvSpPr/>
              <p:nvPr/>
            </p:nvSpPr>
            <p:spPr>
              <a:xfrm>
                <a:off x="4475797" y="2419350"/>
                <a:ext cx="121919" cy="121920"/>
              </a:xfrm>
              <a:custGeom>
                <a:avLst/>
                <a:gdLst>
                  <a:gd name="connsiteX0" fmla="*/ 121920 w 121919"/>
                  <a:gd name="connsiteY0" fmla="*/ 60960 h 121920"/>
                  <a:gd name="connsiteX1" fmla="*/ 60960 w 121919"/>
                  <a:gd name="connsiteY1" fmla="*/ 121920 h 121920"/>
                  <a:gd name="connsiteX2" fmla="*/ 0 w 121919"/>
                  <a:gd name="connsiteY2" fmla="*/ 60960 h 121920"/>
                  <a:gd name="connsiteX3" fmla="*/ 60960 w 121919"/>
                  <a:gd name="connsiteY3" fmla="*/ 0 h 121920"/>
                  <a:gd name="connsiteX4" fmla="*/ 121920 w 121919"/>
                  <a:gd name="connsiteY4" fmla="*/ 60960 h 12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19" h="121920">
                    <a:moveTo>
                      <a:pt x="121920" y="60960"/>
                    </a:moveTo>
                    <a:cubicBezTo>
                      <a:pt x="121920" y="94627"/>
                      <a:pt x="94627" y="121920"/>
                      <a:pt x="60960" y="121920"/>
                    </a:cubicBezTo>
                    <a:cubicBezTo>
                      <a:pt x="27293" y="121920"/>
                      <a:pt x="0" y="94627"/>
                      <a:pt x="0" y="60960"/>
                    </a:cubicBezTo>
                    <a:cubicBezTo>
                      <a:pt x="0" y="27293"/>
                      <a:pt x="27293" y="0"/>
                      <a:pt x="60960" y="0"/>
                    </a:cubicBezTo>
                    <a:cubicBezTo>
                      <a:pt x="94627" y="0"/>
                      <a:pt x="121920" y="27293"/>
                      <a:pt x="121920" y="6096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</a:endParaRPr>
              </a:p>
            </p:txBody>
          </p:sp>
          <p:sp>
            <p:nvSpPr>
              <p:cNvPr id="60" name="Forma Livre: Forma 75">
                <a:extLst>
                  <a:ext uri="{FF2B5EF4-FFF2-40B4-BE49-F238E27FC236}">
                    <a16:creationId xmlns:a16="http://schemas.microsoft.com/office/drawing/2014/main" id="{A1CBE9C6-4346-F7E0-4CBC-988AD3DA7B07}"/>
                  </a:ext>
                </a:extLst>
              </p:cNvPr>
              <p:cNvSpPr/>
              <p:nvPr/>
            </p:nvSpPr>
            <p:spPr>
              <a:xfrm>
                <a:off x="3659505" y="2656522"/>
                <a:ext cx="175259" cy="175259"/>
              </a:xfrm>
              <a:custGeom>
                <a:avLst/>
                <a:gdLst>
                  <a:gd name="connsiteX0" fmla="*/ 175260 w 175259"/>
                  <a:gd name="connsiteY0" fmla="*/ 87630 h 175259"/>
                  <a:gd name="connsiteX1" fmla="*/ 87630 w 175259"/>
                  <a:gd name="connsiteY1" fmla="*/ 175260 h 175259"/>
                  <a:gd name="connsiteX2" fmla="*/ 0 w 175259"/>
                  <a:gd name="connsiteY2" fmla="*/ 87630 h 175259"/>
                  <a:gd name="connsiteX3" fmla="*/ 87630 w 175259"/>
                  <a:gd name="connsiteY3" fmla="*/ 0 h 175259"/>
                  <a:gd name="connsiteX4" fmla="*/ 175260 w 175259"/>
                  <a:gd name="connsiteY4" fmla="*/ 87630 h 17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259" h="175259">
                    <a:moveTo>
                      <a:pt x="175260" y="87630"/>
                    </a:moveTo>
                    <a:cubicBezTo>
                      <a:pt x="175260" y="136027"/>
                      <a:pt x="136027" y="175260"/>
                      <a:pt x="87630" y="175260"/>
                    </a:cubicBezTo>
                    <a:cubicBezTo>
                      <a:pt x="39233" y="175260"/>
                      <a:pt x="0" y="136027"/>
                      <a:pt x="0" y="87630"/>
                    </a:cubicBezTo>
                    <a:cubicBezTo>
                      <a:pt x="0" y="39233"/>
                      <a:pt x="39233" y="0"/>
                      <a:pt x="87630" y="0"/>
                    </a:cubicBezTo>
                    <a:cubicBezTo>
                      <a:pt x="136027" y="0"/>
                      <a:pt x="175260" y="39233"/>
                      <a:pt x="175260" y="876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</a:endParaRPr>
              </a:p>
            </p:txBody>
          </p:sp>
          <p:sp>
            <p:nvSpPr>
              <p:cNvPr id="62" name="Forma Livre: Forma 76">
                <a:extLst>
                  <a:ext uri="{FF2B5EF4-FFF2-40B4-BE49-F238E27FC236}">
                    <a16:creationId xmlns:a16="http://schemas.microsoft.com/office/drawing/2014/main" id="{9602EDA2-1C2C-4D37-5F55-DF9E347679B0}"/>
                  </a:ext>
                </a:extLst>
              </p:cNvPr>
              <p:cNvSpPr/>
              <p:nvPr/>
            </p:nvSpPr>
            <p:spPr>
              <a:xfrm>
                <a:off x="4196715" y="3769042"/>
                <a:ext cx="175260" cy="175259"/>
              </a:xfrm>
              <a:custGeom>
                <a:avLst/>
                <a:gdLst>
                  <a:gd name="connsiteX0" fmla="*/ 175260 w 175260"/>
                  <a:gd name="connsiteY0" fmla="*/ 87630 h 175259"/>
                  <a:gd name="connsiteX1" fmla="*/ 87630 w 175260"/>
                  <a:gd name="connsiteY1" fmla="*/ 175260 h 175259"/>
                  <a:gd name="connsiteX2" fmla="*/ 0 w 175260"/>
                  <a:gd name="connsiteY2" fmla="*/ 87630 h 175259"/>
                  <a:gd name="connsiteX3" fmla="*/ 87630 w 175260"/>
                  <a:gd name="connsiteY3" fmla="*/ 0 h 175259"/>
                  <a:gd name="connsiteX4" fmla="*/ 175260 w 175260"/>
                  <a:gd name="connsiteY4" fmla="*/ 87630 h 17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260" h="175259">
                    <a:moveTo>
                      <a:pt x="175260" y="87630"/>
                    </a:moveTo>
                    <a:cubicBezTo>
                      <a:pt x="175260" y="136027"/>
                      <a:pt x="136027" y="175260"/>
                      <a:pt x="87630" y="175260"/>
                    </a:cubicBezTo>
                    <a:cubicBezTo>
                      <a:pt x="39233" y="175260"/>
                      <a:pt x="0" y="136027"/>
                      <a:pt x="0" y="87630"/>
                    </a:cubicBezTo>
                    <a:cubicBezTo>
                      <a:pt x="0" y="39233"/>
                      <a:pt x="39233" y="0"/>
                      <a:pt x="87630" y="0"/>
                    </a:cubicBezTo>
                    <a:cubicBezTo>
                      <a:pt x="136027" y="0"/>
                      <a:pt x="175260" y="39233"/>
                      <a:pt x="175260" y="8763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</a:endParaRPr>
              </a:p>
            </p:txBody>
          </p:sp>
          <p:sp>
            <p:nvSpPr>
              <p:cNvPr id="63" name="Forma Livre: Forma 77">
                <a:extLst>
                  <a:ext uri="{FF2B5EF4-FFF2-40B4-BE49-F238E27FC236}">
                    <a16:creationId xmlns:a16="http://schemas.microsoft.com/office/drawing/2014/main" id="{27E98E14-3BB0-9022-EE26-EB189CE9B302}"/>
                  </a:ext>
                </a:extLst>
              </p:cNvPr>
              <p:cNvSpPr/>
              <p:nvPr/>
            </p:nvSpPr>
            <p:spPr>
              <a:xfrm>
                <a:off x="3809047" y="3354705"/>
                <a:ext cx="121919" cy="121920"/>
              </a:xfrm>
              <a:custGeom>
                <a:avLst/>
                <a:gdLst>
                  <a:gd name="connsiteX0" fmla="*/ 121920 w 121919"/>
                  <a:gd name="connsiteY0" fmla="*/ 60960 h 121920"/>
                  <a:gd name="connsiteX1" fmla="*/ 60960 w 121919"/>
                  <a:gd name="connsiteY1" fmla="*/ 121920 h 121920"/>
                  <a:gd name="connsiteX2" fmla="*/ 0 w 121919"/>
                  <a:gd name="connsiteY2" fmla="*/ 60960 h 121920"/>
                  <a:gd name="connsiteX3" fmla="*/ 60960 w 121919"/>
                  <a:gd name="connsiteY3" fmla="*/ 0 h 121920"/>
                  <a:gd name="connsiteX4" fmla="*/ 121920 w 121919"/>
                  <a:gd name="connsiteY4" fmla="*/ 60960 h 12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19" h="121920">
                    <a:moveTo>
                      <a:pt x="121920" y="60960"/>
                    </a:moveTo>
                    <a:cubicBezTo>
                      <a:pt x="121920" y="94627"/>
                      <a:pt x="94627" y="121920"/>
                      <a:pt x="60960" y="121920"/>
                    </a:cubicBezTo>
                    <a:cubicBezTo>
                      <a:pt x="27293" y="121920"/>
                      <a:pt x="0" y="94627"/>
                      <a:pt x="0" y="60960"/>
                    </a:cubicBezTo>
                    <a:cubicBezTo>
                      <a:pt x="0" y="27293"/>
                      <a:pt x="27293" y="0"/>
                      <a:pt x="60960" y="0"/>
                    </a:cubicBezTo>
                    <a:cubicBezTo>
                      <a:pt x="94627" y="0"/>
                      <a:pt x="121920" y="27293"/>
                      <a:pt x="121920" y="6096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</a:endParaRPr>
              </a:p>
            </p:txBody>
          </p:sp>
          <p:sp>
            <p:nvSpPr>
              <p:cNvPr id="64" name="Forma Livre: Forma 78">
                <a:extLst>
                  <a:ext uri="{FF2B5EF4-FFF2-40B4-BE49-F238E27FC236}">
                    <a16:creationId xmlns:a16="http://schemas.microsoft.com/office/drawing/2014/main" id="{B9E9F2F7-4760-E592-36F5-ECFC12DC46AC}"/>
                  </a:ext>
                </a:extLst>
              </p:cNvPr>
              <p:cNvSpPr/>
              <p:nvPr/>
            </p:nvSpPr>
            <p:spPr>
              <a:xfrm>
                <a:off x="4223385" y="2807970"/>
                <a:ext cx="121920" cy="121919"/>
              </a:xfrm>
              <a:custGeom>
                <a:avLst/>
                <a:gdLst>
                  <a:gd name="connsiteX0" fmla="*/ 121920 w 121920"/>
                  <a:gd name="connsiteY0" fmla="*/ 60960 h 121919"/>
                  <a:gd name="connsiteX1" fmla="*/ 60960 w 121920"/>
                  <a:gd name="connsiteY1" fmla="*/ 121920 h 121919"/>
                  <a:gd name="connsiteX2" fmla="*/ 0 w 121920"/>
                  <a:gd name="connsiteY2" fmla="*/ 60960 h 121919"/>
                  <a:gd name="connsiteX3" fmla="*/ 60960 w 121920"/>
                  <a:gd name="connsiteY3" fmla="*/ 0 h 121919"/>
                  <a:gd name="connsiteX4" fmla="*/ 121920 w 121920"/>
                  <a:gd name="connsiteY4" fmla="*/ 60960 h 12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" h="121919">
                    <a:moveTo>
                      <a:pt x="121920" y="60960"/>
                    </a:moveTo>
                    <a:cubicBezTo>
                      <a:pt x="121920" y="94627"/>
                      <a:pt x="94627" y="121920"/>
                      <a:pt x="60960" y="121920"/>
                    </a:cubicBezTo>
                    <a:cubicBezTo>
                      <a:pt x="27293" y="121920"/>
                      <a:pt x="0" y="94627"/>
                      <a:pt x="0" y="60960"/>
                    </a:cubicBezTo>
                    <a:cubicBezTo>
                      <a:pt x="0" y="27293"/>
                      <a:pt x="27293" y="0"/>
                      <a:pt x="60960" y="0"/>
                    </a:cubicBezTo>
                    <a:cubicBezTo>
                      <a:pt x="94627" y="0"/>
                      <a:pt x="121920" y="27293"/>
                      <a:pt x="121920" y="6096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5888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3">
            <a:extLst>
              <a:ext uri="{FF2B5EF4-FFF2-40B4-BE49-F238E27FC236}">
                <a16:creationId xmlns:a16="http://schemas.microsoft.com/office/drawing/2014/main" id="{EFDBC733-772E-4859-8840-FB33F7B828CE}"/>
              </a:ext>
            </a:extLst>
          </p:cNvPr>
          <p:cNvSpPr txBox="1">
            <a:spLocks/>
          </p:cNvSpPr>
          <p:nvPr/>
        </p:nvSpPr>
        <p:spPr>
          <a:xfrm>
            <a:off x="9149740" y="5974327"/>
            <a:ext cx="2413610" cy="250261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Trebuchet MS" panose="020B0603020202020204" pitchFamily="34" charset="0"/>
              </a:rPr>
              <a:t>Made by Victoria Soboleva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AB3C5E60-5D1C-4692-8EA5-17CC7FB9087E}"/>
              </a:ext>
            </a:extLst>
          </p:cNvPr>
          <p:cNvSpPr txBox="1">
            <a:spLocks/>
          </p:cNvSpPr>
          <p:nvPr/>
        </p:nvSpPr>
        <p:spPr>
          <a:xfrm>
            <a:off x="675005" y="2517495"/>
            <a:ext cx="10841990" cy="1288045"/>
          </a:xfrm>
          <a:prstGeom prst="rect">
            <a:avLst/>
          </a:prstGeom>
        </p:spPr>
        <p:txBody>
          <a:bodyPr vert="horz" wrap="square" lIns="0" tIns="0" rIns="0" b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b="1" dirty="0">
                <a:solidFill>
                  <a:srgbClr val="2E96C4"/>
                </a:solidFill>
                <a:latin typeface="+mn-lt"/>
                <a:cs typeface="Arial" panose="020B0604020202020204" pitchFamily="34" charset="0"/>
              </a:rPr>
              <a:t>Automatização Inteligente</a:t>
            </a:r>
            <a:r>
              <a:rPr lang="pt-BR" sz="5400" dirty="0">
                <a:solidFill>
                  <a:srgbClr val="1C2F4E"/>
                </a:solidFill>
                <a:latin typeface="+mn-lt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F5C3AC24-3E9D-29E2-BB69-479A2F1D3E3B}"/>
              </a:ext>
            </a:extLst>
          </p:cNvPr>
          <p:cNvSpPr txBox="1">
            <a:spLocks/>
          </p:cNvSpPr>
          <p:nvPr/>
        </p:nvSpPr>
        <p:spPr>
          <a:xfrm>
            <a:off x="628650" y="5974551"/>
            <a:ext cx="1150828" cy="249812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  <a:lvl2pPr marL="284400" indent="-172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2pPr>
            <a:lvl3pPr marL="511200" indent="-165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Font typeface="Trebuchet MS" panose="020B0603020202020204" pitchFamily="34" charset="0"/>
              <a:buChar char="–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​"/>
              <a:defRPr lang="en-US" sz="1600" kern="120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​"/>
              <a:defRPr 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5pPr>
            <a:lvl6pPr marL="269875" indent="-1524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44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US" sz="5400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lang="en-US" sz="2400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Trebuchet MS" panose="020B0603020202020204" pitchFamily="34" charset="0"/>
              </a:rPr>
              <a:t>01 – Agenda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FD5473-4DF6-AC72-7445-775D339BE310}"/>
              </a:ext>
            </a:extLst>
          </p:cNvPr>
          <p:cNvSpPr txBox="1">
            <a:spLocks/>
          </p:cNvSpPr>
          <p:nvPr/>
        </p:nvSpPr>
        <p:spPr>
          <a:xfrm>
            <a:off x="675005" y="3429000"/>
            <a:ext cx="10841990" cy="515206"/>
          </a:xfrm>
          <a:prstGeom prst="rect">
            <a:avLst/>
          </a:prstGeom>
        </p:spPr>
        <p:txBody>
          <a:bodyPr vert="horz" wrap="square" lIns="0" tIns="0" rIns="0" b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dirty="0">
                <a:solidFill>
                  <a:srgbClr val="1C2F4E"/>
                </a:solidFill>
                <a:latin typeface="+mn-lt"/>
                <a:cs typeface="Arial" panose="020B0604020202020204" pitchFamily="34" charset="0"/>
              </a:rPr>
              <a:t>Impulsionando a Transformação Digital com </a:t>
            </a:r>
            <a:r>
              <a:rPr lang="pt-BR" sz="3600" b="1" dirty="0">
                <a:solidFill>
                  <a:srgbClr val="2E96C4"/>
                </a:solidFill>
                <a:latin typeface="+mn-lt"/>
                <a:cs typeface="Arial" panose="020B0604020202020204" pitchFamily="34" charset="0"/>
              </a:rPr>
              <a:t>RPA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E96C4"/>
              </a:solidFill>
              <a:effectLst/>
              <a:uLnTx/>
              <a:uFillTx/>
              <a:latin typeface="+mn-lt"/>
              <a:ea typeface="+mj-ea"/>
              <a:cs typeface="Arial" panose="020B0604020202020204" pitchFamily="34" charset="0"/>
              <a:sym typeface="Trebuchet MS" panose="020B0603020202020204" pitchFamily="34" charset="0"/>
            </a:endParaRPr>
          </a:p>
        </p:txBody>
      </p:sp>
      <p:pic>
        <p:nvPicPr>
          <p:cNvPr id="26" name="Gráfico 25">
            <a:extLst>
              <a:ext uri="{FF2B5EF4-FFF2-40B4-BE49-F238E27FC236}">
                <a16:creationId xmlns:a16="http://schemas.microsoft.com/office/drawing/2014/main" id="{A291F039-2FDF-FDAD-8A6B-87C9FA766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16272" y="-5234366"/>
            <a:ext cx="13218932" cy="1349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40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C4FC597B-B7E6-8C4D-BA4F-0F42900612D4}"/>
              </a:ext>
            </a:extLst>
          </p:cNvPr>
          <p:cNvSpPr/>
          <p:nvPr/>
        </p:nvSpPr>
        <p:spPr>
          <a:xfrm>
            <a:off x="-982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solidFill>
              <a:srgbClr val="55A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  </a:t>
            </a:r>
            <a:endParaRPr lang="pt-BR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C232DE4-D96C-9DFF-FBB8-FECD075DB90A}"/>
              </a:ext>
            </a:extLst>
          </p:cNvPr>
          <p:cNvSpPr txBox="1"/>
          <p:nvPr/>
        </p:nvSpPr>
        <p:spPr>
          <a:xfrm>
            <a:off x="677632" y="744998"/>
            <a:ext cx="91884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5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RPA</a:t>
            </a:r>
            <a:endParaRPr lang="pt-BR" sz="35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F99D16C-EA7E-DF79-EC51-EBE285D4569E}"/>
              </a:ext>
            </a:extLst>
          </p:cNvPr>
          <p:cNvSpPr/>
          <p:nvPr/>
        </p:nvSpPr>
        <p:spPr>
          <a:xfrm flipH="1">
            <a:off x="631913" y="869969"/>
            <a:ext cx="45719" cy="381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077B24A8-99A2-7896-97AC-069EF0610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43318" y="5136197"/>
            <a:ext cx="2947353" cy="3015500"/>
          </a:xfrm>
          <a:prstGeom prst="rect">
            <a:avLst/>
          </a:prstGeom>
        </p:spPr>
      </p:pic>
      <p:sp>
        <p:nvSpPr>
          <p:cNvPr id="29" name="Title 2">
            <a:extLst>
              <a:ext uri="{FF2B5EF4-FFF2-40B4-BE49-F238E27FC236}">
                <a16:creationId xmlns:a16="http://schemas.microsoft.com/office/drawing/2014/main" id="{388D1CE4-B760-BA88-DEAB-4FD6097950F3}"/>
              </a:ext>
            </a:extLst>
          </p:cNvPr>
          <p:cNvSpPr txBox="1">
            <a:spLocks/>
          </p:cNvSpPr>
          <p:nvPr/>
        </p:nvSpPr>
        <p:spPr>
          <a:xfrm>
            <a:off x="665185" y="2809871"/>
            <a:ext cx="10841990" cy="1030410"/>
          </a:xfrm>
          <a:prstGeom prst="rect">
            <a:avLst/>
          </a:prstGeom>
        </p:spPr>
        <p:txBody>
          <a:bodyPr vert="horz" wrap="square" lIns="0" tIns="0" rIns="0" b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Automatização de Processos Robóticos (RPA)</a:t>
            </a:r>
            <a:endParaRPr lang="pt-BR" sz="36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A19DC276-BE5B-8E99-C5F8-DDE51663DA8E}"/>
              </a:ext>
            </a:extLst>
          </p:cNvPr>
          <p:cNvSpPr txBox="1">
            <a:spLocks/>
          </p:cNvSpPr>
          <p:nvPr/>
        </p:nvSpPr>
        <p:spPr>
          <a:xfrm>
            <a:off x="675005" y="3456655"/>
            <a:ext cx="10841990" cy="686983"/>
          </a:xfrm>
          <a:prstGeom prst="rect">
            <a:avLst/>
          </a:prstGeom>
        </p:spPr>
        <p:txBody>
          <a:bodyPr vert="horz" wrap="square" lIns="0" tIns="0" rIns="0" b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Está impulsionando a transformação digital em diversos setores ao automatizar processos rotineiros e repetitivos que antes eram realizados manualmente.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E96C4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Trebuchet MS" panose="020B0603020202020204" pitchFamily="34" charset="0"/>
            </a:endParaRPr>
          </a:p>
        </p:txBody>
      </p:sp>
      <p:pic>
        <p:nvPicPr>
          <p:cNvPr id="36" name="Gráfico 35">
            <a:extLst>
              <a:ext uri="{FF2B5EF4-FFF2-40B4-BE49-F238E27FC236}">
                <a16:creationId xmlns:a16="http://schemas.microsoft.com/office/drawing/2014/main" id="{605397B3-5D68-88F5-F0C2-8AFBB9BCDA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673490" y="-2185293"/>
            <a:ext cx="4080029" cy="417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20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28490D6-84A0-EF81-1AB5-1427E11C2260}"/>
              </a:ext>
            </a:extLst>
          </p:cNvPr>
          <p:cNvSpPr txBox="1"/>
          <p:nvPr/>
        </p:nvSpPr>
        <p:spPr>
          <a:xfrm>
            <a:off x="914665" y="3152001"/>
            <a:ext cx="2858475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>
                <a:solidFill>
                  <a:srgbClr val="00AEEE"/>
                </a:solidFill>
                <a:cs typeface="Arial" panose="020B0604020202020204" pitchFamily="34" charset="0"/>
              </a:rPr>
              <a:t>ESCALABILIDADE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5128EDF-8BF8-EBE0-2015-43D1D8ECE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29810" y="-1980099"/>
            <a:ext cx="4143595" cy="42294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F69E1AF-CA09-2535-1901-C1E99A02244B}"/>
              </a:ext>
            </a:extLst>
          </p:cNvPr>
          <p:cNvSpPr/>
          <p:nvPr/>
        </p:nvSpPr>
        <p:spPr>
          <a:xfrm>
            <a:off x="392325" y="3152001"/>
            <a:ext cx="75415" cy="55399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A299F5D-5901-21F5-796E-2F25BC6D8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85" y="1272619"/>
            <a:ext cx="10291020" cy="685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455823C-2EDB-CF2B-E68C-AD1408322B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282" flipH="1">
            <a:off x="5953328" y="1301468"/>
            <a:ext cx="4809062" cy="480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38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220BD044-8E25-7B21-0341-3528A8B74B1D}"/>
              </a:ext>
            </a:extLst>
          </p:cNvPr>
          <p:cNvSpPr/>
          <p:nvPr/>
        </p:nvSpPr>
        <p:spPr>
          <a:xfrm>
            <a:off x="-982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solidFill>
              <a:srgbClr val="55A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 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BFF099F2-FA31-DF6F-A788-9B84419AA5D4}"/>
              </a:ext>
            </a:extLst>
          </p:cNvPr>
          <p:cNvSpPr/>
          <p:nvPr/>
        </p:nvSpPr>
        <p:spPr>
          <a:xfrm flipH="1">
            <a:off x="533937" y="3176779"/>
            <a:ext cx="45719" cy="504441"/>
          </a:xfrm>
          <a:prstGeom prst="rect">
            <a:avLst/>
          </a:prstGeom>
          <a:solidFill>
            <a:srgbClr val="00AEEE"/>
          </a:solidFill>
          <a:ln>
            <a:solidFill>
              <a:srgbClr val="00AEE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28490D6-84A0-EF81-1AB5-1427E11C2260}"/>
              </a:ext>
            </a:extLst>
          </p:cNvPr>
          <p:cNvSpPr txBox="1"/>
          <p:nvPr/>
        </p:nvSpPr>
        <p:spPr>
          <a:xfrm>
            <a:off x="920956" y="3152001"/>
            <a:ext cx="3432927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>
                <a:solidFill>
                  <a:schemeClr val="bg1"/>
                </a:solidFill>
                <a:cs typeface="Arial" panose="020B0604020202020204" pitchFamily="34" charset="0"/>
              </a:rPr>
              <a:t>REDUÇÃO DE ERROS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F11F72B-F4BF-2DD9-28E6-EDBC7075EFD0}"/>
              </a:ext>
            </a:extLst>
          </p:cNvPr>
          <p:cNvSpPr/>
          <p:nvPr/>
        </p:nvSpPr>
        <p:spPr>
          <a:xfrm>
            <a:off x="392325" y="3152001"/>
            <a:ext cx="75415" cy="55399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5C26FB51-9B99-DC15-2C9C-1B239AD63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35532" y="-1564746"/>
            <a:ext cx="3691740" cy="37770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893649C-A16A-60B8-B349-840A0197F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028" y="2759107"/>
            <a:ext cx="4645647" cy="464564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A2A07FF-DDB0-EBBA-78D9-7C701E1B1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14619">
            <a:off x="5810312" y="2618010"/>
            <a:ext cx="2911263" cy="291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36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28490D6-84A0-EF81-1AB5-1427E11C2260}"/>
              </a:ext>
            </a:extLst>
          </p:cNvPr>
          <p:cNvSpPr txBox="1"/>
          <p:nvPr/>
        </p:nvSpPr>
        <p:spPr>
          <a:xfrm>
            <a:off x="911693" y="3152001"/>
            <a:ext cx="1919821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>
                <a:solidFill>
                  <a:srgbClr val="00AEEE"/>
                </a:solidFill>
                <a:cs typeface="Arial" panose="020B0604020202020204" pitchFamily="34" charset="0"/>
              </a:rPr>
              <a:t>AGILIDADE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5128EDF-8BF8-EBE0-2015-43D1D8ECE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29810" y="-1980099"/>
            <a:ext cx="4143595" cy="42294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F69E1AF-CA09-2535-1901-C1E99A02244B}"/>
              </a:ext>
            </a:extLst>
          </p:cNvPr>
          <p:cNvSpPr/>
          <p:nvPr/>
        </p:nvSpPr>
        <p:spPr>
          <a:xfrm>
            <a:off x="392325" y="3152001"/>
            <a:ext cx="75415" cy="55399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76DD2C4-BFAF-C553-BD71-485605CA2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17" y="1660688"/>
            <a:ext cx="4933361" cy="493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15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220BD044-8E25-7B21-0341-3528A8B74B1D}"/>
              </a:ext>
            </a:extLst>
          </p:cNvPr>
          <p:cNvSpPr/>
          <p:nvPr/>
        </p:nvSpPr>
        <p:spPr>
          <a:xfrm>
            <a:off x="-982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solidFill>
              <a:srgbClr val="55A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 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BFF099F2-FA31-DF6F-A788-9B84419AA5D4}"/>
              </a:ext>
            </a:extLst>
          </p:cNvPr>
          <p:cNvSpPr/>
          <p:nvPr/>
        </p:nvSpPr>
        <p:spPr>
          <a:xfrm flipH="1">
            <a:off x="533937" y="3176779"/>
            <a:ext cx="45719" cy="504441"/>
          </a:xfrm>
          <a:prstGeom prst="rect">
            <a:avLst/>
          </a:prstGeom>
          <a:solidFill>
            <a:srgbClr val="00AEEE"/>
          </a:solidFill>
          <a:ln>
            <a:solidFill>
              <a:srgbClr val="00AEE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28490D6-84A0-EF81-1AB5-1427E11C2260}"/>
              </a:ext>
            </a:extLst>
          </p:cNvPr>
          <p:cNvSpPr txBox="1"/>
          <p:nvPr/>
        </p:nvSpPr>
        <p:spPr>
          <a:xfrm>
            <a:off x="869885" y="3152001"/>
            <a:ext cx="3868238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>
                <a:solidFill>
                  <a:schemeClr val="bg1"/>
                </a:solidFill>
                <a:cs typeface="Arial" panose="020B0604020202020204" pitchFamily="34" charset="0"/>
              </a:rPr>
              <a:t>ECONOMIA DE CUSTOS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F11F72B-F4BF-2DD9-28E6-EDBC7075EFD0}"/>
              </a:ext>
            </a:extLst>
          </p:cNvPr>
          <p:cNvSpPr/>
          <p:nvPr/>
        </p:nvSpPr>
        <p:spPr>
          <a:xfrm>
            <a:off x="392325" y="3152001"/>
            <a:ext cx="75415" cy="55399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5C26FB51-9B99-DC15-2C9C-1B239AD63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35532" y="-1564746"/>
            <a:ext cx="3691740" cy="377709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969A5F9-6B82-36B3-5635-5EA0C53EE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759" y="3040195"/>
            <a:ext cx="5393332" cy="377533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4142D43-1BC7-808B-3F12-158149FF5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923" y="1971466"/>
            <a:ext cx="3152001" cy="315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34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256</Words>
  <Application>Microsoft Macintosh PowerPoint</Application>
  <PresentationFormat>Widescreen</PresentationFormat>
  <Paragraphs>63</Paragraphs>
  <Slides>17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Tema do Office</vt:lpstr>
      <vt:lpstr>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Anna Luiza Bento Gomes</dc:creator>
  <cp:lastModifiedBy>Microsoft Office User</cp:lastModifiedBy>
  <cp:revision>15</cp:revision>
  <dcterms:created xsi:type="dcterms:W3CDTF">2024-03-14T20:03:48Z</dcterms:created>
  <dcterms:modified xsi:type="dcterms:W3CDTF">2024-04-22T17:25:42Z</dcterms:modified>
</cp:coreProperties>
</file>