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1286" r:id="rId3"/>
    <p:sldId id="260" r:id="rId4"/>
    <p:sldId id="1291" r:id="rId5"/>
    <p:sldId id="258" r:id="rId6"/>
    <p:sldId id="1252" r:id="rId7"/>
    <p:sldId id="1250" r:id="rId8"/>
    <p:sldId id="1292" r:id="rId9"/>
    <p:sldId id="1289" r:id="rId10"/>
    <p:sldId id="259" r:id="rId11"/>
    <p:sldId id="1293" r:id="rId12"/>
    <p:sldId id="257" r:id="rId13"/>
    <p:sldId id="1273" r:id="rId14"/>
    <p:sldId id="1276" r:id="rId15"/>
    <p:sldId id="1277" r:id="rId16"/>
    <p:sldId id="1279" r:id="rId17"/>
    <p:sldId id="1280" r:id="rId18"/>
    <p:sldId id="1284" r:id="rId19"/>
    <p:sldId id="1285" r:id="rId20"/>
    <p:sldId id="1272" r:id="rId21"/>
    <p:sldId id="1283" r:id="rId22"/>
    <p:sldId id="268" r:id="rId23"/>
    <p:sldId id="329" r:id="rId24"/>
    <p:sldId id="266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D9F"/>
    <a:srgbClr val="964927"/>
    <a:srgbClr val="E4E0D5"/>
    <a:srgbClr val="121011"/>
    <a:srgbClr val="030D16"/>
    <a:srgbClr val="020C15"/>
    <a:srgbClr val="3B4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1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3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C4F902-BDD8-4A57-8B0D-2ABD9088B249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865FF6A-84D4-4347-B043-5EC8DDC0099C}">
      <dgm:prSet phldrT="[Texto]" custT="1"/>
      <dgm:spPr/>
      <dgm:t>
        <a:bodyPr/>
        <a:lstStyle/>
        <a:p>
          <a:r>
            <a:rPr lang="pt-BR" sz="800" dirty="0"/>
            <a:t> </a:t>
          </a:r>
        </a:p>
      </dgm:t>
    </dgm:pt>
    <dgm:pt modelId="{5CAA2DE9-04DF-477C-AF54-F3F609710819}" type="parTrans" cxnId="{AC0E25E7-0E59-4EBB-A8EA-2E71A13E9F00}">
      <dgm:prSet/>
      <dgm:spPr/>
      <dgm:t>
        <a:bodyPr/>
        <a:lstStyle/>
        <a:p>
          <a:endParaRPr lang="pt-BR" sz="800"/>
        </a:p>
      </dgm:t>
    </dgm:pt>
    <dgm:pt modelId="{81190437-557B-4CBA-AFB1-35E56128832F}" type="sibTrans" cxnId="{AC0E25E7-0E59-4EBB-A8EA-2E71A13E9F00}">
      <dgm:prSet/>
      <dgm:spPr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gm:spPr>
      <dgm:t>
        <a:bodyPr/>
        <a:lstStyle/>
        <a:p>
          <a:endParaRPr lang="pt-BR" sz="800"/>
        </a:p>
      </dgm:t>
    </dgm:pt>
    <dgm:pt modelId="{CFB90A51-C662-4D33-9C52-A5709C1C6437}">
      <dgm:prSet phldrT="[Texto]" custT="1"/>
      <dgm:spPr/>
      <dgm:t>
        <a:bodyPr/>
        <a:lstStyle/>
        <a:p>
          <a:r>
            <a:rPr lang="pt-BR" sz="800" dirty="0"/>
            <a:t> </a:t>
          </a:r>
        </a:p>
      </dgm:t>
    </dgm:pt>
    <dgm:pt modelId="{A3E4967B-DAB9-4E3E-8004-91A60340919C}" type="parTrans" cxnId="{13EC45BF-0E47-4603-B39E-A742EA27D3AC}">
      <dgm:prSet/>
      <dgm:spPr/>
      <dgm:t>
        <a:bodyPr/>
        <a:lstStyle/>
        <a:p>
          <a:endParaRPr lang="pt-BR" sz="800"/>
        </a:p>
      </dgm:t>
    </dgm:pt>
    <dgm:pt modelId="{CCE0409D-A6F9-42D8-9792-B922365501D6}" type="sibTrans" cxnId="{13EC45BF-0E47-4603-B39E-A742EA27D3AC}">
      <dgm:prSet/>
      <dgm:spPr>
        <a:solidFill>
          <a:srgbClr val="EE8F05"/>
        </a:solidFill>
        <a:ln w="38100">
          <a:solidFill>
            <a:srgbClr val="EE8F05"/>
          </a:solidFill>
        </a:ln>
      </dgm:spPr>
      <dgm:t>
        <a:bodyPr/>
        <a:lstStyle/>
        <a:p>
          <a:endParaRPr lang="pt-BR" sz="800"/>
        </a:p>
      </dgm:t>
    </dgm:pt>
    <dgm:pt modelId="{7C1E822C-92F8-407B-85B9-C2436D540BFB}">
      <dgm:prSet phldrT="[Texto]" custT="1"/>
      <dgm:spPr/>
      <dgm:t>
        <a:bodyPr/>
        <a:lstStyle/>
        <a:p>
          <a:r>
            <a:rPr lang="pt-BR" sz="800" dirty="0"/>
            <a:t> </a:t>
          </a:r>
        </a:p>
      </dgm:t>
    </dgm:pt>
    <dgm:pt modelId="{5E9C0FB2-D441-46D7-BD35-92DFE6FAD92E}" type="parTrans" cxnId="{61AEF292-A9C8-40A3-BB1B-F6B59D7B01DA}">
      <dgm:prSet/>
      <dgm:spPr/>
      <dgm:t>
        <a:bodyPr/>
        <a:lstStyle/>
        <a:p>
          <a:endParaRPr lang="pt-BR" sz="800"/>
        </a:p>
      </dgm:t>
    </dgm:pt>
    <dgm:pt modelId="{C3DAD35D-F541-4114-8160-B6E9A11EE5F6}" type="sibTrans" cxnId="{61AEF292-A9C8-40A3-BB1B-F6B59D7B01DA}">
      <dgm:prSet/>
      <dgm:spPr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gm:spPr>
      <dgm:t>
        <a:bodyPr/>
        <a:lstStyle/>
        <a:p>
          <a:endParaRPr lang="pt-BR" sz="800"/>
        </a:p>
      </dgm:t>
    </dgm:pt>
    <dgm:pt modelId="{DCB4B33F-E4AA-4C71-994E-5879D89A7D92}">
      <dgm:prSet phldrT="[Texto]" custT="1"/>
      <dgm:spPr/>
      <dgm:t>
        <a:bodyPr/>
        <a:lstStyle/>
        <a:p>
          <a:r>
            <a:rPr lang="pt-BR" sz="800" dirty="0"/>
            <a:t> </a:t>
          </a:r>
        </a:p>
      </dgm:t>
    </dgm:pt>
    <dgm:pt modelId="{E7CB9D3C-D6D1-4706-B4D2-30344825F9A5}" type="parTrans" cxnId="{0E2942FF-3F86-42A5-8B78-E87BA305B8C7}">
      <dgm:prSet/>
      <dgm:spPr/>
      <dgm:t>
        <a:bodyPr/>
        <a:lstStyle/>
        <a:p>
          <a:endParaRPr lang="pt-BR" sz="800"/>
        </a:p>
      </dgm:t>
    </dgm:pt>
    <dgm:pt modelId="{59CA5D14-AEDF-459F-93F3-8FC633E2F579}" type="sibTrans" cxnId="{0E2942FF-3F86-42A5-8B78-E87BA305B8C7}">
      <dgm:prSet/>
      <dgm:spPr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gm:spPr>
      <dgm:t>
        <a:bodyPr/>
        <a:lstStyle/>
        <a:p>
          <a:endParaRPr lang="pt-BR" sz="800"/>
        </a:p>
      </dgm:t>
    </dgm:pt>
    <dgm:pt modelId="{E39266AC-7821-4375-B0DB-40CFDD625535}">
      <dgm:prSet phldrT="[Texto]" custT="1"/>
      <dgm:spPr/>
      <dgm:t>
        <a:bodyPr/>
        <a:lstStyle/>
        <a:p>
          <a:r>
            <a:rPr lang="pt-BR" sz="800" dirty="0"/>
            <a:t> </a:t>
          </a:r>
        </a:p>
      </dgm:t>
    </dgm:pt>
    <dgm:pt modelId="{926EB31B-5C21-49F9-BBA5-174B92D47E17}" type="sibTrans" cxnId="{C493E400-E9EB-4B5B-8CBC-5FE6F33E2BA1}">
      <dgm:prSet/>
      <dgm:spPr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gm:spPr>
      <dgm:t>
        <a:bodyPr/>
        <a:lstStyle/>
        <a:p>
          <a:endParaRPr lang="pt-BR" sz="800"/>
        </a:p>
      </dgm:t>
    </dgm:pt>
    <dgm:pt modelId="{30CF304A-AE8C-4C5D-BF24-F0F01B1304D2}" type="parTrans" cxnId="{C493E400-E9EB-4B5B-8CBC-5FE6F33E2BA1}">
      <dgm:prSet/>
      <dgm:spPr/>
      <dgm:t>
        <a:bodyPr/>
        <a:lstStyle/>
        <a:p>
          <a:endParaRPr lang="pt-BR" sz="800"/>
        </a:p>
      </dgm:t>
    </dgm:pt>
    <dgm:pt modelId="{B8C817CE-B891-46CC-84D1-E410F3239CCD}" type="pres">
      <dgm:prSet presAssocID="{74C4F902-BDD8-4A57-8B0D-2ABD9088B249}" presName="cycle" presStyleCnt="0">
        <dgm:presLayoutVars>
          <dgm:dir/>
          <dgm:resizeHandles val="exact"/>
        </dgm:presLayoutVars>
      </dgm:prSet>
      <dgm:spPr/>
    </dgm:pt>
    <dgm:pt modelId="{E8EFB64F-7E3D-4CF9-BE4D-8027A042C6B2}" type="pres">
      <dgm:prSet presAssocID="{3865FF6A-84D4-4347-B043-5EC8DDC0099C}" presName="dummy" presStyleCnt="0"/>
      <dgm:spPr/>
    </dgm:pt>
    <dgm:pt modelId="{CBC8D840-3C2F-44A1-B76C-C258169C68A9}" type="pres">
      <dgm:prSet presAssocID="{3865FF6A-84D4-4347-B043-5EC8DDC0099C}" presName="node" presStyleLbl="revTx" presStyleIdx="0" presStyleCnt="5">
        <dgm:presLayoutVars>
          <dgm:bulletEnabled val="1"/>
        </dgm:presLayoutVars>
      </dgm:prSet>
      <dgm:spPr/>
    </dgm:pt>
    <dgm:pt modelId="{5C3A8CC4-977F-45FD-B86B-604785598D13}" type="pres">
      <dgm:prSet presAssocID="{81190437-557B-4CBA-AFB1-35E56128832F}" presName="sibTrans" presStyleLbl="node1" presStyleIdx="0" presStyleCnt="5"/>
      <dgm:spPr>
        <a:xfrm>
          <a:off x="115595" y="29052"/>
          <a:ext cx="2070683" cy="2070683"/>
        </a:xfrm>
        <a:prstGeom prst="circularArrow">
          <a:avLst>
            <a:gd name="adj1" fmla="val 5202"/>
            <a:gd name="adj2" fmla="val 336070"/>
            <a:gd name="adj3" fmla="val 21292603"/>
            <a:gd name="adj4" fmla="val 19766799"/>
            <a:gd name="adj5" fmla="val 6069"/>
          </a:avLst>
        </a:prstGeom>
      </dgm:spPr>
    </dgm:pt>
    <dgm:pt modelId="{A4B3BE98-568B-4C9A-8811-06BD16B472CF}" type="pres">
      <dgm:prSet presAssocID="{CFB90A51-C662-4D33-9C52-A5709C1C6437}" presName="dummy" presStyleCnt="0"/>
      <dgm:spPr/>
    </dgm:pt>
    <dgm:pt modelId="{2F8CB71C-1712-4162-87A4-1551AE271F41}" type="pres">
      <dgm:prSet presAssocID="{CFB90A51-C662-4D33-9C52-A5709C1C6437}" presName="node" presStyleLbl="revTx" presStyleIdx="1" presStyleCnt="5">
        <dgm:presLayoutVars>
          <dgm:bulletEnabled val="1"/>
        </dgm:presLayoutVars>
      </dgm:prSet>
      <dgm:spPr/>
    </dgm:pt>
    <dgm:pt modelId="{AD233235-F08A-4E70-A9EC-FBBBBDA4C4A5}" type="pres">
      <dgm:prSet presAssocID="{CCE0409D-A6F9-42D8-9792-B922365501D6}" presName="sibTrans" presStyleLbl="node1" presStyleIdx="1" presStyleCnt="5" custLinFactNeighborX="-427" custLinFactNeighborY="-1160"/>
      <dgm:spPr/>
    </dgm:pt>
    <dgm:pt modelId="{C32920E4-0BB6-49E3-8D08-2407693D5868}" type="pres">
      <dgm:prSet presAssocID="{7C1E822C-92F8-407B-85B9-C2436D540BFB}" presName="dummy" presStyleCnt="0"/>
      <dgm:spPr/>
    </dgm:pt>
    <dgm:pt modelId="{5D48A2BB-ECAA-4B6B-AEF4-62E1B5D67F11}" type="pres">
      <dgm:prSet presAssocID="{7C1E822C-92F8-407B-85B9-C2436D540BFB}" presName="node" presStyleLbl="revTx" presStyleIdx="2" presStyleCnt="5">
        <dgm:presLayoutVars>
          <dgm:bulletEnabled val="1"/>
        </dgm:presLayoutVars>
      </dgm:prSet>
      <dgm:spPr/>
    </dgm:pt>
    <dgm:pt modelId="{CFAC6002-5B68-4D4C-9182-2AA1F9BCD64F}" type="pres">
      <dgm:prSet presAssocID="{C3DAD35D-F541-4114-8160-B6E9A11EE5F6}" presName="sibTrans" presStyleLbl="node1" presStyleIdx="2" presStyleCnt="5"/>
      <dgm:spPr>
        <a:xfrm>
          <a:off x="115595" y="29052"/>
          <a:ext cx="2070683" cy="2070683"/>
        </a:xfrm>
        <a:prstGeom prst="circularArrow">
          <a:avLst>
            <a:gd name="adj1" fmla="val 5202"/>
            <a:gd name="adj2" fmla="val 336070"/>
            <a:gd name="adj3" fmla="val 8209890"/>
            <a:gd name="adj4" fmla="val 6449894"/>
            <a:gd name="adj5" fmla="val 6069"/>
          </a:avLst>
        </a:prstGeom>
      </dgm:spPr>
    </dgm:pt>
    <dgm:pt modelId="{ECB4F660-CCAE-472A-989E-A5704F271011}" type="pres">
      <dgm:prSet presAssocID="{DCB4B33F-E4AA-4C71-994E-5879D89A7D92}" presName="dummy" presStyleCnt="0"/>
      <dgm:spPr/>
    </dgm:pt>
    <dgm:pt modelId="{34A5EDC2-EC9F-4B13-B0E0-48AE94B847C7}" type="pres">
      <dgm:prSet presAssocID="{DCB4B33F-E4AA-4C71-994E-5879D89A7D92}" presName="node" presStyleLbl="revTx" presStyleIdx="3" presStyleCnt="5">
        <dgm:presLayoutVars>
          <dgm:bulletEnabled val="1"/>
        </dgm:presLayoutVars>
      </dgm:prSet>
      <dgm:spPr/>
    </dgm:pt>
    <dgm:pt modelId="{72138457-05A1-4761-90D3-F834A2D1AF31}" type="pres">
      <dgm:prSet presAssocID="{59CA5D14-AEDF-459F-93F3-8FC633E2F579}" presName="sibTrans" presStyleLbl="node1" presStyleIdx="3" presStyleCnt="5"/>
      <dgm:spPr>
        <a:xfrm>
          <a:off x="115595" y="29052"/>
          <a:ext cx="2070683" cy="2070683"/>
        </a:xfrm>
        <a:prstGeom prst="circularArrow">
          <a:avLst>
            <a:gd name="adj1" fmla="val 5202"/>
            <a:gd name="adj2" fmla="val 336070"/>
            <a:gd name="adj3" fmla="val 12297132"/>
            <a:gd name="adj4" fmla="val 10771327"/>
            <a:gd name="adj5" fmla="val 6069"/>
          </a:avLst>
        </a:prstGeom>
      </dgm:spPr>
    </dgm:pt>
    <dgm:pt modelId="{18CE7A80-1C6A-412B-99FC-A0157C19E684}" type="pres">
      <dgm:prSet presAssocID="{E39266AC-7821-4375-B0DB-40CFDD625535}" presName="dummy" presStyleCnt="0"/>
      <dgm:spPr/>
    </dgm:pt>
    <dgm:pt modelId="{0F63BAB4-CEBF-48A0-BA17-A1483A31BA6A}" type="pres">
      <dgm:prSet presAssocID="{E39266AC-7821-4375-B0DB-40CFDD625535}" presName="node" presStyleLbl="revTx" presStyleIdx="4" presStyleCnt="5">
        <dgm:presLayoutVars>
          <dgm:bulletEnabled val="1"/>
        </dgm:presLayoutVars>
      </dgm:prSet>
      <dgm:spPr/>
    </dgm:pt>
    <dgm:pt modelId="{00ACCBD1-6AC7-47FD-B1B9-2F5A19A0AFB1}" type="pres">
      <dgm:prSet presAssocID="{926EB31B-5C21-49F9-BBA5-174B92D47E17}" presName="sibTrans" presStyleLbl="node1" presStyleIdx="4" presStyleCnt="5"/>
      <dgm:spPr>
        <a:xfrm>
          <a:off x="115595" y="29052"/>
          <a:ext cx="2070683" cy="2070683"/>
        </a:xfrm>
        <a:prstGeom prst="circularArrow">
          <a:avLst>
            <a:gd name="adj1" fmla="val 5202"/>
            <a:gd name="adj2" fmla="val 336070"/>
            <a:gd name="adj3" fmla="val 16865027"/>
            <a:gd name="adj4" fmla="val 15198903"/>
            <a:gd name="adj5" fmla="val 6069"/>
          </a:avLst>
        </a:prstGeom>
      </dgm:spPr>
    </dgm:pt>
  </dgm:ptLst>
  <dgm:cxnLst>
    <dgm:cxn modelId="{C493E400-E9EB-4B5B-8CBC-5FE6F33E2BA1}" srcId="{74C4F902-BDD8-4A57-8B0D-2ABD9088B249}" destId="{E39266AC-7821-4375-B0DB-40CFDD625535}" srcOrd="4" destOrd="0" parTransId="{30CF304A-AE8C-4C5D-BF24-F0F01B1304D2}" sibTransId="{926EB31B-5C21-49F9-BBA5-174B92D47E17}"/>
    <dgm:cxn modelId="{1087C55F-619F-44D0-B1FF-2CA6E8FA125F}" type="presOf" srcId="{CCE0409D-A6F9-42D8-9792-B922365501D6}" destId="{AD233235-F08A-4E70-A9EC-FBBBBDA4C4A5}" srcOrd="0" destOrd="0" presId="urn:microsoft.com/office/officeart/2005/8/layout/cycle1"/>
    <dgm:cxn modelId="{00A03F48-5307-42F3-B04D-BB95B1A44F89}" type="presOf" srcId="{CFB90A51-C662-4D33-9C52-A5709C1C6437}" destId="{2F8CB71C-1712-4162-87A4-1551AE271F41}" srcOrd="0" destOrd="0" presId="urn:microsoft.com/office/officeart/2005/8/layout/cycle1"/>
    <dgm:cxn modelId="{1989F74F-1EDD-49B6-B401-EB900E97554C}" type="presOf" srcId="{74C4F902-BDD8-4A57-8B0D-2ABD9088B249}" destId="{B8C817CE-B891-46CC-84D1-E410F3239CCD}" srcOrd="0" destOrd="0" presId="urn:microsoft.com/office/officeart/2005/8/layout/cycle1"/>
    <dgm:cxn modelId="{B406C251-3ECC-4B59-8611-B71867BFEF17}" type="presOf" srcId="{E39266AC-7821-4375-B0DB-40CFDD625535}" destId="{0F63BAB4-CEBF-48A0-BA17-A1483A31BA6A}" srcOrd="0" destOrd="0" presId="urn:microsoft.com/office/officeart/2005/8/layout/cycle1"/>
    <dgm:cxn modelId="{4AFB0E79-90EA-498E-8933-F9CFBEB7E969}" type="presOf" srcId="{81190437-557B-4CBA-AFB1-35E56128832F}" destId="{5C3A8CC4-977F-45FD-B86B-604785598D13}" srcOrd="0" destOrd="0" presId="urn:microsoft.com/office/officeart/2005/8/layout/cycle1"/>
    <dgm:cxn modelId="{56BD0589-AB56-4350-97CA-80C8A23CEB66}" type="presOf" srcId="{C3DAD35D-F541-4114-8160-B6E9A11EE5F6}" destId="{CFAC6002-5B68-4D4C-9182-2AA1F9BCD64F}" srcOrd="0" destOrd="0" presId="urn:microsoft.com/office/officeart/2005/8/layout/cycle1"/>
    <dgm:cxn modelId="{61AEF292-A9C8-40A3-BB1B-F6B59D7B01DA}" srcId="{74C4F902-BDD8-4A57-8B0D-2ABD9088B249}" destId="{7C1E822C-92F8-407B-85B9-C2436D540BFB}" srcOrd="2" destOrd="0" parTransId="{5E9C0FB2-D441-46D7-BD35-92DFE6FAD92E}" sibTransId="{C3DAD35D-F541-4114-8160-B6E9A11EE5F6}"/>
    <dgm:cxn modelId="{5F28B0A4-1B60-40C0-AEB9-897737C0BFFB}" type="presOf" srcId="{3865FF6A-84D4-4347-B043-5EC8DDC0099C}" destId="{CBC8D840-3C2F-44A1-B76C-C258169C68A9}" srcOrd="0" destOrd="0" presId="urn:microsoft.com/office/officeart/2005/8/layout/cycle1"/>
    <dgm:cxn modelId="{49405DB0-FDA5-47D4-8FDB-D295C3A355F7}" type="presOf" srcId="{7C1E822C-92F8-407B-85B9-C2436D540BFB}" destId="{5D48A2BB-ECAA-4B6B-AEF4-62E1B5D67F11}" srcOrd="0" destOrd="0" presId="urn:microsoft.com/office/officeart/2005/8/layout/cycle1"/>
    <dgm:cxn modelId="{13EC45BF-0E47-4603-B39E-A742EA27D3AC}" srcId="{74C4F902-BDD8-4A57-8B0D-2ABD9088B249}" destId="{CFB90A51-C662-4D33-9C52-A5709C1C6437}" srcOrd="1" destOrd="0" parTransId="{A3E4967B-DAB9-4E3E-8004-91A60340919C}" sibTransId="{CCE0409D-A6F9-42D8-9792-B922365501D6}"/>
    <dgm:cxn modelId="{EDBC79C9-2765-47AB-83D8-FA28DC04E280}" type="presOf" srcId="{DCB4B33F-E4AA-4C71-994E-5879D89A7D92}" destId="{34A5EDC2-EC9F-4B13-B0E0-48AE94B847C7}" srcOrd="0" destOrd="0" presId="urn:microsoft.com/office/officeart/2005/8/layout/cycle1"/>
    <dgm:cxn modelId="{2C3F14DB-0748-4DC8-A6D7-2420562BFD87}" type="presOf" srcId="{59CA5D14-AEDF-459F-93F3-8FC633E2F579}" destId="{72138457-05A1-4761-90D3-F834A2D1AF31}" srcOrd="0" destOrd="0" presId="urn:microsoft.com/office/officeart/2005/8/layout/cycle1"/>
    <dgm:cxn modelId="{AC0E25E7-0E59-4EBB-A8EA-2E71A13E9F00}" srcId="{74C4F902-BDD8-4A57-8B0D-2ABD9088B249}" destId="{3865FF6A-84D4-4347-B043-5EC8DDC0099C}" srcOrd="0" destOrd="0" parTransId="{5CAA2DE9-04DF-477C-AF54-F3F609710819}" sibTransId="{81190437-557B-4CBA-AFB1-35E56128832F}"/>
    <dgm:cxn modelId="{B16E4FFD-681B-4DD5-945C-09FB66C483F2}" type="presOf" srcId="{926EB31B-5C21-49F9-BBA5-174B92D47E17}" destId="{00ACCBD1-6AC7-47FD-B1B9-2F5A19A0AFB1}" srcOrd="0" destOrd="0" presId="urn:microsoft.com/office/officeart/2005/8/layout/cycle1"/>
    <dgm:cxn modelId="{0E2942FF-3F86-42A5-8B78-E87BA305B8C7}" srcId="{74C4F902-BDD8-4A57-8B0D-2ABD9088B249}" destId="{DCB4B33F-E4AA-4C71-994E-5879D89A7D92}" srcOrd="3" destOrd="0" parTransId="{E7CB9D3C-D6D1-4706-B4D2-30344825F9A5}" sibTransId="{59CA5D14-AEDF-459F-93F3-8FC633E2F579}"/>
    <dgm:cxn modelId="{A2CE2D4B-35CC-4641-B941-5EC737313998}" type="presParOf" srcId="{B8C817CE-B891-46CC-84D1-E410F3239CCD}" destId="{E8EFB64F-7E3D-4CF9-BE4D-8027A042C6B2}" srcOrd="0" destOrd="0" presId="urn:microsoft.com/office/officeart/2005/8/layout/cycle1"/>
    <dgm:cxn modelId="{17366064-2B52-4409-BBF0-CFC8DF2DA32A}" type="presParOf" srcId="{B8C817CE-B891-46CC-84D1-E410F3239CCD}" destId="{CBC8D840-3C2F-44A1-B76C-C258169C68A9}" srcOrd="1" destOrd="0" presId="urn:microsoft.com/office/officeart/2005/8/layout/cycle1"/>
    <dgm:cxn modelId="{143BBABE-96E9-4B80-9BF3-04226ABF4432}" type="presParOf" srcId="{B8C817CE-B891-46CC-84D1-E410F3239CCD}" destId="{5C3A8CC4-977F-45FD-B86B-604785598D13}" srcOrd="2" destOrd="0" presId="urn:microsoft.com/office/officeart/2005/8/layout/cycle1"/>
    <dgm:cxn modelId="{3B21EFD0-5FDE-4FD5-9B6F-37D57F62425E}" type="presParOf" srcId="{B8C817CE-B891-46CC-84D1-E410F3239CCD}" destId="{A4B3BE98-568B-4C9A-8811-06BD16B472CF}" srcOrd="3" destOrd="0" presId="urn:microsoft.com/office/officeart/2005/8/layout/cycle1"/>
    <dgm:cxn modelId="{C3716A31-BAC5-4531-943D-1D59B01E48DE}" type="presParOf" srcId="{B8C817CE-B891-46CC-84D1-E410F3239CCD}" destId="{2F8CB71C-1712-4162-87A4-1551AE271F41}" srcOrd="4" destOrd="0" presId="urn:microsoft.com/office/officeart/2005/8/layout/cycle1"/>
    <dgm:cxn modelId="{92EFEFD0-67A7-4E6F-96DA-D10CA55BB712}" type="presParOf" srcId="{B8C817CE-B891-46CC-84D1-E410F3239CCD}" destId="{AD233235-F08A-4E70-A9EC-FBBBBDA4C4A5}" srcOrd="5" destOrd="0" presId="urn:microsoft.com/office/officeart/2005/8/layout/cycle1"/>
    <dgm:cxn modelId="{26359078-4286-4E53-AA6F-4F9D8436D03A}" type="presParOf" srcId="{B8C817CE-B891-46CC-84D1-E410F3239CCD}" destId="{C32920E4-0BB6-49E3-8D08-2407693D5868}" srcOrd="6" destOrd="0" presId="urn:microsoft.com/office/officeart/2005/8/layout/cycle1"/>
    <dgm:cxn modelId="{CD0B6654-AE5A-4F6F-B13E-7AABB9C8C9E1}" type="presParOf" srcId="{B8C817CE-B891-46CC-84D1-E410F3239CCD}" destId="{5D48A2BB-ECAA-4B6B-AEF4-62E1B5D67F11}" srcOrd="7" destOrd="0" presId="urn:microsoft.com/office/officeart/2005/8/layout/cycle1"/>
    <dgm:cxn modelId="{56AAF606-331F-4A5E-AC5D-E9DE25AFE620}" type="presParOf" srcId="{B8C817CE-B891-46CC-84D1-E410F3239CCD}" destId="{CFAC6002-5B68-4D4C-9182-2AA1F9BCD64F}" srcOrd="8" destOrd="0" presId="urn:microsoft.com/office/officeart/2005/8/layout/cycle1"/>
    <dgm:cxn modelId="{37B2068A-E5F9-4EC1-A397-FF99E21832B8}" type="presParOf" srcId="{B8C817CE-B891-46CC-84D1-E410F3239CCD}" destId="{ECB4F660-CCAE-472A-989E-A5704F271011}" srcOrd="9" destOrd="0" presId="urn:microsoft.com/office/officeart/2005/8/layout/cycle1"/>
    <dgm:cxn modelId="{65A3D7C7-0B06-4297-8DB9-7A4AA0C3F6D1}" type="presParOf" srcId="{B8C817CE-B891-46CC-84D1-E410F3239CCD}" destId="{34A5EDC2-EC9F-4B13-B0E0-48AE94B847C7}" srcOrd="10" destOrd="0" presId="urn:microsoft.com/office/officeart/2005/8/layout/cycle1"/>
    <dgm:cxn modelId="{2BEFBCC5-CA5B-4CF0-9A32-2CB4FEA30219}" type="presParOf" srcId="{B8C817CE-B891-46CC-84D1-E410F3239CCD}" destId="{72138457-05A1-4761-90D3-F834A2D1AF31}" srcOrd="11" destOrd="0" presId="urn:microsoft.com/office/officeart/2005/8/layout/cycle1"/>
    <dgm:cxn modelId="{0323DC33-9DD0-418B-95A5-8192F0DB2411}" type="presParOf" srcId="{B8C817CE-B891-46CC-84D1-E410F3239CCD}" destId="{18CE7A80-1C6A-412B-99FC-A0157C19E684}" srcOrd="12" destOrd="0" presId="urn:microsoft.com/office/officeart/2005/8/layout/cycle1"/>
    <dgm:cxn modelId="{48E2F5F2-F08D-4368-B604-4C9EFFAE3327}" type="presParOf" srcId="{B8C817CE-B891-46CC-84D1-E410F3239CCD}" destId="{0F63BAB4-CEBF-48A0-BA17-A1483A31BA6A}" srcOrd="13" destOrd="0" presId="urn:microsoft.com/office/officeart/2005/8/layout/cycle1"/>
    <dgm:cxn modelId="{3F3CBDDB-3E7E-4AC5-B687-CD2E71FC79D3}" type="presParOf" srcId="{B8C817CE-B891-46CC-84D1-E410F3239CCD}" destId="{00ACCBD1-6AC7-47FD-B1B9-2F5A19A0AFB1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8D840-3C2F-44A1-B76C-C258169C68A9}">
      <dsp:nvSpPr>
        <dsp:cNvPr id="0" name=""/>
        <dsp:cNvSpPr/>
      </dsp:nvSpPr>
      <dsp:spPr>
        <a:xfrm>
          <a:off x="531191" y="19317"/>
          <a:ext cx="207140" cy="207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 </a:t>
          </a:r>
        </a:p>
      </dsp:txBody>
      <dsp:txXfrm>
        <a:off x="531191" y="19317"/>
        <a:ext cx="207140" cy="207140"/>
      </dsp:txXfrm>
    </dsp:sp>
    <dsp:sp modelId="{5C3A8CC4-977F-45FD-B86B-604785598D13}">
      <dsp:nvSpPr>
        <dsp:cNvPr id="0" name=""/>
        <dsp:cNvSpPr/>
      </dsp:nvSpPr>
      <dsp:spPr>
        <a:xfrm>
          <a:off x="43283" y="13247"/>
          <a:ext cx="777433" cy="777433"/>
        </a:xfrm>
        <a:prstGeom prst="circularArrow">
          <a:avLst>
            <a:gd name="adj1" fmla="val 5202"/>
            <a:gd name="adj2" fmla="val 336070"/>
            <a:gd name="adj3" fmla="val 21292603"/>
            <a:gd name="adj4" fmla="val 19766799"/>
            <a:gd name="adj5" fmla="val 6069"/>
          </a:avLst>
        </a:prstGeom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8CB71C-1712-4162-87A4-1551AE271F41}">
      <dsp:nvSpPr>
        <dsp:cNvPr id="0" name=""/>
        <dsp:cNvSpPr/>
      </dsp:nvSpPr>
      <dsp:spPr>
        <a:xfrm>
          <a:off x="656504" y="404992"/>
          <a:ext cx="207140" cy="207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 </a:t>
          </a:r>
        </a:p>
      </dsp:txBody>
      <dsp:txXfrm>
        <a:off x="656504" y="404992"/>
        <a:ext cx="207140" cy="207140"/>
      </dsp:txXfrm>
    </dsp:sp>
    <dsp:sp modelId="{AD233235-F08A-4E70-A9EC-FBBBBDA4C4A5}">
      <dsp:nvSpPr>
        <dsp:cNvPr id="0" name=""/>
        <dsp:cNvSpPr/>
      </dsp:nvSpPr>
      <dsp:spPr>
        <a:xfrm>
          <a:off x="39963" y="4229"/>
          <a:ext cx="777433" cy="777433"/>
        </a:xfrm>
        <a:prstGeom prst="circularArrow">
          <a:avLst>
            <a:gd name="adj1" fmla="val 5196"/>
            <a:gd name="adj2" fmla="val 335582"/>
            <a:gd name="adj3" fmla="val 4016096"/>
            <a:gd name="adj4" fmla="val 2252149"/>
            <a:gd name="adj5" fmla="val 6062"/>
          </a:avLst>
        </a:prstGeom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48A2BB-ECAA-4B6B-AEF4-62E1B5D67F11}">
      <dsp:nvSpPr>
        <dsp:cNvPr id="0" name=""/>
        <dsp:cNvSpPr/>
      </dsp:nvSpPr>
      <dsp:spPr>
        <a:xfrm>
          <a:off x="328429" y="643352"/>
          <a:ext cx="207140" cy="207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 </a:t>
          </a:r>
        </a:p>
      </dsp:txBody>
      <dsp:txXfrm>
        <a:off x="328429" y="643352"/>
        <a:ext cx="207140" cy="207140"/>
      </dsp:txXfrm>
    </dsp:sp>
    <dsp:sp modelId="{CFAC6002-5B68-4D4C-9182-2AA1F9BCD64F}">
      <dsp:nvSpPr>
        <dsp:cNvPr id="0" name=""/>
        <dsp:cNvSpPr/>
      </dsp:nvSpPr>
      <dsp:spPr>
        <a:xfrm>
          <a:off x="43283" y="13247"/>
          <a:ext cx="777433" cy="777433"/>
        </a:xfrm>
        <a:prstGeom prst="circularArrow">
          <a:avLst>
            <a:gd name="adj1" fmla="val 5202"/>
            <a:gd name="adj2" fmla="val 336070"/>
            <a:gd name="adj3" fmla="val 8209890"/>
            <a:gd name="adj4" fmla="val 6449894"/>
            <a:gd name="adj5" fmla="val 6069"/>
          </a:avLst>
        </a:prstGeom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5EDC2-EC9F-4B13-B0E0-48AE94B847C7}">
      <dsp:nvSpPr>
        <dsp:cNvPr id="0" name=""/>
        <dsp:cNvSpPr/>
      </dsp:nvSpPr>
      <dsp:spPr>
        <a:xfrm>
          <a:off x="354" y="404992"/>
          <a:ext cx="207140" cy="207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 </a:t>
          </a:r>
        </a:p>
      </dsp:txBody>
      <dsp:txXfrm>
        <a:off x="354" y="404992"/>
        <a:ext cx="207140" cy="207140"/>
      </dsp:txXfrm>
    </dsp:sp>
    <dsp:sp modelId="{72138457-05A1-4761-90D3-F834A2D1AF31}">
      <dsp:nvSpPr>
        <dsp:cNvPr id="0" name=""/>
        <dsp:cNvSpPr/>
      </dsp:nvSpPr>
      <dsp:spPr>
        <a:xfrm>
          <a:off x="43283" y="13247"/>
          <a:ext cx="777433" cy="777433"/>
        </a:xfrm>
        <a:prstGeom prst="circularArrow">
          <a:avLst>
            <a:gd name="adj1" fmla="val 5202"/>
            <a:gd name="adj2" fmla="val 336070"/>
            <a:gd name="adj3" fmla="val 12297132"/>
            <a:gd name="adj4" fmla="val 10771327"/>
            <a:gd name="adj5" fmla="val 6069"/>
          </a:avLst>
        </a:prstGeom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3BAB4-CEBF-48A0-BA17-A1483A31BA6A}">
      <dsp:nvSpPr>
        <dsp:cNvPr id="0" name=""/>
        <dsp:cNvSpPr/>
      </dsp:nvSpPr>
      <dsp:spPr>
        <a:xfrm>
          <a:off x="125668" y="19317"/>
          <a:ext cx="207140" cy="207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 </a:t>
          </a:r>
        </a:p>
      </dsp:txBody>
      <dsp:txXfrm>
        <a:off x="125668" y="19317"/>
        <a:ext cx="207140" cy="207140"/>
      </dsp:txXfrm>
    </dsp:sp>
    <dsp:sp modelId="{00ACCBD1-6AC7-47FD-B1B9-2F5A19A0AFB1}">
      <dsp:nvSpPr>
        <dsp:cNvPr id="0" name=""/>
        <dsp:cNvSpPr/>
      </dsp:nvSpPr>
      <dsp:spPr>
        <a:xfrm>
          <a:off x="43283" y="13247"/>
          <a:ext cx="777433" cy="777433"/>
        </a:xfrm>
        <a:prstGeom prst="circularArrow">
          <a:avLst>
            <a:gd name="adj1" fmla="val 5202"/>
            <a:gd name="adj2" fmla="val 336070"/>
            <a:gd name="adj3" fmla="val 16865027"/>
            <a:gd name="adj4" fmla="val 15198903"/>
            <a:gd name="adj5" fmla="val 6069"/>
          </a:avLst>
        </a:prstGeom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6E81E-91FD-4286-949F-27CAAC9FEC7E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E3549-9825-489D-973F-0430E1F34E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072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E3549-9825-489D-973F-0430E1F34EA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9153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E3549-9825-489D-973F-0430E1F34EA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283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E3549-9825-489D-973F-0430E1F34EA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2880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81d31ff4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81d31ff4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e6dde15ba7_0_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e6dde15ba7_0_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E3549-9825-489D-973F-0430E1F34EAF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8805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E3549-9825-489D-973F-0430E1F34EAF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641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E3549-9825-489D-973F-0430E1F34EAF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4525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7" name="Google Shape;2137;p34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138" name="Google Shape;2138;p3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" sz="1500"/>
              <a:pPr algn="r">
                <a:buSzPts val="1400"/>
              </a:pPr>
              <a:t>24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58660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B9A980-1B2B-FA76-3FF0-123EA05D2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D21059-51E7-75EC-8C52-3F68EBDAA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25541A-680E-778A-4032-1C7DA8F1A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BE4B79-1411-153C-C092-CB40991C9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CB8023-6E9E-7096-2081-33E3C0F6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77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7E657-F5D5-6DC4-CB33-610B993F8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50354D3-4446-C9DF-7ECD-C94201C58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4F3608-63CF-4883-2FCD-9C8A63DE7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48AC08-ACFF-0589-519D-931A99039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313606-D328-ABD3-FEC4-C412C002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223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A716178-E0C0-1DC5-FF5E-8E9CB05641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C229451-E317-6A28-029D-8E57644CA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38DDD3-D1A2-E5C5-E94F-3F5366F8C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11971E-2116-5652-1B43-D7E6BDEFC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C69DAC-835E-3271-04E7-4C7C4B8A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812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1"/>
            <a:ext cx="12192000" cy="990599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0"/>
          </p:nvPr>
        </p:nvSpPr>
        <p:spPr>
          <a:xfrm>
            <a:off x="749300" y="340556"/>
            <a:ext cx="7112000" cy="64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2891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58DEA5-C345-48E0-AF2A-944871E152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177" y="-4762"/>
            <a:ext cx="284982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85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Dark">
  <p:cSld name="Thank You Dark">
    <p:bg>
      <p:bgPr>
        <a:solidFill>
          <a:srgbClr val="464646"/>
        </a:solidFill>
        <a:effectLst/>
      </p:bgPr>
    </p:bg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899b71f4fb_0_5832"/>
          <p:cNvSpPr/>
          <p:nvPr/>
        </p:nvSpPr>
        <p:spPr>
          <a:xfrm>
            <a:off x="0" y="4940853"/>
            <a:ext cx="12192000" cy="1917200"/>
          </a:xfrm>
          <a:prstGeom prst="rect">
            <a:avLst/>
          </a:prstGeom>
          <a:solidFill>
            <a:srgbClr val="D04A0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g899b71f4fb_0_5832"/>
          <p:cNvSpPr txBox="1">
            <a:spLocks noGrp="1"/>
          </p:cNvSpPr>
          <p:nvPr>
            <p:ph type="ctrTitle"/>
          </p:nvPr>
        </p:nvSpPr>
        <p:spPr>
          <a:xfrm>
            <a:off x="442915" y="428625"/>
            <a:ext cx="5473600" cy="24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  <a:defRPr sz="5867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3" name="Google Shape;1703;g899b71f4fb_0_5832"/>
          <p:cNvSpPr/>
          <p:nvPr/>
        </p:nvSpPr>
        <p:spPr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4" name="Google Shape;1704;g899b71f4fb_0_5832"/>
          <p:cNvSpPr txBox="1">
            <a:spLocks noGrp="1"/>
          </p:cNvSpPr>
          <p:nvPr>
            <p:ph type="body" idx="1"/>
          </p:nvPr>
        </p:nvSpPr>
        <p:spPr>
          <a:xfrm>
            <a:off x="442912" y="5259600"/>
            <a:ext cx="11306000" cy="1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>
                <a:solidFill>
                  <a:schemeClr val="lt1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>
                <a:solidFill>
                  <a:schemeClr val="lt1"/>
                </a:solidFill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>
                <a:solidFill>
                  <a:schemeClr val="lt1"/>
                </a:solidFill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>
                <a:solidFill>
                  <a:schemeClr val="lt1"/>
                </a:solidFill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05" name="Google Shape;1705;g899b71f4fb_0_5832"/>
          <p:cNvSpPr/>
          <p:nvPr/>
        </p:nvSpPr>
        <p:spPr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g899b71f4fb_0_5832"/>
          <p:cNvSpPr txBox="1"/>
          <p:nvPr/>
        </p:nvSpPr>
        <p:spPr>
          <a:xfrm>
            <a:off x="442913" y="4060055"/>
            <a:ext cx="5473600" cy="3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pwc.com.br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g899b71f4fb_0_5832"/>
          <p:cNvSpPr txBox="1"/>
          <p:nvPr/>
        </p:nvSpPr>
        <p:spPr>
          <a:xfrm>
            <a:off x="9144000" y="6629400"/>
            <a:ext cx="2540000" cy="1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8" name="Google Shape;1708;g899b71f4fb_0_583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733">
                <a:solidFill>
                  <a:schemeClr val="lt1"/>
                </a:solidFill>
              </a:defRPr>
            </a:lvl1pPr>
            <a:lvl2pPr lvl="1" rtl="0">
              <a:buNone/>
              <a:defRPr sz="1733">
                <a:solidFill>
                  <a:schemeClr val="lt1"/>
                </a:solidFill>
              </a:defRPr>
            </a:lvl2pPr>
            <a:lvl3pPr lvl="2" rtl="0">
              <a:buNone/>
              <a:defRPr sz="1733">
                <a:solidFill>
                  <a:schemeClr val="lt1"/>
                </a:solidFill>
              </a:defRPr>
            </a:lvl3pPr>
            <a:lvl4pPr lvl="3" rtl="0">
              <a:buNone/>
              <a:defRPr sz="1733">
                <a:solidFill>
                  <a:schemeClr val="lt1"/>
                </a:solidFill>
              </a:defRPr>
            </a:lvl4pPr>
            <a:lvl5pPr lvl="4" rtl="0">
              <a:buNone/>
              <a:defRPr sz="1733">
                <a:solidFill>
                  <a:schemeClr val="lt1"/>
                </a:solidFill>
              </a:defRPr>
            </a:lvl5pPr>
            <a:lvl6pPr lvl="5" rtl="0">
              <a:buNone/>
              <a:defRPr sz="1733">
                <a:solidFill>
                  <a:schemeClr val="lt1"/>
                </a:solidFill>
              </a:defRPr>
            </a:lvl6pPr>
            <a:lvl7pPr lvl="6" rtl="0">
              <a:buNone/>
              <a:defRPr sz="1733">
                <a:solidFill>
                  <a:schemeClr val="lt1"/>
                </a:solidFill>
              </a:defRPr>
            </a:lvl7pPr>
            <a:lvl8pPr lvl="7" rtl="0">
              <a:buNone/>
              <a:defRPr sz="1733">
                <a:solidFill>
                  <a:schemeClr val="lt1"/>
                </a:solidFill>
              </a:defRPr>
            </a:lvl8pPr>
            <a:lvl9pPr lvl="8" rtl="0">
              <a:buNone/>
              <a:defRPr sz="1733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DataClassificationLabel">
            <a:extLst>
              <a:ext uri="{FF2B5EF4-FFF2-40B4-BE49-F238E27FC236}">
                <a16:creationId xmlns:a16="http://schemas.microsoft.com/office/drawing/2014/main" id="{9CCE7FFF-F3EB-477A-9938-84DB11893348}"/>
              </a:ext>
            </a:extLst>
          </p:cNvPr>
          <p:cNvSpPr txBox="1"/>
          <p:nvPr userDrawn="1"/>
        </p:nvSpPr>
        <p:spPr>
          <a:xfrm>
            <a:off x="9144000" y="6629400"/>
            <a:ext cx="2540000" cy="169277"/>
          </a:xfrm>
          <a:prstGeom prst="rect">
            <a:avLst/>
          </a:prstGeom>
          <a:noFill/>
        </p:spPr>
        <p:txBody>
          <a:bodyPr vert="horz" rIns="0" bIns="0" rtlCol="0">
            <a:spAutoFit/>
          </a:bodyPr>
          <a:lstStyle/>
          <a:p>
            <a:pPr algn="r"/>
            <a:endParaRPr lang="en-US" sz="800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39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945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F7CFA0-1FEE-A5A7-595F-4C056B29A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E7E696-1396-BBBD-EB53-3970DA9D2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FA7BE8-882E-5357-1E59-722579FD0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810007-8DC5-C13C-A2FC-D15F6A7A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C34BFE-1F42-FFE4-AF55-0C0E2CBCC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79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C5991-F520-F8EF-8478-4D03EF20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17E688-56F6-5AE6-21FB-A9DE81637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D56235-F390-F5D4-657F-00B72C31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6C50D6-3761-E093-D7F1-AD88E6EF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1C0FE3-74F2-4B23-FD66-79019F45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9172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153B78-CE52-F406-15BB-0B4A478DE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8ACDEC-A3B6-FBB7-DDAF-7484222CA0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04D45F9-22AC-B46B-2E40-C77017840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EF08A5-A782-7952-C191-616604F3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F5448D-986F-2D03-FE6C-6900E131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53C62E-E97B-8A29-445C-421F5F3C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52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D7C350-6A84-C396-748A-0B1D77AA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184D4A-5D6A-1C7A-1B8C-5D22280DC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560EA8C-EEEC-B78C-C59B-43597C918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8ADA0A5-6BC1-0718-AE04-8F06533F5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B8A5B-8528-259E-9AAB-645CB878E1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6A6F122-0746-F220-3B2A-AFF20FF7E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F5B04FC-E564-7BEA-D105-C732CDDCA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0A0143A-8518-EBDA-049D-35125F72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411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A9987-33C0-359E-6EFF-55B481164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3234232-7CD1-8158-203D-1549029F3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E77C14B-B589-44F7-7F1E-3DDFF4681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743588-6881-988E-0A21-75044AC9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59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EAB578E-7FFF-E3D7-8F20-F826A4C26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1F97AA1-C735-B324-D8FA-1D385FD04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7C3ADE-7381-F52B-5A92-5D756E03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2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8703E-DB4D-0E41-EC03-7C04FEBC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D02080-2D18-137B-9EBD-19C76630D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069FF03-527E-E47C-82B3-C75E44E6F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D2D170F-9E40-AD2D-4C10-947F4DA0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88797B-D593-3F25-C3E3-C3F8C18CC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712D488-38EA-B27B-2743-769941DF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57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29BB1-0E1E-9B1C-8945-F11122196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27230B1-1671-72C0-4057-47237C3097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AA4481B-5026-E9B5-588C-D1F089CF0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96D9DE-87D4-EF5B-ADDC-55EC7102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0922E9B-1654-EEE5-865E-21AFE3604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0402C2-D67B-415C-129C-0E4893529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224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303E4CC-D510-1633-9BEC-A5CCA680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1F199A-F84D-C0BD-5495-DE4EE9744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CA3BAF-ED42-02F1-DBD7-D4A453772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BF46A-8835-4752-B61E-68FEEB1B5F88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C5D541-8A9E-BF89-DE98-66A75B85B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E09230-C40F-7C71-F897-8459DEC7A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82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9" Type="http://schemas.openxmlformats.org/officeDocument/2006/relationships/image" Target="../media/image107.jpeg"/><Relationship Id="rId21" Type="http://schemas.openxmlformats.org/officeDocument/2006/relationships/image" Target="../media/image89.jpeg"/><Relationship Id="rId34" Type="http://schemas.openxmlformats.org/officeDocument/2006/relationships/image" Target="../media/image102.png"/><Relationship Id="rId42" Type="http://schemas.openxmlformats.org/officeDocument/2006/relationships/image" Target="../media/image110.png"/><Relationship Id="rId47" Type="http://schemas.openxmlformats.org/officeDocument/2006/relationships/image" Target="../media/image115.png"/><Relationship Id="rId50" Type="http://schemas.openxmlformats.org/officeDocument/2006/relationships/image" Target="../media/image118.png"/><Relationship Id="rId55" Type="http://schemas.openxmlformats.org/officeDocument/2006/relationships/image" Target="../media/image123.png"/><Relationship Id="rId63" Type="http://schemas.openxmlformats.org/officeDocument/2006/relationships/image" Target="../media/image13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6" Type="http://schemas.openxmlformats.org/officeDocument/2006/relationships/image" Target="../media/image84.png"/><Relationship Id="rId29" Type="http://schemas.openxmlformats.org/officeDocument/2006/relationships/image" Target="../media/image97.jp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00.jpg"/><Relationship Id="rId37" Type="http://schemas.openxmlformats.org/officeDocument/2006/relationships/image" Target="../media/image105.png"/><Relationship Id="rId40" Type="http://schemas.openxmlformats.org/officeDocument/2006/relationships/image" Target="../media/image108.png"/><Relationship Id="rId45" Type="http://schemas.openxmlformats.org/officeDocument/2006/relationships/image" Target="../media/image113.jpeg"/><Relationship Id="rId53" Type="http://schemas.openxmlformats.org/officeDocument/2006/relationships/image" Target="../media/image121.jpeg"/><Relationship Id="rId58" Type="http://schemas.openxmlformats.org/officeDocument/2006/relationships/image" Target="../media/image126.jpeg"/><Relationship Id="rId5" Type="http://schemas.openxmlformats.org/officeDocument/2006/relationships/image" Target="../media/image73.jpg"/><Relationship Id="rId61" Type="http://schemas.openxmlformats.org/officeDocument/2006/relationships/image" Target="../media/image129.png"/><Relationship Id="rId19" Type="http://schemas.openxmlformats.org/officeDocument/2006/relationships/image" Target="../media/image87.png"/><Relationship Id="rId14" Type="http://schemas.openxmlformats.org/officeDocument/2006/relationships/image" Target="../media/image82.jpeg"/><Relationship Id="rId22" Type="http://schemas.openxmlformats.org/officeDocument/2006/relationships/image" Target="../media/image90.jpeg"/><Relationship Id="rId27" Type="http://schemas.openxmlformats.org/officeDocument/2006/relationships/image" Target="../media/image95.png"/><Relationship Id="rId30" Type="http://schemas.openxmlformats.org/officeDocument/2006/relationships/image" Target="../media/image98.png"/><Relationship Id="rId35" Type="http://schemas.openxmlformats.org/officeDocument/2006/relationships/image" Target="../media/image103.png"/><Relationship Id="rId43" Type="http://schemas.openxmlformats.org/officeDocument/2006/relationships/image" Target="../media/image111.jpg"/><Relationship Id="rId48" Type="http://schemas.openxmlformats.org/officeDocument/2006/relationships/image" Target="../media/image116.png"/><Relationship Id="rId56" Type="http://schemas.openxmlformats.org/officeDocument/2006/relationships/image" Target="../media/image124.png"/><Relationship Id="rId64" Type="http://schemas.openxmlformats.org/officeDocument/2006/relationships/image" Target="../media/image132.png"/><Relationship Id="rId8" Type="http://schemas.openxmlformats.org/officeDocument/2006/relationships/image" Target="../media/image76.png"/><Relationship Id="rId51" Type="http://schemas.openxmlformats.org/officeDocument/2006/relationships/image" Target="../media/image119.png"/><Relationship Id="rId3" Type="http://schemas.openxmlformats.org/officeDocument/2006/relationships/image" Target="../media/image71.jpeg"/><Relationship Id="rId12" Type="http://schemas.openxmlformats.org/officeDocument/2006/relationships/image" Target="../media/image80.jpeg"/><Relationship Id="rId17" Type="http://schemas.openxmlformats.org/officeDocument/2006/relationships/image" Target="../media/image85.jpeg"/><Relationship Id="rId25" Type="http://schemas.openxmlformats.org/officeDocument/2006/relationships/image" Target="../media/image93.png"/><Relationship Id="rId33" Type="http://schemas.openxmlformats.org/officeDocument/2006/relationships/image" Target="../media/image101.png"/><Relationship Id="rId38" Type="http://schemas.openxmlformats.org/officeDocument/2006/relationships/image" Target="../media/image106.png"/><Relationship Id="rId46" Type="http://schemas.openxmlformats.org/officeDocument/2006/relationships/image" Target="../media/image114.jpeg"/><Relationship Id="rId59" Type="http://schemas.openxmlformats.org/officeDocument/2006/relationships/image" Target="../media/image127.jpeg"/><Relationship Id="rId20" Type="http://schemas.openxmlformats.org/officeDocument/2006/relationships/image" Target="../media/image88.png"/><Relationship Id="rId41" Type="http://schemas.openxmlformats.org/officeDocument/2006/relationships/image" Target="../media/image109.png"/><Relationship Id="rId54" Type="http://schemas.openxmlformats.org/officeDocument/2006/relationships/image" Target="../media/image122.png"/><Relationship Id="rId62" Type="http://schemas.openxmlformats.org/officeDocument/2006/relationships/image" Target="../media/image1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g"/><Relationship Id="rId15" Type="http://schemas.openxmlformats.org/officeDocument/2006/relationships/image" Target="../media/image83.jpeg"/><Relationship Id="rId23" Type="http://schemas.openxmlformats.org/officeDocument/2006/relationships/image" Target="../media/image91.png"/><Relationship Id="rId28" Type="http://schemas.openxmlformats.org/officeDocument/2006/relationships/image" Target="../media/image96.jpg"/><Relationship Id="rId36" Type="http://schemas.openxmlformats.org/officeDocument/2006/relationships/image" Target="../media/image104.jpeg"/><Relationship Id="rId49" Type="http://schemas.openxmlformats.org/officeDocument/2006/relationships/image" Target="../media/image117.png"/><Relationship Id="rId57" Type="http://schemas.openxmlformats.org/officeDocument/2006/relationships/image" Target="../media/image125.jpeg"/><Relationship Id="rId10" Type="http://schemas.openxmlformats.org/officeDocument/2006/relationships/image" Target="../media/image78.png"/><Relationship Id="rId31" Type="http://schemas.openxmlformats.org/officeDocument/2006/relationships/image" Target="../media/image99.jpeg"/><Relationship Id="rId44" Type="http://schemas.openxmlformats.org/officeDocument/2006/relationships/image" Target="../media/image112.jpeg"/><Relationship Id="rId52" Type="http://schemas.openxmlformats.org/officeDocument/2006/relationships/image" Target="../media/image120.png"/><Relationship Id="rId60" Type="http://schemas.openxmlformats.org/officeDocument/2006/relationships/image" Target="../media/image128.jpeg"/><Relationship Id="rId4" Type="http://schemas.openxmlformats.org/officeDocument/2006/relationships/image" Target="../media/image72.jpg"/><Relationship Id="rId9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43.png"/><Relationship Id="rId18" Type="http://schemas.openxmlformats.org/officeDocument/2006/relationships/image" Target="../media/image148.jpeg"/><Relationship Id="rId3" Type="http://schemas.openxmlformats.org/officeDocument/2006/relationships/image" Target="../media/image134.jpeg"/><Relationship Id="rId21" Type="http://schemas.openxmlformats.org/officeDocument/2006/relationships/image" Target="../media/image151.png"/><Relationship Id="rId7" Type="http://schemas.openxmlformats.org/officeDocument/2006/relationships/image" Target="../media/image138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5" Type="http://schemas.openxmlformats.org/officeDocument/2006/relationships/image" Target="../media/image155.jpeg"/><Relationship Id="rId2" Type="http://schemas.openxmlformats.org/officeDocument/2006/relationships/image" Target="../media/image133.png"/><Relationship Id="rId16" Type="http://schemas.openxmlformats.org/officeDocument/2006/relationships/image" Target="../media/image146.png"/><Relationship Id="rId20" Type="http://schemas.openxmlformats.org/officeDocument/2006/relationships/image" Target="../media/image1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.emf"/><Relationship Id="rId11" Type="http://schemas.openxmlformats.org/officeDocument/2006/relationships/image" Target="../media/image141.png"/><Relationship Id="rId24" Type="http://schemas.openxmlformats.org/officeDocument/2006/relationships/image" Target="../media/image154.png"/><Relationship Id="rId5" Type="http://schemas.openxmlformats.org/officeDocument/2006/relationships/image" Target="../media/image136.png"/><Relationship Id="rId15" Type="http://schemas.openxmlformats.org/officeDocument/2006/relationships/image" Target="../media/image145.png"/><Relationship Id="rId23" Type="http://schemas.openxmlformats.org/officeDocument/2006/relationships/image" Target="../media/image153.png"/><Relationship Id="rId10" Type="http://schemas.openxmlformats.org/officeDocument/2006/relationships/image" Target="../media/image140.jfif"/><Relationship Id="rId19" Type="http://schemas.openxmlformats.org/officeDocument/2006/relationships/image" Target="../media/image149.jpeg"/><Relationship Id="rId4" Type="http://schemas.openxmlformats.org/officeDocument/2006/relationships/image" Target="../media/image135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Relationship Id="rId22" Type="http://schemas.openxmlformats.org/officeDocument/2006/relationships/image" Target="../media/image1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1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jp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Picture 6" descr="3 dicas para alavancar seu negócio com Inteligência Artificial -  LABFIN.PROVAR-FIA">
            <a:extLst>
              <a:ext uri="{FF2B5EF4-FFF2-40B4-BE49-F238E27FC236}">
                <a16:creationId xmlns:a16="http://schemas.microsoft.com/office/drawing/2014/main" id="{40D1EAAE-C18B-6D1B-1331-387670737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4" t="-1" r="-1" b="-1"/>
          <a:stretch/>
        </p:blipFill>
        <p:spPr bwMode="auto">
          <a:xfrm>
            <a:off x="0" y="-2"/>
            <a:ext cx="65699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F087C14-0746-ECA6-0CAF-FCBA223033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26" t="13968" r="-1" b="-2"/>
          <a:stretch/>
        </p:blipFill>
        <p:spPr>
          <a:xfrm>
            <a:off x="6778518" y="-2"/>
            <a:ext cx="5413482" cy="3235571"/>
          </a:xfrm>
          <a:prstGeom prst="rect">
            <a:avLst/>
          </a:prstGeom>
        </p:spPr>
      </p:pic>
      <p:pic>
        <p:nvPicPr>
          <p:cNvPr id="1026" name="Picture 2" descr="A NOVA ERA DA ROBOTIZAÇÃO PARA A AUTOMAÇÃO DE PROCESSOS">
            <a:extLst>
              <a:ext uri="{FF2B5EF4-FFF2-40B4-BE49-F238E27FC236}">
                <a16:creationId xmlns:a16="http://schemas.microsoft.com/office/drawing/2014/main" id="{42C704F4-0B6D-74E0-A752-0A67BBF9F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9199" b="27118"/>
          <a:stretch/>
        </p:blipFill>
        <p:spPr bwMode="auto">
          <a:xfrm>
            <a:off x="6778518" y="4369777"/>
            <a:ext cx="5411958" cy="2488211"/>
          </a:xfrm>
          <a:prstGeom prst="rect">
            <a:avLst/>
          </a:prstGeom>
          <a:solidFill>
            <a:srgbClr val="020C15"/>
          </a:solidFill>
        </p:spPr>
      </p:pic>
      <p:sp>
        <p:nvSpPr>
          <p:cNvPr id="23" name="Rectangle 12">
            <a:extLst>
              <a:ext uri="{FF2B5EF4-FFF2-40B4-BE49-F238E27FC236}">
                <a16:creationId xmlns:a16="http://schemas.microsoft.com/office/drawing/2014/main" id="{761AEDFE-DFC5-1247-6AE2-587CD8FAE37E}"/>
              </a:ext>
            </a:extLst>
          </p:cNvPr>
          <p:cNvSpPr/>
          <p:nvPr/>
        </p:nvSpPr>
        <p:spPr>
          <a:xfrm>
            <a:off x="732122" y="1360966"/>
            <a:ext cx="3010539" cy="1322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noProof="1">
                <a:solidFill>
                  <a:srgbClr val="030D16"/>
                </a:solidFill>
                <a:latin typeface="Century Gothic" panose="020B0502020202020204" pitchFamily="34" charset="0"/>
              </a:rPr>
              <a:t>Começaremos</a:t>
            </a:r>
            <a:r>
              <a:rPr lang="en-US" sz="2800" dirty="0">
                <a:solidFill>
                  <a:srgbClr val="030D16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030D16"/>
                </a:solidFill>
                <a:latin typeface="Century Gothic" panose="020B0502020202020204" pitchFamily="34" charset="0"/>
              </a:rPr>
              <a:t>em</a:t>
            </a:r>
            <a:r>
              <a:rPr lang="en-US" sz="2800" dirty="0">
                <a:solidFill>
                  <a:srgbClr val="030D16"/>
                </a:solidFill>
                <a:latin typeface="Century Gothic" panose="020B0502020202020204" pitchFamily="34" charset="0"/>
              </a:rPr>
              <a:t> breve</a:t>
            </a:r>
          </a:p>
        </p:txBody>
      </p:sp>
      <p:sp>
        <p:nvSpPr>
          <p:cNvPr id="24" name="Retângulo 9">
            <a:extLst>
              <a:ext uri="{FF2B5EF4-FFF2-40B4-BE49-F238E27FC236}">
                <a16:creationId xmlns:a16="http://schemas.microsoft.com/office/drawing/2014/main" id="{8407DCEB-D86D-E04A-9180-E663F6592F85}"/>
              </a:ext>
            </a:extLst>
          </p:cNvPr>
          <p:cNvSpPr/>
          <p:nvPr/>
        </p:nvSpPr>
        <p:spPr>
          <a:xfrm>
            <a:off x="6569957" y="3235569"/>
            <a:ext cx="5622043" cy="113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30D16"/>
                </a:solidFill>
                <a:latin typeface="Century Gothic" panose="020B0502020202020204" pitchFamily="34" charset="0"/>
              </a:rPr>
              <a:t>RPA &amp; IA CONGRESS 2023</a:t>
            </a:r>
          </a:p>
          <a:p>
            <a:pPr algn="ctr"/>
            <a:r>
              <a:rPr lang="pt-BR" dirty="0">
                <a:solidFill>
                  <a:srgbClr val="030D16"/>
                </a:solidFill>
                <a:latin typeface="Century Gothic" panose="020B0502020202020204" pitchFamily="34" charset="0"/>
              </a:rPr>
              <a:t>Automatizando obrigações, procedimentos e conciliações</a:t>
            </a:r>
          </a:p>
        </p:txBody>
      </p:sp>
    </p:spTree>
    <p:extLst>
      <p:ext uri="{BB962C8B-B14F-4D97-AF65-F5344CB8AC3E}">
        <p14:creationId xmlns:p14="http://schemas.microsoft.com/office/powerpoint/2010/main" val="2965754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ector reto 32"/>
          <p:cNvCxnSpPr>
            <a:cxnSpLocks/>
          </p:cNvCxnSpPr>
          <p:nvPr/>
        </p:nvCxnSpPr>
        <p:spPr>
          <a:xfrm>
            <a:off x="-645698" y="2531654"/>
            <a:ext cx="12577011" cy="0"/>
          </a:xfrm>
          <a:prstGeom prst="line">
            <a:avLst/>
          </a:prstGeom>
          <a:ln w="28575">
            <a:solidFill>
              <a:schemeClr val="tx2"/>
            </a:solidFill>
            <a:prstDash val="lgDashDot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ço Reservado para Conteúdo 1"/>
          <p:cNvSpPr>
            <a:spLocks noGrp="1"/>
          </p:cNvSpPr>
          <p:nvPr>
            <p:ph sz="quarter" idx="10"/>
          </p:nvPr>
        </p:nvSpPr>
        <p:spPr>
          <a:xfrm>
            <a:off x="0" y="0"/>
            <a:ext cx="9429235" cy="1019538"/>
          </a:xfrm>
        </p:spPr>
        <p:txBody>
          <a:bodyPr anchor="ctr" anchorCtr="0">
            <a:normAutofit/>
          </a:bodyPr>
          <a:lstStyle/>
          <a:p>
            <a:r>
              <a:rPr lang="pt-BR" dirty="0"/>
              <a:t>Colocando em prática </a:t>
            </a:r>
            <a:r>
              <a:rPr lang="pt-BR" sz="1600" b="0" dirty="0">
                <a:solidFill>
                  <a:srgbClr val="306C8A"/>
                </a:solidFill>
              </a:rPr>
              <a:t>(SUGESTÕES)</a:t>
            </a:r>
          </a:p>
        </p:txBody>
      </p:sp>
      <p:grpSp>
        <p:nvGrpSpPr>
          <p:cNvPr id="57" name="Agrupar 56"/>
          <p:cNvGrpSpPr/>
          <p:nvPr/>
        </p:nvGrpSpPr>
        <p:grpSpPr>
          <a:xfrm>
            <a:off x="273883" y="1853427"/>
            <a:ext cx="1525920" cy="1346400"/>
            <a:chOff x="273883" y="2041653"/>
            <a:chExt cx="1525920" cy="1346400"/>
          </a:xfrm>
        </p:grpSpPr>
        <p:sp>
          <p:nvSpPr>
            <p:cNvPr id="75" name="Hexágono 74"/>
            <p:cNvSpPr>
              <a:spLocks noChangeAspect="1"/>
            </p:cNvSpPr>
            <p:nvPr/>
          </p:nvSpPr>
          <p:spPr>
            <a:xfrm>
              <a:off x="273883" y="2041653"/>
              <a:ext cx="1525920" cy="13464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5" name="Hexágono 14"/>
            <p:cNvSpPr>
              <a:spLocks noChangeAspect="1"/>
            </p:cNvSpPr>
            <p:nvPr/>
          </p:nvSpPr>
          <p:spPr>
            <a:xfrm>
              <a:off x="424843" y="2174853"/>
              <a:ext cx="1224000" cy="1080000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200" dirty="0"/>
                <a:t>ESTRATÉGIA</a:t>
              </a:r>
            </a:p>
          </p:txBody>
        </p:sp>
      </p:grpSp>
      <p:sp>
        <p:nvSpPr>
          <p:cNvPr id="55" name="Retângulo 54"/>
          <p:cNvSpPr/>
          <p:nvPr/>
        </p:nvSpPr>
        <p:spPr>
          <a:xfrm>
            <a:off x="273882" y="4434404"/>
            <a:ext cx="1907359" cy="2345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200" b="1" dirty="0">
                <a:solidFill>
                  <a:srgbClr val="116D9F"/>
                </a:solidFill>
                <a:latin typeface="Century Gothic" panose="020B0502020202020204" pitchFamily="34" charset="0"/>
              </a:rPr>
              <a:t>ESTRATÉGIA</a:t>
            </a:r>
          </a:p>
          <a:p>
            <a:pPr algn="ctr"/>
            <a:endParaRPr lang="pt-BR" sz="12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Definição de estratégia com objetivos em concordância com a política da empresa e com a capacidade de crescimento e amadurecimento do projeto.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9" name="Agrupar 58"/>
          <p:cNvGrpSpPr/>
          <p:nvPr/>
        </p:nvGrpSpPr>
        <p:grpSpPr>
          <a:xfrm>
            <a:off x="2181241" y="1187269"/>
            <a:ext cx="1525920" cy="1346400"/>
            <a:chOff x="1799803" y="1375495"/>
            <a:chExt cx="1525920" cy="1346400"/>
          </a:xfrm>
        </p:grpSpPr>
        <p:sp>
          <p:nvSpPr>
            <p:cNvPr id="108" name="Hexágono 107"/>
            <p:cNvSpPr>
              <a:spLocks noChangeAspect="1"/>
            </p:cNvSpPr>
            <p:nvPr/>
          </p:nvSpPr>
          <p:spPr>
            <a:xfrm>
              <a:off x="1799803" y="1375495"/>
              <a:ext cx="1525920" cy="13464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11" name="Hexágono 110"/>
            <p:cNvSpPr>
              <a:spLocks noChangeAspect="1"/>
            </p:cNvSpPr>
            <p:nvPr/>
          </p:nvSpPr>
          <p:spPr>
            <a:xfrm>
              <a:off x="1950763" y="1508695"/>
              <a:ext cx="1224000" cy="1080000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200" dirty="0"/>
                <a:t>IDENTIFICAÇÃO</a:t>
              </a:r>
            </a:p>
          </p:txBody>
        </p:sp>
      </p:grpSp>
      <p:grpSp>
        <p:nvGrpSpPr>
          <p:cNvPr id="60" name="Agrupar 59"/>
          <p:cNvGrpSpPr/>
          <p:nvPr/>
        </p:nvGrpSpPr>
        <p:grpSpPr>
          <a:xfrm>
            <a:off x="4088599" y="2532648"/>
            <a:ext cx="1525920" cy="1346400"/>
            <a:chOff x="3325723" y="2720874"/>
            <a:chExt cx="1525920" cy="1346400"/>
          </a:xfrm>
        </p:grpSpPr>
        <p:sp>
          <p:nvSpPr>
            <p:cNvPr id="112" name="Hexágono 111"/>
            <p:cNvSpPr>
              <a:spLocks noChangeAspect="1"/>
            </p:cNvSpPr>
            <p:nvPr/>
          </p:nvSpPr>
          <p:spPr>
            <a:xfrm>
              <a:off x="3325723" y="2720874"/>
              <a:ext cx="1525920" cy="13464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3" name="Hexágono 112"/>
            <p:cNvSpPr>
              <a:spLocks noChangeAspect="1"/>
            </p:cNvSpPr>
            <p:nvPr/>
          </p:nvSpPr>
          <p:spPr>
            <a:xfrm>
              <a:off x="3476683" y="2854074"/>
              <a:ext cx="1224000" cy="1080000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200" dirty="0"/>
                <a:t>EXECUÇÃO</a:t>
              </a:r>
            </a:p>
          </p:txBody>
        </p:sp>
      </p:grpSp>
      <p:grpSp>
        <p:nvGrpSpPr>
          <p:cNvPr id="61" name="Agrupar 60"/>
          <p:cNvGrpSpPr/>
          <p:nvPr/>
        </p:nvGrpSpPr>
        <p:grpSpPr>
          <a:xfrm>
            <a:off x="5995957" y="1187768"/>
            <a:ext cx="1525920" cy="1346400"/>
            <a:chOff x="4851643" y="1375994"/>
            <a:chExt cx="1525920" cy="1346400"/>
          </a:xfrm>
        </p:grpSpPr>
        <p:sp>
          <p:nvSpPr>
            <p:cNvPr id="114" name="Hexágono 113"/>
            <p:cNvSpPr>
              <a:spLocks noChangeAspect="1"/>
            </p:cNvSpPr>
            <p:nvPr/>
          </p:nvSpPr>
          <p:spPr>
            <a:xfrm>
              <a:off x="4851643" y="1375994"/>
              <a:ext cx="1525920" cy="13464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15" name="Hexágono 114"/>
            <p:cNvSpPr>
              <a:spLocks noChangeAspect="1"/>
            </p:cNvSpPr>
            <p:nvPr/>
          </p:nvSpPr>
          <p:spPr>
            <a:xfrm>
              <a:off x="5002603" y="1509194"/>
              <a:ext cx="1224000" cy="1080000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200" dirty="0"/>
                <a:t>MAXIMIZAÇÃO</a:t>
              </a:r>
            </a:p>
          </p:txBody>
        </p:sp>
      </p:grpSp>
      <p:grpSp>
        <p:nvGrpSpPr>
          <p:cNvPr id="62" name="Agrupar 61"/>
          <p:cNvGrpSpPr/>
          <p:nvPr/>
        </p:nvGrpSpPr>
        <p:grpSpPr>
          <a:xfrm>
            <a:off x="7903315" y="2531654"/>
            <a:ext cx="1525920" cy="1346400"/>
            <a:chOff x="6377563" y="2719880"/>
            <a:chExt cx="1525920" cy="1346400"/>
          </a:xfrm>
        </p:grpSpPr>
        <p:sp>
          <p:nvSpPr>
            <p:cNvPr id="119" name="Hexágono 118"/>
            <p:cNvSpPr>
              <a:spLocks noChangeAspect="1"/>
            </p:cNvSpPr>
            <p:nvPr/>
          </p:nvSpPr>
          <p:spPr>
            <a:xfrm>
              <a:off x="6377563" y="2719880"/>
              <a:ext cx="1525920" cy="13464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20" name="Hexágono 119"/>
            <p:cNvSpPr>
              <a:spLocks noChangeAspect="1"/>
            </p:cNvSpPr>
            <p:nvPr/>
          </p:nvSpPr>
          <p:spPr>
            <a:xfrm>
              <a:off x="6528523" y="2853080"/>
              <a:ext cx="1224000" cy="1080000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200" dirty="0"/>
                <a:t>RESULTADOS</a:t>
              </a:r>
            </a:p>
          </p:txBody>
        </p:sp>
      </p:grpSp>
      <p:grpSp>
        <p:nvGrpSpPr>
          <p:cNvPr id="63" name="Agrupar 62"/>
          <p:cNvGrpSpPr/>
          <p:nvPr/>
        </p:nvGrpSpPr>
        <p:grpSpPr>
          <a:xfrm>
            <a:off x="9810674" y="1860469"/>
            <a:ext cx="1525920" cy="1346400"/>
            <a:chOff x="7897653" y="2046679"/>
            <a:chExt cx="1525920" cy="1346400"/>
          </a:xfrm>
        </p:grpSpPr>
        <p:sp>
          <p:nvSpPr>
            <p:cNvPr id="121" name="Hexágono 120"/>
            <p:cNvSpPr>
              <a:spLocks noChangeAspect="1"/>
            </p:cNvSpPr>
            <p:nvPr/>
          </p:nvSpPr>
          <p:spPr>
            <a:xfrm>
              <a:off x="7897653" y="2046679"/>
              <a:ext cx="1525920" cy="13464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22" name="Hexágono 121"/>
            <p:cNvSpPr>
              <a:spLocks noChangeAspect="1"/>
            </p:cNvSpPr>
            <p:nvPr/>
          </p:nvSpPr>
          <p:spPr>
            <a:xfrm>
              <a:off x="8048613" y="2179879"/>
              <a:ext cx="1224000" cy="1080000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200" dirty="0"/>
                <a:t>PROJETOS</a:t>
              </a:r>
            </a:p>
          </p:txBody>
        </p:sp>
      </p:grpSp>
      <p:sp>
        <p:nvSpPr>
          <p:cNvPr id="123" name="Retângulo 122"/>
          <p:cNvSpPr/>
          <p:nvPr/>
        </p:nvSpPr>
        <p:spPr>
          <a:xfrm>
            <a:off x="2181240" y="4434403"/>
            <a:ext cx="1907358" cy="2345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116D9F"/>
                </a:solidFill>
                <a:latin typeface="Century Gothic" panose="020B0502020202020204" pitchFamily="34" charset="0"/>
              </a:rPr>
              <a:t>IDENTIFICAÇÃO</a:t>
            </a:r>
          </a:p>
          <a:p>
            <a:pPr algn="ctr"/>
            <a:endParaRPr lang="pt-BR" sz="12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Pessoas e suas responsabilidades</a:t>
            </a: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Competências</a:t>
            </a: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Sistemas envolvidos</a:t>
            </a: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Entregáveis</a:t>
            </a: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Escopo x risco</a:t>
            </a:r>
          </a:p>
          <a:p>
            <a:pPr>
              <a:spcBef>
                <a:spcPts val="600"/>
              </a:spcBef>
            </a:pPr>
            <a:endParaRPr lang="pt-BR" sz="12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Retângulo 123"/>
          <p:cNvSpPr/>
          <p:nvPr/>
        </p:nvSpPr>
        <p:spPr>
          <a:xfrm>
            <a:off x="4088599" y="4432389"/>
            <a:ext cx="1907358" cy="2345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116D9F"/>
                </a:solidFill>
                <a:latin typeface="Century Gothic" panose="020B0502020202020204" pitchFamily="34" charset="0"/>
              </a:rPr>
              <a:t>EXECUÇÃO</a:t>
            </a:r>
          </a:p>
          <a:p>
            <a:pPr algn="ctr"/>
            <a:endParaRPr lang="pt-BR" sz="12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Levantamento das informações</a:t>
            </a: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Congruência das informações relacionais entre as diferentes fontes de dados. Status sistêmico e fluxo do processo</a:t>
            </a:r>
          </a:p>
        </p:txBody>
      </p:sp>
      <p:sp>
        <p:nvSpPr>
          <p:cNvPr id="125" name="Retângulo 124"/>
          <p:cNvSpPr/>
          <p:nvPr/>
        </p:nvSpPr>
        <p:spPr>
          <a:xfrm>
            <a:off x="5995957" y="4429876"/>
            <a:ext cx="1907358" cy="2345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116D9F"/>
                </a:solidFill>
                <a:latin typeface="Century Gothic" panose="020B0502020202020204" pitchFamily="34" charset="0"/>
              </a:rPr>
              <a:t>MAXIMIZAÇÃO</a:t>
            </a:r>
          </a:p>
          <a:p>
            <a:pPr algn="ctr"/>
            <a:endParaRPr lang="pt-BR" sz="12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Plano de comunicação</a:t>
            </a: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Sinergia e melhoria de valor do processo</a:t>
            </a: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Integração total entre todos os envolvidos.</a:t>
            </a:r>
          </a:p>
        </p:txBody>
      </p:sp>
      <p:sp>
        <p:nvSpPr>
          <p:cNvPr id="126" name="Retângulo 125"/>
          <p:cNvSpPr/>
          <p:nvPr/>
        </p:nvSpPr>
        <p:spPr>
          <a:xfrm>
            <a:off x="7903314" y="4434403"/>
            <a:ext cx="1907359" cy="2345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116D9F"/>
                </a:solidFill>
                <a:latin typeface="Century Gothic" panose="020B0502020202020204" pitchFamily="34" charset="0"/>
              </a:rPr>
              <a:t>RESULTADOS</a:t>
            </a:r>
          </a:p>
          <a:p>
            <a:pPr algn="ctr"/>
            <a:endParaRPr lang="pt-BR" sz="12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Legado sistêmico “</a:t>
            </a:r>
            <a:r>
              <a:rPr lang="pt-BR" sz="1200" i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back·log</a:t>
            </a: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”</a:t>
            </a: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Legado financeiro existente</a:t>
            </a: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Visão dos </a:t>
            </a:r>
            <a:r>
              <a:rPr lang="pt-BR" sz="1200" i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issues</a:t>
            </a: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, </a:t>
            </a:r>
            <a:r>
              <a:rPr lang="pt-BR" sz="1200" i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GAP´s</a:t>
            </a: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 e desenho do futuro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pPr algn="ctr"/>
            <a:endParaRPr lang="pt-BR" sz="12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Retângulo 126"/>
          <p:cNvSpPr/>
          <p:nvPr/>
        </p:nvSpPr>
        <p:spPr>
          <a:xfrm>
            <a:off x="9810672" y="4429876"/>
            <a:ext cx="2107446" cy="2345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116D9F"/>
                </a:solidFill>
                <a:latin typeface="Century Gothic" panose="020B0502020202020204" pitchFamily="34" charset="0"/>
              </a:rPr>
              <a:t>PROJETOS</a:t>
            </a:r>
          </a:p>
          <a:p>
            <a:pPr algn="ctr"/>
            <a:endParaRPr lang="pt-BR" sz="12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Plano de contingencia</a:t>
            </a: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Gestão de mudanças</a:t>
            </a: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Planejamento financeiro de investimentos e recuperação</a:t>
            </a:r>
          </a:p>
          <a:p>
            <a:pPr>
              <a:spcBef>
                <a:spcPts val="600"/>
              </a:spcBef>
            </a:pPr>
            <a:r>
              <a:rPr lang="pt-B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Integração, treinamento e dimensionamento de etapas</a:t>
            </a:r>
          </a:p>
          <a:p>
            <a:pPr algn="ctr"/>
            <a:endParaRPr lang="pt-BR" sz="12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417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23" grpId="0"/>
      <p:bldP spid="124" grpId="0"/>
      <p:bldP spid="125" grpId="0"/>
      <p:bldP spid="126" grpId="0"/>
      <p:bldP spid="1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610567" y="4100607"/>
            <a:ext cx="5178800" cy="554400"/>
          </a:xfrm>
          <a:prstGeom prst="roundRect">
            <a:avLst>
              <a:gd name="adj" fmla="val 50000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60" name="Google Shape;60;p14"/>
          <p:cNvSpPr txBox="1"/>
          <p:nvPr/>
        </p:nvSpPr>
        <p:spPr>
          <a:xfrm>
            <a:off x="748967" y="1388579"/>
            <a:ext cx="6470800" cy="332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r>
              <a:rPr lang="pt-BR" sz="5733" b="1">
                <a:solidFill>
                  <a:srgbClr val="0088FF"/>
                </a:solidFill>
                <a:latin typeface="Poppins"/>
                <a:ea typeface="Poppins"/>
                <a:cs typeface="Poppins"/>
                <a:sym typeface="Poppins"/>
              </a:rPr>
              <a:t>Python RPA</a:t>
            </a:r>
            <a:endParaRPr sz="5733" b="1">
              <a:solidFill>
                <a:srgbClr val="0088FF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pt-BR" sz="4667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Desenvolvimento </a:t>
            </a:r>
            <a:br>
              <a:rPr lang="pt-BR" sz="4667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4667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e Orquestração</a:t>
            </a:r>
            <a:endParaRPr sz="4667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spcBef>
                <a:spcPts val="2667"/>
              </a:spcBef>
            </a:pPr>
            <a:r>
              <a:rPr lang="pt-BR" sz="2667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Teste Grátis  →  botcity.dev</a:t>
            </a:r>
            <a:endParaRPr sz="2667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 amt="14000"/>
          </a:blip>
          <a:srcRect l="799" r="1696"/>
          <a:stretch/>
        </p:blipFill>
        <p:spPr>
          <a:xfrm>
            <a:off x="0" y="4324867"/>
            <a:ext cx="12192000" cy="253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968" y="462445"/>
            <a:ext cx="2327833" cy="689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5">
            <a:alphaModFix/>
          </a:blip>
          <a:srcRect t="2114" r="14566"/>
          <a:stretch/>
        </p:blipFill>
        <p:spPr>
          <a:xfrm>
            <a:off x="6020200" y="883951"/>
            <a:ext cx="5683800" cy="4683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0" y="4976867"/>
            <a:ext cx="12192000" cy="106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Aft>
                <a:spcPts val="1333"/>
              </a:spcAft>
            </a:pPr>
            <a:r>
              <a:rPr lang="pt-BR" sz="1733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Presente em</a:t>
            </a:r>
            <a:r>
              <a:rPr lang="pt-BR" sz="2133" b="1">
                <a:solidFill>
                  <a:srgbClr val="9E9E9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pt-BR" sz="2133" b="1">
                <a:solidFill>
                  <a:srgbClr val="9E9E9E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2133" b="1">
                <a:solidFill>
                  <a:srgbClr val="0088FF"/>
                </a:solidFill>
                <a:latin typeface="Poppins"/>
                <a:ea typeface="Poppins"/>
                <a:cs typeface="Poppins"/>
                <a:sym typeface="Poppins"/>
              </a:rPr>
              <a:t>+1000</a:t>
            </a:r>
            <a:r>
              <a:rPr lang="pt-BR" sz="2133" b="1">
                <a:solidFill>
                  <a:srgbClr val="9E9E9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2133" b="1">
                <a:solidFill>
                  <a:srgbClr val="0088FF"/>
                </a:solidFill>
                <a:latin typeface="Poppins"/>
                <a:ea typeface="Poppins"/>
                <a:cs typeface="Poppins"/>
                <a:sym typeface="Poppins"/>
              </a:rPr>
              <a:t>EMPRESAS</a:t>
            </a:r>
            <a:r>
              <a:rPr lang="pt-BR" sz="2133" b="1">
                <a:solidFill>
                  <a:srgbClr val="9E9E9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733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pt-BR" sz="2133" b="1">
                <a:solidFill>
                  <a:srgbClr val="9E9E9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2133" b="1">
                <a:solidFill>
                  <a:srgbClr val="0088FF"/>
                </a:solidFill>
                <a:latin typeface="Poppins"/>
                <a:ea typeface="Poppins"/>
                <a:cs typeface="Poppins"/>
                <a:sym typeface="Poppins"/>
              </a:rPr>
              <a:t>+60</a:t>
            </a:r>
            <a:r>
              <a:rPr lang="pt-BR" sz="2133" b="1">
                <a:solidFill>
                  <a:srgbClr val="9E9E9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2133" b="1">
                <a:solidFill>
                  <a:srgbClr val="0088FF"/>
                </a:solidFill>
                <a:latin typeface="Poppins"/>
                <a:ea typeface="Poppins"/>
                <a:cs typeface="Poppins"/>
                <a:sym typeface="Poppins"/>
              </a:rPr>
              <a:t>PAÍSES</a:t>
            </a:r>
            <a:endParaRPr sz="2133" b="1">
              <a:solidFill>
                <a:srgbClr val="9E9E9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6">
            <a:alphaModFix amt="37000"/>
          </a:blip>
          <a:stretch>
            <a:fillRect/>
          </a:stretch>
        </p:blipFill>
        <p:spPr>
          <a:xfrm>
            <a:off x="381134" y="6203662"/>
            <a:ext cx="810764" cy="35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7">
            <a:alphaModFix amt="37000"/>
          </a:blip>
          <a:srcRect/>
          <a:stretch/>
        </p:blipFill>
        <p:spPr>
          <a:xfrm>
            <a:off x="1579708" y="6048500"/>
            <a:ext cx="547021" cy="4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8">
            <a:alphaModFix amt="37000"/>
          </a:blip>
          <a:stretch>
            <a:fillRect/>
          </a:stretch>
        </p:blipFill>
        <p:spPr>
          <a:xfrm>
            <a:off x="7009509" y="6168380"/>
            <a:ext cx="1445064" cy="29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9">
            <a:alphaModFix amt="37000"/>
          </a:blip>
          <a:stretch>
            <a:fillRect/>
          </a:stretch>
        </p:blipFill>
        <p:spPr>
          <a:xfrm>
            <a:off x="8894990" y="6159874"/>
            <a:ext cx="1061137" cy="412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10">
            <a:alphaModFix amt="37000"/>
          </a:blip>
          <a:stretch>
            <a:fillRect/>
          </a:stretch>
        </p:blipFill>
        <p:spPr>
          <a:xfrm>
            <a:off x="10528504" y="6214411"/>
            <a:ext cx="1378697" cy="30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11">
            <a:alphaModFix/>
          </a:blip>
          <a:srcRect t="41633" b="42706"/>
          <a:stretch/>
        </p:blipFill>
        <p:spPr>
          <a:xfrm>
            <a:off x="2339997" y="6170064"/>
            <a:ext cx="2594619" cy="40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180585" y="6040208"/>
            <a:ext cx="1421196" cy="554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8701200" y="2345233"/>
            <a:ext cx="2318400" cy="3040400"/>
          </a:xfrm>
          <a:prstGeom prst="roundRect">
            <a:avLst>
              <a:gd name="adj" fmla="val 2347"/>
            </a:avLst>
          </a:prstGeom>
          <a:solidFill>
            <a:srgbClr val="292B3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4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3682000" y="2345233"/>
            <a:ext cx="2318400" cy="3040400"/>
          </a:xfrm>
          <a:prstGeom prst="roundRect">
            <a:avLst>
              <a:gd name="adj" fmla="val 2347"/>
            </a:avLst>
          </a:prstGeom>
          <a:solidFill>
            <a:srgbClr val="292B3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4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1172400" y="2345233"/>
            <a:ext cx="2318400" cy="3040400"/>
          </a:xfrm>
          <a:prstGeom prst="roundRect">
            <a:avLst>
              <a:gd name="adj" fmla="val 2347"/>
            </a:avLst>
          </a:prstGeom>
          <a:solidFill>
            <a:srgbClr val="292B3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4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6191600" y="2345233"/>
            <a:ext cx="2318400" cy="3040400"/>
          </a:xfrm>
          <a:prstGeom prst="roundRect">
            <a:avLst>
              <a:gd name="adj" fmla="val 2347"/>
            </a:avLst>
          </a:prstGeom>
          <a:solidFill>
            <a:srgbClr val="292B3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4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399200" y="748333"/>
            <a:ext cx="5393600" cy="83717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algn="ctr"/>
            <a:r>
              <a:rPr lang="pt-BR" sz="4267" b="1">
                <a:latin typeface="Poppins"/>
                <a:ea typeface="Poppins"/>
                <a:cs typeface="Poppins"/>
                <a:sym typeface="Poppins"/>
              </a:rPr>
              <a:t>Por que BotCity?</a:t>
            </a:r>
            <a:endParaRPr sz="4267"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933892" y="408966"/>
            <a:ext cx="797197" cy="1677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1391600" y="3442234"/>
            <a:ext cx="1924000" cy="127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1733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Elimine </a:t>
            </a:r>
            <a:br>
              <a:rPr lang="pt-BR" sz="1733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pt-BR" sz="1733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vendor Lock-in </a:t>
            </a:r>
            <a:r>
              <a:rPr lang="pt-BR"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 Python e Open Source</a:t>
            </a:r>
            <a:endParaRPr sz="16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3833200" y="3442234"/>
            <a:ext cx="2167200" cy="1538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1733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Automações até 15x mais Rápidas</a:t>
            </a:r>
            <a:r>
              <a:rPr lang="pt-BR"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, e economize até 80% com licenças.</a:t>
            </a:r>
            <a:endParaRPr sz="16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6351600" y="3442234"/>
            <a:ext cx="2048800" cy="157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1733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Orquestração Avançada </a:t>
            </a:r>
            <a:r>
              <a:rPr lang="pt-BR" sz="1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pt-BR" sz="17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733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e governança para Python RPA.</a:t>
            </a:r>
            <a:endParaRPr sz="1733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8885200" y="3442234"/>
            <a:ext cx="2224800" cy="157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1733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Automatize Qualquer Sistema </a:t>
            </a:r>
            <a:endParaRPr sz="1733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r>
              <a:rPr lang="pt-BR" sz="1733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 Citrix à SAP.  Windows à Linux.</a:t>
            </a:r>
            <a:endParaRPr sz="1733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86" name="Google Shape;86;p15"/>
          <p:cNvGrpSpPr/>
          <p:nvPr/>
        </p:nvGrpSpPr>
        <p:grpSpPr>
          <a:xfrm>
            <a:off x="2087412" y="5223366"/>
            <a:ext cx="334765" cy="334932"/>
            <a:chOff x="6871110" y="4558620"/>
            <a:chExt cx="1241713" cy="1241713"/>
          </a:xfrm>
        </p:grpSpPr>
        <p:sp>
          <p:nvSpPr>
            <p:cNvPr id="87" name="Google Shape;87;p15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0088FF">
                <a:alpha val="2278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15"/>
          <p:cNvGrpSpPr/>
          <p:nvPr/>
        </p:nvGrpSpPr>
        <p:grpSpPr>
          <a:xfrm>
            <a:off x="4648228" y="5223366"/>
            <a:ext cx="334765" cy="334932"/>
            <a:chOff x="6871110" y="4558620"/>
            <a:chExt cx="1241713" cy="1241713"/>
          </a:xfrm>
        </p:grpSpPr>
        <p:sp>
          <p:nvSpPr>
            <p:cNvPr id="90" name="Google Shape;90;p15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0088FF">
                <a:alpha val="2278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92;p15"/>
          <p:cNvGrpSpPr/>
          <p:nvPr/>
        </p:nvGrpSpPr>
        <p:grpSpPr>
          <a:xfrm>
            <a:off x="7209012" y="5223366"/>
            <a:ext cx="334765" cy="334932"/>
            <a:chOff x="6871110" y="4558620"/>
            <a:chExt cx="1241713" cy="1241713"/>
          </a:xfrm>
        </p:grpSpPr>
        <p:sp>
          <p:nvSpPr>
            <p:cNvPr id="93" name="Google Shape;93;p15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0088FF">
                <a:alpha val="2278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15"/>
          <p:cNvGrpSpPr/>
          <p:nvPr/>
        </p:nvGrpSpPr>
        <p:grpSpPr>
          <a:xfrm>
            <a:off x="9838628" y="5223366"/>
            <a:ext cx="334765" cy="334932"/>
            <a:chOff x="6871110" y="4558620"/>
            <a:chExt cx="1241713" cy="1241713"/>
          </a:xfrm>
        </p:grpSpPr>
        <p:sp>
          <p:nvSpPr>
            <p:cNvPr id="96" name="Google Shape;96;p15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0088FF">
                <a:alpha val="2278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15"/>
          <p:cNvGrpSpPr/>
          <p:nvPr/>
        </p:nvGrpSpPr>
        <p:grpSpPr>
          <a:xfrm>
            <a:off x="1432797" y="2693070"/>
            <a:ext cx="521275" cy="497241"/>
            <a:chOff x="727317" y="847608"/>
            <a:chExt cx="1694649" cy="1616521"/>
          </a:xfrm>
        </p:grpSpPr>
        <p:sp>
          <p:nvSpPr>
            <p:cNvPr id="99" name="Google Shape;99;p15"/>
            <p:cNvSpPr/>
            <p:nvPr/>
          </p:nvSpPr>
          <p:spPr>
            <a:xfrm>
              <a:off x="1407056" y="1381375"/>
              <a:ext cx="336838" cy="548120"/>
            </a:xfrm>
            <a:custGeom>
              <a:avLst/>
              <a:gdLst/>
              <a:ahLst/>
              <a:cxnLst/>
              <a:rect l="l" t="t" r="r" b="b"/>
              <a:pathLst>
                <a:path w="336838" h="548120" extrusionOk="0">
                  <a:moveTo>
                    <a:pt x="336839" y="548121"/>
                  </a:moveTo>
                  <a:lnTo>
                    <a:pt x="255443" y="292677"/>
                  </a:lnTo>
                  <a:cubicBezTo>
                    <a:pt x="298739" y="264102"/>
                    <a:pt x="327314" y="215611"/>
                    <a:pt x="327314" y="159327"/>
                  </a:cubicBezTo>
                  <a:cubicBezTo>
                    <a:pt x="327314" y="71870"/>
                    <a:pt x="256309" y="0"/>
                    <a:pt x="167986" y="0"/>
                  </a:cubicBezTo>
                  <a:cubicBezTo>
                    <a:pt x="80530" y="0"/>
                    <a:pt x="8659" y="71005"/>
                    <a:pt x="8659" y="159327"/>
                  </a:cubicBezTo>
                  <a:cubicBezTo>
                    <a:pt x="8659" y="214745"/>
                    <a:pt x="37234" y="264102"/>
                    <a:pt x="81396" y="292677"/>
                  </a:cubicBezTo>
                  <a:lnTo>
                    <a:pt x="0" y="548121"/>
                  </a:lnTo>
                  <a:lnTo>
                    <a:pt x="336839" y="548121"/>
                  </a:ln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727317" y="847608"/>
              <a:ext cx="1694649" cy="1616521"/>
            </a:xfrm>
            <a:custGeom>
              <a:avLst/>
              <a:gdLst/>
              <a:ahLst/>
              <a:cxnLst/>
              <a:rect l="l" t="t" r="r" b="b"/>
              <a:pathLst>
                <a:path w="1694649" h="1616521" extrusionOk="0">
                  <a:moveTo>
                    <a:pt x="1675534" y="6429"/>
                  </a:moveTo>
                  <a:cubicBezTo>
                    <a:pt x="1662546" y="-1364"/>
                    <a:pt x="1646959" y="-2230"/>
                    <a:pt x="1633105" y="4697"/>
                  </a:cubicBezTo>
                  <a:lnTo>
                    <a:pt x="1222664" y="210784"/>
                  </a:lnTo>
                  <a:lnTo>
                    <a:pt x="479714" y="210784"/>
                  </a:lnTo>
                  <a:lnTo>
                    <a:pt x="63211" y="4697"/>
                  </a:lnTo>
                  <a:cubicBezTo>
                    <a:pt x="50223" y="-2230"/>
                    <a:pt x="33770" y="-1364"/>
                    <a:pt x="20782" y="6429"/>
                  </a:cubicBezTo>
                  <a:cubicBezTo>
                    <a:pt x="7793" y="14222"/>
                    <a:pt x="0" y="28077"/>
                    <a:pt x="0" y="42797"/>
                  </a:cubicBezTo>
                  <a:lnTo>
                    <a:pt x="0" y="1572859"/>
                  </a:lnTo>
                  <a:cubicBezTo>
                    <a:pt x="0" y="1587579"/>
                    <a:pt x="7793" y="1602300"/>
                    <a:pt x="20782" y="1610093"/>
                  </a:cubicBezTo>
                  <a:cubicBezTo>
                    <a:pt x="33770" y="1617886"/>
                    <a:pt x="50223" y="1618752"/>
                    <a:pt x="63211" y="1611825"/>
                  </a:cubicBezTo>
                  <a:lnTo>
                    <a:pt x="479714" y="1394481"/>
                  </a:lnTo>
                  <a:lnTo>
                    <a:pt x="1217468" y="1394481"/>
                  </a:lnTo>
                  <a:lnTo>
                    <a:pt x="1631373" y="1610959"/>
                  </a:lnTo>
                  <a:cubicBezTo>
                    <a:pt x="1637434" y="1614422"/>
                    <a:pt x="1644362" y="1616154"/>
                    <a:pt x="1651289" y="1616154"/>
                  </a:cubicBezTo>
                  <a:cubicBezTo>
                    <a:pt x="1659082" y="1616154"/>
                    <a:pt x="1666875" y="1614422"/>
                    <a:pt x="1673802" y="1610093"/>
                  </a:cubicBezTo>
                  <a:cubicBezTo>
                    <a:pt x="1686791" y="1602300"/>
                    <a:pt x="1694584" y="1588445"/>
                    <a:pt x="1694584" y="1572859"/>
                  </a:cubicBezTo>
                  <a:lnTo>
                    <a:pt x="1694584" y="43663"/>
                  </a:lnTo>
                  <a:cubicBezTo>
                    <a:pt x="1695450" y="28077"/>
                    <a:pt x="1687657" y="14222"/>
                    <a:pt x="1675534" y="6429"/>
                  </a:cubicBezTo>
                  <a:close/>
                  <a:moveTo>
                    <a:pt x="513484" y="297374"/>
                  </a:moveTo>
                  <a:lnTo>
                    <a:pt x="1189759" y="297374"/>
                  </a:lnTo>
                  <a:lnTo>
                    <a:pt x="1189759" y="1307890"/>
                  </a:lnTo>
                  <a:lnTo>
                    <a:pt x="513484" y="1307890"/>
                  </a:lnTo>
                  <a:lnTo>
                    <a:pt x="513484" y="297374"/>
                  </a:lnTo>
                  <a:close/>
                  <a:moveTo>
                    <a:pt x="87457" y="112936"/>
                  </a:moveTo>
                  <a:lnTo>
                    <a:pt x="426893" y="280922"/>
                  </a:lnTo>
                  <a:lnTo>
                    <a:pt x="426893" y="1325209"/>
                  </a:lnTo>
                  <a:lnTo>
                    <a:pt x="87457" y="1501854"/>
                  </a:lnTo>
                  <a:lnTo>
                    <a:pt x="87457" y="112936"/>
                  </a:lnTo>
                  <a:close/>
                  <a:moveTo>
                    <a:pt x="1608859" y="1501854"/>
                  </a:moveTo>
                  <a:lnTo>
                    <a:pt x="1276350" y="1327806"/>
                  </a:lnTo>
                  <a:lnTo>
                    <a:pt x="1276350" y="280922"/>
                  </a:lnTo>
                  <a:lnTo>
                    <a:pt x="1608859" y="113802"/>
                  </a:lnTo>
                  <a:lnTo>
                    <a:pt x="1608859" y="15018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15"/>
          <p:cNvGrpSpPr/>
          <p:nvPr/>
        </p:nvGrpSpPr>
        <p:grpSpPr>
          <a:xfrm>
            <a:off x="8885196" y="2735550"/>
            <a:ext cx="556945" cy="412316"/>
            <a:chOff x="2916336" y="2814455"/>
            <a:chExt cx="1810615" cy="1340427"/>
          </a:xfrm>
        </p:grpSpPr>
        <p:sp>
          <p:nvSpPr>
            <p:cNvPr id="102" name="Google Shape;102;p15"/>
            <p:cNvSpPr/>
            <p:nvPr/>
          </p:nvSpPr>
          <p:spPr>
            <a:xfrm>
              <a:off x="3060076" y="2814455"/>
              <a:ext cx="1523134" cy="1087581"/>
            </a:xfrm>
            <a:custGeom>
              <a:avLst/>
              <a:gdLst/>
              <a:ahLst/>
              <a:cxnLst/>
              <a:rect l="l" t="t" r="r" b="b"/>
              <a:pathLst>
                <a:path w="1523134" h="1087581" extrusionOk="0">
                  <a:moveTo>
                    <a:pt x="1479839" y="1087582"/>
                  </a:moveTo>
                  <a:lnTo>
                    <a:pt x="43295" y="1087582"/>
                  </a:lnTo>
                  <a:cubicBezTo>
                    <a:pt x="19050" y="1087582"/>
                    <a:pt x="0" y="1068532"/>
                    <a:pt x="0" y="1044286"/>
                  </a:cubicBezTo>
                  <a:lnTo>
                    <a:pt x="0" y="43295"/>
                  </a:lnTo>
                  <a:cubicBezTo>
                    <a:pt x="0" y="19050"/>
                    <a:pt x="19050" y="0"/>
                    <a:pt x="43295" y="0"/>
                  </a:cubicBezTo>
                  <a:lnTo>
                    <a:pt x="1479839" y="0"/>
                  </a:lnTo>
                  <a:cubicBezTo>
                    <a:pt x="1504084" y="0"/>
                    <a:pt x="1523134" y="19050"/>
                    <a:pt x="1523134" y="43295"/>
                  </a:cubicBezTo>
                  <a:lnTo>
                    <a:pt x="1523134" y="1044286"/>
                  </a:lnTo>
                  <a:cubicBezTo>
                    <a:pt x="1523134" y="1067666"/>
                    <a:pt x="1503218" y="1087582"/>
                    <a:pt x="1479839" y="1087582"/>
                  </a:cubicBezTo>
                  <a:close/>
                  <a:moveTo>
                    <a:pt x="86591" y="1000991"/>
                  </a:moveTo>
                  <a:lnTo>
                    <a:pt x="1436543" y="1000991"/>
                  </a:lnTo>
                  <a:lnTo>
                    <a:pt x="1436543" y="86591"/>
                  </a:lnTo>
                  <a:lnTo>
                    <a:pt x="86591" y="86591"/>
                  </a:lnTo>
                  <a:lnTo>
                    <a:pt x="86591" y="10009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2916336" y="3940137"/>
              <a:ext cx="1810615" cy="214745"/>
            </a:xfrm>
            <a:custGeom>
              <a:avLst/>
              <a:gdLst/>
              <a:ahLst/>
              <a:cxnLst/>
              <a:rect l="l" t="t" r="r" b="b"/>
              <a:pathLst>
                <a:path w="1810615" h="214745" extrusionOk="0">
                  <a:moveTo>
                    <a:pt x="1703243" y="214745"/>
                  </a:moveTo>
                  <a:lnTo>
                    <a:pt x="107373" y="214745"/>
                  </a:lnTo>
                  <a:cubicBezTo>
                    <a:pt x="47625" y="214745"/>
                    <a:pt x="0" y="166254"/>
                    <a:pt x="0" y="107373"/>
                  </a:cubicBezTo>
                  <a:cubicBezTo>
                    <a:pt x="0" y="48491"/>
                    <a:pt x="48491" y="0"/>
                    <a:pt x="107373" y="0"/>
                  </a:cubicBezTo>
                  <a:lnTo>
                    <a:pt x="1703243" y="0"/>
                  </a:lnTo>
                  <a:cubicBezTo>
                    <a:pt x="1762991" y="0"/>
                    <a:pt x="1810616" y="48491"/>
                    <a:pt x="1810616" y="107373"/>
                  </a:cubicBezTo>
                  <a:cubicBezTo>
                    <a:pt x="1810616" y="166254"/>
                    <a:pt x="1762125" y="214745"/>
                    <a:pt x="1703243" y="214745"/>
                  </a:cubicBezTo>
                  <a:close/>
                  <a:moveTo>
                    <a:pt x="107373" y="86591"/>
                  </a:moveTo>
                  <a:cubicBezTo>
                    <a:pt x="96116" y="86591"/>
                    <a:pt x="86591" y="96116"/>
                    <a:pt x="86591" y="107373"/>
                  </a:cubicBezTo>
                  <a:cubicBezTo>
                    <a:pt x="86591" y="118629"/>
                    <a:pt x="96116" y="128154"/>
                    <a:pt x="107373" y="128154"/>
                  </a:cubicBezTo>
                  <a:lnTo>
                    <a:pt x="1703243" y="128154"/>
                  </a:lnTo>
                  <a:cubicBezTo>
                    <a:pt x="1714500" y="128154"/>
                    <a:pt x="1724025" y="118629"/>
                    <a:pt x="1724025" y="107373"/>
                  </a:cubicBezTo>
                  <a:cubicBezTo>
                    <a:pt x="1724025" y="96116"/>
                    <a:pt x="1714500" y="86591"/>
                    <a:pt x="1703243" y="86591"/>
                  </a:cubicBezTo>
                  <a:lnTo>
                    <a:pt x="107373" y="865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3456663" y="2993698"/>
              <a:ext cx="729961" cy="729095"/>
            </a:xfrm>
            <a:custGeom>
              <a:avLst/>
              <a:gdLst/>
              <a:ahLst/>
              <a:cxnLst/>
              <a:rect l="l" t="t" r="r" b="b"/>
              <a:pathLst>
                <a:path w="729961" h="729095" extrusionOk="0">
                  <a:moveTo>
                    <a:pt x="310861" y="0"/>
                  </a:moveTo>
                  <a:cubicBezTo>
                    <a:pt x="346364" y="0"/>
                    <a:pt x="381866" y="0"/>
                    <a:pt x="418234" y="0"/>
                  </a:cubicBezTo>
                  <a:cubicBezTo>
                    <a:pt x="423430" y="8659"/>
                    <a:pt x="430357" y="17318"/>
                    <a:pt x="432955" y="26843"/>
                  </a:cubicBezTo>
                  <a:cubicBezTo>
                    <a:pt x="436418" y="37234"/>
                    <a:pt x="437284" y="48491"/>
                    <a:pt x="437284" y="58882"/>
                  </a:cubicBezTo>
                  <a:cubicBezTo>
                    <a:pt x="436418" y="77932"/>
                    <a:pt x="444212" y="86591"/>
                    <a:pt x="462395" y="90920"/>
                  </a:cubicBezTo>
                  <a:cubicBezTo>
                    <a:pt x="479714" y="95250"/>
                    <a:pt x="497032" y="110837"/>
                    <a:pt x="512618" y="108239"/>
                  </a:cubicBezTo>
                  <a:cubicBezTo>
                    <a:pt x="529071" y="105641"/>
                    <a:pt x="542925" y="86591"/>
                    <a:pt x="557645" y="75334"/>
                  </a:cubicBezTo>
                  <a:cubicBezTo>
                    <a:pt x="572366" y="64077"/>
                    <a:pt x="580159" y="64077"/>
                    <a:pt x="593148" y="77066"/>
                  </a:cubicBezTo>
                  <a:cubicBezTo>
                    <a:pt x="613064" y="96116"/>
                    <a:pt x="632114" y="116032"/>
                    <a:pt x="651164" y="135082"/>
                  </a:cubicBezTo>
                  <a:cubicBezTo>
                    <a:pt x="665018" y="149802"/>
                    <a:pt x="665018" y="155864"/>
                    <a:pt x="652895" y="172316"/>
                  </a:cubicBezTo>
                  <a:cubicBezTo>
                    <a:pt x="647700" y="178377"/>
                    <a:pt x="644236" y="186170"/>
                    <a:pt x="638175" y="191366"/>
                  </a:cubicBezTo>
                  <a:cubicBezTo>
                    <a:pt x="619125" y="207818"/>
                    <a:pt x="623455" y="224270"/>
                    <a:pt x="630382" y="246784"/>
                  </a:cubicBezTo>
                  <a:cubicBezTo>
                    <a:pt x="641639" y="285750"/>
                    <a:pt x="664152" y="295275"/>
                    <a:pt x="698789" y="294409"/>
                  </a:cubicBezTo>
                  <a:cubicBezTo>
                    <a:pt x="710911" y="294409"/>
                    <a:pt x="723034" y="297873"/>
                    <a:pt x="729962" y="309996"/>
                  </a:cubicBezTo>
                  <a:cubicBezTo>
                    <a:pt x="729962" y="345498"/>
                    <a:pt x="729962" y="381000"/>
                    <a:pt x="729962" y="417368"/>
                  </a:cubicBezTo>
                  <a:cubicBezTo>
                    <a:pt x="721303" y="422564"/>
                    <a:pt x="712643" y="429491"/>
                    <a:pt x="703118" y="432089"/>
                  </a:cubicBezTo>
                  <a:cubicBezTo>
                    <a:pt x="692727" y="435552"/>
                    <a:pt x="681471" y="436418"/>
                    <a:pt x="671080" y="436418"/>
                  </a:cubicBezTo>
                  <a:cubicBezTo>
                    <a:pt x="652030" y="435552"/>
                    <a:pt x="643371" y="443346"/>
                    <a:pt x="639041" y="461530"/>
                  </a:cubicBezTo>
                  <a:cubicBezTo>
                    <a:pt x="634712" y="478848"/>
                    <a:pt x="619125" y="496166"/>
                    <a:pt x="621723" y="511752"/>
                  </a:cubicBezTo>
                  <a:cubicBezTo>
                    <a:pt x="624321" y="528205"/>
                    <a:pt x="643371" y="542059"/>
                    <a:pt x="654627" y="556780"/>
                  </a:cubicBezTo>
                  <a:cubicBezTo>
                    <a:pt x="665884" y="572366"/>
                    <a:pt x="665884" y="579293"/>
                    <a:pt x="652030" y="593148"/>
                  </a:cubicBezTo>
                  <a:cubicBezTo>
                    <a:pt x="633846" y="612198"/>
                    <a:pt x="614796" y="630382"/>
                    <a:pt x="595746" y="649432"/>
                  </a:cubicBezTo>
                  <a:cubicBezTo>
                    <a:pt x="580159" y="665018"/>
                    <a:pt x="574098" y="665018"/>
                    <a:pt x="555914" y="651164"/>
                  </a:cubicBezTo>
                  <a:cubicBezTo>
                    <a:pt x="549852" y="646834"/>
                    <a:pt x="542925" y="642505"/>
                    <a:pt x="537730" y="637309"/>
                  </a:cubicBezTo>
                  <a:cubicBezTo>
                    <a:pt x="521277" y="619125"/>
                    <a:pt x="505691" y="622589"/>
                    <a:pt x="482312" y="629516"/>
                  </a:cubicBezTo>
                  <a:cubicBezTo>
                    <a:pt x="443346" y="640773"/>
                    <a:pt x="433821" y="663286"/>
                    <a:pt x="434687" y="697923"/>
                  </a:cubicBezTo>
                  <a:cubicBezTo>
                    <a:pt x="434687" y="710045"/>
                    <a:pt x="431223" y="722168"/>
                    <a:pt x="419100" y="729096"/>
                  </a:cubicBezTo>
                  <a:cubicBezTo>
                    <a:pt x="383598" y="729096"/>
                    <a:pt x="348096" y="729096"/>
                    <a:pt x="311727" y="729096"/>
                  </a:cubicBezTo>
                  <a:cubicBezTo>
                    <a:pt x="306532" y="720437"/>
                    <a:pt x="299605" y="711777"/>
                    <a:pt x="297007" y="702252"/>
                  </a:cubicBezTo>
                  <a:cubicBezTo>
                    <a:pt x="293543" y="691861"/>
                    <a:pt x="292677" y="680605"/>
                    <a:pt x="292677" y="670214"/>
                  </a:cubicBezTo>
                  <a:cubicBezTo>
                    <a:pt x="293543" y="651164"/>
                    <a:pt x="285750" y="642505"/>
                    <a:pt x="267566" y="638175"/>
                  </a:cubicBezTo>
                  <a:cubicBezTo>
                    <a:pt x="250248" y="633846"/>
                    <a:pt x="232930" y="618259"/>
                    <a:pt x="217343" y="620857"/>
                  </a:cubicBezTo>
                  <a:cubicBezTo>
                    <a:pt x="200891" y="623455"/>
                    <a:pt x="187036" y="642505"/>
                    <a:pt x="172316" y="653761"/>
                  </a:cubicBezTo>
                  <a:cubicBezTo>
                    <a:pt x="157596" y="665018"/>
                    <a:pt x="149802" y="665018"/>
                    <a:pt x="135948" y="651164"/>
                  </a:cubicBezTo>
                  <a:cubicBezTo>
                    <a:pt x="116898" y="632114"/>
                    <a:pt x="97848" y="613064"/>
                    <a:pt x="78798" y="594014"/>
                  </a:cubicBezTo>
                  <a:cubicBezTo>
                    <a:pt x="64943" y="579293"/>
                    <a:pt x="64943" y="573232"/>
                    <a:pt x="77066" y="555914"/>
                  </a:cubicBezTo>
                  <a:cubicBezTo>
                    <a:pt x="82261" y="549852"/>
                    <a:pt x="85725" y="542059"/>
                    <a:pt x="91786" y="536864"/>
                  </a:cubicBezTo>
                  <a:cubicBezTo>
                    <a:pt x="110837" y="520411"/>
                    <a:pt x="106507" y="503959"/>
                    <a:pt x="99580" y="481446"/>
                  </a:cubicBezTo>
                  <a:cubicBezTo>
                    <a:pt x="88323" y="443346"/>
                    <a:pt x="65809" y="432955"/>
                    <a:pt x="31173" y="433821"/>
                  </a:cubicBezTo>
                  <a:cubicBezTo>
                    <a:pt x="19050" y="434686"/>
                    <a:pt x="6927" y="430357"/>
                    <a:pt x="0" y="418234"/>
                  </a:cubicBezTo>
                  <a:cubicBezTo>
                    <a:pt x="0" y="382732"/>
                    <a:pt x="0" y="347230"/>
                    <a:pt x="0" y="310861"/>
                  </a:cubicBezTo>
                  <a:cubicBezTo>
                    <a:pt x="8659" y="305666"/>
                    <a:pt x="16452" y="299605"/>
                    <a:pt x="25111" y="296141"/>
                  </a:cubicBezTo>
                  <a:cubicBezTo>
                    <a:pt x="35502" y="292677"/>
                    <a:pt x="47625" y="290946"/>
                    <a:pt x="58882" y="291811"/>
                  </a:cubicBezTo>
                  <a:cubicBezTo>
                    <a:pt x="77932" y="292677"/>
                    <a:pt x="86591" y="284884"/>
                    <a:pt x="90920" y="266700"/>
                  </a:cubicBezTo>
                  <a:cubicBezTo>
                    <a:pt x="95250" y="249382"/>
                    <a:pt x="110837" y="232064"/>
                    <a:pt x="108239" y="216477"/>
                  </a:cubicBezTo>
                  <a:cubicBezTo>
                    <a:pt x="105641" y="200025"/>
                    <a:pt x="86591" y="186170"/>
                    <a:pt x="75334" y="171450"/>
                  </a:cubicBezTo>
                  <a:cubicBezTo>
                    <a:pt x="64077" y="155864"/>
                    <a:pt x="64077" y="148936"/>
                    <a:pt x="77932" y="135082"/>
                  </a:cubicBezTo>
                  <a:cubicBezTo>
                    <a:pt x="96982" y="116032"/>
                    <a:pt x="116032" y="96982"/>
                    <a:pt x="135082" y="77932"/>
                  </a:cubicBezTo>
                  <a:cubicBezTo>
                    <a:pt x="149802" y="64077"/>
                    <a:pt x="155864" y="63212"/>
                    <a:pt x="173182" y="76200"/>
                  </a:cubicBezTo>
                  <a:cubicBezTo>
                    <a:pt x="179243" y="81395"/>
                    <a:pt x="187036" y="84859"/>
                    <a:pt x="192232" y="90920"/>
                  </a:cubicBezTo>
                  <a:cubicBezTo>
                    <a:pt x="208684" y="109971"/>
                    <a:pt x="225136" y="105641"/>
                    <a:pt x="247650" y="98714"/>
                  </a:cubicBezTo>
                  <a:cubicBezTo>
                    <a:pt x="286616" y="88323"/>
                    <a:pt x="296141" y="64943"/>
                    <a:pt x="295275" y="30307"/>
                  </a:cubicBezTo>
                  <a:cubicBezTo>
                    <a:pt x="295275" y="18184"/>
                    <a:pt x="298739" y="6927"/>
                    <a:pt x="310861" y="0"/>
                  </a:cubicBezTo>
                  <a:close/>
                  <a:moveTo>
                    <a:pt x="365414" y="547255"/>
                  </a:moveTo>
                  <a:cubicBezTo>
                    <a:pt x="464993" y="547255"/>
                    <a:pt x="548121" y="464127"/>
                    <a:pt x="548121" y="364548"/>
                  </a:cubicBezTo>
                  <a:cubicBezTo>
                    <a:pt x="548121" y="264968"/>
                    <a:pt x="464993" y="180975"/>
                    <a:pt x="364548" y="180975"/>
                  </a:cubicBezTo>
                  <a:cubicBezTo>
                    <a:pt x="264102" y="180975"/>
                    <a:pt x="180975" y="264968"/>
                    <a:pt x="181841" y="365414"/>
                  </a:cubicBezTo>
                  <a:cubicBezTo>
                    <a:pt x="182707" y="465859"/>
                    <a:pt x="265834" y="548121"/>
                    <a:pt x="365414" y="54725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5"/>
          <p:cNvGrpSpPr/>
          <p:nvPr/>
        </p:nvGrpSpPr>
        <p:grpSpPr>
          <a:xfrm>
            <a:off x="3892387" y="2743505"/>
            <a:ext cx="516725" cy="396403"/>
            <a:chOff x="2903347" y="1002973"/>
            <a:chExt cx="1679863" cy="1288697"/>
          </a:xfrm>
        </p:grpSpPr>
        <p:sp>
          <p:nvSpPr>
            <p:cNvPr id="106" name="Google Shape;106;p15"/>
            <p:cNvSpPr/>
            <p:nvPr/>
          </p:nvSpPr>
          <p:spPr>
            <a:xfrm>
              <a:off x="4081849" y="1317298"/>
              <a:ext cx="501361" cy="809625"/>
            </a:xfrm>
            <a:custGeom>
              <a:avLst/>
              <a:gdLst/>
              <a:ahLst/>
              <a:cxnLst/>
              <a:rect l="l" t="t" r="r" b="b"/>
              <a:pathLst>
                <a:path w="501361" h="809625" extrusionOk="0">
                  <a:moveTo>
                    <a:pt x="4330" y="0"/>
                  </a:moveTo>
                  <a:cubicBezTo>
                    <a:pt x="5196" y="9525"/>
                    <a:pt x="6061" y="19916"/>
                    <a:pt x="6061" y="29441"/>
                  </a:cubicBezTo>
                  <a:cubicBezTo>
                    <a:pt x="6061" y="51089"/>
                    <a:pt x="4330" y="72736"/>
                    <a:pt x="0" y="93518"/>
                  </a:cubicBezTo>
                  <a:cubicBezTo>
                    <a:pt x="245918" y="217343"/>
                    <a:pt x="414770" y="472786"/>
                    <a:pt x="414770" y="766330"/>
                  </a:cubicBezTo>
                  <a:cubicBezTo>
                    <a:pt x="414770" y="790575"/>
                    <a:pt x="433821" y="809625"/>
                    <a:pt x="458066" y="809625"/>
                  </a:cubicBezTo>
                  <a:cubicBezTo>
                    <a:pt x="482311" y="809625"/>
                    <a:pt x="501361" y="790575"/>
                    <a:pt x="501361" y="766330"/>
                  </a:cubicBezTo>
                  <a:cubicBezTo>
                    <a:pt x="501361" y="425161"/>
                    <a:pt x="297007" y="131618"/>
                    <a:pt x="43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903347" y="1317298"/>
              <a:ext cx="501361" cy="809625"/>
            </a:xfrm>
            <a:custGeom>
              <a:avLst/>
              <a:gdLst/>
              <a:ahLst/>
              <a:cxnLst/>
              <a:rect l="l" t="t" r="r" b="b"/>
              <a:pathLst>
                <a:path w="501361" h="809625" extrusionOk="0">
                  <a:moveTo>
                    <a:pt x="497032" y="0"/>
                  </a:moveTo>
                  <a:cubicBezTo>
                    <a:pt x="204355" y="131618"/>
                    <a:pt x="0" y="425161"/>
                    <a:pt x="0" y="766330"/>
                  </a:cubicBezTo>
                  <a:cubicBezTo>
                    <a:pt x="0" y="790575"/>
                    <a:pt x="19050" y="809625"/>
                    <a:pt x="43295" y="809625"/>
                  </a:cubicBezTo>
                  <a:cubicBezTo>
                    <a:pt x="67541" y="809625"/>
                    <a:pt x="86591" y="790575"/>
                    <a:pt x="86591" y="766330"/>
                  </a:cubicBezTo>
                  <a:cubicBezTo>
                    <a:pt x="86591" y="472786"/>
                    <a:pt x="255443" y="218209"/>
                    <a:pt x="501361" y="93518"/>
                  </a:cubicBezTo>
                  <a:cubicBezTo>
                    <a:pt x="497898" y="72736"/>
                    <a:pt x="495300" y="51089"/>
                    <a:pt x="495300" y="29441"/>
                  </a:cubicBezTo>
                  <a:cubicBezTo>
                    <a:pt x="495300" y="19916"/>
                    <a:pt x="496166" y="10391"/>
                    <a:pt x="4970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3398647" y="1002973"/>
              <a:ext cx="689263" cy="688397"/>
            </a:xfrm>
            <a:custGeom>
              <a:avLst/>
              <a:gdLst/>
              <a:ahLst/>
              <a:cxnLst/>
              <a:rect l="l" t="t" r="r" b="b"/>
              <a:pathLst>
                <a:path w="689263" h="688397" extrusionOk="0">
                  <a:moveTo>
                    <a:pt x="687532" y="314325"/>
                  </a:moveTo>
                  <a:cubicBezTo>
                    <a:pt x="672811" y="137680"/>
                    <a:pt x="524741" y="0"/>
                    <a:pt x="344632" y="0"/>
                  </a:cubicBezTo>
                  <a:cubicBezTo>
                    <a:pt x="164523" y="0"/>
                    <a:pt x="16452" y="138545"/>
                    <a:pt x="1732" y="314325"/>
                  </a:cubicBezTo>
                  <a:cubicBezTo>
                    <a:pt x="866" y="323850"/>
                    <a:pt x="0" y="334241"/>
                    <a:pt x="0" y="343766"/>
                  </a:cubicBezTo>
                  <a:cubicBezTo>
                    <a:pt x="0" y="365414"/>
                    <a:pt x="1732" y="387061"/>
                    <a:pt x="6061" y="407843"/>
                  </a:cubicBezTo>
                  <a:cubicBezTo>
                    <a:pt x="36368" y="567170"/>
                    <a:pt x="175779" y="688398"/>
                    <a:pt x="344632" y="688398"/>
                  </a:cubicBezTo>
                  <a:cubicBezTo>
                    <a:pt x="512618" y="688398"/>
                    <a:pt x="652895" y="567170"/>
                    <a:pt x="683202" y="407843"/>
                  </a:cubicBezTo>
                  <a:cubicBezTo>
                    <a:pt x="686666" y="387061"/>
                    <a:pt x="689264" y="365414"/>
                    <a:pt x="689264" y="343766"/>
                  </a:cubicBezTo>
                  <a:cubicBezTo>
                    <a:pt x="689264" y="334241"/>
                    <a:pt x="688398" y="324716"/>
                    <a:pt x="687532" y="31432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3519008" y="1290455"/>
              <a:ext cx="158461" cy="167986"/>
            </a:xfrm>
            <a:custGeom>
              <a:avLst/>
              <a:gdLst/>
              <a:ahLst/>
              <a:cxnLst/>
              <a:rect l="l" t="t" r="r" b="b"/>
              <a:pathLst>
                <a:path w="158461" h="167986" extrusionOk="0">
                  <a:moveTo>
                    <a:pt x="110836" y="167986"/>
                  </a:moveTo>
                  <a:lnTo>
                    <a:pt x="76200" y="116032"/>
                  </a:lnTo>
                  <a:lnTo>
                    <a:pt x="45893" y="167986"/>
                  </a:lnTo>
                  <a:lnTo>
                    <a:pt x="866" y="167986"/>
                  </a:lnTo>
                  <a:lnTo>
                    <a:pt x="55418" y="83993"/>
                  </a:lnTo>
                  <a:lnTo>
                    <a:pt x="0" y="0"/>
                  </a:lnTo>
                  <a:lnTo>
                    <a:pt x="47625" y="0"/>
                  </a:lnTo>
                  <a:lnTo>
                    <a:pt x="82261" y="51955"/>
                  </a:lnTo>
                  <a:lnTo>
                    <a:pt x="112568" y="0"/>
                  </a:lnTo>
                  <a:lnTo>
                    <a:pt x="158461" y="0"/>
                  </a:lnTo>
                  <a:lnTo>
                    <a:pt x="103043" y="83993"/>
                  </a:lnTo>
                  <a:lnTo>
                    <a:pt x="158461" y="1679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3690458" y="1237634"/>
              <a:ext cx="73602" cy="220806"/>
            </a:xfrm>
            <a:custGeom>
              <a:avLst/>
              <a:gdLst/>
              <a:ahLst/>
              <a:cxnLst/>
              <a:rect l="l" t="t" r="r" b="b"/>
              <a:pathLst>
                <a:path w="73602" h="220806" extrusionOk="0">
                  <a:moveTo>
                    <a:pt x="73602" y="220807"/>
                  </a:moveTo>
                  <a:lnTo>
                    <a:pt x="29441" y="220807"/>
                  </a:lnTo>
                  <a:lnTo>
                    <a:pt x="29441" y="38966"/>
                  </a:lnTo>
                  <a:lnTo>
                    <a:pt x="0" y="38966"/>
                  </a:lnTo>
                  <a:lnTo>
                    <a:pt x="0" y="0"/>
                  </a:lnTo>
                  <a:lnTo>
                    <a:pt x="7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3812551" y="1236769"/>
              <a:ext cx="155863" cy="220806"/>
            </a:xfrm>
            <a:custGeom>
              <a:avLst/>
              <a:gdLst/>
              <a:ahLst/>
              <a:cxnLst/>
              <a:rect l="l" t="t" r="r" b="b"/>
              <a:pathLst>
                <a:path w="155863" h="220806" extrusionOk="0">
                  <a:moveTo>
                    <a:pt x="135082" y="200025"/>
                  </a:moveTo>
                  <a:cubicBezTo>
                    <a:pt x="122093" y="213880"/>
                    <a:pt x="103043" y="220807"/>
                    <a:pt x="78798" y="220807"/>
                  </a:cubicBezTo>
                  <a:cubicBezTo>
                    <a:pt x="55418" y="220807"/>
                    <a:pt x="37234" y="214745"/>
                    <a:pt x="23380" y="203489"/>
                  </a:cubicBezTo>
                  <a:cubicBezTo>
                    <a:pt x="9525" y="192232"/>
                    <a:pt x="1732" y="176645"/>
                    <a:pt x="0" y="158461"/>
                  </a:cubicBezTo>
                  <a:lnTo>
                    <a:pt x="40698" y="158461"/>
                  </a:lnTo>
                  <a:cubicBezTo>
                    <a:pt x="42429" y="166255"/>
                    <a:pt x="46759" y="173182"/>
                    <a:pt x="52821" y="177511"/>
                  </a:cubicBezTo>
                  <a:cubicBezTo>
                    <a:pt x="58882" y="182707"/>
                    <a:pt x="67541" y="184439"/>
                    <a:pt x="77066" y="184439"/>
                  </a:cubicBezTo>
                  <a:cubicBezTo>
                    <a:pt x="89189" y="184439"/>
                    <a:pt x="97848" y="180975"/>
                    <a:pt x="103909" y="173182"/>
                  </a:cubicBezTo>
                  <a:cubicBezTo>
                    <a:pt x="109971" y="165389"/>
                    <a:pt x="112568" y="155864"/>
                    <a:pt x="112568" y="143741"/>
                  </a:cubicBezTo>
                  <a:cubicBezTo>
                    <a:pt x="112568" y="131618"/>
                    <a:pt x="109105" y="122093"/>
                    <a:pt x="103043" y="115166"/>
                  </a:cubicBezTo>
                  <a:cubicBezTo>
                    <a:pt x="96982" y="108239"/>
                    <a:pt x="87457" y="105641"/>
                    <a:pt x="76200" y="105641"/>
                  </a:cubicBezTo>
                  <a:cubicBezTo>
                    <a:pt x="67541" y="105641"/>
                    <a:pt x="60614" y="107373"/>
                    <a:pt x="55418" y="111702"/>
                  </a:cubicBezTo>
                  <a:cubicBezTo>
                    <a:pt x="49357" y="116032"/>
                    <a:pt x="45893" y="121227"/>
                    <a:pt x="43295" y="129020"/>
                  </a:cubicBezTo>
                  <a:lnTo>
                    <a:pt x="4330" y="129020"/>
                  </a:lnTo>
                  <a:lnTo>
                    <a:pt x="4330" y="0"/>
                  </a:lnTo>
                  <a:lnTo>
                    <a:pt x="141143" y="0"/>
                  </a:lnTo>
                  <a:lnTo>
                    <a:pt x="141143" y="37234"/>
                  </a:lnTo>
                  <a:lnTo>
                    <a:pt x="43295" y="37234"/>
                  </a:lnTo>
                  <a:lnTo>
                    <a:pt x="43295" y="89189"/>
                  </a:lnTo>
                  <a:cubicBezTo>
                    <a:pt x="47625" y="83993"/>
                    <a:pt x="53686" y="79664"/>
                    <a:pt x="61480" y="76200"/>
                  </a:cubicBezTo>
                  <a:cubicBezTo>
                    <a:pt x="69273" y="72736"/>
                    <a:pt x="77932" y="71005"/>
                    <a:pt x="86591" y="71005"/>
                  </a:cubicBezTo>
                  <a:cubicBezTo>
                    <a:pt x="103043" y="71005"/>
                    <a:pt x="116032" y="74468"/>
                    <a:pt x="126423" y="81395"/>
                  </a:cubicBezTo>
                  <a:cubicBezTo>
                    <a:pt x="136814" y="88323"/>
                    <a:pt x="143741" y="97848"/>
                    <a:pt x="148936" y="108239"/>
                  </a:cubicBezTo>
                  <a:cubicBezTo>
                    <a:pt x="153266" y="119495"/>
                    <a:pt x="155864" y="130752"/>
                    <a:pt x="155864" y="143741"/>
                  </a:cubicBezTo>
                  <a:cubicBezTo>
                    <a:pt x="154998" y="167120"/>
                    <a:pt x="148936" y="186170"/>
                    <a:pt x="135082" y="2000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3600256" y="1370119"/>
              <a:ext cx="956111" cy="921551"/>
            </a:xfrm>
            <a:custGeom>
              <a:avLst/>
              <a:gdLst/>
              <a:ahLst/>
              <a:cxnLst/>
              <a:rect l="l" t="t" r="r" b="b"/>
              <a:pathLst>
                <a:path w="956111" h="921551" extrusionOk="0">
                  <a:moveTo>
                    <a:pt x="956111" y="8659"/>
                  </a:moveTo>
                  <a:cubicBezTo>
                    <a:pt x="905888" y="67541"/>
                    <a:pt x="858263" y="128155"/>
                    <a:pt x="806309" y="185305"/>
                  </a:cubicBezTo>
                  <a:cubicBezTo>
                    <a:pt x="639188" y="371475"/>
                    <a:pt x="469470" y="556780"/>
                    <a:pt x="302350" y="742084"/>
                  </a:cubicBezTo>
                  <a:cubicBezTo>
                    <a:pt x="292825" y="752475"/>
                    <a:pt x="286763" y="768927"/>
                    <a:pt x="285897" y="782782"/>
                  </a:cubicBezTo>
                  <a:cubicBezTo>
                    <a:pt x="281568" y="866775"/>
                    <a:pt x="215759" y="925657"/>
                    <a:pt x="128302" y="921327"/>
                  </a:cubicBezTo>
                  <a:cubicBezTo>
                    <a:pt x="54700" y="917864"/>
                    <a:pt x="-3316" y="849457"/>
                    <a:pt x="147" y="770659"/>
                  </a:cubicBezTo>
                  <a:cubicBezTo>
                    <a:pt x="2745" y="693593"/>
                    <a:pt x="72018" y="634711"/>
                    <a:pt x="154279" y="637309"/>
                  </a:cubicBezTo>
                  <a:cubicBezTo>
                    <a:pt x="165536" y="637309"/>
                    <a:pt x="179391" y="630382"/>
                    <a:pt x="188915" y="622589"/>
                  </a:cubicBezTo>
                  <a:cubicBezTo>
                    <a:pt x="408857" y="440748"/>
                    <a:pt x="628798" y="258041"/>
                    <a:pt x="848738" y="76200"/>
                  </a:cubicBezTo>
                  <a:cubicBezTo>
                    <a:pt x="880777" y="49357"/>
                    <a:pt x="916279" y="25111"/>
                    <a:pt x="949184" y="0"/>
                  </a:cubicBezTo>
                  <a:cubicBezTo>
                    <a:pt x="950916" y="3464"/>
                    <a:pt x="953513" y="6061"/>
                    <a:pt x="956111" y="8659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15"/>
          <p:cNvGrpSpPr/>
          <p:nvPr/>
        </p:nvGrpSpPr>
        <p:grpSpPr>
          <a:xfrm>
            <a:off x="6453200" y="2687605"/>
            <a:ext cx="534837" cy="508203"/>
            <a:chOff x="702206" y="2613564"/>
            <a:chExt cx="1738745" cy="1652154"/>
          </a:xfrm>
        </p:grpSpPr>
        <p:sp>
          <p:nvSpPr>
            <p:cNvPr id="114" name="Google Shape;114;p15"/>
            <p:cNvSpPr/>
            <p:nvPr/>
          </p:nvSpPr>
          <p:spPr>
            <a:xfrm>
              <a:off x="1284963" y="2613564"/>
              <a:ext cx="592281" cy="380134"/>
            </a:xfrm>
            <a:custGeom>
              <a:avLst/>
              <a:gdLst/>
              <a:ahLst/>
              <a:cxnLst/>
              <a:rect l="l" t="t" r="r" b="b"/>
              <a:pathLst>
                <a:path w="592281" h="380134" extrusionOk="0">
                  <a:moveTo>
                    <a:pt x="124691" y="249382"/>
                  </a:moveTo>
                  <a:lnTo>
                    <a:pt x="248516" y="249382"/>
                  </a:lnTo>
                  <a:lnTo>
                    <a:pt x="248516" y="380134"/>
                  </a:lnTo>
                  <a:lnTo>
                    <a:pt x="343766" y="380134"/>
                  </a:lnTo>
                  <a:lnTo>
                    <a:pt x="343766" y="249382"/>
                  </a:lnTo>
                  <a:lnTo>
                    <a:pt x="467591" y="249382"/>
                  </a:lnTo>
                  <a:cubicBezTo>
                    <a:pt x="535998" y="249382"/>
                    <a:pt x="592282" y="193098"/>
                    <a:pt x="592282" y="124691"/>
                  </a:cubicBezTo>
                  <a:cubicBezTo>
                    <a:pt x="592282" y="56284"/>
                    <a:pt x="535998" y="0"/>
                    <a:pt x="467591" y="0"/>
                  </a:cubicBezTo>
                  <a:lnTo>
                    <a:pt x="124691" y="0"/>
                  </a:lnTo>
                  <a:cubicBezTo>
                    <a:pt x="56284" y="0"/>
                    <a:pt x="0" y="56284"/>
                    <a:pt x="0" y="124691"/>
                  </a:cubicBezTo>
                  <a:cubicBezTo>
                    <a:pt x="0" y="193098"/>
                    <a:pt x="56284" y="249382"/>
                    <a:pt x="124691" y="2493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936867" y="3113194"/>
              <a:ext cx="361949" cy="395720"/>
            </a:xfrm>
            <a:custGeom>
              <a:avLst/>
              <a:gdLst/>
              <a:ahLst/>
              <a:cxnLst/>
              <a:rect l="l" t="t" r="r" b="b"/>
              <a:pathLst>
                <a:path w="361949" h="395720" extrusionOk="0">
                  <a:moveTo>
                    <a:pt x="95250" y="395720"/>
                  </a:moveTo>
                  <a:lnTo>
                    <a:pt x="95250" y="272761"/>
                  </a:lnTo>
                  <a:cubicBezTo>
                    <a:pt x="95250" y="174913"/>
                    <a:pt x="174914" y="95250"/>
                    <a:pt x="272761" y="95250"/>
                  </a:cubicBezTo>
                  <a:lnTo>
                    <a:pt x="361950" y="95250"/>
                  </a:lnTo>
                  <a:lnTo>
                    <a:pt x="361950" y="0"/>
                  </a:lnTo>
                  <a:lnTo>
                    <a:pt x="272761" y="0"/>
                  </a:lnTo>
                  <a:cubicBezTo>
                    <a:pt x="122093" y="0"/>
                    <a:pt x="0" y="122959"/>
                    <a:pt x="0" y="272761"/>
                  </a:cubicBezTo>
                  <a:lnTo>
                    <a:pt x="0" y="395720"/>
                  </a:lnTo>
                  <a:lnTo>
                    <a:pt x="95250" y="395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6" name="Google Shape;116;p15"/>
            <p:cNvGrpSpPr/>
            <p:nvPr/>
          </p:nvGrpSpPr>
          <p:grpSpPr>
            <a:xfrm>
              <a:off x="702206" y="2993698"/>
              <a:ext cx="1160317" cy="848591"/>
              <a:chOff x="702206" y="2993698"/>
              <a:chExt cx="1160317" cy="848591"/>
            </a:xfrm>
          </p:grpSpPr>
          <p:sp>
            <p:nvSpPr>
              <p:cNvPr id="117" name="Google Shape;117;p15"/>
              <p:cNvSpPr/>
              <p:nvPr/>
            </p:nvSpPr>
            <p:spPr>
              <a:xfrm>
                <a:off x="1298817" y="2993698"/>
                <a:ext cx="563706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563706" h="333375" extrusionOk="0">
                    <a:moveTo>
                      <a:pt x="0" y="0"/>
                    </a:moveTo>
                    <a:lnTo>
                      <a:pt x="563707" y="0"/>
                    </a:lnTo>
                    <a:lnTo>
                      <a:pt x="563707" y="333375"/>
                    </a:lnTo>
                    <a:lnTo>
                      <a:pt x="0" y="333375"/>
                    </a:lnTo>
                    <a:close/>
                  </a:path>
                </a:pathLst>
              </a:custGeom>
              <a:solidFill>
                <a:srgbClr val="0088FF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702206" y="3508914"/>
                <a:ext cx="563706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563706" h="333375" extrusionOk="0">
                    <a:moveTo>
                      <a:pt x="0" y="0"/>
                    </a:moveTo>
                    <a:lnTo>
                      <a:pt x="563707" y="0"/>
                    </a:lnTo>
                    <a:lnTo>
                      <a:pt x="563707" y="333375"/>
                    </a:lnTo>
                    <a:lnTo>
                      <a:pt x="0" y="333375"/>
                    </a:lnTo>
                    <a:close/>
                  </a:path>
                </a:pathLst>
              </a:custGeom>
              <a:solidFill>
                <a:srgbClr val="0088FF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" name="Google Shape;119;p15"/>
            <p:cNvSpPr/>
            <p:nvPr/>
          </p:nvSpPr>
          <p:spPr>
            <a:xfrm>
              <a:off x="1265913" y="3327073"/>
              <a:ext cx="1175038" cy="938645"/>
            </a:xfrm>
            <a:custGeom>
              <a:avLst/>
              <a:gdLst/>
              <a:ahLst/>
              <a:cxnLst/>
              <a:rect l="l" t="t" r="r" b="b"/>
              <a:pathLst>
                <a:path w="1175038" h="938645" extrusionOk="0">
                  <a:moveTo>
                    <a:pt x="972416" y="145473"/>
                  </a:moveTo>
                  <a:cubicBezTo>
                    <a:pt x="877166" y="145473"/>
                    <a:pt x="797502" y="211282"/>
                    <a:pt x="775855" y="300471"/>
                  </a:cubicBezTo>
                  <a:lnTo>
                    <a:pt x="362816" y="299605"/>
                  </a:lnTo>
                  <a:lnTo>
                    <a:pt x="362816" y="0"/>
                  </a:lnTo>
                  <a:lnTo>
                    <a:pt x="268432" y="0"/>
                  </a:lnTo>
                  <a:lnTo>
                    <a:pt x="268432" y="299605"/>
                  </a:lnTo>
                  <a:lnTo>
                    <a:pt x="0" y="301337"/>
                  </a:lnTo>
                  <a:lnTo>
                    <a:pt x="0" y="394855"/>
                  </a:lnTo>
                  <a:lnTo>
                    <a:pt x="268432" y="394855"/>
                  </a:lnTo>
                  <a:lnTo>
                    <a:pt x="268432" y="684934"/>
                  </a:lnTo>
                  <a:lnTo>
                    <a:pt x="268432" y="684934"/>
                  </a:lnTo>
                  <a:lnTo>
                    <a:pt x="268432" y="689264"/>
                  </a:lnTo>
                  <a:lnTo>
                    <a:pt x="143741" y="689264"/>
                  </a:lnTo>
                  <a:cubicBezTo>
                    <a:pt x="75334" y="689264"/>
                    <a:pt x="19050" y="745548"/>
                    <a:pt x="19050" y="813955"/>
                  </a:cubicBezTo>
                  <a:cubicBezTo>
                    <a:pt x="19050" y="882361"/>
                    <a:pt x="75334" y="938645"/>
                    <a:pt x="143741" y="938645"/>
                  </a:cubicBezTo>
                  <a:lnTo>
                    <a:pt x="486641" y="938645"/>
                  </a:lnTo>
                  <a:cubicBezTo>
                    <a:pt x="544657" y="938645"/>
                    <a:pt x="594014" y="897948"/>
                    <a:pt x="607868" y="844261"/>
                  </a:cubicBezTo>
                  <a:lnTo>
                    <a:pt x="747280" y="844261"/>
                  </a:lnTo>
                  <a:cubicBezTo>
                    <a:pt x="897948" y="844261"/>
                    <a:pt x="1020041" y="721302"/>
                    <a:pt x="1020041" y="571500"/>
                  </a:cubicBezTo>
                  <a:lnTo>
                    <a:pt x="1020041" y="545523"/>
                  </a:lnTo>
                  <a:cubicBezTo>
                    <a:pt x="1109230" y="523009"/>
                    <a:pt x="1175039" y="443346"/>
                    <a:pt x="1175039" y="348096"/>
                  </a:cubicBezTo>
                  <a:cubicBezTo>
                    <a:pt x="1175039" y="236393"/>
                    <a:pt x="1084118" y="145473"/>
                    <a:pt x="972416" y="145473"/>
                  </a:cubicBezTo>
                  <a:close/>
                  <a:moveTo>
                    <a:pt x="924791" y="569768"/>
                  </a:moveTo>
                  <a:cubicBezTo>
                    <a:pt x="924791" y="669348"/>
                    <a:pt x="845127" y="749011"/>
                    <a:pt x="747280" y="749011"/>
                  </a:cubicBezTo>
                  <a:lnTo>
                    <a:pt x="592282" y="749011"/>
                  </a:lnTo>
                  <a:cubicBezTo>
                    <a:pt x="570634" y="713509"/>
                    <a:pt x="530802" y="689264"/>
                    <a:pt x="486641" y="689264"/>
                  </a:cubicBezTo>
                  <a:lnTo>
                    <a:pt x="362816" y="689264"/>
                  </a:lnTo>
                  <a:lnTo>
                    <a:pt x="362816" y="684934"/>
                  </a:lnTo>
                  <a:lnTo>
                    <a:pt x="362816" y="548986"/>
                  </a:lnTo>
                  <a:lnTo>
                    <a:pt x="362816" y="394855"/>
                  </a:lnTo>
                  <a:lnTo>
                    <a:pt x="516948" y="394855"/>
                  </a:lnTo>
                  <a:lnTo>
                    <a:pt x="647700" y="394855"/>
                  </a:lnTo>
                  <a:lnTo>
                    <a:pt x="775855" y="394855"/>
                  </a:lnTo>
                  <a:cubicBezTo>
                    <a:pt x="793173" y="468457"/>
                    <a:pt x="851189" y="526473"/>
                    <a:pt x="924791" y="543791"/>
                  </a:cubicBezTo>
                  <a:lnTo>
                    <a:pt x="924791" y="5697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ED3861EB-1AB9-4FDC-8DF9-73E44531B57F}"/>
              </a:ext>
            </a:extLst>
          </p:cNvPr>
          <p:cNvSpPr/>
          <p:nvPr/>
        </p:nvSpPr>
        <p:spPr>
          <a:xfrm>
            <a:off x="0" y="-1"/>
            <a:ext cx="12192000" cy="1028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3F2EFAE-732B-4A86-9A34-526771BF42F1}"/>
              </a:ext>
            </a:extLst>
          </p:cNvPr>
          <p:cNvSpPr/>
          <p:nvPr/>
        </p:nvSpPr>
        <p:spPr>
          <a:xfrm>
            <a:off x="100668" y="40288"/>
            <a:ext cx="209725" cy="202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BB2F2D0-0648-4488-836A-E967BD2620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970" b="10656"/>
          <a:stretch/>
        </p:blipFill>
        <p:spPr>
          <a:xfrm>
            <a:off x="100669" y="40288"/>
            <a:ext cx="209724" cy="203146"/>
          </a:xfrm>
          <a:prstGeom prst="rect">
            <a:avLst/>
          </a:prstGeom>
          <a:ln>
            <a:noFill/>
          </a:ln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6281D69A-0481-4386-95B2-D17B4DB76B16}"/>
              </a:ext>
            </a:extLst>
          </p:cNvPr>
          <p:cNvSpPr/>
          <p:nvPr/>
        </p:nvSpPr>
        <p:spPr>
          <a:xfrm>
            <a:off x="100668" y="20625"/>
            <a:ext cx="841233" cy="22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F45B46-8D3A-445E-BDFC-B43CDE6B88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-1" y="-2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40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Espaço Reservado para Conteúdo 1">
            <a:extLst>
              <a:ext uri="{FF2B5EF4-FFF2-40B4-BE49-F238E27FC236}">
                <a16:creationId xmlns:a16="http://schemas.microsoft.com/office/drawing/2014/main" id="{9220C518-491D-4A19-89FD-863499A77E8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" y="0"/>
            <a:ext cx="9427220" cy="987227"/>
          </a:xfrm>
        </p:spPr>
        <p:txBody>
          <a:bodyPr anchor="ctr" anchorCtr="0"/>
          <a:lstStyle/>
          <a:p>
            <a:pPr algn="ctr"/>
            <a:r>
              <a:rPr lang="en-GB" dirty="0" err="1"/>
              <a:t>Mensageria</a:t>
            </a:r>
            <a:r>
              <a:rPr lang="en-GB" dirty="0"/>
              <a:t> e </a:t>
            </a:r>
            <a:r>
              <a:rPr lang="en-GB" dirty="0" err="1"/>
              <a:t>Gestão</a:t>
            </a:r>
            <a:r>
              <a:rPr lang="en-GB" dirty="0"/>
              <a:t> SEFAZ</a:t>
            </a:r>
          </a:p>
        </p:txBody>
      </p:sp>
      <p:pic>
        <p:nvPicPr>
          <p:cNvPr id="177" name="Imagem 176">
            <a:extLst>
              <a:ext uri="{FF2B5EF4-FFF2-40B4-BE49-F238E27FC236}">
                <a16:creationId xmlns:a16="http://schemas.microsoft.com/office/drawing/2014/main" id="{98187BFF-6682-488A-B8CE-43169009C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227"/>
            <a:ext cx="12192000" cy="586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91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Espaço Reservado para Conteúdo 1">
            <a:extLst>
              <a:ext uri="{FF2B5EF4-FFF2-40B4-BE49-F238E27FC236}">
                <a16:creationId xmlns:a16="http://schemas.microsoft.com/office/drawing/2014/main" id="{9220C518-491D-4A19-89FD-863499A77E8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" y="0"/>
            <a:ext cx="9427220" cy="987227"/>
          </a:xfrm>
        </p:spPr>
        <p:txBody>
          <a:bodyPr anchor="ctr" anchorCtr="0"/>
          <a:lstStyle/>
          <a:p>
            <a:pPr algn="ctr"/>
            <a:r>
              <a:rPr lang="en-GB" dirty="0" err="1"/>
              <a:t>Mensageria</a:t>
            </a:r>
            <a:r>
              <a:rPr lang="en-GB" dirty="0"/>
              <a:t> e </a:t>
            </a:r>
            <a:r>
              <a:rPr lang="en-GB" dirty="0" err="1"/>
              <a:t>Gestão</a:t>
            </a:r>
            <a:r>
              <a:rPr lang="en-GB" dirty="0"/>
              <a:t> SEFAZ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274AE73-C52B-4911-B3DF-FBBC67067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38"/>
          <a:stretch/>
        </p:blipFill>
        <p:spPr>
          <a:xfrm>
            <a:off x="-1" y="987227"/>
            <a:ext cx="12192000" cy="542500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823B1E1-8725-4645-B1E6-E05E3FECE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723"/>
          <a:stretch/>
        </p:blipFill>
        <p:spPr>
          <a:xfrm>
            <a:off x="0" y="6043747"/>
            <a:ext cx="12192000" cy="81425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D3D9341-786A-4DD4-A3B3-C93E147634F0}"/>
              </a:ext>
            </a:extLst>
          </p:cNvPr>
          <p:cNvSpPr/>
          <p:nvPr/>
        </p:nvSpPr>
        <p:spPr>
          <a:xfrm>
            <a:off x="5342965" y="4410635"/>
            <a:ext cx="1766047" cy="986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27FDAA2-F6AF-1DE4-B129-FEF020EC09BB}"/>
              </a:ext>
            </a:extLst>
          </p:cNvPr>
          <p:cNvSpPr/>
          <p:nvPr/>
        </p:nvSpPr>
        <p:spPr>
          <a:xfrm>
            <a:off x="5997388" y="4715435"/>
            <a:ext cx="1766047" cy="986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8F0FC9-0FE2-A6F0-7F4E-F05B339B734F}"/>
              </a:ext>
            </a:extLst>
          </p:cNvPr>
          <p:cNvSpPr/>
          <p:nvPr/>
        </p:nvSpPr>
        <p:spPr>
          <a:xfrm>
            <a:off x="4509247" y="4563035"/>
            <a:ext cx="833718" cy="986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4A64845-CC9B-6D58-27DB-E92994A30A89}"/>
              </a:ext>
            </a:extLst>
          </p:cNvPr>
          <p:cNvSpPr/>
          <p:nvPr/>
        </p:nvSpPr>
        <p:spPr>
          <a:xfrm>
            <a:off x="4625788" y="4715435"/>
            <a:ext cx="833718" cy="986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8FDA204-88BA-273E-3A04-E7A6C9B31F68}"/>
              </a:ext>
            </a:extLst>
          </p:cNvPr>
          <p:cNvSpPr/>
          <p:nvPr/>
        </p:nvSpPr>
        <p:spPr>
          <a:xfrm>
            <a:off x="8211672" y="2167620"/>
            <a:ext cx="1658470" cy="17409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381C33E-352F-E3A0-BA4A-A64B32BBAF83}"/>
              </a:ext>
            </a:extLst>
          </p:cNvPr>
          <p:cNvSpPr/>
          <p:nvPr/>
        </p:nvSpPr>
        <p:spPr>
          <a:xfrm>
            <a:off x="5898776" y="4555180"/>
            <a:ext cx="1766047" cy="986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EFD0B65-0821-406A-E6D8-43F7A45CCB4A}"/>
              </a:ext>
            </a:extLst>
          </p:cNvPr>
          <p:cNvSpPr/>
          <p:nvPr/>
        </p:nvSpPr>
        <p:spPr>
          <a:xfrm>
            <a:off x="9959790" y="2160190"/>
            <a:ext cx="627528" cy="17409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0EE37B7-40D3-5367-6FB6-B2B28AE1BC42}"/>
              </a:ext>
            </a:extLst>
          </p:cNvPr>
          <p:cNvSpPr/>
          <p:nvPr/>
        </p:nvSpPr>
        <p:spPr>
          <a:xfrm>
            <a:off x="7449671" y="2167620"/>
            <a:ext cx="627528" cy="17409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051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858B0B2-C1AA-2B89-8AA0-C4CF4ED05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31"/>
            <a:ext cx="1312549" cy="82034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FB5E03B-3A55-60E3-0A7F-8533DEFA4D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05" b="4706"/>
          <a:stretch/>
        </p:blipFill>
        <p:spPr>
          <a:xfrm>
            <a:off x="327212" y="1089212"/>
            <a:ext cx="11537576" cy="576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4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ED3861EB-1AB9-4FDC-8DF9-73E44531B57F}"/>
              </a:ext>
            </a:extLst>
          </p:cNvPr>
          <p:cNvSpPr/>
          <p:nvPr/>
        </p:nvSpPr>
        <p:spPr>
          <a:xfrm>
            <a:off x="0" y="-1"/>
            <a:ext cx="12192000" cy="1028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3F2EFAE-732B-4A86-9A34-526771BF42F1}"/>
              </a:ext>
            </a:extLst>
          </p:cNvPr>
          <p:cNvSpPr/>
          <p:nvPr/>
        </p:nvSpPr>
        <p:spPr>
          <a:xfrm>
            <a:off x="100668" y="40288"/>
            <a:ext cx="209725" cy="202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BB2F2D0-0648-4488-836A-E967BD2620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970" b="10656"/>
          <a:stretch/>
        </p:blipFill>
        <p:spPr>
          <a:xfrm>
            <a:off x="100669" y="40288"/>
            <a:ext cx="209724" cy="203146"/>
          </a:xfrm>
          <a:prstGeom prst="rect">
            <a:avLst/>
          </a:prstGeom>
          <a:ln>
            <a:noFill/>
          </a:ln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6281D69A-0481-4386-95B2-D17B4DB76B16}"/>
              </a:ext>
            </a:extLst>
          </p:cNvPr>
          <p:cNvSpPr/>
          <p:nvPr/>
        </p:nvSpPr>
        <p:spPr>
          <a:xfrm>
            <a:off x="100668" y="20625"/>
            <a:ext cx="841233" cy="22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736DD96-B024-483D-B1C5-BA097921B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5EE8155-BC3D-1F3E-4A7C-6FC2AB20B40C}"/>
              </a:ext>
            </a:extLst>
          </p:cNvPr>
          <p:cNvSpPr/>
          <p:nvPr/>
        </p:nvSpPr>
        <p:spPr>
          <a:xfrm>
            <a:off x="1550504" y="815009"/>
            <a:ext cx="10495722" cy="5555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05D16B9-B8D2-0E0D-3044-6D1FC389CD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09" r="78071" b="47494"/>
          <a:stretch/>
        </p:blipFill>
        <p:spPr>
          <a:xfrm>
            <a:off x="1550504" y="761220"/>
            <a:ext cx="5110272" cy="5609764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3C7A140B-9C35-9B50-5038-D32CAD4316FA}"/>
              </a:ext>
            </a:extLst>
          </p:cNvPr>
          <p:cNvSpPr/>
          <p:nvPr/>
        </p:nvSpPr>
        <p:spPr>
          <a:xfrm>
            <a:off x="5165899" y="2653780"/>
            <a:ext cx="6051450" cy="1982015"/>
          </a:xfrm>
          <a:prstGeom prst="rect">
            <a:avLst/>
          </a:prstGeom>
          <a:solidFill>
            <a:schemeClr val="bg1"/>
          </a:solidFill>
          <a:ln w="38100">
            <a:solidFill>
              <a:srgbClr val="030D16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>
                <a:solidFill>
                  <a:srgbClr val="030D16"/>
                </a:solidFill>
                <a:latin typeface="Century Gothic" panose="020B0502020202020204" pitchFamily="34" charset="0"/>
              </a:rPr>
              <a:t>RPA´s</a:t>
            </a:r>
            <a:r>
              <a:rPr lang="pt-BR" sz="2800" dirty="0">
                <a:solidFill>
                  <a:srgbClr val="030D16"/>
                </a:solidFill>
                <a:latin typeface="Century Gothic" panose="020B0502020202020204" pitchFamily="34" charset="0"/>
              </a:rPr>
              <a:t> definidas para fiscal e contábil via codificação por lógica de processo.</a:t>
            </a:r>
          </a:p>
        </p:txBody>
      </p:sp>
    </p:spTree>
    <p:extLst>
      <p:ext uri="{BB962C8B-B14F-4D97-AF65-F5344CB8AC3E}">
        <p14:creationId xmlns:p14="http://schemas.microsoft.com/office/powerpoint/2010/main" val="3601022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6373265-1155-8D09-D9F9-4A7E244B2F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3893" y="182901"/>
            <a:ext cx="7112000" cy="645282"/>
          </a:xfrm>
        </p:spPr>
        <p:txBody>
          <a:bodyPr/>
          <a:lstStyle/>
          <a:p>
            <a:r>
              <a:rPr lang="pt-BR" dirty="0"/>
              <a:t>Notas de Serviços! 67 </a:t>
            </a:r>
            <a:r>
              <a:rPr lang="pt-BR" dirty="0" err="1"/>
              <a:t>RPA´s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AC20198-30FE-5356-CABC-42227AB01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88" r="1630" b="2803"/>
          <a:stretch/>
        </p:blipFill>
        <p:spPr>
          <a:xfrm>
            <a:off x="6426381" y="1091225"/>
            <a:ext cx="5455518" cy="285781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554F65B-66C2-3F1C-9F45-1B3CB776BB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66" b="2630"/>
          <a:stretch/>
        </p:blipFill>
        <p:spPr>
          <a:xfrm>
            <a:off x="6426381" y="4004780"/>
            <a:ext cx="5455518" cy="278346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47B7996-2116-3981-ACD8-30305D73F1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66" b="2630"/>
          <a:stretch/>
        </p:blipFill>
        <p:spPr>
          <a:xfrm>
            <a:off x="413468" y="4018789"/>
            <a:ext cx="5454203" cy="278279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DCDE6D0-82E8-CED6-074B-0C33AA6A94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51" r="17291" b="15458"/>
          <a:stretch/>
        </p:blipFill>
        <p:spPr>
          <a:xfrm>
            <a:off x="413467" y="1091225"/>
            <a:ext cx="5454203" cy="289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06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6373265-1155-8D09-D9F9-4A7E244B2F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3893" y="182901"/>
            <a:ext cx="7112000" cy="645282"/>
          </a:xfrm>
        </p:spPr>
        <p:txBody>
          <a:bodyPr/>
          <a:lstStyle/>
          <a:p>
            <a:r>
              <a:rPr lang="pt-BR" dirty="0"/>
              <a:t>Criatividade e </a:t>
            </a:r>
            <a:r>
              <a:rPr lang="pt-BR"/>
              <a:t>Experiência! 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E93C71D-DB04-6776-2AC1-DEAC2D3BB1B9}"/>
              </a:ext>
            </a:extLst>
          </p:cNvPr>
          <p:cNvSpPr txBox="1"/>
          <p:nvPr/>
        </p:nvSpPr>
        <p:spPr>
          <a:xfrm>
            <a:off x="210670" y="1135121"/>
            <a:ext cx="11770659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FEDERAL -CND de Reg. de Trib. Federais e a Dívida Ativa da União e Prev. Social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FEDERAL -CND Cadin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FEDERAL - Situação Fiscal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FEDERAL - Caixa postal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FEDERAL - Consolidação de arrecadação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ESTADUAL - Concessionária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ESTADUAL - Certidão Negativa de Débitos Tributários Não Inscritos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ESTADUAL - Inscrita na Dívida Ativa - Certidão de Regularidade de Tributos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MUNICIPAL - Certidão de Débitos Mobiliários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MUNICIPAL - Certidão de Regularidade de Tributos e a Dívida Ativa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MUNICIPAL - Notas Fiscais de Serviços Tomados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MUNICIPAL - Notas Fiscais de Serviços Prestados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MUNICIPAL - Certidão de Regularidade de Tributos e a Dívida Ativa </a:t>
            </a:r>
          </a:p>
        </p:txBody>
      </p:sp>
      <p:pic>
        <p:nvPicPr>
          <p:cNvPr id="1028" name="Picture 4" descr="SIGMA AUTOMAÇÃO INDUSTRIAL">
            <a:extLst>
              <a:ext uri="{FF2B5EF4-FFF2-40B4-BE49-F238E27FC236}">
                <a16:creationId xmlns:a16="http://schemas.microsoft.com/office/drawing/2014/main" id="{37588DD9-BC4B-FFD7-5323-E60F322B7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13189" r="15682" b="13837"/>
          <a:stretch/>
        </p:blipFill>
        <p:spPr bwMode="auto">
          <a:xfrm>
            <a:off x="7027553" y="2088776"/>
            <a:ext cx="5100071" cy="421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2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25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25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75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75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425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225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5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4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5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2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5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45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5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F84F2E1-783C-7B5A-BAEF-AD002C1A9727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rgbClr val="121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7AC369-8BA8-511C-BF4E-C11CF7D9F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00" t="25352" r="48389" b="14330"/>
          <a:stretch/>
        </p:blipFill>
        <p:spPr>
          <a:xfrm>
            <a:off x="319597" y="230389"/>
            <a:ext cx="3004457" cy="4281020"/>
          </a:xfrm>
          <a:prstGeom prst="rect">
            <a:avLst/>
          </a:prstGeom>
        </p:spPr>
      </p:pic>
      <p:pic>
        <p:nvPicPr>
          <p:cNvPr id="1028" name="Picture 4" descr="IIMA | Instituto Information Management">
            <a:extLst>
              <a:ext uri="{FF2B5EF4-FFF2-40B4-BE49-F238E27FC236}">
                <a16:creationId xmlns:a16="http://schemas.microsoft.com/office/drawing/2014/main" id="{A7579529-8051-7E37-B7C0-38751565B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5" y="4546920"/>
            <a:ext cx="3879986" cy="12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444A5B68-5A0E-D111-E79B-1648EE6ED8DB}"/>
              </a:ext>
            </a:extLst>
          </p:cNvPr>
          <p:cNvCxnSpPr/>
          <p:nvPr/>
        </p:nvCxnSpPr>
        <p:spPr>
          <a:xfrm>
            <a:off x="272075" y="5755068"/>
            <a:ext cx="411536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3F66C27-5F9C-F8A9-4531-167BE5C973A3}"/>
              </a:ext>
            </a:extLst>
          </p:cNvPr>
          <p:cNvCxnSpPr/>
          <p:nvPr/>
        </p:nvCxnSpPr>
        <p:spPr>
          <a:xfrm>
            <a:off x="297241" y="4548451"/>
            <a:ext cx="411536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6FED83F2-B730-CC50-D952-66E3780F5BEA}"/>
              </a:ext>
            </a:extLst>
          </p:cNvPr>
          <p:cNvSpPr/>
          <p:nvPr/>
        </p:nvSpPr>
        <p:spPr>
          <a:xfrm>
            <a:off x="1433466" y="5075981"/>
            <a:ext cx="1829476" cy="238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CONGRESS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1EC64F1-E76D-A5CB-AD19-E993608F3EFC}"/>
              </a:ext>
            </a:extLst>
          </p:cNvPr>
          <p:cNvSpPr txBox="1"/>
          <p:nvPr/>
        </p:nvSpPr>
        <p:spPr>
          <a:xfrm>
            <a:off x="4856085" y="64712"/>
            <a:ext cx="7335915" cy="33135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48 </a:t>
            </a:r>
            <a:r>
              <a:rPr lang="pt-BR" sz="12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Anos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bacharel  em Administração de empresa e Análise de sistemas de informação.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DFD9A9-8AED-026F-D5B0-632ECFAA85D7}"/>
              </a:ext>
            </a:extLst>
          </p:cNvPr>
          <p:cNvSpPr txBox="1"/>
          <p:nvPr/>
        </p:nvSpPr>
        <p:spPr>
          <a:xfrm>
            <a:off x="4856085" y="396068"/>
            <a:ext cx="7335915" cy="5094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>
              <a:spcBef>
                <a:spcPts val="600"/>
              </a:spcBef>
              <a:spcAft>
                <a:spcPts val="600"/>
              </a:spcAft>
              <a:defRPr sz="16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just"/>
            <a:r>
              <a:rPr lang="pt-BR" sz="1200" b="0" dirty="0">
                <a:solidFill>
                  <a:srgbClr val="00B0F0"/>
                </a:solidFill>
              </a:rPr>
              <a:t>Professor convidado do grupo </a:t>
            </a:r>
            <a:r>
              <a:rPr lang="pt-BR" b="0" dirty="0"/>
              <a:t>Kroton Educacional</a:t>
            </a:r>
            <a:r>
              <a:rPr lang="pt-BR" b="0" dirty="0">
                <a:solidFill>
                  <a:srgbClr val="00B0F0"/>
                </a:solidFill>
              </a:rPr>
              <a:t> </a:t>
            </a:r>
            <a:r>
              <a:rPr lang="pt-BR" sz="1200" b="0" dirty="0">
                <a:solidFill>
                  <a:srgbClr val="00B0F0"/>
                </a:solidFill>
              </a:rPr>
              <a:t>para MBA nas matérias de Gestão de projetos e Gestão de Riscos.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063647A-5CA7-EE30-4BC8-A458ED1463D2}"/>
              </a:ext>
            </a:extLst>
          </p:cNvPr>
          <p:cNvSpPr txBox="1"/>
          <p:nvPr/>
        </p:nvSpPr>
        <p:spPr>
          <a:xfrm>
            <a:off x="4856085" y="905523"/>
            <a:ext cx="7335915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Supervisor do projeto de </a:t>
            </a:r>
            <a:r>
              <a:rPr lang="pt-BR" sz="1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Compliance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200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Audit</a:t>
            </a:r>
            <a:r>
              <a:rPr lang="pt-BR" sz="1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Consulting, Financial Advisory, Risk e SOX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para LATAM.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EFE9387-1105-AAFE-F683-FEDB7B22FBCF}"/>
              </a:ext>
            </a:extLst>
          </p:cNvPr>
          <p:cNvSpPr txBox="1"/>
          <p:nvPr/>
        </p:nvSpPr>
        <p:spPr>
          <a:xfrm>
            <a:off x="4856085" y="1212089"/>
            <a:ext cx="733591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Advisory e Líder 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para projeto de nacionalização de 2 </a:t>
            </a:r>
            <a:r>
              <a:rPr lang="pt-BR" sz="1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ERP´s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internacionais para o Brasil, tornando as operações </a:t>
            </a:r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compliance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com a </a:t>
            </a:r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11.638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Contabilidade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Regras fiscais do Brasil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resultando em </a:t>
            </a:r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de 800 projetos implantados com suas especificidades/negócio nas condições </a:t>
            </a:r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Federais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Estaduais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Municipais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7783FB-BC77-2CE6-0F4E-D32D1AFEA897}"/>
              </a:ext>
            </a:extLst>
          </p:cNvPr>
          <p:cNvSpPr txBox="1"/>
          <p:nvPr/>
        </p:nvSpPr>
        <p:spPr>
          <a:xfrm>
            <a:off x="4853208" y="2033009"/>
            <a:ext cx="7335913" cy="3477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Participação em pilotos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nos projetos d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 sistemas fiscais: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IN 86, SINTEGRA, MANAD, </a:t>
            </a:r>
            <a:r>
              <a:rPr lang="pt-BR" sz="1200" b="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TRANSFER PRINCING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CONVÊNIO 115, </a:t>
            </a:r>
            <a:r>
              <a:rPr lang="pt-BR" sz="1200" b="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COMBILLING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DIF (Cigarros, Bebidas e Selo), SEF I e II, Gia SP, Gia RS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LE DF;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Desenvolvimento de integrações 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racle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SAP, JDE, </a:t>
            </a:r>
            <a:r>
              <a:rPr lang="pt-BR" sz="1200" b="0" i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TOTVs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e People Soft.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Auditorias fiscais e contábeis de níveis I, II e III.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Participação no projeto </a:t>
            </a:r>
            <a:r>
              <a:rPr lang="pt-BR" sz="14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Piloto SPED (Sistema Público de Escrituração Fiscal)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representando setor automobilístico e financeiro na homologação de NF-e, SPED Contábil e SPED Fiscal;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Gerenciamento da consultoria com atuação na criação de modelo voltado as normas e procedimentos (</a:t>
            </a:r>
            <a:r>
              <a:rPr lang="pt-BR" sz="1200" b="0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Agile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), treinamento SPED e Modelo de Diagnóstico SPED (</a:t>
            </a:r>
            <a:r>
              <a:rPr lang="pt-BR" sz="1200" b="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Assessment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Gerenciamento de </a:t>
            </a:r>
            <a:r>
              <a:rPr lang="pt-BR" sz="12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Clientes ENTREPRISE</a:t>
            </a:r>
            <a:r>
              <a:rPr lang="pt-BR" sz="1200" b="1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como: </a:t>
            </a:r>
            <a:b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Toyota 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Rossi Construtora, BSH Continental, Cargill, Vivo, Claro, TIM, GVT, Telefônica, Aston, Philip Morris, Kraft </a:t>
            </a:r>
            <a:r>
              <a:rPr lang="pt-BR" sz="1200" b="0" i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Foods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Mitsubishi Motors, Continental, Johnson </a:t>
            </a:r>
            <a:r>
              <a:rPr lang="pt-BR" sz="1200" b="0" i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Controls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Pirelli, </a:t>
            </a:r>
            <a:r>
              <a:rPr lang="pt-BR" sz="1200" b="0" i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Tejofran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Cargill, </a:t>
            </a:r>
            <a:r>
              <a:rPr lang="pt-BR" sz="1200" b="0" i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Pernord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Ricard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EDP Energias, Atlas Energia, EchoEnergias, Escelsa Energias, </a:t>
            </a:r>
            <a:r>
              <a:rPr lang="pt-BR" sz="1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Engenorte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Energias, 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entre outros.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14E8AFE-3926-ED81-3BD1-2C3B85547A36}"/>
              </a:ext>
            </a:extLst>
          </p:cNvPr>
          <p:cNvSpPr txBox="1"/>
          <p:nvPr/>
        </p:nvSpPr>
        <p:spPr>
          <a:xfrm>
            <a:off x="4853206" y="5513817"/>
            <a:ext cx="7335915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Lider do projeto </a:t>
            </a:r>
            <a:r>
              <a:rPr lang="pt-BR" sz="1200" dirty="0">
                <a:solidFill>
                  <a:srgbClr val="00B0F0"/>
                </a:solidFill>
              </a:rPr>
              <a:t>Fiscal | Contábil para o CSC|BPO América Latina da maior empresa de varejo do Mundo, consolidado operações de América Central e Sul em Buenos Aires e Córdoba (Argentina)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60305E-82EB-9BAE-E8B7-4B8C5FF8CA5D}"/>
              </a:ext>
            </a:extLst>
          </p:cNvPr>
          <p:cNvSpPr txBox="1"/>
          <p:nvPr/>
        </p:nvSpPr>
        <p:spPr>
          <a:xfrm>
            <a:off x="4856085" y="6002116"/>
            <a:ext cx="7335915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Sócio da TSCTI – Soluções Fiscais </a:t>
            </a:r>
            <a:r>
              <a:rPr lang="pt-BR" sz="1200" dirty="0">
                <a:solidFill>
                  <a:srgbClr val="00B0F0"/>
                </a:solidFill>
              </a:rPr>
              <a:t>empresa com 10 anos de existência, crescimento anual de 43% e posicionada como a mais completa, inovadora e promissora empresa do segmento fiscal | Contábil pelas Big4, revistas e empresas especializadas.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AE8B94C2-6B1E-C08E-2D91-20ACD9BD2505}"/>
              </a:ext>
            </a:extLst>
          </p:cNvPr>
          <p:cNvSpPr>
            <a:spLocks noChangeAspect="1"/>
          </p:cNvSpPr>
          <p:nvPr/>
        </p:nvSpPr>
        <p:spPr>
          <a:xfrm>
            <a:off x="3453417" y="5455599"/>
            <a:ext cx="360000" cy="3604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601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9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1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25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93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18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7" grpId="0" animBg="1"/>
      <p:bldP spid="9" grpId="0"/>
      <p:bldP spid="13" grpId="0" animBg="1"/>
      <p:bldP spid="17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115922" y="2923782"/>
            <a:ext cx="4417217" cy="467820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57175" indent="-257175" algn="l" defTabSz="728663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tabLst>
                <a:tab pos="4286250" algn="l"/>
              </a:tabLst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825" indent="-246063" algn="l" defTabSz="728663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tabLst>
                <a:tab pos="4286250" algn="l"/>
              </a:tabLst>
              <a:defRPr>
                <a:solidFill>
                  <a:schemeClr val="tx1"/>
                </a:solidFill>
                <a:latin typeface="+mn-lt"/>
              </a:defRPr>
            </a:lvl2pPr>
            <a:lvl3pPr marL="752475" indent="-246063" algn="l" defTabSz="728663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tabLst>
                <a:tab pos="4286250" algn="l"/>
              </a:tabLst>
              <a:defRPr>
                <a:solidFill>
                  <a:schemeClr val="tx1"/>
                </a:solidFill>
                <a:latin typeface="+mn-lt"/>
              </a:defRPr>
            </a:lvl3pPr>
            <a:lvl4pPr marL="990600" indent="-236538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181100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200">
                <a:solidFill>
                  <a:schemeClr val="tx1"/>
                </a:solidFill>
                <a:latin typeface="+mn-lt"/>
              </a:defRPr>
            </a:lvl5pPr>
            <a:lvl6pPr marL="1638300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200">
                <a:solidFill>
                  <a:schemeClr val="tx1"/>
                </a:solidFill>
                <a:latin typeface="+mn-lt"/>
              </a:defRPr>
            </a:lvl6pPr>
            <a:lvl7pPr marL="2095500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200">
                <a:solidFill>
                  <a:schemeClr val="tx1"/>
                </a:solidFill>
                <a:latin typeface="+mn-lt"/>
              </a:defRPr>
            </a:lvl7pPr>
            <a:lvl8pPr marL="2552700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200">
                <a:solidFill>
                  <a:schemeClr val="tx1"/>
                </a:solidFill>
                <a:latin typeface="+mn-lt"/>
              </a:defRPr>
            </a:lvl8pPr>
            <a:lvl9pPr marL="3009900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None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C4479C9-B245-46AE-9446-99212D60E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2" r="10565"/>
          <a:stretch/>
        </p:blipFill>
        <p:spPr>
          <a:xfrm>
            <a:off x="0" y="0"/>
            <a:ext cx="3485072" cy="6858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C1FF518D-019D-40B1-B641-A89F8F121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61" t="52022"/>
          <a:stretch/>
        </p:blipFill>
        <p:spPr>
          <a:xfrm>
            <a:off x="3757392" y="-13159"/>
            <a:ext cx="4120853" cy="227215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8B3EDC1-825A-4342-8403-F6C07425A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551"/>
          <a:stretch/>
        </p:blipFill>
        <p:spPr>
          <a:xfrm>
            <a:off x="3757392" y="2258995"/>
            <a:ext cx="8172450" cy="459900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0DDF45F-AF3A-4D63-838D-308F739DF6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58" b="50000"/>
          <a:stretch/>
        </p:blipFill>
        <p:spPr>
          <a:xfrm>
            <a:off x="7815042" y="-24464"/>
            <a:ext cx="4120852" cy="228346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8E15892-18B4-4167-90EB-EB2E0F312477}"/>
              </a:ext>
            </a:extLst>
          </p:cNvPr>
          <p:cNvSpPr/>
          <p:nvPr/>
        </p:nvSpPr>
        <p:spPr>
          <a:xfrm>
            <a:off x="9901881" y="6632264"/>
            <a:ext cx="229011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sz="1000" b="1" dirty="0">
                <a:ln>
                  <a:noFill/>
                </a:ln>
                <a:solidFill>
                  <a:srgbClr val="306C8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|</a:t>
            </a:r>
            <a:r>
              <a:rPr lang="pt-BR" sz="1000" dirty="0">
                <a:ln>
                  <a:noFill/>
                </a:ln>
                <a:solidFill>
                  <a:srgbClr val="306C8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TSCTI – http://www.tscti.com.br</a:t>
            </a:r>
          </a:p>
        </p:txBody>
      </p:sp>
    </p:spTree>
    <p:extLst>
      <p:ext uri="{BB962C8B-B14F-4D97-AF65-F5344CB8AC3E}">
        <p14:creationId xmlns:p14="http://schemas.microsoft.com/office/powerpoint/2010/main" val="2951961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115922" y="2923782"/>
            <a:ext cx="4417217" cy="467820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57175" indent="-257175" algn="l" defTabSz="728663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tabLst>
                <a:tab pos="4286250" algn="l"/>
              </a:tabLst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825" indent="-246063" algn="l" defTabSz="728663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tabLst>
                <a:tab pos="4286250" algn="l"/>
              </a:tabLst>
              <a:defRPr>
                <a:solidFill>
                  <a:schemeClr val="tx1"/>
                </a:solidFill>
                <a:latin typeface="+mn-lt"/>
              </a:defRPr>
            </a:lvl2pPr>
            <a:lvl3pPr marL="752475" indent="-246063" algn="l" defTabSz="728663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tabLst>
                <a:tab pos="4286250" algn="l"/>
              </a:tabLst>
              <a:defRPr>
                <a:solidFill>
                  <a:schemeClr val="tx1"/>
                </a:solidFill>
                <a:latin typeface="+mn-lt"/>
              </a:defRPr>
            </a:lvl3pPr>
            <a:lvl4pPr marL="990600" indent="-236538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181100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200">
                <a:solidFill>
                  <a:schemeClr val="tx1"/>
                </a:solidFill>
                <a:latin typeface="+mn-lt"/>
              </a:defRPr>
            </a:lvl5pPr>
            <a:lvl6pPr marL="1638300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200">
                <a:solidFill>
                  <a:schemeClr val="tx1"/>
                </a:solidFill>
                <a:latin typeface="+mn-lt"/>
              </a:defRPr>
            </a:lvl6pPr>
            <a:lvl7pPr marL="2095500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200">
                <a:solidFill>
                  <a:schemeClr val="tx1"/>
                </a:solidFill>
                <a:latin typeface="+mn-lt"/>
              </a:defRPr>
            </a:lvl7pPr>
            <a:lvl8pPr marL="2552700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200">
                <a:solidFill>
                  <a:schemeClr val="tx1"/>
                </a:solidFill>
                <a:latin typeface="+mn-lt"/>
              </a:defRPr>
            </a:lvl8pPr>
            <a:lvl9pPr marL="3009900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None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43E65EE-C755-4AE3-9067-5013A0A75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1" t="19028" r="9153" b="15139"/>
          <a:stretch/>
        </p:blipFill>
        <p:spPr>
          <a:xfrm>
            <a:off x="53058" y="1724024"/>
            <a:ext cx="12085884" cy="5133976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6691698-3007-4EED-93A7-AB80D37627FE}"/>
              </a:ext>
            </a:extLst>
          </p:cNvPr>
          <p:cNvSpPr txBox="1">
            <a:spLocks/>
          </p:cNvSpPr>
          <p:nvPr/>
        </p:nvSpPr>
        <p:spPr>
          <a:xfrm>
            <a:off x="1800225" y="101040"/>
            <a:ext cx="8486776" cy="83200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F2891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2800" dirty="0">
                <a:cs typeface="Calibri" panose="020F0502020204030204" pitchFamily="34" charset="0"/>
              </a:rPr>
              <a:t>A maior e mais completa gestão</a:t>
            </a:r>
          </a:p>
          <a:p>
            <a:pPr algn="ctr">
              <a:spcBef>
                <a:spcPts val="0"/>
              </a:spcBef>
            </a:pPr>
            <a:r>
              <a:rPr lang="pt-BR" sz="1600" dirty="0">
                <a:solidFill>
                  <a:srgbClr val="716F6F"/>
                </a:solidFill>
                <a:latin typeface="halcom"/>
              </a:rPr>
              <a:t>(Documentos eletrônico – </a:t>
            </a:r>
            <a:r>
              <a:rPr lang="pt-BR" sz="1600" dirty="0" err="1">
                <a:solidFill>
                  <a:srgbClr val="716F6F"/>
                </a:solidFill>
                <a:latin typeface="halcom"/>
              </a:rPr>
              <a:t>NFSe|Nfe|NFCe|MFCe|S@T</a:t>
            </a:r>
            <a:r>
              <a:rPr lang="pt-BR" sz="1600" dirty="0">
                <a:solidFill>
                  <a:srgbClr val="716F6F"/>
                </a:solidFill>
                <a:latin typeface="halcom"/>
              </a:rPr>
              <a:t> </a:t>
            </a:r>
            <a:r>
              <a:rPr lang="pt-BR" sz="1600" dirty="0" err="1">
                <a:solidFill>
                  <a:srgbClr val="716F6F"/>
                </a:solidFill>
                <a:latin typeface="halcom"/>
              </a:rPr>
              <a:t>Cfe|</a:t>
            </a:r>
            <a:r>
              <a:rPr lang="pt-BR" sz="1600" b="1" i="0" dirty="0" err="1">
                <a:solidFill>
                  <a:srgbClr val="716F6F"/>
                </a:solidFill>
                <a:effectLst/>
                <a:latin typeface="halcom"/>
              </a:rPr>
              <a:t>Mde</a:t>
            </a:r>
            <a:r>
              <a:rPr lang="pt-BR" sz="1600" b="1" i="0" dirty="0">
                <a:solidFill>
                  <a:srgbClr val="716F6F"/>
                </a:solidFill>
                <a:effectLst/>
                <a:latin typeface="halcom"/>
              </a:rPr>
              <a:t>)</a:t>
            </a:r>
            <a:r>
              <a:rPr lang="pt-BR" sz="2800" dirty="0">
                <a:cs typeface="Calibri" panose="020F0502020204030204" pitchFamily="34" charset="0"/>
              </a:rPr>
              <a:t> </a:t>
            </a:r>
            <a:endParaRPr lang="pt-BR" sz="2800" u="sng" dirty="0">
              <a:solidFill>
                <a:srgbClr val="195C7D"/>
              </a:solidFill>
              <a:cs typeface="Calibri" panose="020F05020202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4CA7060-9FA2-40CF-8E53-75052F0764D5}"/>
              </a:ext>
            </a:extLst>
          </p:cNvPr>
          <p:cNvSpPr txBox="1"/>
          <p:nvPr/>
        </p:nvSpPr>
        <p:spPr>
          <a:xfrm>
            <a:off x="300190" y="1139249"/>
            <a:ext cx="11591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716F6F"/>
                </a:solidFill>
                <a:latin typeface="halcom"/>
              </a:rPr>
              <a:t>Nossos serviços gerenciam mais de </a:t>
            </a:r>
            <a:r>
              <a:rPr lang="pt-BR" sz="1600" b="1" dirty="0">
                <a:solidFill>
                  <a:srgbClr val="716F6F"/>
                </a:solidFill>
                <a:latin typeface="halcom"/>
              </a:rPr>
              <a:t>8.000 </a:t>
            </a:r>
            <a:r>
              <a:rPr lang="pt-BR" sz="1600" b="1" dirty="0" err="1">
                <a:solidFill>
                  <a:srgbClr val="716F6F"/>
                </a:solidFill>
                <a:latin typeface="halcom"/>
              </a:rPr>
              <a:t>CNPJ´s</a:t>
            </a:r>
            <a:r>
              <a:rPr lang="pt-BR" sz="1600" b="1" dirty="0">
                <a:solidFill>
                  <a:srgbClr val="716F6F"/>
                </a:solidFill>
                <a:latin typeface="halcom"/>
              </a:rPr>
              <a:t> </a:t>
            </a:r>
            <a:r>
              <a:rPr lang="pt-BR" sz="1600" dirty="0">
                <a:solidFill>
                  <a:srgbClr val="716F6F"/>
                </a:solidFill>
                <a:latin typeface="halcom"/>
              </a:rPr>
              <a:t>em mais de </a:t>
            </a:r>
            <a:r>
              <a:rPr lang="pt-BR" sz="1600" b="1" dirty="0">
                <a:solidFill>
                  <a:srgbClr val="716F6F"/>
                </a:solidFill>
                <a:latin typeface="halcom"/>
              </a:rPr>
              <a:t>300 empresas </a:t>
            </a:r>
            <a:r>
              <a:rPr lang="pt-BR" sz="1600" dirty="0">
                <a:solidFill>
                  <a:srgbClr val="716F6F"/>
                </a:solidFill>
                <a:latin typeface="halcom"/>
              </a:rPr>
              <a:t>em todo o território nacional.</a:t>
            </a:r>
          </a:p>
          <a:p>
            <a:r>
              <a:rPr lang="pt-BR" sz="1600" dirty="0">
                <a:solidFill>
                  <a:srgbClr val="716F6F"/>
                </a:solidFill>
                <a:latin typeface="halcom"/>
              </a:rPr>
              <a:t>Apresentamos alguns clientes que adotaram nossa solução e nossos serviços para a gestão de seus documentos fiscais eletrônicos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8E28122-D308-4CCA-BE4F-76349180E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9" y="113131"/>
            <a:ext cx="1529355" cy="584214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4A4D03F4-0971-4F2B-9EA9-69FFF078BA02}"/>
              </a:ext>
            </a:extLst>
          </p:cNvPr>
          <p:cNvSpPr/>
          <p:nvPr/>
        </p:nvSpPr>
        <p:spPr>
          <a:xfrm>
            <a:off x="9901881" y="6632264"/>
            <a:ext cx="229011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sz="1000" b="1" dirty="0">
                <a:ln>
                  <a:noFill/>
                </a:ln>
                <a:solidFill>
                  <a:srgbClr val="306C8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|</a:t>
            </a:r>
            <a:r>
              <a:rPr lang="pt-BR" sz="1000" dirty="0">
                <a:ln>
                  <a:noFill/>
                </a:ln>
                <a:solidFill>
                  <a:srgbClr val="306C8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TSCTI – http://www.tscti.com.br</a:t>
            </a:r>
          </a:p>
        </p:txBody>
      </p:sp>
    </p:spTree>
    <p:extLst>
      <p:ext uri="{BB962C8B-B14F-4D97-AF65-F5344CB8AC3E}">
        <p14:creationId xmlns:p14="http://schemas.microsoft.com/office/powerpoint/2010/main" val="2730391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0"/>
          </p:nvPr>
        </p:nvSpPr>
        <p:spPr>
          <a:xfrm>
            <a:off x="749299" y="340556"/>
            <a:ext cx="8259281" cy="645282"/>
          </a:xfrm>
        </p:spPr>
        <p:txBody>
          <a:bodyPr/>
          <a:lstStyle/>
          <a:p>
            <a:r>
              <a:rPr lang="en-GB" dirty="0"/>
              <a:t>Our expertise and principal customers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349" y="6662158"/>
            <a:ext cx="11512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Team with technical and functional experience, able to identify opportunities in key market ERP solution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0E202CF-CB9E-4AEA-9E6E-533819174453}"/>
              </a:ext>
            </a:extLst>
          </p:cNvPr>
          <p:cNvSpPr/>
          <p:nvPr/>
        </p:nvSpPr>
        <p:spPr>
          <a:xfrm>
            <a:off x="10547945" y="119976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4DD85C4-B22F-46B4-B22A-E2A87ADE4C59}"/>
              </a:ext>
            </a:extLst>
          </p:cNvPr>
          <p:cNvSpPr/>
          <p:nvPr/>
        </p:nvSpPr>
        <p:spPr>
          <a:xfrm>
            <a:off x="17305" y="6546218"/>
            <a:ext cx="60853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Companies that rely on our work</a:t>
            </a:r>
          </a:p>
        </p:txBody>
      </p:sp>
      <p:pic>
        <p:nvPicPr>
          <p:cNvPr id="29" name="Picture 2" descr="http://www.epartnerbr.com.br/imagens_arquivos/092011/min_12092011_150950.jpg">
            <a:extLst>
              <a:ext uri="{FF2B5EF4-FFF2-40B4-BE49-F238E27FC236}">
                <a16:creationId xmlns:a16="http://schemas.microsoft.com/office/drawing/2014/main" id="{00CB3762-F1F1-4E98-83D2-FC6BE6DAA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284" y="2113868"/>
            <a:ext cx="600465" cy="490176"/>
          </a:xfrm>
          <a:prstGeom prst="rect">
            <a:avLst/>
          </a:prstGeom>
          <a:noFill/>
          <a:effectLst/>
        </p:spPr>
      </p:pic>
      <p:pic>
        <p:nvPicPr>
          <p:cNvPr id="32" name="Picture 6" descr="http://www.epartnerbr.com.br/imagens_arquivos/092011/min_12092011_150740.jpg">
            <a:extLst>
              <a:ext uri="{FF2B5EF4-FFF2-40B4-BE49-F238E27FC236}">
                <a16:creationId xmlns:a16="http://schemas.microsoft.com/office/drawing/2014/main" id="{D2E58799-5C64-462C-A94D-FECF1207E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3247" y="2864068"/>
            <a:ext cx="718159" cy="474816"/>
          </a:xfrm>
          <a:prstGeom prst="rect">
            <a:avLst/>
          </a:prstGeom>
          <a:noFill/>
          <a:effectLst/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1E29EE25-7921-4CCA-8658-D4B1E1A914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t="17742" r="10558" b="11826"/>
          <a:stretch/>
        </p:blipFill>
        <p:spPr>
          <a:xfrm>
            <a:off x="1664770" y="4380260"/>
            <a:ext cx="996837" cy="547880"/>
          </a:xfrm>
          <a:prstGeom prst="rect">
            <a:avLst/>
          </a:prstGeom>
          <a:noFill/>
          <a:effectLst/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960872A9-1B62-4D3C-A631-17FD4ACD83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78" y="3585374"/>
            <a:ext cx="812319" cy="575012"/>
          </a:xfrm>
          <a:prstGeom prst="rect">
            <a:avLst/>
          </a:prstGeom>
          <a:noFill/>
          <a:effectLst/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0A936489-8D90-4B12-9953-FF2099F7AD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18" y="5149255"/>
            <a:ext cx="537367" cy="583870"/>
          </a:xfrm>
          <a:prstGeom prst="rect">
            <a:avLst/>
          </a:prstGeom>
          <a:noFill/>
          <a:effectLst/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9E3D3E05-089A-4B89-9A28-618D77D670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7" t="13743" r="16547" b="11794"/>
          <a:stretch/>
        </p:blipFill>
        <p:spPr>
          <a:xfrm>
            <a:off x="5561387" y="2189874"/>
            <a:ext cx="772748" cy="357373"/>
          </a:xfrm>
          <a:prstGeom prst="rect">
            <a:avLst/>
          </a:prstGeom>
        </p:spPr>
      </p:pic>
      <p:pic>
        <p:nvPicPr>
          <p:cNvPr id="64" name="Imagem 63">
            <a:extLst>
              <a:ext uri="{FF2B5EF4-FFF2-40B4-BE49-F238E27FC236}">
                <a16:creationId xmlns:a16="http://schemas.microsoft.com/office/drawing/2014/main" id="{85B0DB03-B3C6-4074-96BC-F17B35C90E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6" r="22473"/>
          <a:stretch/>
        </p:blipFill>
        <p:spPr>
          <a:xfrm>
            <a:off x="5437733" y="4562118"/>
            <a:ext cx="990043" cy="255835"/>
          </a:xfrm>
          <a:prstGeom prst="rect">
            <a:avLst/>
          </a:prstGeom>
          <a:noFill/>
          <a:effectLst/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E9286C27-1739-4E90-9D82-D07E0C1AED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049" y="4388874"/>
            <a:ext cx="584470" cy="584470"/>
          </a:xfrm>
          <a:prstGeom prst="rect">
            <a:avLst/>
          </a:prstGeom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2840B019-AFF6-4D8A-9681-3FF379D315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92" y="2213962"/>
            <a:ext cx="1005071" cy="336750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A5D49D3A-57DD-4DAF-BE89-3E09E9FF53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18" y="3005861"/>
            <a:ext cx="919532" cy="285924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id="{88C4327C-85AE-40A6-B268-5D8320890D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0" b="11885"/>
          <a:stretch/>
        </p:blipFill>
        <p:spPr>
          <a:xfrm>
            <a:off x="1849920" y="5912386"/>
            <a:ext cx="626888" cy="479037"/>
          </a:xfrm>
          <a:prstGeom prst="rect">
            <a:avLst/>
          </a:prstGeom>
        </p:spPr>
      </p:pic>
      <p:pic>
        <p:nvPicPr>
          <p:cNvPr id="86" name="Imagem 85">
            <a:extLst>
              <a:ext uri="{FF2B5EF4-FFF2-40B4-BE49-F238E27FC236}">
                <a16:creationId xmlns:a16="http://schemas.microsoft.com/office/drawing/2014/main" id="{14A61E1F-FEC8-4992-8905-CEA8D2D088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33" y="3823354"/>
            <a:ext cx="1020053" cy="178957"/>
          </a:xfrm>
          <a:prstGeom prst="rect">
            <a:avLst/>
          </a:prstGeom>
        </p:spPr>
      </p:pic>
      <p:pic>
        <p:nvPicPr>
          <p:cNvPr id="90" name="Imagem 89">
            <a:extLst>
              <a:ext uri="{FF2B5EF4-FFF2-40B4-BE49-F238E27FC236}">
                <a16:creationId xmlns:a16="http://schemas.microsoft.com/office/drawing/2014/main" id="{BCDC2E3A-5CD0-433C-9E30-C46D30174FF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358" y="5178377"/>
            <a:ext cx="518314" cy="518314"/>
          </a:xfrm>
          <a:prstGeom prst="rect">
            <a:avLst/>
          </a:prstGeom>
        </p:spPr>
      </p:pic>
      <p:pic>
        <p:nvPicPr>
          <p:cNvPr id="93" name="Imagem 92">
            <a:extLst>
              <a:ext uri="{FF2B5EF4-FFF2-40B4-BE49-F238E27FC236}">
                <a16:creationId xmlns:a16="http://schemas.microsoft.com/office/drawing/2014/main" id="{91937F34-B56F-4E1B-8C61-75A7D3B1234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864" y="2927204"/>
            <a:ext cx="853793" cy="326036"/>
          </a:xfrm>
          <a:prstGeom prst="rect">
            <a:avLst/>
          </a:prstGeom>
        </p:spPr>
      </p:pic>
      <p:sp>
        <p:nvSpPr>
          <p:cNvPr id="100" name="Retângulo 99">
            <a:extLst>
              <a:ext uri="{FF2B5EF4-FFF2-40B4-BE49-F238E27FC236}">
                <a16:creationId xmlns:a16="http://schemas.microsoft.com/office/drawing/2014/main" id="{E5A89F52-F291-469B-8091-EDEA4DAB2F01}"/>
              </a:ext>
            </a:extLst>
          </p:cNvPr>
          <p:cNvSpPr/>
          <p:nvPr/>
        </p:nvSpPr>
        <p:spPr>
          <a:xfrm>
            <a:off x="318263" y="119976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D12134E2-6F65-4D75-9831-203CB0532A13}"/>
              </a:ext>
            </a:extLst>
          </p:cNvPr>
          <p:cNvSpPr/>
          <p:nvPr/>
        </p:nvSpPr>
        <p:spPr>
          <a:xfrm>
            <a:off x="9269233" y="119976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Retângulo 108">
            <a:extLst>
              <a:ext uri="{FF2B5EF4-FFF2-40B4-BE49-F238E27FC236}">
                <a16:creationId xmlns:a16="http://schemas.microsoft.com/office/drawing/2014/main" id="{7A41D6E9-B4E9-40BF-87E1-0430134F6C2D}"/>
              </a:ext>
            </a:extLst>
          </p:cNvPr>
          <p:cNvSpPr/>
          <p:nvPr/>
        </p:nvSpPr>
        <p:spPr>
          <a:xfrm>
            <a:off x="1605876" y="201330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2" name="Retângulo 111">
            <a:extLst>
              <a:ext uri="{FF2B5EF4-FFF2-40B4-BE49-F238E27FC236}">
                <a16:creationId xmlns:a16="http://schemas.microsoft.com/office/drawing/2014/main" id="{55285DB8-54A0-4027-BE36-8F218C562E81}"/>
              </a:ext>
            </a:extLst>
          </p:cNvPr>
          <p:cNvSpPr/>
          <p:nvPr/>
        </p:nvSpPr>
        <p:spPr>
          <a:xfrm>
            <a:off x="4133898" y="200379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3" name="Retângulo 112">
            <a:extLst>
              <a:ext uri="{FF2B5EF4-FFF2-40B4-BE49-F238E27FC236}">
                <a16:creationId xmlns:a16="http://schemas.microsoft.com/office/drawing/2014/main" id="{7099909C-18B0-425C-9760-5B1E95293DE0}"/>
              </a:ext>
            </a:extLst>
          </p:cNvPr>
          <p:cNvSpPr/>
          <p:nvPr/>
        </p:nvSpPr>
        <p:spPr>
          <a:xfrm>
            <a:off x="5375474" y="201151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4" name="Retângulo 113">
            <a:extLst>
              <a:ext uri="{FF2B5EF4-FFF2-40B4-BE49-F238E27FC236}">
                <a16:creationId xmlns:a16="http://schemas.microsoft.com/office/drawing/2014/main" id="{F8B30C19-F7EC-4B47-835E-10F206E2046B}"/>
              </a:ext>
            </a:extLst>
          </p:cNvPr>
          <p:cNvSpPr/>
          <p:nvPr/>
        </p:nvSpPr>
        <p:spPr>
          <a:xfrm>
            <a:off x="328914" y="201330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6" name="Retângulo 115">
            <a:extLst>
              <a:ext uri="{FF2B5EF4-FFF2-40B4-BE49-F238E27FC236}">
                <a16:creationId xmlns:a16="http://schemas.microsoft.com/office/drawing/2014/main" id="{3BC83D80-6D67-4ABB-A059-66148FFDF77A}"/>
              </a:ext>
            </a:extLst>
          </p:cNvPr>
          <p:cNvSpPr/>
          <p:nvPr/>
        </p:nvSpPr>
        <p:spPr>
          <a:xfrm>
            <a:off x="1605876" y="507146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7" name="Retângulo 116">
            <a:extLst>
              <a:ext uri="{FF2B5EF4-FFF2-40B4-BE49-F238E27FC236}">
                <a16:creationId xmlns:a16="http://schemas.microsoft.com/office/drawing/2014/main" id="{D44E1455-5F16-4ABE-B31E-DDE6F2A15124}"/>
              </a:ext>
            </a:extLst>
          </p:cNvPr>
          <p:cNvSpPr/>
          <p:nvPr/>
        </p:nvSpPr>
        <p:spPr>
          <a:xfrm>
            <a:off x="6710377" y="200349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8" name="Retângulo 117">
            <a:extLst>
              <a:ext uri="{FF2B5EF4-FFF2-40B4-BE49-F238E27FC236}">
                <a16:creationId xmlns:a16="http://schemas.microsoft.com/office/drawing/2014/main" id="{B86ED807-23F2-4719-8B75-0177746166FB}"/>
              </a:ext>
            </a:extLst>
          </p:cNvPr>
          <p:cNvSpPr/>
          <p:nvPr/>
        </p:nvSpPr>
        <p:spPr>
          <a:xfrm>
            <a:off x="10547325" y="201330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1" name="Retângulo 120">
            <a:extLst>
              <a:ext uri="{FF2B5EF4-FFF2-40B4-BE49-F238E27FC236}">
                <a16:creationId xmlns:a16="http://schemas.microsoft.com/office/drawing/2014/main" id="{BFD3197B-6E4E-4693-920D-CB3666535629}"/>
              </a:ext>
            </a:extLst>
          </p:cNvPr>
          <p:cNvSpPr/>
          <p:nvPr/>
        </p:nvSpPr>
        <p:spPr>
          <a:xfrm>
            <a:off x="1595225" y="279791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2" name="Retângulo 121">
            <a:extLst>
              <a:ext uri="{FF2B5EF4-FFF2-40B4-BE49-F238E27FC236}">
                <a16:creationId xmlns:a16="http://schemas.microsoft.com/office/drawing/2014/main" id="{F883A972-4E03-4AA7-A8C1-97ED3EFA044C}"/>
              </a:ext>
            </a:extLst>
          </p:cNvPr>
          <p:cNvSpPr/>
          <p:nvPr/>
        </p:nvSpPr>
        <p:spPr>
          <a:xfrm>
            <a:off x="6718672" y="511145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3" name="Retângulo 122">
            <a:extLst>
              <a:ext uri="{FF2B5EF4-FFF2-40B4-BE49-F238E27FC236}">
                <a16:creationId xmlns:a16="http://schemas.microsoft.com/office/drawing/2014/main" id="{350F9F5F-7CCD-43BD-B2C5-647E0A4B1909}"/>
              </a:ext>
            </a:extLst>
          </p:cNvPr>
          <p:cNvSpPr/>
          <p:nvPr/>
        </p:nvSpPr>
        <p:spPr>
          <a:xfrm>
            <a:off x="5364825" y="2813588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4" name="Retângulo 123">
            <a:extLst>
              <a:ext uri="{FF2B5EF4-FFF2-40B4-BE49-F238E27FC236}">
                <a16:creationId xmlns:a16="http://schemas.microsoft.com/office/drawing/2014/main" id="{C8A7C346-F50C-4E99-8FFC-537A3A292959}"/>
              </a:ext>
            </a:extLst>
          </p:cNvPr>
          <p:cNvSpPr/>
          <p:nvPr/>
        </p:nvSpPr>
        <p:spPr>
          <a:xfrm>
            <a:off x="7978846" y="2011516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5" name="Retângulo 124">
            <a:extLst>
              <a:ext uri="{FF2B5EF4-FFF2-40B4-BE49-F238E27FC236}">
                <a16:creationId xmlns:a16="http://schemas.microsoft.com/office/drawing/2014/main" id="{65C73594-350B-4D7B-A379-357D5104B695}"/>
              </a:ext>
            </a:extLst>
          </p:cNvPr>
          <p:cNvSpPr/>
          <p:nvPr/>
        </p:nvSpPr>
        <p:spPr>
          <a:xfrm>
            <a:off x="318263" y="279791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7" name="Retângulo 126">
            <a:extLst>
              <a:ext uri="{FF2B5EF4-FFF2-40B4-BE49-F238E27FC236}">
                <a16:creationId xmlns:a16="http://schemas.microsoft.com/office/drawing/2014/main" id="{9280DFE8-E2CA-4D82-A953-D8B8588DAA9A}"/>
              </a:ext>
            </a:extLst>
          </p:cNvPr>
          <p:cNvSpPr/>
          <p:nvPr/>
        </p:nvSpPr>
        <p:spPr>
          <a:xfrm>
            <a:off x="1605876" y="430698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8" name="Retângulo 127">
            <a:extLst>
              <a:ext uri="{FF2B5EF4-FFF2-40B4-BE49-F238E27FC236}">
                <a16:creationId xmlns:a16="http://schemas.microsoft.com/office/drawing/2014/main" id="{BBAFD3F0-463B-493F-892B-C27A03EA01F1}"/>
              </a:ext>
            </a:extLst>
          </p:cNvPr>
          <p:cNvSpPr/>
          <p:nvPr/>
        </p:nvSpPr>
        <p:spPr>
          <a:xfrm>
            <a:off x="6699726" y="2788104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9" name="Retângulo 128">
            <a:extLst>
              <a:ext uri="{FF2B5EF4-FFF2-40B4-BE49-F238E27FC236}">
                <a16:creationId xmlns:a16="http://schemas.microsoft.com/office/drawing/2014/main" id="{1DA33EB9-0629-47D8-8025-5BBFDE17CE9D}"/>
              </a:ext>
            </a:extLst>
          </p:cNvPr>
          <p:cNvSpPr/>
          <p:nvPr/>
        </p:nvSpPr>
        <p:spPr>
          <a:xfrm>
            <a:off x="9268207" y="200349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2" name="Retângulo 131">
            <a:extLst>
              <a:ext uri="{FF2B5EF4-FFF2-40B4-BE49-F238E27FC236}">
                <a16:creationId xmlns:a16="http://schemas.microsoft.com/office/drawing/2014/main" id="{A9E4779E-670E-439D-83D1-483776846766}"/>
              </a:ext>
            </a:extLst>
          </p:cNvPr>
          <p:cNvSpPr/>
          <p:nvPr/>
        </p:nvSpPr>
        <p:spPr>
          <a:xfrm>
            <a:off x="1595225" y="3554514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3" name="Retângulo 132">
            <a:extLst>
              <a:ext uri="{FF2B5EF4-FFF2-40B4-BE49-F238E27FC236}">
                <a16:creationId xmlns:a16="http://schemas.microsoft.com/office/drawing/2014/main" id="{4E78F497-6846-49F1-ADB8-11423366EBD3}"/>
              </a:ext>
            </a:extLst>
          </p:cNvPr>
          <p:cNvSpPr/>
          <p:nvPr/>
        </p:nvSpPr>
        <p:spPr>
          <a:xfrm>
            <a:off x="6710377" y="434804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4" name="Retângulo 133">
            <a:extLst>
              <a:ext uri="{FF2B5EF4-FFF2-40B4-BE49-F238E27FC236}">
                <a16:creationId xmlns:a16="http://schemas.microsoft.com/office/drawing/2014/main" id="{EC70493C-7228-430F-9137-FC9E63A8BE97}"/>
              </a:ext>
            </a:extLst>
          </p:cNvPr>
          <p:cNvSpPr/>
          <p:nvPr/>
        </p:nvSpPr>
        <p:spPr>
          <a:xfrm>
            <a:off x="5364825" y="357018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5" name="Retângulo 134">
            <a:extLst>
              <a:ext uri="{FF2B5EF4-FFF2-40B4-BE49-F238E27FC236}">
                <a16:creationId xmlns:a16="http://schemas.microsoft.com/office/drawing/2014/main" id="{6989B0BA-B67F-407A-B653-813572561794}"/>
              </a:ext>
            </a:extLst>
          </p:cNvPr>
          <p:cNvSpPr/>
          <p:nvPr/>
        </p:nvSpPr>
        <p:spPr>
          <a:xfrm>
            <a:off x="6721519" y="588211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6" name="Retângulo 135">
            <a:extLst>
              <a:ext uri="{FF2B5EF4-FFF2-40B4-BE49-F238E27FC236}">
                <a16:creationId xmlns:a16="http://schemas.microsoft.com/office/drawing/2014/main" id="{C77F8F61-04FF-47DE-B6BF-C4914F3FEB51}"/>
              </a:ext>
            </a:extLst>
          </p:cNvPr>
          <p:cNvSpPr/>
          <p:nvPr/>
        </p:nvSpPr>
        <p:spPr>
          <a:xfrm>
            <a:off x="318263" y="3554514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8" name="Retângulo 137">
            <a:extLst>
              <a:ext uri="{FF2B5EF4-FFF2-40B4-BE49-F238E27FC236}">
                <a16:creationId xmlns:a16="http://schemas.microsoft.com/office/drawing/2014/main" id="{D24A3C91-20EA-4FBC-9422-CEE32D5FD52B}"/>
              </a:ext>
            </a:extLst>
          </p:cNvPr>
          <p:cNvSpPr/>
          <p:nvPr/>
        </p:nvSpPr>
        <p:spPr>
          <a:xfrm>
            <a:off x="1602383" y="5835941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9" name="Retângulo 138">
            <a:extLst>
              <a:ext uri="{FF2B5EF4-FFF2-40B4-BE49-F238E27FC236}">
                <a16:creationId xmlns:a16="http://schemas.microsoft.com/office/drawing/2014/main" id="{F8444ACD-5712-41CA-9484-BDC195CB4637}"/>
              </a:ext>
            </a:extLst>
          </p:cNvPr>
          <p:cNvSpPr/>
          <p:nvPr/>
        </p:nvSpPr>
        <p:spPr>
          <a:xfrm>
            <a:off x="6699726" y="354469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0" name="Retângulo 139">
            <a:extLst>
              <a:ext uri="{FF2B5EF4-FFF2-40B4-BE49-F238E27FC236}">
                <a16:creationId xmlns:a16="http://schemas.microsoft.com/office/drawing/2014/main" id="{EE8939AF-EDC0-40E1-8CEA-274DA31B8A1B}"/>
              </a:ext>
            </a:extLst>
          </p:cNvPr>
          <p:cNvSpPr/>
          <p:nvPr/>
        </p:nvSpPr>
        <p:spPr>
          <a:xfrm>
            <a:off x="5375474" y="437353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A87DC8F-FFC9-4511-9B3D-4A2FA388DE8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8" y="2243086"/>
            <a:ext cx="1060835" cy="27096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EC96153-C86F-4684-A35E-5ECA9232FE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9" y="2893666"/>
            <a:ext cx="748492" cy="510846"/>
          </a:xfrm>
          <a:prstGeom prst="rect">
            <a:avLst/>
          </a:prstGeom>
        </p:spPr>
      </p:pic>
      <p:pic>
        <p:nvPicPr>
          <p:cNvPr id="8193" name="Imagem 8192">
            <a:extLst>
              <a:ext uri="{FF2B5EF4-FFF2-40B4-BE49-F238E27FC236}">
                <a16:creationId xmlns:a16="http://schemas.microsoft.com/office/drawing/2014/main" id="{3AA01CDF-3C30-4B1C-A675-D292F1EC21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1" y="3705745"/>
            <a:ext cx="926085" cy="323165"/>
          </a:xfrm>
          <a:prstGeom prst="rect">
            <a:avLst/>
          </a:prstGeom>
        </p:spPr>
      </p:pic>
      <p:pic>
        <p:nvPicPr>
          <p:cNvPr id="8198" name="Imagem 8197">
            <a:extLst>
              <a:ext uri="{FF2B5EF4-FFF2-40B4-BE49-F238E27FC236}">
                <a16:creationId xmlns:a16="http://schemas.microsoft.com/office/drawing/2014/main" id="{7A559C18-9183-4CD0-848E-6FA2B0C63CC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63" y="2260075"/>
            <a:ext cx="1004319" cy="261123"/>
          </a:xfrm>
          <a:prstGeom prst="rect">
            <a:avLst/>
          </a:prstGeom>
        </p:spPr>
      </p:pic>
      <p:pic>
        <p:nvPicPr>
          <p:cNvPr id="8200" name="Imagem 8199">
            <a:extLst>
              <a:ext uri="{FF2B5EF4-FFF2-40B4-BE49-F238E27FC236}">
                <a16:creationId xmlns:a16="http://schemas.microsoft.com/office/drawing/2014/main" id="{72F2933C-4A7C-42E7-A37C-62290ADEFE2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t="32369" r="5798" b="31059"/>
          <a:stretch/>
        </p:blipFill>
        <p:spPr>
          <a:xfrm>
            <a:off x="6795812" y="6105600"/>
            <a:ext cx="1028521" cy="243255"/>
          </a:xfrm>
          <a:prstGeom prst="rect">
            <a:avLst/>
          </a:prstGeom>
        </p:spPr>
      </p:pic>
      <p:sp>
        <p:nvSpPr>
          <p:cNvPr id="160" name="Retângulo 159">
            <a:extLst>
              <a:ext uri="{FF2B5EF4-FFF2-40B4-BE49-F238E27FC236}">
                <a16:creationId xmlns:a16="http://schemas.microsoft.com/office/drawing/2014/main" id="{72C7A8EA-7047-4871-8A7E-A43D94C3872C}"/>
              </a:ext>
            </a:extLst>
          </p:cNvPr>
          <p:cNvSpPr/>
          <p:nvPr/>
        </p:nvSpPr>
        <p:spPr>
          <a:xfrm rot="20360867">
            <a:off x="6642397" y="5120627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2018</a:t>
            </a:r>
          </a:p>
        </p:txBody>
      </p:sp>
      <p:sp>
        <p:nvSpPr>
          <p:cNvPr id="161" name="Retângulo 160">
            <a:extLst>
              <a:ext uri="{FF2B5EF4-FFF2-40B4-BE49-F238E27FC236}">
                <a16:creationId xmlns:a16="http://schemas.microsoft.com/office/drawing/2014/main" id="{8D4488AB-D98D-4634-A53F-BFE28D542A77}"/>
              </a:ext>
            </a:extLst>
          </p:cNvPr>
          <p:cNvSpPr/>
          <p:nvPr/>
        </p:nvSpPr>
        <p:spPr>
          <a:xfrm>
            <a:off x="5383764" y="5113918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203" name="Imagem 8202">
            <a:extLst>
              <a:ext uri="{FF2B5EF4-FFF2-40B4-BE49-F238E27FC236}">
                <a16:creationId xmlns:a16="http://schemas.microsoft.com/office/drawing/2014/main" id="{1DED28F1-843F-4DEB-A438-61510A7C047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1" b="31832"/>
          <a:stretch/>
        </p:blipFill>
        <p:spPr>
          <a:xfrm>
            <a:off x="5434339" y="5316068"/>
            <a:ext cx="1037797" cy="299063"/>
          </a:xfrm>
          <a:prstGeom prst="rect">
            <a:avLst/>
          </a:prstGeom>
        </p:spPr>
      </p:pic>
      <p:sp>
        <p:nvSpPr>
          <p:cNvPr id="164" name="Retângulo 163">
            <a:extLst>
              <a:ext uri="{FF2B5EF4-FFF2-40B4-BE49-F238E27FC236}">
                <a16:creationId xmlns:a16="http://schemas.microsoft.com/office/drawing/2014/main" id="{94FCF0AA-D133-46A9-9953-FD8305CB550F}"/>
              </a:ext>
            </a:extLst>
          </p:cNvPr>
          <p:cNvSpPr/>
          <p:nvPr/>
        </p:nvSpPr>
        <p:spPr>
          <a:xfrm rot="20360867">
            <a:off x="160878" y="3551989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2019</a:t>
            </a:r>
          </a:p>
        </p:txBody>
      </p:sp>
      <p:sp>
        <p:nvSpPr>
          <p:cNvPr id="165" name="Retângulo 164">
            <a:extLst>
              <a:ext uri="{FF2B5EF4-FFF2-40B4-BE49-F238E27FC236}">
                <a16:creationId xmlns:a16="http://schemas.microsoft.com/office/drawing/2014/main" id="{9EA0EA7D-2C72-4B54-B436-D2A635F711A6}"/>
              </a:ext>
            </a:extLst>
          </p:cNvPr>
          <p:cNvSpPr/>
          <p:nvPr/>
        </p:nvSpPr>
        <p:spPr>
          <a:xfrm rot="20360867">
            <a:off x="5311764" y="2012922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2018</a:t>
            </a:r>
          </a:p>
        </p:txBody>
      </p:sp>
      <p:sp>
        <p:nvSpPr>
          <p:cNvPr id="166" name="Retângulo 165">
            <a:extLst>
              <a:ext uri="{FF2B5EF4-FFF2-40B4-BE49-F238E27FC236}">
                <a16:creationId xmlns:a16="http://schemas.microsoft.com/office/drawing/2014/main" id="{2A6309CC-FA60-4A18-BEE5-4F178519336A}"/>
              </a:ext>
            </a:extLst>
          </p:cNvPr>
          <p:cNvSpPr/>
          <p:nvPr/>
        </p:nvSpPr>
        <p:spPr>
          <a:xfrm rot="20360867">
            <a:off x="4066212" y="2003096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2019</a:t>
            </a:r>
          </a:p>
        </p:txBody>
      </p:sp>
      <p:sp>
        <p:nvSpPr>
          <p:cNvPr id="167" name="Retângulo 166">
            <a:extLst>
              <a:ext uri="{FF2B5EF4-FFF2-40B4-BE49-F238E27FC236}">
                <a16:creationId xmlns:a16="http://schemas.microsoft.com/office/drawing/2014/main" id="{40FF0BD4-E224-4F4B-93A7-1C559FEB2E73}"/>
              </a:ext>
            </a:extLst>
          </p:cNvPr>
          <p:cNvSpPr/>
          <p:nvPr/>
        </p:nvSpPr>
        <p:spPr>
          <a:xfrm rot="20360867">
            <a:off x="168949" y="2012605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2022</a:t>
            </a:r>
          </a:p>
        </p:txBody>
      </p:sp>
      <p:pic>
        <p:nvPicPr>
          <p:cNvPr id="8205" name="Imagem 8204">
            <a:extLst>
              <a:ext uri="{FF2B5EF4-FFF2-40B4-BE49-F238E27FC236}">
                <a16:creationId xmlns:a16="http://schemas.microsoft.com/office/drawing/2014/main" id="{2821A27F-5D70-490F-922F-118A1F72D662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t="31173" r="16530" b="29712"/>
          <a:stretch/>
        </p:blipFill>
        <p:spPr>
          <a:xfrm>
            <a:off x="6782237" y="3700254"/>
            <a:ext cx="1007126" cy="357972"/>
          </a:xfrm>
          <a:prstGeom prst="rect">
            <a:avLst/>
          </a:prstGeom>
        </p:spPr>
      </p:pic>
      <p:sp>
        <p:nvSpPr>
          <p:cNvPr id="170" name="Retângulo 169">
            <a:extLst>
              <a:ext uri="{FF2B5EF4-FFF2-40B4-BE49-F238E27FC236}">
                <a16:creationId xmlns:a16="http://schemas.microsoft.com/office/drawing/2014/main" id="{28FF0353-F2D9-4D66-93A9-A47E67C99A50}"/>
              </a:ext>
            </a:extLst>
          </p:cNvPr>
          <p:cNvSpPr/>
          <p:nvPr/>
        </p:nvSpPr>
        <p:spPr>
          <a:xfrm rot="20360867">
            <a:off x="6644526" y="2791782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ECF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2016</a:t>
            </a:r>
          </a:p>
        </p:txBody>
      </p:sp>
      <p:sp>
        <p:nvSpPr>
          <p:cNvPr id="171" name="Retângulo 170">
            <a:extLst>
              <a:ext uri="{FF2B5EF4-FFF2-40B4-BE49-F238E27FC236}">
                <a16:creationId xmlns:a16="http://schemas.microsoft.com/office/drawing/2014/main" id="{11CA4A70-F567-4909-985C-9B8A7785CE3B}"/>
              </a:ext>
            </a:extLst>
          </p:cNvPr>
          <p:cNvSpPr/>
          <p:nvPr/>
        </p:nvSpPr>
        <p:spPr>
          <a:xfrm rot="20360867">
            <a:off x="6668919" y="3555943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ECF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2016</a:t>
            </a:r>
          </a:p>
        </p:txBody>
      </p:sp>
      <p:sp>
        <p:nvSpPr>
          <p:cNvPr id="172" name="Retângulo 171">
            <a:extLst>
              <a:ext uri="{FF2B5EF4-FFF2-40B4-BE49-F238E27FC236}">
                <a16:creationId xmlns:a16="http://schemas.microsoft.com/office/drawing/2014/main" id="{3D58718E-2632-466C-A240-34ECEFB812D9}"/>
              </a:ext>
            </a:extLst>
          </p:cNvPr>
          <p:cNvSpPr/>
          <p:nvPr/>
        </p:nvSpPr>
        <p:spPr>
          <a:xfrm rot="20360867">
            <a:off x="5311765" y="3600327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ECF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2016</a:t>
            </a:r>
          </a:p>
        </p:txBody>
      </p:sp>
      <p:sp>
        <p:nvSpPr>
          <p:cNvPr id="173" name="Retângulo 172">
            <a:extLst>
              <a:ext uri="{FF2B5EF4-FFF2-40B4-BE49-F238E27FC236}">
                <a16:creationId xmlns:a16="http://schemas.microsoft.com/office/drawing/2014/main" id="{C2178105-BD77-4D91-AAC2-98937E46A7C6}"/>
              </a:ext>
            </a:extLst>
          </p:cNvPr>
          <p:cNvSpPr/>
          <p:nvPr/>
        </p:nvSpPr>
        <p:spPr>
          <a:xfrm rot="20360867">
            <a:off x="6682270" y="5917850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ECF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2016</a:t>
            </a:r>
          </a:p>
        </p:txBody>
      </p:sp>
      <p:sp>
        <p:nvSpPr>
          <p:cNvPr id="174" name="Retângulo 173">
            <a:extLst>
              <a:ext uri="{FF2B5EF4-FFF2-40B4-BE49-F238E27FC236}">
                <a16:creationId xmlns:a16="http://schemas.microsoft.com/office/drawing/2014/main" id="{5664F8C5-2630-40B5-93AD-79958105F7CF}"/>
              </a:ext>
            </a:extLst>
          </p:cNvPr>
          <p:cNvSpPr/>
          <p:nvPr/>
        </p:nvSpPr>
        <p:spPr>
          <a:xfrm rot="20360867">
            <a:off x="6644527" y="4336551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ECF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2016</a:t>
            </a:r>
          </a:p>
        </p:txBody>
      </p:sp>
      <p:pic>
        <p:nvPicPr>
          <p:cNvPr id="8207" name="Imagem 8206">
            <a:extLst>
              <a:ext uri="{FF2B5EF4-FFF2-40B4-BE49-F238E27FC236}">
                <a16:creationId xmlns:a16="http://schemas.microsoft.com/office/drawing/2014/main" id="{2578E98B-337A-41DF-8D99-217A4B0062B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14" y="6115055"/>
            <a:ext cx="1054164" cy="227454"/>
          </a:xfrm>
          <a:prstGeom prst="rect">
            <a:avLst/>
          </a:prstGeom>
        </p:spPr>
      </p:pic>
      <p:sp>
        <p:nvSpPr>
          <p:cNvPr id="177" name="Retângulo 176">
            <a:extLst>
              <a:ext uri="{FF2B5EF4-FFF2-40B4-BE49-F238E27FC236}">
                <a16:creationId xmlns:a16="http://schemas.microsoft.com/office/drawing/2014/main" id="{B5264284-8C21-4738-80C2-7FDA66069A1D}"/>
              </a:ext>
            </a:extLst>
          </p:cNvPr>
          <p:cNvSpPr/>
          <p:nvPr/>
        </p:nvSpPr>
        <p:spPr>
          <a:xfrm>
            <a:off x="5390756" y="588211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8" name="Retângulo 177">
            <a:extLst>
              <a:ext uri="{FF2B5EF4-FFF2-40B4-BE49-F238E27FC236}">
                <a16:creationId xmlns:a16="http://schemas.microsoft.com/office/drawing/2014/main" id="{E8B52D8C-8B7D-4FE1-B2BD-5F50F73DBB16}"/>
              </a:ext>
            </a:extLst>
          </p:cNvPr>
          <p:cNvSpPr/>
          <p:nvPr/>
        </p:nvSpPr>
        <p:spPr>
          <a:xfrm rot="20360867">
            <a:off x="5318007" y="5879172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ECF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2016</a:t>
            </a:r>
          </a:p>
        </p:txBody>
      </p:sp>
      <p:sp>
        <p:nvSpPr>
          <p:cNvPr id="180" name="Retângulo 179">
            <a:extLst>
              <a:ext uri="{FF2B5EF4-FFF2-40B4-BE49-F238E27FC236}">
                <a16:creationId xmlns:a16="http://schemas.microsoft.com/office/drawing/2014/main" id="{E484013B-B8B6-4A8F-8185-66D412202A22}"/>
              </a:ext>
            </a:extLst>
          </p:cNvPr>
          <p:cNvSpPr/>
          <p:nvPr/>
        </p:nvSpPr>
        <p:spPr>
          <a:xfrm rot="20360867">
            <a:off x="6622364" y="2014901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ECF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2017</a:t>
            </a:r>
          </a:p>
        </p:txBody>
      </p:sp>
      <p:sp>
        <p:nvSpPr>
          <p:cNvPr id="182" name="Retângulo 181">
            <a:extLst>
              <a:ext uri="{FF2B5EF4-FFF2-40B4-BE49-F238E27FC236}">
                <a16:creationId xmlns:a16="http://schemas.microsoft.com/office/drawing/2014/main" id="{71292A7C-9EE6-4987-B44B-72CCD7D5217E}"/>
              </a:ext>
            </a:extLst>
          </p:cNvPr>
          <p:cNvSpPr/>
          <p:nvPr/>
        </p:nvSpPr>
        <p:spPr>
          <a:xfrm>
            <a:off x="10547325" y="2788104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3" name="Retângulo 182">
            <a:extLst>
              <a:ext uri="{FF2B5EF4-FFF2-40B4-BE49-F238E27FC236}">
                <a16:creationId xmlns:a16="http://schemas.microsoft.com/office/drawing/2014/main" id="{6105B456-03DA-47FE-BBBC-2D7E646D8748}"/>
              </a:ext>
            </a:extLst>
          </p:cNvPr>
          <p:cNvSpPr/>
          <p:nvPr/>
        </p:nvSpPr>
        <p:spPr>
          <a:xfrm>
            <a:off x="7978846" y="278631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4" name="Retângulo 183">
            <a:extLst>
              <a:ext uri="{FF2B5EF4-FFF2-40B4-BE49-F238E27FC236}">
                <a16:creationId xmlns:a16="http://schemas.microsoft.com/office/drawing/2014/main" id="{65AFF88D-B9CC-40CE-8CC9-7001581CEB46}"/>
              </a:ext>
            </a:extLst>
          </p:cNvPr>
          <p:cNvSpPr/>
          <p:nvPr/>
        </p:nvSpPr>
        <p:spPr>
          <a:xfrm>
            <a:off x="9268207" y="277828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6" name="Retângulo 185">
            <a:extLst>
              <a:ext uri="{FF2B5EF4-FFF2-40B4-BE49-F238E27FC236}">
                <a16:creationId xmlns:a16="http://schemas.microsoft.com/office/drawing/2014/main" id="{7C381827-3FCD-459D-A949-95AC5C764C48}"/>
              </a:ext>
            </a:extLst>
          </p:cNvPr>
          <p:cNvSpPr/>
          <p:nvPr/>
        </p:nvSpPr>
        <p:spPr>
          <a:xfrm>
            <a:off x="10547325" y="356623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7" name="Retângulo 186">
            <a:extLst>
              <a:ext uri="{FF2B5EF4-FFF2-40B4-BE49-F238E27FC236}">
                <a16:creationId xmlns:a16="http://schemas.microsoft.com/office/drawing/2014/main" id="{F9D7B860-AA24-4E7A-B96F-5AF96FDBBD63}"/>
              </a:ext>
            </a:extLst>
          </p:cNvPr>
          <p:cNvSpPr/>
          <p:nvPr/>
        </p:nvSpPr>
        <p:spPr>
          <a:xfrm>
            <a:off x="7978846" y="3564441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8" name="Retângulo 187">
            <a:extLst>
              <a:ext uri="{FF2B5EF4-FFF2-40B4-BE49-F238E27FC236}">
                <a16:creationId xmlns:a16="http://schemas.microsoft.com/office/drawing/2014/main" id="{51F60996-8694-4249-B847-DBFAA826ADFC}"/>
              </a:ext>
            </a:extLst>
          </p:cNvPr>
          <p:cNvSpPr/>
          <p:nvPr/>
        </p:nvSpPr>
        <p:spPr>
          <a:xfrm>
            <a:off x="9268207" y="355641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0" name="Retângulo 189">
            <a:extLst>
              <a:ext uri="{FF2B5EF4-FFF2-40B4-BE49-F238E27FC236}">
                <a16:creationId xmlns:a16="http://schemas.microsoft.com/office/drawing/2014/main" id="{D7D58DB7-ABB4-4429-A2E4-5438A3FE793E}"/>
              </a:ext>
            </a:extLst>
          </p:cNvPr>
          <p:cNvSpPr/>
          <p:nvPr/>
        </p:nvSpPr>
        <p:spPr>
          <a:xfrm>
            <a:off x="10549281" y="4347840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1" name="Retângulo 190">
            <a:extLst>
              <a:ext uri="{FF2B5EF4-FFF2-40B4-BE49-F238E27FC236}">
                <a16:creationId xmlns:a16="http://schemas.microsoft.com/office/drawing/2014/main" id="{88432D82-6279-43B3-B460-3592FE8DC838}"/>
              </a:ext>
            </a:extLst>
          </p:cNvPr>
          <p:cNvSpPr/>
          <p:nvPr/>
        </p:nvSpPr>
        <p:spPr>
          <a:xfrm>
            <a:off x="7980802" y="434604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2" name="Retângulo 191">
            <a:extLst>
              <a:ext uri="{FF2B5EF4-FFF2-40B4-BE49-F238E27FC236}">
                <a16:creationId xmlns:a16="http://schemas.microsoft.com/office/drawing/2014/main" id="{79DC2CBF-0E05-4AB8-A3AB-459DF5974C45}"/>
              </a:ext>
            </a:extLst>
          </p:cNvPr>
          <p:cNvSpPr/>
          <p:nvPr/>
        </p:nvSpPr>
        <p:spPr>
          <a:xfrm>
            <a:off x="9270163" y="4338025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4" name="Retângulo 193">
            <a:extLst>
              <a:ext uri="{FF2B5EF4-FFF2-40B4-BE49-F238E27FC236}">
                <a16:creationId xmlns:a16="http://schemas.microsoft.com/office/drawing/2014/main" id="{C07CA8FC-DFFE-44C0-BF22-505FD57B8B73}"/>
              </a:ext>
            </a:extLst>
          </p:cNvPr>
          <p:cNvSpPr/>
          <p:nvPr/>
        </p:nvSpPr>
        <p:spPr>
          <a:xfrm>
            <a:off x="10547325" y="512127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5" name="Retângulo 194">
            <a:extLst>
              <a:ext uri="{FF2B5EF4-FFF2-40B4-BE49-F238E27FC236}">
                <a16:creationId xmlns:a16="http://schemas.microsoft.com/office/drawing/2014/main" id="{2C957082-B543-4850-802A-B8FA5BDD09AF}"/>
              </a:ext>
            </a:extLst>
          </p:cNvPr>
          <p:cNvSpPr/>
          <p:nvPr/>
        </p:nvSpPr>
        <p:spPr>
          <a:xfrm>
            <a:off x="7978846" y="5119481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6" name="Retângulo 195">
            <a:extLst>
              <a:ext uri="{FF2B5EF4-FFF2-40B4-BE49-F238E27FC236}">
                <a16:creationId xmlns:a16="http://schemas.microsoft.com/office/drawing/2014/main" id="{EA73B42C-DB9C-4F6C-BCFB-041A8C93779F}"/>
              </a:ext>
            </a:extLst>
          </p:cNvPr>
          <p:cNvSpPr/>
          <p:nvPr/>
        </p:nvSpPr>
        <p:spPr>
          <a:xfrm>
            <a:off x="9268207" y="511145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8" name="Retângulo 197">
            <a:extLst>
              <a:ext uri="{FF2B5EF4-FFF2-40B4-BE49-F238E27FC236}">
                <a16:creationId xmlns:a16="http://schemas.microsoft.com/office/drawing/2014/main" id="{3922EF2A-9450-4134-8075-714F4CD84AA3}"/>
              </a:ext>
            </a:extLst>
          </p:cNvPr>
          <p:cNvSpPr/>
          <p:nvPr/>
        </p:nvSpPr>
        <p:spPr>
          <a:xfrm>
            <a:off x="10547325" y="5899976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9" name="Retângulo 198">
            <a:extLst>
              <a:ext uri="{FF2B5EF4-FFF2-40B4-BE49-F238E27FC236}">
                <a16:creationId xmlns:a16="http://schemas.microsoft.com/office/drawing/2014/main" id="{D764B5B8-9CAE-4696-A6A3-A4652E18ED92}"/>
              </a:ext>
            </a:extLst>
          </p:cNvPr>
          <p:cNvSpPr/>
          <p:nvPr/>
        </p:nvSpPr>
        <p:spPr>
          <a:xfrm>
            <a:off x="7978846" y="5898185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0" name="Retângulo 199">
            <a:extLst>
              <a:ext uri="{FF2B5EF4-FFF2-40B4-BE49-F238E27FC236}">
                <a16:creationId xmlns:a16="http://schemas.microsoft.com/office/drawing/2014/main" id="{4C4B62A8-3D8D-4D65-84A4-DD5E08E9A954}"/>
              </a:ext>
            </a:extLst>
          </p:cNvPr>
          <p:cNvSpPr/>
          <p:nvPr/>
        </p:nvSpPr>
        <p:spPr>
          <a:xfrm>
            <a:off x="9268207" y="5890161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210" name="Imagem 8209">
            <a:extLst>
              <a:ext uri="{FF2B5EF4-FFF2-40B4-BE49-F238E27FC236}">
                <a16:creationId xmlns:a16="http://schemas.microsoft.com/office/drawing/2014/main" id="{2E30DB6A-443C-4F43-B1CE-9B608E81371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5" b="23143"/>
          <a:stretch/>
        </p:blipFill>
        <p:spPr>
          <a:xfrm>
            <a:off x="8032147" y="2046188"/>
            <a:ext cx="1015477" cy="591331"/>
          </a:xfrm>
          <a:prstGeom prst="rect">
            <a:avLst/>
          </a:prstGeom>
        </p:spPr>
      </p:pic>
      <p:pic>
        <p:nvPicPr>
          <p:cNvPr id="8211" name="Imagem 8210">
            <a:extLst>
              <a:ext uri="{FF2B5EF4-FFF2-40B4-BE49-F238E27FC236}">
                <a16:creationId xmlns:a16="http://schemas.microsoft.com/office/drawing/2014/main" id="{542C3333-74E4-4973-86E1-035F464E1892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8090" t="10327" b="9575"/>
          <a:stretch/>
        </p:blipFill>
        <p:spPr>
          <a:xfrm>
            <a:off x="8135754" y="2823269"/>
            <a:ext cx="815715" cy="575776"/>
          </a:xfrm>
          <a:prstGeom prst="rect">
            <a:avLst/>
          </a:prstGeom>
        </p:spPr>
      </p:pic>
      <p:pic>
        <p:nvPicPr>
          <p:cNvPr id="8212" name="Imagem 8211">
            <a:extLst>
              <a:ext uri="{FF2B5EF4-FFF2-40B4-BE49-F238E27FC236}">
                <a16:creationId xmlns:a16="http://schemas.microsoft.com/office/drawing/2014/main" id="{1D696969-7C06-41AA-9749-D65F7EA324C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220607" y="3712123"/>
            <a:ext cx="683042" cy="477139"/>
          </a:xfrm>
          <a:prstGeom prst="rect">
            <a:avLst/>
          </a:prstGeom>
        </p:spPr>
      </p:pic>
      <p:pic>
        <p:nvPicPr>
          <p:cNvPr id="8215" name="Imagem 8214">
            <a:extLst>
              <a:ext uri="{FF2B5EF4-FFF2-40B4-BE49-F238E27FC236}">
                <a16:creationId xmlns:a16="http://schemas.microsoft.com/office/drawing/2014/main" id="{680531D9-679F-46BA-A669-59D179F84BA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2" b="20836"/>
          <a:stretch/>
        </p:blipFill>
        <p:spPr>
          <a:xfrm>
            <a:off x="9410171" y="2094475"/>
            <a:ext cx="868974" cy="528961"/>
          </a:xfrm>
          <a:prstGeom prst="rect">
            <a:avLst/>
          </a:prstGeom>
        </p:spPr>
      </p:pic>
      <p:pic>
        <p:nvPicPr>
          <p:cNvPr id="8217" name="Imagem 8216">
            <a:extLst>
              <a:ext uri="{FF2B5EF4-FFF2-40B4-BE49-F238E27FC236}">
                <a16:creationId xmlns:a16="http://schemas.microsoft.com/office/drawing/2014/main" id="{229868C5-B0E5-4496-BF0B-A8671DB361A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188" y="2846902"/>
            <a:ext cx="544942" cy="544942"/>
          </a:xfrm>
          <a:prstGeom prst="rect">
            <a:avLst/>
          </a:prstGeom>
        </p:spPr>
      </p:pic>
      <p:sp>
        <p:nvSpPr>
          <p:cNvPr id="212" name="Retângulo 211">
            <a:extLst>
              <a:ext uri="{FF2B5EF4-FFF2-40B4-BE49-F238E27FC236}">
                <a16:creationId xmlns:a16="http://schemas.microsoft.com/office/drawing/2014/main" id="{A98D72DB-E7AE-4AE3-8F52-3819CCACF978}"/>
              </a:ext>
            </a:extLst>
          </p:cNvPr>
          <p:cNvSpPr/>
          <p:nvPr/>
        </p:nvSpPr>
        <p:spPr>
          <a:xfrm rot="20360867">
            <a:off x="9224912" y="2798369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REINF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2018</a:t>
            </a:r>
          </a:p>
        </p:txBody>
      </p:sp>
      <p:sp>
        <p:nvSpPr>
          <p:cNvPr id="213" name="Retângulo 212">
            <a:extLst>
              <a:ext uri="{FF2B5EF4-FFF2-40B4-BE49-F238E27FC236}">
                <a16:creationId xmlns:a16="http://schemas.microsoft.com/office/drawing/2014/main" id="{F9F77019-768B-4F01-8C85-BFC899C7FFF8}"/>
              </a:ext>
            </a:extLst>
          </p:cNvPr>
          <p:cNvSpPr/>
          <p:nvPr/>
        </p:nvSpPr>
        <p:spPr>
          <a:xfrm rot="20360867">
            <a:off x="7927661" y="3572495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BPO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2014</a:t>
            </a:r>
          </a:p>
        </p:txBody>
      </p:sp>
      <p:sp>
        <p:nvSpPr>
          <p:cNvPr id="214" name="Retângulo 213">
            <a:extLst>
              <a:ext uri="{FF2B5EF4-FFF2-40B4-BE49-F238E27FC236}">
                <a16:creationId xmlns:a16="http://schemas.microsoft.com/office/drawing/2014/main" id="{76E59925-E7C3-4C38-A681-791675EBE15F}"/>
              </a:ext>
            </a:extLst>
          </p:cNvPr>
          <p:cNvSpPr/>
          <p:nvPr/>
        </p:nvSpPr>
        <p:spPr>
          <a:xfrm rot="20360867">
            <a:off x="1548557" y="5134645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ECF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2016</a:t>
            </a:r>
          </a:p>
        </p:txBody>
      </p:sp>
      <p:pic>
        <p:nvPicPr>
          <p:cNvPr id="216" name="Imagem 215">
            <a:extLst>
              <a:ext uri="{FF2B5EF4-FFF2-40B4-BE49-F238E27FC236}">
                <a16:creationId xmlns:a16="http://schemas.microsoft.com/office/drawing/2014/main" id="{3BC26F02-98AE-4A63-810B-3E48816174E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20" y="4510646"/>
            <a:ext cx="1026154" cy="308439"/>
          </a:xfrm>
          <a:prstGeom prst="rect">
            <a:avLst/>
          </a:prstGeom>
        </p:spPr>
      </p:pic>
      <p:pic>
        <p:nvPicPr>
          <p:cNvPr id="220" name="Imagem 219">
            <a:extLst>
              <a:ext uri="{FF2B5EF4-FFF2-40B4-BE49-F238E27FC236}">
                <a16:creationId xmlns:a16="http://schemas.microsoft.com/office/drawing/2014/main" id="{FF81623B-A55C-4128-95BD-00CA0D964B9B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8922" r="17836" b="6907"/>
          <a:stretch/>
        </p:blipFill>
        <p:spPr>
          <a:xfrm>
            <a:off x="3184357" y="2059079"/>
            <a:ext cx="467215" cy="570993"/>
          </a:xfrm>
          <a:prstGeom prst="rect">
            <a:avLst/>
          </a:prstGeom>
        </p:spPr>
      </p:pic>
      <p:pic>
        <p:nvPicPr>
          <p:cNvPr id="8219" name="Imagem 8218">
            <a:extLst>
              <a:ext uri="{FF2B5EF4-FFF2-40B4-BE49-F238E27FC236}">
                <a16:creationId xmlns:a16="http://schemas.microsoft.com/office/drawing/2014/main" id="{614AA7C7-8BFD-4E7E-A2DE-A5ED06C616CB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07" y="2927204"/>
            <a:ext cx="840251" cy="391399"/>
          </a:xfrm>
          <a:prstGeom prst="rect">
            <a:avLst/>
          </a:prstGeom>
        </p:spPr>
      </p:pic>
      <p:sp>
        <p:nvSpPr>
          <p:cNvPr id="225" name="Retângulo 224">
            <a:extLst>
              <a:ext uri="{FF2B5EF4-FFF2-40B4-BE49-F238E27FC236}">
                <a16:creationId xmlns:a16="http://schemas.microsoft.com/office/drawing/2014/main" id="{7D93636E-0C38-4C9F-8314-E5691FF8B008}"/>
              </a:ext>
            </a:extLst>
          </p:cNvPr>
          <p:cNvSpPr/>
          <p:nvPr/>
        </p:nvSpPr>
        <p:spPr>
          <a:xfrm>
            <a:off x="2865429" y="2013944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6" name="Retângulo 225">
            <a:extLst>
              <a:ext uri="{FF2B5EF4-FFF2-40B4-BE49-F238E27FC236}">
                <a16:creationId xmlns:a16="http://schemas.microsoft.com/office/drawing/2014/main" id="{96310621-B68C-4E50-8704-A1AFC9CF75EE}"/>
              </a:ext>
            </a:extLst>
          </p:cNvPr>
          <p:cNvSpPr/>
          <p:nvPr/>
        </p:nvSpPr>
        <p:spPr>
          <a:xfrm>
            <a:off x="2865429" y="279362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221" name="Imagem 8220">
            <a:extLst>
              <a:ext uri="{FF2B5EF4-FFF2-40B4-BE49-F238E27FC236}">
                <a16:creationId xmlns:a16="http://schemas.microsoft.com/office/drawing/2014/main" id="{01688285-217F-4F1B-8B09-83C433B70AE7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9" t="19057" r="18425" b="18611"/>
          <a:stretch/>
        </p:blipFill>
        <p:spPr>
          <a:xfrm>
            <a:off x="7978846" y="5111456"/>
            <a:ext cx="1152903" cy="684141"/>
          </a:xfrm>
          <a:prstGeom prst="rect">
            <a:avLst/>
          </a:prstGeom>
        </p:spPr>
      </p:pic>
      <p:pic>
        <p:nvPicPr>
          <p:cNvPr id="8222" name="Imagem 8221">
            <a:extLst>
              <a:ext uri="{FF2B5EF4-FFF2-40B4-BE49-F238E27FC236}">
                <a16:creationId xmlns:a16="http://schemas.microsoft.com/office/drawing/2014/main" id="{B22D5A5A-D33E-4483-935B-B5D744226D1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378737" y="1410107"/>
            <a:ext cx="1014986" cy="231336"/>
          </a:xfrm>
          <a:prstGeom prst="rect">
            <a:avLst/>
          </a:prstGeom>
        </p:spPr>
      </p:pic>
      <p:pic>
        <p:nvPicPr>
          <p:cNvPr id="227" name="Imagem 226">
            <a:extLst>
              <a:ext uri="{FF2B5EF4-FFF2-40B4-BE49-F238E27FC236}">
                <a16:creationId xmlns:a16="http://schemas.microsoft.com/office/drawing/2014/main" id="{C85E26FA-185D-44C2-9FEA-57C0B8E73B7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687" y="3066268"/>
            <a:ext cx="792906" cy="155831"/>
          </a:xfrm>
          <a:prstGeom prst="rect">
            <a:avLst/>
          </a:prstGeom>
        </p:spPr>
      </p:pic>
      <p:pic>
        <p:nvPicPr>
          <p:cNvPr id="233" name="Imagem 232">
            <a:extLst>
              <a:ext uri="{FF2B5EF4-FFF2-40B4-BE49-F238E27FC236}">
                <a16:creationId xmlns:a16="http://schemas.microsoft.com/office/drawing/2014/main" id="{50C45776-BFB9-4847-9E29-1A6B720609F2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49" b="37770"/>
          <a:stretch/>
        </p:blipFill>
        <p:spPr>
          <a:xfrm>
            <a:off x="10579835" y="3782085"/>
            <a:ext cx="1062006" cy="219627"/>
          </a:xfrm>
          <a:prstGeom prst="rect">
            <a:avLst/>
          </a:prstGeom>
        </p:spPr>
      </p:pic>
      <p:pic>
        <p:nvPicPr>
          <p:cNvPr id="237" name="Imagem 236">
            <a:extLst>
              <a:ext uri="{FF2B5EF4-FFF2-40B4-BE49-F238E27FC236}">
                <a16:creationId xmlns:a16="http://schemas.microsoft.com/office/drawing/2014/main" id="{9C99E108-BC2D-4E74-8337-0A88634BF8DC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36763" r="5585" b="36200"/>
          <a:stretch/>
        </p:blipFill>
        <p:spPr>
          <a:xfrm>
            <a:off x="10618728" y="2236041"/>
            <a:ext cx="986288" cy="298130"/>
          </a:xfrm>
          <a:prstGeom prst="rect">
            <a:avLst/>
          </a:prstGeom>
        </p:spPr>
      </p:pic>
      <p:pic>
        <p:nvPicPr>
          <p:cNvPr id="241" name="Imagem 240">
            <a:extLst>
              <a:ext uri="{FF2B5EF4-FFF2-40B4-BE49-F238E27FC236}">
                <a16:creationId xmlns:a16="http://schemas.microsoft.com/office/drawing/2014/main" id="{1A299821-9CD1-4B74-B100-C1C5094531B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712" y="5309941"/>
            <a:ext cx="952249" cy="321384"/>
          </a:xfrm>
          <a:prstGeom prst="rect">
            <a:avLst/>
          </a:prstGeom>
        </p:spPr>
      </p:pic>
      <p:pic>
        <p:nvPicPr>
          <p:cNvPr id="245" name="Imagem 244">
            <a:extLst>
              <a:ext uri="{FF2B5EF4-FFF2-40B4-BE49-F238E27FC236}">
                <a16:creationId xmlns:a16="http://schemas.microsoft.com/office/drawing/2014/main" id="{97FFD7A7-5044-48B3-BD5A-182936866359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2" t="33425" r="13130" b="33757"/>
          <a:stretch/>
        </p:blipFill>
        <p:spPr>
          <a:xfrm>
            <a:off x="9264383" y="4505836"/>
            <a:ext cx="1129340" cy="401514"/>
          </a:xfrm>
          <a:prstGeom prst="rect">
            <a:avLst/>
          </a:prstGeom>
        </p:spPr>
      </p:pic>
      <p:pic>
        <p:nvPicPr>
          <p:cNvPr id="249" name="Imagem 248">
            <a:extLst>
              <a:ext uri="{FF2B5EF4-FFF2-40B4-BE49-F238E27FC236}">
                <a16:creationId xmlns:a16="http://schemas.microsoft.com/office/drawing/2014/main" id="{639E5315-209B-415C-84AA-A15366D4B805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6948" r="12729" b="8917"/>
          <a:stretch/>
        </p:blipFill>
        <p:spPr>
          <a:xfrm>
            <a:off x="10718856" y="1257224"/>
            <a:ext cx="739935" cy="587272"/>
          </a:xfrm>
          <a:prstGeom prst="rect">
            <a:avLst/>
          </a:prstGeom>
        </p:spPr>
      </p:pic>
      <p:pic>
        <p:nvPicPr>
          <p:cNvPr id="251" name="Imagem 250">
            <a:extLst>
              <a:ext uri="{FF2B5EF4-FFF2-40B4-BE49-F238E27FC236}">
                <a16:creationId xmlns:a16="http://schemas.microsoft.com/office/drawing/2014/main" id="{1DEEC0D6-A62D-4910-A004-83FAAC22593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843" y="5979793"/>
            <a:ext cx="507875" cy="529036"/>
          </a:xfrm>
          <a:prstGeom prst="rect">
            <a:avLst/>
          </a:prstGeom>
        </p:spPr>
      </p:pic>
      <p:pic>
        <p:nvPicPr>
          <p:cNvPr id="255" name="Imagem 254">
            <a:extLst>
              <a:ext uri="{FF2B5EF4-FFF2-40B4-BE49-F238E27FC236}">
                <a16:creationId xmlns:a16="http://schemas.microsoft.com/office/drawing/2014/main" id="{49F6D7D8-AF35-436B-8746-8C9A38C44A1A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69" y="3776506"/>
            <a:ext cx="1053294" cy="263324"/>
          </a:xfrm>
          <a:prstGeom prst="rect">
            <a:avLst/>
          </a:prstGeom>
        </p:spPr>
      </p:pic>
      <p:pic>
        <p:nvPicPr>
          <p:cNvPr id="141" name="Imagem 140">
            <a:extLst>
              <a:ext uri="{FF2B5EF4-FFF2-40B4-BE49-F238E27FC236}">
                <a16:creationId xmlns:a16="http://schemas.microsoft.com/office/drawing/2014/main" id="{D66BC78F-48D3-4410-8836-8FBEAE41C20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611582" y="6102401"/>
            <a:ext cx="998508" cy="375408"/>
          </a:xfrm>
          <a:prstGeom prst="rect">
            <a:avLst/>
          </a:prstGeom>
        </p:spPr>
      </p:pic>
      <p:pic>
        <p:nvPicPr>
          <p:cNvPr id="143" name="Imagem 142">
            <a:extLst>
              <a:ext uri="{FF2B5EF4-FFF2-40B4-BE49-F238E27FC236}">
                <a16:creationId xmlns:a16="http://schemas.microsoft.com/office/drawing/2014/main" id="{18688041-AA1E-48E3-84B8-23C561BF29A6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3" b="34732"/>
          <a:stretch/>
        </p:blipFill>
        <p:spPr>
          <a:xfrm>
            <a:off x="9339086" y="6067426"/>
            <a:ext cx="1054637" cy="334376"/>
          </a:xfrm>
          <a:prstGeom prst="rect">
            <a:avLst/>
          </a:prstGeom>
        </p:spPr>
      </p:pic>
      <p:pic>
        <p:nvPicPr>
          <p:cNvPr id="145" name="Imagem 144">
            <a:extLst>
              <a:ext uri="{FF2B5EF4-FFF2-40B4-BE49-F238E27FC236}">
                <a16:creationId xmlns:a16="http://schemas.microsoft.com/office/drawing/2014/main" id="{85DDA1CC-6C05-4DAB-85BF-C27E75F917B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081" y="3617879"/>
            <a:ext cx="512911" cy="558432"/>
          </a:xfrm>
          <a:prstGeom prst="rect">
            <a:avLst/>
          </a:prstGeom>
        </p:spPr>
      </p:pic>
      <p:pic>
        <p:nvPicPr>
          <p:cNvPr id="153" name="Imagem 152">
            <a:extLst>
              <a:ext uri="{FF2B5EF4-FFF2-40B4-BE49-F238E27FC236}">
                <a16:creationId xmlns:a16="http://schemas.microsoft.com/office/drawing/2014/main" id="{E850021E-BBD7-4D56-82C6-B3024B19B6FF}"/>
              </a:ext>
            </a:extLst>
          </p:cNvPr>
          <p:cNvPicPr>
            <a:picLocks noChangeAspect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2" t="13798" r="23783" b="30544"/>
          <a:stretch/>
        </p:blipFill>
        <p:spPr>
          <a:xfrm>
            <a:off x="10749829" y="4386034"/>
            <a:ext cx="712799" cy="545920"/>
          </a:xfrm>
          <a:prstGeom prst="rect">
            <a:avLst/>
          </a:prstGeom>
        </p:spPr>
      </p:pic>
      <p:sp>
        <p:nvSpPr>
          <p:cNvPr id="267" name="Retângulo 266">
            <a:extLst>
              <a:ext uri="{FF2B5EF4-FFF2-40B4-BE49-F238E27FC236}">
                <a16:creationId xmlns:a16="http://schemas.microsoft.com/office/drawing/2014/main" id="{398A958A-39E9-4C59-9C95-448312F5EF4B}"/>
              </a:ext>
            </a:extLst>
          </p:cNvPr>
          <p:cNvSpPr/>
          <p:nvPr/>
        </p:nvSpPr>
        <p:spPr>
          <a:xfrm>
            <a:off x="2865428" y="3564035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6" name="Imagem 155">
            <a:extLst>
              <a:ext uri="{FF2B5EF4-FFF2-40B4-BE49-F238E27FC236}">
                <a16:creationId xmlns:a16="http://schemas.microsoft.com/office/drawing/2014/main" id="{52286B46-A1C2-480B-87FF-88DF8C1DB75C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250" y="5157032"/>
            <a:ext cx="572917" cy="582774"/>
          </a:xfrm>
          <a:prstGeom prst="rect">
            <a:avLst/>
          </a:prstGeom>
        </p:spPr>
      </p:pic>
      <p:sp>
        <p:nvSpPr>
          <p:cNvPr id="115" name="Retângulo 114">
            <a:extLst>
              <a:ext uri="{FF2B5EF4-FFF2-40B4-BE49-F238E27FC236}">
                <a16:creationId xmlns:a16="http://schemas.microsoft.com/office/drawing/2014/main" id="{2CB434B9-F17C-4E03-BFAD-B5FAAF61624E}"/>
              </a:ext>
            </a:extLst>
          </p:cNvPr>
          <p:cNvSpPr/>
          <p:nvPr/>
        </p:nvSpPr>
        <p:spPr>
          <a:xfrm>
            <a:off x="308169" y="4317490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9" name="Retângulo 118">
            <a:extLst>
              <a:ext uri="{FF2B5EF4-FFF2-40B4-BE49-F238E27FC236}">
                <a16:creationId xmlns:a16="http://schemas.microsoft.com/office/drawing/2014/main" id="{83F082BA-F083-43D7-8024-9C68BFDBE732}"/>
              </a:ext>
            </a:extLst>
          </p:cNvPr>
          <p:cNvSpPr/>
          <p:nvPr/>
        </p:nvSpPr>
        <p:spPr>
          <a:xfrm>
            <a:off x="311918" y="5085891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0" name="Retângulo 119">
            <a:extLst>
              <a:ext uri="{FF2B5EF4-FFF2-40B4-BE49-F238E27FC236}">
                <a16:creationId xmlns:a16="http://schemas.microsoft.com/office/drawing/2014/main" id="{486B2CB3-F4A4-4079-B5B2-26BB9B61091A}"/>
              </a:ext>
            </a:extLst>
          </p:cNvPr>
          <p:cNvSpPr/>
          <p:nvPr/>
        </p:nvSpPr>
        <p:spPr>
          <a:xfrm>
            <a:off x="4110931" y="280086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6" name="Imagem 125">
            <a:extLst>
              <a:ext uri="{FF2B5EF4-FFF2-40B4-BE49-F238E27FC236}">
                <a16:creationId xmlns:a16="http://schemas.microsoft.com/office/drawing/2014/main" id="{D1ED4285-94A0-4180-9269-E78DDE2FEE8A}"/>
              </a:ext>
            </a:extLst>
          </p:cNvPr>
          <p:cNvPicPr>
            <a:picLocks noChangeAspect="1"/>
          </p:cNvPicPr>
          <p:nvPr/>
        </p:nvPicPr>
        <p:blipFill rotWithShape="1">
          <a:blip r:embed="rId47"/>
          <a:srcRect l="19051" t="14886" r="17691" b="16469"/>
          <a:stretch/>
        </p:blipFill>
        <p:spPr>
          <a:xfrm>
            <a:off x="552814" y="4372960"/>
            <a:ext cx="720551" cy="565748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E62245A9-F09B-477E-BAD0-FF4979F3ED04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46" y="5356493"/>
            <a:ext cx="967238" cy="166244"/>
          </a:xfrm>
          <a:prstGeom prst="rect">
            <a:avLst/>
          </a:prstGeom>
        </p:spPr>
      </p:pic>
      <p:sp>
        <p:nvSpPr>
          <p:cNvPr id="130" name="Retângulo 129">
            <a:extLst>
              <a:ext uri="{FF2B5EF4-FFF2-40B4-BE49-F238E27FC236}">
                <a16:creationId xmlns:a16="http://schemas.microsoft.com/office/drawing/2014/main" id="{5958EE09-38A4-408D-8025-F3CB907F9232}"/>
              </a:ext>
            </a:extLst>
          </p:cNvPr>
          <p:cNvSpPr/>
          <p:nvPr/>
        </p:nvSpPr>
        <p:spPr>
          <a:xfrm>
            <a:off x="302668" y="584472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DCDDB4D4-56E3-4189-A3D9-F17FF92602B9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0" y="6018823"/>
            <a:ext cx="904857" cy="309557"/>
          </a:xfrm>
          <a:prstGeom prst="rect">
            <a:avLst/>
          </a:prstGeom>
        </p:spPr>
      </p:pic>
      <p:pic>
        <p:nvPicPr>
          <p:cNvPr id="131" name="Imagem 130">
            <a:extLst>
              <a:ext uri="{FF2B5EF4-FFF2-40B4-BE49-F238E27FC236}">
                <a16:creationId xmlns:a16="http://schemas.microsoft.com/office/drawing/2014/main" id="{02A1E788-E200-48C0-B209-FF0862F67CC2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454303" y="2868585"/>
            <a:ext cx="547098" cy="547098"/>
          </a:xfrm>
          <a:prstGeom prst="rect">
            <a:avLst/>
          </a:prstGeom>
        </p:spPr>
      </p:pic>
      <p:sp>
        <p:nvSpPr>
          <p:cNvPr id="137" name="Retângulo 136">
            <a:extLst>
              <a:ext uri="{FF2B5EF4-FFF2-40B4-BE49-F238E27FC236}">
                <a16:creationId xmlns:a16="http://schemas.microsoft.com/office/drawing/2014/main" id="{649059CA-DE3D-4A6F-B081-1ED5116F5AA9}"/>
              </a:ext>
            </a:extLst>
          </p:cNvPr>
          <p:cNvSpPr/>
          <p:nvPr/>
        </p:nvSpPr>
        <p:spPr>
          <a:xfrm>
            <a:off x="7978845" y="1206488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2" name="Retângulo 141">
            <a:extLst>
              <a:ext uri="{FF2B5EF4-FFF2-40B4-BE49-F238E27FC236}">
                <a16:creationId xmlns:a16="http://schemas.microsoft.com/office/drawing/2014/main" id="{E94F03B5-9359-4637-866C-DFBC77A92A99}"/>
              </a:ext>
            </a:extLst>
          </p:cNvPr>
          <p:cNvSpPr/>
          <p:nvPr/>
        </p:nvSpPr>
        <p:spPr>
          <a:xfrm>
            <a:off x="6710377" y="120143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4" name="Retângulo 143">
            <a:extLst>
              <a:ext uri="{FF2B5EF4-FFF2-40B4-BE49-F238E27FC236}">
                <a16:creationId xmlns:a16="http://schemas.microsoft.com/office/drawing/2014/main" id="{D44316B9-94E0-4055-BB60-C9EDF5A0CB74}"/>
              </a:ext>
            </a:extLst>
          </p:cNvPr>
          <p:cNvSpPr/>
          <p:nvPr/>
        </p:nvSpPr>
        <p:spPr>
          <a:xfrm>
            <a:off x="5387492" y="119976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6" name="Retângulo 145">
            <a:extLst>
              <a:ext uri="{FF2B5EF4-FFF2-40B4-BE49-F238E27FC236}">
                <a16:creationId xmlns:a16="http://schemas.microsoft.com/office/drawing/2014/main" id="{8651F9EC-B270-4808-A820-7B25B38EC2C4}"/>
              </a:ext>
            </a:extLst>
          </p:cNvPr>
          <p:cNvSpPr/>
          <p:nvPr/>
        </p:nvSpPr>
        <p:spPr>
          <a:xfrm>
            <a:off x="-2631769" y="8332899"/>
            <a:ext cx="88974" cy="683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7" name="Retângulo 146">
            <a:extLst>
              <a:ext uri="{FF2B5EF4-FFF2-40B4-BE49-F238E27FC236}">
                <a16:creationId xmlns:a16="http://schemas.microsoft.com/office/drawing/2014/main" id="{35147170-39DB-4019-BAB0-259860A25439}"/>
              </a:ext>
            </a:extLst>
          </p:cNvPr>
          <p:cNvSpPr/>
          <p:nvPr/>
        </p:nvSpPr>
        <p:spPr>
          <a:xfrm>
            <a:off x="4100842" y="355095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8" name="Imagem 147">
            <a:extLst>
              <a:ext uri="{FF2B5EF4-FFF2-40B4-BE49-F238E27FC236}">
                <a16:creationId xmlns:a16="http://schemas.microsoft.com/office/drawing/2014/main" id="{E8B9CE7C-7A04-462B-A83E-08493E30776A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940779" y="4516565"/>
            <a:ext cx="961907" cy="228615"/>
          </a:xfrm>
          <a:prstGeom prst="rect">
            <a:avLst/>
          </a:prstGeom>
        </p:spPr>
      </p:pic>
      <p:sp>
        <p:nvSpPr>
          <p:cNvPr id="149" name="Retângulo 148">
            <a:extLst>
              <a:ext uri="{FF2B5EF4-FFF2-40B4-BE49-F238E27FC236}">
                <a16:creationId xmlns:a16="http://schemas.microsoft.com/office/drawing/2014/main" id="{8A4CD643-BA31-44E6-9307-97FAEBCBC099}"/>
              </a:ext>
            </a:extLst>
          </p:cNvPr>
          <p:cNvSpPr/>
          <p:nvPr/>
        </p:nvSpPr>
        <p:spPr>
          <a:xfrm>
            <a:off x="2865428" y="430698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A6F433BE-6EC0-4C65-A0AF-74EDC615C968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161" y="1359638"/>
            <a:ext cx="967933" cy="354909"/>
          </a:xfrm>
          <a:prstGeom prst="rect">
            <a:avLst/>
          </a:prstGeom>
        </p:spPr>
      </p:pic>
      <p:pic>
        <p:nvPicPr>
          <p:cNvPr id="1028" name="Picture 4" descr="Ver a imagem de origem">
            <a:extLst>
              <a:ext uri="{FF2B5EF4-FFF2-40B4-BE49-F238E27FC236}">
                <a16:creationId xmlns:a16="http://schemas.microsoft.com/office/drawing/2014/main" id="{991275EA-99FC-4071-94FE-839BC6464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7" t="30166" r="30521" b="31010"/>
          <a:stretch/>
        </p:blipFill>
        <p:spPr bwMode="auto">
          <a:xfrm>
            <a:off x="6763308" y="1340672"/>
            <a:ext cx="1044984" cy="40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r a imagem de origem">
            <a:extLst>
              <a:ext uri="{FF2B5EF4-FFF2-40B4-BE49-F238E27FC236}">
                <a16:creationId xmlns:a16="http://schemas.microsoft.com/office/drawing/2014/main" id="{05FF3268-8B5C-426E-8D47-DAEEFECB9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48" y="5118735"/>
            <a:ext cx="544845" cy="54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tângulo 150">
            <a:extLst>
              <a:ext uri="{FF2B5EF4-FFF2-40B4-BE49-F238E27FC236}">
                <a16:creationId xmlns:a16="http://schemas.microsoft.com/office/drawing/2014/main" id="{91572844-B22E-4893-9857-1BCE5099014B}"/>
              </a:ext>
            </a:extLst>
          </p:cNvPr>
          <p:cNvSpPr/>
          <p:nvPr/>
        </p:nvSpPr>
        <p:spPr>
          <a:xfrm>
            <a:off x="4097254" y="4304804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2" name="Retângulo 151">
            <a:extLst>
              <a:ext uri="{FF2B5EF4-FFF2-40B4-BE49-F238E27FC236}">
                <a16:creationId xmlns:a16="http://schemas.microsoft.com/office/drawing/2014/main" id="{46E823EE-2787-407E-8E48-673B12DCE878}"/>
              </a:ext>
            </a:extLst>
          </p:cNvPr>
          <p:cNvSpPr/>
          <p:nvPr/>
        </p:nvSpPr>
        <p:spPr>
          <a:xfrm>
            <a:off x="4097254" y="510133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4" name="Retângulo 153">
            <a:extLst>
              <a:ext uri="{FF2B5EF4-FFF2-40B4-BE49-F238E27FC236}">
                <a16:creationId xmlns:a16="http://schemas.microsoft.com/office/drawing/2014/main" id="{B6EAAB1F-331A-44FB-931A-21B01E3E31F2}"/>
              </a:ext>
            </a:extLst>
          </p:cNvPr>
          <p:cNvSpPr/>
          <p:nvPr/>
        </p:nvSpPr>
        <p:spPr>
          <a:xfrm>
            <a:off x="4108461" y="584472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5" name="Retângulo 154">
            <a:extLst>
              <a:ext uri="{FF2B5EF4-FFF2-40B4-BE49-F238E27FC236}">
                <a16:creationId xmlns:a16="http://schemas.microsoft.com/office/drawing/2014/main" id="{6CD3AB45-516E-4618-AD1F-DC4C6D3365C6}"/>
              </a:ext>
            </a:extLst>
          </p:cNvPr>
          <p:cNvSpPr/>
          <p:nvPr/>
        </p:nvSpPr>
        <p:spPr>
          <a:xfrm>
            <a:off x="2865428" y="5059966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7" name="Retângulo 156">
            <a:extLst>
              <a:ext uri="{FF2B5EF4-FFF2-40B4-BE49-F238E27FC236}">
                <a16:creationId xmlns:a16="http://schemas.microsoft.com/office/drawing/2014/main" id="{0E69C5BD-0C33-4B04-9077-7CD609D922C7}"/>
              </a:ext>
            </a:extLst>
          </p:cNvPr>
          <p:cNvSpPr/>
          <p:nvPr/>
        </p:nvSpPr>
        <p:spPr>
          <a:xfrm>
            <a:off x="2875727" y="584472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D2B8407-82B5-4173-AFC8-5BADC99F51ED}"/>
              </a:ext>
            </a:extLst>
          </p:cNvPr>
          <p:cNvPicPr>
            <a:picLocks noChangeAspect="1"/>
          </p:cNvPicPr>
          <p:nvPr/>
        </p:nvPicPr>
        <p:blipFill rotWithShape="1">
          <a:blip r:embed="rId55"/>
          <a:srcRect l="871" t="23934" r="77914" b="62644"/>
          <a:stretch/>
        </p:blipFill>
        <p:spPr>
          <a:xfrm>
            <a:off x="4180284" y="4464173"/>
            <a:ext cx="994124" cy="353780"/>
          </a:xfrm>
          <a:prstGeom prst="rect">
            <a:avLst/>
          </a:prstGeom>
        </p:spPr>
      </p:pic>
      <p:pic>
        <p:nvPicPr>
          <p:cNvPr id="1034" name="Picture 10" descr="Ver a imagem de origem">
            <a:extLst>
              <a:ext uri="{FF2B5EF4-FFF2-40B4-BE49-F238E27FC236}">
                <a16:creationId xmlns:a16="http://schemas.microsoft.com/office/drawing/2014/main" id="{9346002E-721A-41E4-9F03-25BECF794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0" b="21672"/>
          <a:stretch/>
        </p:blipFill>
        <p:spPr bwMode="auto">
          <a:xfrm>
            <a:off x="4274815" y="5202382"/>
            <a:ext cx="857457" cy="50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er a imagem de origem">
            <a:extLst>
              <a:ext uri="{FF2B5EF4-FFF2-40B4-BE49-F238E27FC236}">
                <a16:creationId xmlns:a16="http://schemas.microsoft.com/office/drawing/2014/main" id="{7D650B70-BC4A-4EA5-BB01-1792D6FD5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110" y="5962312"/>
            <a:ext cx="700320" cy="4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er a imagem de origem">
            <a:extLst>
              <a:ext uri="{FF2B5EF4-FFF2-40B4-BE49-F238E27FC236}">
                <a16:creationId xmlns:a16="http://schemas.microsoft.com/office/drawing/2014/main" id="{F6A495AF-9DDC-455E-A8CB-1CD2FFB87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864" y="1489701"/>
            <a:ext cx="896399" cy="15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tângulo 149">
            <a:extLst>
              <a:ext uri="{FF2B5EF4-FFF2-40B4-BE49-F238E27FC236}">
                <a16:creationId xmlns:a16="http://schemas.microsoft.com/office/drawing/2014/main" id="{E37E9B49-5D51-46FE-8C10-ABCCB4933DDF}"/>
              </a:ext>
            </a:extLst>
          </p:cNvPr>
          <p:cNvSpPr/>
          <p:nvPr/>
        </p:nvSpPr>
        <p:spPr>
          <a:xfrm>
            <a:off x="9901881" y="6632264"/>
            <a:ext cx="229011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sz="1000" b="1" dirty="0">
                <a:ln>
                  <a:noFill/>
                </a:ln>
                <a:solidFill>
                  <a:srgbClr val="306C8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|</a:t>
            </a:r>
            <a:r>
              <a:rPr lang="pt-BR" sz="1000" dirty="0">
                <a:ln>
                  <a:noFill/>
                </a:ln>
                <a:solidFill>
                  <a:srgbClr val="306C8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TSCTI – http://www.tscti.com.br</a:t>
            </a:r>
          </a:p>
        </p:txBody>
      </p:sp>
      <p:sp>
        <p:nvSpPr>
          <p:cNvPr id="6" name="AutoShape 2" descr="Cargill Logo">
            <a:extLst>
              <a:ext uri="{FF2B5EF4-FFF2-40B4-BE49-F238E27FC236}">
                <a16:creationId xmlns:a16="http://schemas.microsoft.com/office/drawing/2014/main" id="{07EB101F-BF6A-4DEB-AA20-3A3AD7B4BA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3078" y="6390393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470DDE1-B07C-4FA4-A572-D9658F4CA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4" b="25818"/>
          <a:stretch/>
        </p:blipFill>
        <p:spPr bwMode="auto">
          <a:xfrm>
            <a:off x="4217215" y="3617183"/>
            <a:ext cx="926630" cy="51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9B1B1D4-F993-455A-8D4C-CE9AE085C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 t="29751" r="8443" b="30372"/>
          <a:stretch/>
        </p:blipFill>
        <p:spPr bwMode="auto">
          <a:xfrm>
            <a:off x="4152155" y="5922508"/>
            <a:ext cx="1058900" cy="52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2A2612F-4ED3-6540-2AD8-FE2EE35BA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76" y="1347939"/>
            <a:ext cx="1059739" cy="38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B131B8B-7576-1FD4-E9F5-3759C72D9DFF}"/>
              </a:ext>
            </a:extLst>
          </p:cNvPr>
          <p:cNvSpPr/>
          <p:nvPr/>
        </p:nvSpPr>
        <p:spPr>
          <a:xfrm>
            <a:off x="1600864" y="1209040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797864D-29AB-F6AA-7C25-5042353C27A3}"/>
              </a:ext>
            </a:extLst>
          </p:cNvPr>
          <p:cNvSpPr/>
          <p:nvPr/>
        </p:nvSpPr>
        <p:spPr>
          <a:xfrm>
            <a:off x="2855736" y="1209040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2DC1D3D-069F-CCD7-2F4C-8F57BF3FB7AC}"/>
              </a:ext>
            </a:extLst>
          </p:cNvPr>
          <p:cNvSpPr/>
          <p:nvPr/>
        </p:nvSpPr>
        <p:spPr>
          <a:xfrm>
            <a:off x="4143203" y="120204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4" descr="Sulnorte - Wide Coverage of the Brazilian Coast.">
            <a:extLst>
              <a:ext uri="{FF2B5EF4-FFF2-40B4-BE49-F238E27FC236}">
                <a16:creationId xmlns:a16="http://schemas.microsoft.com/office/drawing/2014/main" id="{EB668701-BD24-8CF9-BB58-F457EA58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04" y="1446579"/>
            <a:ext cx="1044151" cy="24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Baggage | Lufthansa">
            <a:extLst>
              <a:ext uri="{FF2B5EF4-FFF2-40B4-BE49-F238E27FC236}">
                <a16:creationId xmlns:a16="http://schemas.microsoft.com/office/drawing/2014/main" id="{696D7883-0CA2-00B5-5205-2752F5A4F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83" y="1257560"/>
            <a:ext cx="1096102" cy="57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F34C560B-8DC6-07C5-EBD8-2609FCF1816B}"/>
              </a:ext>
            </a:extLst>
          </p:cNvPr>
          <p:cNvSpPr/>
          <p:nvPr/>
        </p:nvSpPr>
        <p:spPr>
          <a:xfrm rot="20360867">
            <a:off x="242680" y="1161463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2022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739C502-86D6-4566-0B2A-0AC221144E86}"/>
              </a:ext>
            </a:extLst>
          </p:cNvPr>
          <p:cNvSpPr/>
          <p:nvPr/>
        </p:nvSpPr>
        <p:spPr>
          <a:xfrm rot="20360867">
            <a:off x="1536586" y="1156363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2022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821532F-F760-50A0-9BD1-40208F2D0DF4}"/>
              </a:ext>
            </a:extLst>
          </p:cNvPr>
          <p:cNvSpPr/>
          <p:nvPr/>
        </p:nvSpPr>
        <p:spPr>
          <a:xfrm rot="20360867">
            <a:off x="2835819" y="1147792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2022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EC764EE-9BF3-E4DE-61EE-0869D4B4617F}"/>
              </a:ext>
            </a:extLst>
          </p:cNvPr>
          <p:cNvSpPr/>
          <p:nvPr/>
        </p:nvSpPr>
        <p:spPr>
          <a:xfrm rot="20360867">
            <a:off x="4117899" y="1140456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2022</a:t>
            </a:r>
          </a:p>
        </p:txBody>
      </p:sp>
      <p:pic>
        <p:nvPicPr>
          <p:cNvPr id="1032" name="Picture 8" descr="Fato Relevante – Allied Tecnologia S.A. - Portal Comunique-se">
            <a:extLst>
              <a:ext uri="{FF2B5EF4-FFF2-40B4-BE49-F238E27FC236}">
                <a16:creationId xmlns:a16="http://schemas.microsoft.com/office/drawing/2014/main" id="{B64A022C-9A70-9F26-1A5A-1CD6A165A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67" y="1380397"/>
            <a:ext cx="1034847" cy="40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61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0"/>
          </p:nvPr>
        </p:nvSpPr>
        <p:spPr>
          <a:xfrm>
            <a:off x="0" y="0"/>
            <a:ext cx="10302240" cy="766353"/>
          </a:xfrm>
        </p:spPr>
        <p:txBody>
          <a:bodyPr anchor="ctr" anchorCtr="0"/>
          <a:lstStyle/>
          <a:p>
            <a:pPr algn="ctr"/>
            <a:r>
              <a:rPr lang="pt-BR" sz="2800" dirty="0">
                <a:cs typeface="Calibri" panose="020F0502020204030204" pitchFamily="34" charset="0"/>
              </a:rPr>
              <a:t>Atestado de capacidade técnica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DF0A4B1-E9E3-41D3-B99E-F7E3A5225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49" y="1014746"/>
            <a:ext cx="1141595" cy="167772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08E11B7-FFFA-4625-82C1-33A922EAA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86" y="4842972"/>
            <a:ext cx="1183967" cy="167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8C26775-0D75-43BB-B5BB-FF2C077FF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597" y="1068528"/>
            <a:ext cx="1171278" cy="156867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B57EF09-6BBB-4409-A146-E07BAE39C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37" y="2952130"/>
            <a:ext cx="1203045" cy="17025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3375038-5653-48F1-8117-E6C4222435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45" r="71133"/>
          <a:stretch/>
        </p:blipFill>
        <p:spPr>
          <a:xfrm>
            <a:off x="4285919" y="3005361"/>
            <a:ext cx="1148235" cy="156414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16D12C5-7915-4573-A386-C73DB4750B92}"/>
              </a:ext>
            </a:extLst>
          </p:cNvPr>
          <p:cNvSpPr/>
          <p:nvPr/>
        </p:nvSpPr>
        <p:spPr>
          <a:xfrm>
            <a:off x="239339" y="995072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Logotipo&#10;&#10;Descrição gerada automaticamente">
            <a:extLst>
              <a:ext uri="{FF2B5EF4-FFF2-40B4-BE49-F238E27FC236}">
                <a16:creationId xmlns:a16="http://schemas.microsoft.com/office/drawing/2014/main" id="{CC03A30C-1672-463A-9098-3DA4D844E8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66" y="995072"/>
            <a:ext cx="1801196" cy="46164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4026F2E-69C5-404F-BCD0-FC67EC2AA849}"/>
              </a:ext>
            </a:extLst>
          </p:cNvPr>
          <p:cNvSpPr/>
          <p:nvPr/>
        </p:nvSpPr>
        <p:spPr>
          <a:xfrm>
            <a:off x="239337" y="2939067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A3FF3DC-B5D7-492F-A830-FC355E46A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37" y="2939067"/>
            <a:ext cx="1647825" cy="323850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1EA4F9BD-857C-4F16-A3DA-42F8AA5595B7}"/>
              </a:ext>
            </a:extLst>
          </p:cNvPr>
          <p:cNvSpPr/>
          <p:nvPr/>
        </p:nvSpPr>
        <p:spPr>
          <a:xfrm>
            <a:off x="239336" y="4883062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 descr="Logotipo, nome da empresa&#10;&#10;Descrição gerada automaticamente">
            <a:extLst>
              <a:ext uri="{FF2B5EF4-FFF2-40B4-BE49-F238E27FC236}">
                <a16:creationId xmlns:a16="http://schemas.microsoft.com/office/drawing/2014/main" id="{A5DC854E-0255-49E6-846C-3842EBEBB0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21"/>
          <a:stretch/>
        </p:blipFill>
        <p:spPr>
          <a:xfrm>
            <a:off x="1676837" y="4919674"/>
            <a:ext cx="1205435" cy="821182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10FC9284-E6F4-48B1-BAD7-221D60561934}"/>
              </a:ext>
            </a:extLst>
          </p:cNvPr>
          <p:cNvSpPr/>
          <p:nvPr/>
        </p:nvSpPr>
        <p:spPr>
          <a:xfrm>
            <a:off x="4241928" y="1014746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EB6DBA-CC15-4D59-8CAF-462BADB12F1A}"/>
              </a:ext>
            </a:extLst>
          </p:cNvPr>
          <p:cNvSpPr/>
          <p:nvPr/>
        </p:nvSpPr>
        <p:spPr>
          <a:xfrm>
            <a:off x="4241928" y="2939067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CBA262C-96E9-41B2-9C62-1BBBFB043588}"/>
              </a:ext>
            </a:extLst>
          </p:cNvPr>
          <p:cNvSpPr/>
          <p:nvPr/>
        </p:nvSpPr>
        <p:spPr>
          <a:xfrm>
            <a:off x="4241927" y="4883062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DB1E36AE-A65A-4DAD-9B35-396A921B04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588" r="18127"/>
          <a:stretch/>
        </p:blipFill>
        <p:spPr>
          <a:xfrm>
            <a:off x="8532860" y="2968611"/>
            <a:ext cx="1180430" cy="1637639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3CC5B3BE-FA6F-438B-BE22-A0E17184F85D}"/>
              </a:ext>
            </a:extLst>
          </p:cNvPr>
          <p:cNvSpPr/>
          <p:nvPr/>
        </p:nvSpPr>
        <p:spPr>
          <a:xfrm>
            <a:off x="8504768" y="1014746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FB524C32-CA3B-4DCC-9D17-7BFAC39E466B}"/>
              </a:ext>
            </a:extLst>
          </p:cNvPr>
          <p:cNvSpPr/>
          <p:nvPr/>
        </p:nvSpPr>
        <p:spPr>
          <a:xfrm>
            <a:off x="8504768" y="2939067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C69F641F-5D3E-4ADA-9023-75B11A446570}"/>
              </a:ext>
            </a:extLst>
          </p:cNvPr>
          <p:cNvSpPr/>
          <p:nvPr/>
        </p:nvSpPr>
        <p:spPr>
          <a:xfrm>
            <a:off x="8504767" y="4883062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 descr="Desenho de rosto de pessoa visto de perto&#10;&#10;Descrição gerada automaticamente com confiança média">
            <a:extLst>
              <a:ext uri="{FF2B5EF4-FFF2-40B4-BE49-F238E27FC236}">
                <a16:creationId xmlns:a16="http://schemas.microsoft.com/office/drawing/2014/main" id="{5EE4A3D1-3F29-4240-974D-04455FC9B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96" y="995072"/>
            <a:ext cx="1758522" cy="563762"/>
          </a:xfrm>
          <a:prstGeom prst="rect">
            <a:avLst/>
          </a:prstGeom>
        </p:spPr>
      </p:pic>
      <p:pic>
        <p:nvPicPr>
          <p:cNvPr id="32" name="Imagem 31" descr="Logotipo&#10;&#10;Descrição gerada automaticamente">
            <a:extLst>
              <a:ext uri="{FF2B5EF4-FFF2-40B4-BE49-F238E27FC236}">
                <a16:creationId xmlns:a16="http://schemas.microsoft.com/office/drawing/2014/main" id="{FC2B7282-A6D7-4C23-85E9-2DAA10B249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96" y="1572095"/>
            <a:ext cx="2006680" cy="677391"/>
          </a:xfrm>
          <a:prstGeom prst="rect">
            <a:avLst/>
          </a:prstGeom>
        </p:spPr>
      </p:pic>
      <p:pic>
        <p:nvPicPr>
          <p:cNvPr id="34" name="Imagem 33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32B6E3AC-6AB2-4F48-A6EE-8ED2850EC4A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1" b="41004"/>
          <a:stretch/>
        </p:blipFill>
        <p:spPr>
          <a:xfrm>
            <a:off x="5834196" y="2853413"/>
            <a:ext cx="2006680" cy="403629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1232E9EE-318E-4ECE-8701-F34A88E2D3A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1309" t="8287" r="24756" b="6142"/>
          <a:stretch/>
        </p:blipFill>
        <p:spPr>
          <a:xfrm>
            <a:off x="4384660" y="4919888"/>
            <a:ext cx="950751" cy="1641935"/>
          </a:xfrm>
          <a:prstGeom prst="rect">
            <a:avLst/>
          </a:prstGeom>
        </p:spPr>
      </p:pic>
      <p:sp>
        <p:nvSpPr>
          <p:cNvPr id="37" name="Retângulo 36">
            <a:extLst>
              <a:ext uri="{FF2B5EF4-FFF2-40B4-BE49-F238E27FC236}">
                <a16:creationId xmlns:a16="http://schemas.microsoft.com/office/drawing/2014/main" id="{7404C9D6-9BBE-46A7-A294-695EE9D890B8}"/>
              </a:ext>
            </a:extLst>
          </p:cNvPr>
          <p:cNvSpPr/>
          <p:nvPr/>
        </p:nvSpPr>
        <p:spPr>
          <a:xfrm>
            <a:off x="6566562" y="4846466"/>
            <a:ext cx="1166952" cy="400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pt-BR" sz="1200" b="1" dirty="0">
                <a:solidFill>
                  <a:schemeClr val="tx1"/>
                </a:solidFill>
              </a:rPr>
              <a:t>OUTSTANDING</a:t>
            </a:r>
            <a:r>
              <a:rPr lang="pt-BR" sz="1200" b="1" dirty="0">
                <a:solidFill>
                  <a:srgbClr val="116D9F"/>
                </a:solidFill>
              </a:rPr>
              <a:t> </a:t>
            </a:r>
          </a:p>
          <a:p>
            <a:r>
              <a:rPr lang="pt-BR" sz="1200" b="1" dirty="0">
                <a:solidFill>
                  <a:srgbClr val="F80000"/>
                </a:solidFill>
              </a:rPr>
              <a:t>PERFORMANCE</a:t>
            </a:r>
          </a:p>
        </p:txBody>
      </p:sp>
      <p:pic>
        <p:nvPicPr>
          <p:cNvPr id="38" name="Picture 4" descr="Oracle Cloud Applications implementations - IT Convergence">
            <a:extLst>
              <a:ext uri="{FF2B5EF4-FFF2-40B4-BE49-F238E27FC236}">
                <a16:creationId xmlns:a16="http://schemas.microsoft.com/office/drawing/2014/main" id="{B2DBE891-1C25-4931-AE68-16A97A5CD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17726" r="50346" b="17305"/>
          <a:stretch/>
        </p:blipFill>
        <p:spPr bwMode="auto">
          <a:xfrm>
            <a:off x="5804575" y="4898262"/>
            <a:ext cx="830692" cy="34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id="{E46AA1AF-D6DA-4C99-9F6B-049F58CD62D8}"/>
              </a:ext>
            </a:extLst>
          </p:cNvPr>
          <p:cNvSpPr/>
          <p:nvPr/>
        </p:nvSpPr>
        <p:spPr>
          <a:xfrm>
            <a:off x="6580697" y="5808877"/>
            <a:ext cx="1723750" cy="480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pt-BR" sz="1200" b="1" dirty="0">
                <a:solidFill>
                  <a:schemeClr val="tx1"/>
                </a:solidFill>
              </a:rPr>
              <a:t>CAP-CERTIFIED </a:t>
            </a:r>
          </a:p>
          <a:p>
            <a:r>
              <a:rPr lang="pt-BR" sz="1200" b="1" dirty="0">
                <a:solidFill>
                  <a:srgbClr val="F80000"/>
                </a:solidFill>
              </a:rPr>
              <a:t>ADVANTAGE PARTNER.</a:t>
            </a:r>
          </a:p>
        </p:txBody>
      </p:sp>
      <p:pic>
        <p:nvPicPr>
          <p:cNvPr id="40" name="Picture 4" descr="Oracle Cloud Applications implementations - IT Convergence">
            <a:extLst>
              <a:ext uri="{FF2B5EF4-FFF2-40B4-BE49-F238E27FC236}">
                <a16:creationId xmlns:a16="http://schemas.microsoft.com/office/drawing/2014/main" id="{2A373751-135B-4883-A89D-669E9FEE8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17726" r="50346" b="17305"/>
          <a:stretch/>
        </p:blipFill>
        <p:spPr bwMode="auto">
          <a:xfrm>
            <a:off x="5804575" y="5862928"/>
            <a:ext cx="830692" cy="34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63C90C90-1612-4E8D-83EB-EF410594F0D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27" y="3415293"/>
            <a:ext cx="430438" cy="403536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C48D7BEF-7DA0-422A-954F-C3E10C71FC2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21092"/>
          <a:stretch/>
        </p:blipFill>
        <p:spPr>
          <a:xfrm>
            <a:off x="5839850" y="3472319"/>
            <a:ext cx="1063169" cy="376378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18075536-28AC-4A38-951A-5341B83773A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3761" t="31746" r="5143" b="7536"/>
          <a:stretch/>
        </p:blipFill>
        <p:spPr>
          <a:xfrm>
            <a:off x="8549217" y="1805153"/>
            <a:ext cx="1146491" cy="766353"/>
          </a:xfrm>
          <a:prstGeom prst="rect">
            <a:avLst/>
          </a:prstGeom>
        </p:spPr>
      </p:pic>
      <p:pic>
        <p:nvPicPr>
          <p:cNvPr id="47" name="Imagem 46" descr="Logotipo, nome da empresa&#10;&#10;Descrição gerada automaticamente">
            <a:extLst>
              <a:ext uri="{FF2B5EF4-FFF2-40B4-BE49-F238E27FC236}">
                <a16:creationId xmlns:a16="http://schemas.microsoft.com/office/drawing/2014/main" id="{D8AEEED4-A7B9-4B61-B48B-76D20DE8B7E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217" y="1131675"/>
            <a:ext cx="1057007" cy="440420"/>
          </a:xfrm>
          <a:prstGeom prst="rect">
            <a:avLst/>
          </a:prstGeom>
        </p:spPr>
      </p:pic>
      <p:pic>
        <p:nvPicPr>
          <p:cNvPr id="49" name="Imagem 48" descr="Logotipo, nome da empresa&#10;&#10;Descrição gerada automaticamente">
            <a:extLst>
              <a:ext uri="{FF2B5EF4-FFF2-40B4-BE49-F238E27FC236}">
                <a16:creationId xmlns:a16="http://schemas.microsoft.com/office/drawing/2014/main" id="{6EB939D3-1EA6-4A5D-8789-ECBCEEC8DD4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030" y="1043922"/>
            <a:ext cx="1665349" cy="693896"/>
          </a:xfrm>
          <a:prstGeom prst="rect">
            <a:avLst/>
          </a:prstGeom>
        </p:spPr>
      </p:pic>
      <p:pic>
        <p:nvPicPr>
          <p:cNvPr id="50" name="Imagem 49" descr="Logotipo&#10;&#10;Descrição gerada automaticamente">
            <a:extLst>
              <a:ext uri="{FF2B5EF4-FFF2-40B4-BE49-F238E27FC236}">
                <a16:creationId xmlns:a16="http://schemas.microsoft.com/office/drawing/2014/main" id="{174D771D-389F-4CFF-85ED-4C0D3B3934A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08" y="2939067"/>
            <a:ext cx="1338715" cy="1014746"/>
          </a:xfrm>
          <a:prstGeom prst="rect">
            <a:avLst/>
          </a:prstGeom>
        </p:spPr>
      </p:pic>
      <p:pic>
        <p:nvPicPr>
          <p:cNvPr id="52" name="Imagem 51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1779B643-049C-407A-BFF1-C14DC514F2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309" y="4883062"/>
            <a:ext cx="1869165" cy="1277263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B5B31B68-15E3-4316-813C-206DA2936FC6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43760" t="18551" r="1196" b="8293"/>
          <a:stretch/>
        </p:blipFill>
        <p:spPr>
          <a:xfrm>
            <a:off x="8610549" y="5521693"/>
            <a:ext cx="930302" cy="695499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8A25D336-624E-4DAD-AF22-EAD16279719C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3762" t="40159" r="31886" b="44884"/>
          <a:stretch/>
        </p:blipFill>
        <p:spPr>
          <a:xfrm>
            <a:off x="8610549" y="6260311"/>
            <a:ext cx="737536" cy="254810"/>
          </a:xfrm>
          <a:prstGeom prst="rect">
            <a:avLst/>
          </a:prstGeom>
        </p:spPr>
      </p:pic>
      <p:pic>
        <p:nvPicPr>
          <p:cNvPr id="58" name="Imagem 57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F0C80C77-164E-4BEB-85C3-3ACCCC3C72E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-9065" r="4199"/>
          <a:stretch/>
        </p:blipFill>
        <p:spPr>
          <a:xfrm>
            <a:off x="8549217" y="4923022"/>
            <a:ext cx="649594" cy="602019"/>
          </a:xfrm>
          <a:prstGeom prst="rect">
            <a:avLst/>
          </a:prstGeom>
        </p:spPr>
      </p:pic>
      <p:sp>
        <p:nvSpPr>
          <p:cNvPr id="41" name="Retângulo 40">
            <a:extLst>
              <a:ext uri="{FF2B5EF4-FFF2-40B4-BE49-F238E27FC236}">
                <a16:creationId xmlns:a16="http://schemas.microsoft.com/office/drawing/2014/main" id="{AAE9940E-F7A1-4C42-875B-F0DCFF4374FF}"/>
              </a:ext>
            </a:extLst>
          </p:cNvPr>
          <p:cNvSpPr/>
          <p:nvPr/>
        </p:nvSpPr>
        <p:spPr>
          <a:xfrm>
            <a:off x="9901881" y="6632264"/>
            <a:ext cx="229011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sz="1000" b="1" dirty="0">
                <a:ln>
                  <a:noFill/>
                </a:ln>
                <a:solidFill>
                  <a:srgbClr val="306C8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|</a:t>
            </a:r>
            <a:r>
              <a:rPr lang="pt-BR" sz="1000" dirty="0">
                <a:ln>
                  <a:noFill/>
                </a:ln>
                <a:solidFill>
                  <a:srgbClr val="306C8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TSCTI – http://www.tscti.com.br</a:t>
            </a:r>
          </a:p>
        </p:txBody>
      </p:sp>
      <p:pic>
        <p:nvPicPr>
          <p:cNvPr id="5" name="Picture 2" descr="Certifications Overview | Oracle CloudWorld 2022">
            <a:extLst>
              <a:ext uri="{FF2B5EF4-FFF2-40B4-BE49-F238E27FC236}">
                <a16:creationId xmlns:a16="http://schemas.microsoft.com/office/drawing/2014/main" id="{3ACDC473-3702-6C3C-3310-78F31CD3E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945" y="1538091"/>
            <a:ext cx="2233071" cy="116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785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p3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dirty="0"/>
              <a:t>Obrigado!</a:t>
            </a:r>
            <a:endParaRPr dirty="0"/>
          </a:p>
        </p:txBody>
      </p:sp>
      <p:sp>
        <p:nvSpPr>
          <p:cNvPr id="2141" name="Google Shape;2141;p34"/>
          <p:cNvSpPr txBox="1">
            <a:spLocks noGrp="1"/>
          </p:cNvSpPr>
          <p:nvPr>
            <p:ph type="body" idx="1"/>
          </p:nvPr>
        </p:nvSpPr>
        <p:spPr>
          <a:xfrm>
            <a:off x="442912" y="5259600"/>
            <a:ext cx="8607371" cy="1451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/>
            <a:r>
              <a:rPr lang="en" dirty="0"/>
              <a:t>Neste documento, “PwC” refere-se à PricewaterhouseCoopers Tecnologia da Informação Ltda., firma membro do network da PricewaterhouseCoopers, ou conforme o contexto sugerir, ao próprio network. Cada firma membro da rede PwC constitui uma pessoa jurídica separada e independente. Para mais detalhes acerca do network PwC, acesse: www.pwc.com/structure</a:t>
            </a:r>
            <a:endParaRPr dirty="0"/>
          </a:p>
          <a:p>
            <a:pPr marL="0" indent="0"/>
            <a:r>
              <a:rPr lang="en" dirty="0"/>
              <a:t> </a:t>
            </a:r>
            <a:endParaRPr dirty="0"/>
          </a:p>
          <a:p>
            <a:pPr marL="0" indent="0"/>
            <a:r>
              <a:rPr lang="en" dirty="0"/>
              <a:t>© 2021 PricewaterhouseCoopers Tecnologia da Informação Ltda. Todos os direitos reservados</a:t>
            </a:r>
            <a:endParaRPr dirty="0"/>
          </a:p>
        </p:txBody>
      </p:sp>
      <p:grpSp>
        <p:nvGrpSpPr>
          <p:cNvPr id="2142" name="Google Shape;2142;p34"/>
          <p:cNvGrpSpPr/>
          <p:nvPr/>
        </p:nvGrpSpPr>
        <p:grpSpPr>
          <a:xfrm>
            <a:off x="442917" y="4442887"/>
            <a:ext cx="4374409" cy="225757"/>
            <a:chOff x="442914" y="4530555"/>
            <a:chExt cx="3622525" cy="149225"/>
          </a:xfrm>
        </p:grpSpPr>
        <p:sp>
          <p:nvSpPr>
            <p:cNvPr id="2143" name="Google Shape;2143;p34"/>
            <p:cNvSpPr/>
            <p:nvPr/>
          </p:nvSpPr>
          <p:spPr>
            <a:xfrm>
              <a:off x="2693989" y="4530555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94" y="48"/>
                  </a:moveTo>
                  <a:lnTo>
                    <a:pt x="94" y="48"/>
                  </a:lnTo>
                  <a:lnTo>
                    <a:pt x="94" y="90"/>
                  </a:lnTo>
                  <a:lnTo>
                    <a:pt x="94" y="90"/>
                  </a:lnTo>
                  <a:lnTo>
                    <a:pt x="92" y="94"/>
                  </a:lnTo>
                  <a:lnTo>
                    <a:pt x="90" y="94"/>
                  </a:lnTo>
                  <a:lnTo>
                    <a:pt x="90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2" y="94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2" y="2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42"/>
                  </a:lnTo>
                  <a:lnTo>
                    <a:pt x="94" y="42"/>
                  </a:lnTo>
                  <a:lnTo>
                    <a:pt x="94" y="48"/>
                  </a:lnTo>
                  <a:lnTo>
                    <a:pt x="94" y="48"/>
                  </a:lnTo>
                  <a:close/>
                  <a:moveTo>
                    <a:pt x="78" y="76"/>
                  </a:moveTo>
                  <a:lnTo>
                    <a:pt x="78" y="7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8" y="52"/>
                  </a:lnTo>
                  <a:lnTo>
                    <a:pt x="78" y="52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4" y="38"/>
                  </a:lnTo>
                  <a:lnTo>
                    <a:pt x="70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58" y="36"/>
                  </a:lnTo>
                  <a:lnTo>
                    <a:pt x="56" y="38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52" y="50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56" y="46"/>
                  </a:lnTo>
                  <a:lnTo>
                    <a:pt x="60" y="46"/>
                  </a:lnTo>
                  <a:lnTo>
                    <a:pt x="60" y="46"/>
                  </a:lnTo>
                  <a:lnTo>
                    <a:pt x="64" y="48"/>
                  </a:lnTo>
                  <a:lnTo>
                    <a:pt x="64" y="50"/>
                  </a:lnTo>
                  <a:lnTo>
                    <a:pt x="64" y="50"/>
                  </a:lnTo>
                  <a:lnTo>
                    <a:pt x="66" y="56"/>
                  </a:lnTo>
                  <a:lnTo>
                    <a:pt x="66" y="56"/>
                  </a:lnTo>
                  <a:lnTo>
                    <a:pt x="66" y="76"/>
                  </a:lnTo>
                  <a:lnTo>
                    <a:pt x="66" y="76"/>
                  </a:lnTo>
                  <a:lnTo>
                    <a:pt x="66" y="76"/>
                  </a:lnTo>
                  <a:lnTo>
                    <a:pt x="66" y="76"/>
                  </a:lnTo>
                  <a:lnTo>
                    <a:pt x="78" y="76"/>
                  </a:lnTo>
                  <a:lnTo>
                    <a:pt x="78" y="76"/>
                  </a:lnTo>
                  <a:close/>
                  <a:moveTo>
                    <a:pt x="30" y="76"/>
                  </a:move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76"/>
                  </a:lnTo>
                  <a:lnTo>
                    <a:pt x="18" y="76"/>
                  </a:lnTo>
                  <a:lnTo>
                    <a:pt x="30" y="76"/>
                  </a:lnTo>
                  <a:lnTo>
                    <a:pt x="30" y="76"/>
                  </a:lnTo>
                  <a:close/>
                  <a:moveTo>
                    <a:pt x="24" y="18"/>
                  </a:moveTo>
                  <a:lnTo>
                    <a:pt x="24" y="18"/>
                  </a:lnTo>
                  <a:lnTo>
                    <a:pt x="20" y="20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20" y="28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30" y="28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0" y="2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34"/>
            <p:cNvSpPr/>
            <p:nvPr/>
          </p:nvSpPr>
          <p:spPr>
            <a:xfrm>
              <a:off x="2887664" y="4546430"/>
              <a:ext cx="4380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PwC Brasil</a:t>
              </a: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34"/>
            <p:cNvSpPr/>
            <p:nvPr/>
          </p:nvSpPr>
          <p:spPr>
            <a:xfrm>
              <a:off x="1163639" y="4540080"/>
              <a:ext cx="155575" cy="130175"/>
            </a:xfrm>
            <a:custGeom>
              <a:avLst/>
              <a:gdLst/>
              <a:ahLst/>
              <a:cxnLst/>
              <a:rect l="l" t="t" r="r" b="b"/>
              <a:pathLst>
                <a:path w="98" h="82" extrusionOk="0">
                  <a:moveTo>
                    <a:pt x="28" y="64"/>
                  </a:move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2"/>
                  </a:lnTo>
                  <a:lnTo>
                    <a:pt x="94" y="2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6"/>
                  </a:lnTo>
                  <a:lnTo>
                    <a:pt x="86" y="36"/>
                  </a:lnTo>
                  <a:lnTo>
                    <a:pt x="86" y="36"/>
                  </a:lnTo>
                  <a:lnTo>
                    <a:pt x="86" y="36"/>
                  </a:lnTo>
                  <a:lnTo>
                    <a:pt x="86" y="38"/>
                  </a:lnTo>
                  <a:lnTo>
                    <a:pt x="86" y="38"/>
                  </a:lnTo>
                  <a:lnTo>
                    <a:pt x="86" y="38"/>
                  </a:lnTo>
                  <a:lnTo>
                    <a:pt x="86" y="38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6" y="58"/>
                  </a:lnTo>
                  <a:lnTo>
                    <a:pt x="76" y="58"/>
                  </a:lnTo>
                  <a:lnTo>
                    <a:pt x="76" y="58"/>
                  </a:lnTo>
                  <a:lnTo>
                    <a:pt x="76" y="58"/>
                  </a:lnTo>
                  <a:lnTo>
                    <a:pt x="76" y="58"/>
                  </a:lnTo>
                  <a:lnTo>
                    <a:pt x="76" y="58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4" y="60"/>
                  </a:lnTo>
                  <a:lnTo>
                    <a:pt x="74" y="60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4" y="70"/>
                  </a:lnTo>
                  <a:lnTo>
                    <a:pt x="64" y="70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2" y="72"/>
                  </a:lnTo>
                  <a:lnTo>
                    <a:pt x="62" y="72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58" y="74"/>
                  </a:lnTo>
                  <a:lnTo>
                    <a:pt x="58" y="74"/>
                  </a:lnTo>
                  <a:lnTo>
                    <a:pt x="58" y="74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40" y="82"/>
                  </a:lnTo>
                  <a:lnTo>
                    <a:pt x="40" y="82"/>
                  </a:lnTo>
                  <a:lnTo>
                    <a:pt x="40" y="82"/>
                  </a:lnTo>
                  <a:lnTo>
                    <a:pt x="40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2"/>
                  </a:lnTo>
                  <a:lnTo>
                    <a:pt x="36" y="82"/>
                  </a:lnTo>
                  <a:lnTo>
                    <a:pt x="32" y="82"/>
                  </a:lnTo>
                  <a:lnTo>
                    <a:pt x="32" y="82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8" y="66"/>
                  </a:lnTo>
                  <a:lnTo>
                    <a:pt x="28" y="66"/>
                  </a:lnTo>
                  <a:lnTo>
                    <a:pt x="28" y="64"/>
                  </a:lnTo>
                  <a:lnTo>
                    <a:pt x="28" y="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34"/>
            <p:cNvSpPr/>
            <p:nvPr/>
          </p:nvSpPr>
          <p:spPr>
            <a:xfrm>
              <a:off x="1347789" y="4546430"/>
              <a:ext cx="5034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r>
                <a:rPr lang="en" sz="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@PwCBrasil</a:t>
              </a:r>
              <a:endParaRPr sz="14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34"/>
            <p:cNvSpPr/>
            <p:nvPr/>
          </p:nvSpPr>
          <p:spPr>
            <a:xfrm>
              <a:off x="3430589" y="4549605"/>
              <a:ext cx="161925" cy="114300"/>
            </a:xfrm>
            <a:custGeom>
              <a:avLst/>
              <a:gdLst/>
              <a:ahLst/>
              <a:cxnLst/>
              <a:rect l="l" t="t" r="r" b="b"/>
              <a:pathLst>
                <a:path w="102" h="72" extrusionOk="0">
                  <a:moveTo>
                    <a:pt x="80" y="72"/>
                  </a:moveTo>
                  <a:lnTo>
                    <a:pt x="80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8" y="66"/>
                  </a:lnTo>
                  <a:lnTo>
                    <a:pt x="4" y="62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0" y="4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40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4" y="2"/>
                  </a:lnTo>
                  <a:lnTo>
                    <a:pt x="96" y="4"/>
                  </a:lnTo>
                  <a:lnTo>
                    <a:pt x="100" y="8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102" y="30"/>
                  </a:lnTo>
                  <a:lnTo>
                    <a:pt x="102" y="50"/>
                  </a:lnTo>
                  <a:lnTo>
                    <a:pt x="102" y="50"/>
                  </a:lnTo>
                  <a:lnTo>
                    <a:pt x="100" y="58"/>
                  </a:lnTo>
                  <a:lnTo>
                    <a:pt x="100" y="58"/>
                  </a:lnTo>
                  <a:lnTo>
                    <a:pt x="98" y="62"/>
                  </a:lnTo>
                  <a:lnTo>
                    <a:pt x="96" y="66"/>
                  </a:lnTo>
                  <a:lnTo>
                    <a:pt x="88" y="70"/>
                  </a:lnTo>
                  <a:lnTo>
                    <a:pt x="88" y="70"/>
                  </a:lnTo>
                  <a:lnTo>
                    <a:pt x="80" y="72"/>
                  </a:lnTo>
                  <a:lnTo>
                    <a:pt x="80" y="72"/>
                  </a:lnTo>
                  <a:close/>
                  <a:moveTo>
                    <a:pt x="40" y="14"/>
                  </a:moveTo>
                  <a:lnTo>
                    <a:pt x="40" y="14"/>
                  </a:lnTo>
                  <a:lnTo>
                    <a:pt x="38" y="14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40" y="58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74" y="36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40" y="1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34"/>
            <p:cNvSpPr/>
            <p:nvPr/>
          </p:nvSpPr>
          <p:spPr>
            <a:xfrm>
              <a:off x="3627439" y="4546430"/>
              <a:ext cx="4380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PwC Brasil</a:t>
              </a:r>
              <a:endParaRPr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34"/>
            <p:cNvSpPr/>
            <p:nvPr/>
          </p:nvSpPr>
          <p:spPr>
            <a:xfrm>
              <a:off x="442914" y="4530555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66" y="94"/>
                  </a:moveTo>
                  <a:lnTo>
                    <a:pt x="66" y="94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78" y="58"/>
                  </a:lnTo>
                  <a:lnTo>
                    <a:pt x="78" y="58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8" y="30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2" y="14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0" y="18"/>
                  </a:lnTo>
                  <a:lnTo>
                    <a:pt x="56" y="20"/>
                  </a:lnTo>
                  <a:lnTo>
                    <a:pt x="52" y="24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0" y="94"/>
                  </a:lnTo>
                  <a:lnTo>
                    <a:pt x="50" y="94"/>
                  </a:lnTo>
                  <a:lnTo>
                    <a:pt x="50" y="94"/>
                  </a:lnTo>
                  <a:lnTo>
                    <a:pt x="50" y="94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2" y="94"/>
                  </a:lnTo>
                  <a:lnTo>
                    <a:pt x="8" y="90"/>
                  </a:lnTo>
                  <a:lnTo>
                    <a:pt x="4" y="86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4" y="2"/>
                  </a:lnTo>
                  <a:lnTo>
                    <a:pt x="90" y="6"/>
                  </a:lnTo>
                  <a:lnTo>
                    <a:pt x="92" y="12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94" y="76"/>
                  </a:lnTo>
                  <a:lnTo>
                    <a:pt x="94" y="76"/>
                  </a:lnTo>
                  <a:lnTo>
                    <a:pt x="92" y="82"/>
                  </a:lnTo>
                  <a:lnTo>
                    <a:pt x="90" y="88"/>
                  </a:lnTo>
                  <a:lnTo>
                    <a:pt x="84" y="92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66" y="94"/>
                  </a:lnTo>
                  <a:lnTo>
                    <a:pt x="66" y="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34"/>
            <p:cNvSpPr/>
            <p:nvPr/>
          </p:nvSpPr>
          <p:spPr>
            <a:xfrm>
              <a:off x="623889" y="4546430"/>
              <a:ext cx="4380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PwC Brasil</a:t>
              </a: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34"/>
            <p:cNvSpPr/>
            <p:nvPr/>
          </p:nvSpPr>
          <p:spPr>
            <a:xfrm>
              <a:off x="1957389" y="4571830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20" y="0"/>
                  </a:moveTo>
                  <a:lnTo>
                    <a:pt x="20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30"/>
                  </a:lnTo>
                  <a:lnTo>
                    <a:pt x="6" y="36"/>
                  </a:lnTo>
                  <a:lnTo>
                    <a:pt x="12" y="40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8" y="40"/>
                  </a:lnTo>
                  <a:lnTo>
                    <a:pt x="36" y="36"/>
                  </a:lnTo>
                  <a:lnTo>
                    <a:pt x="40" y="30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20" y="0"/>
                  </a:lnTo>
                  <a:close/>
                  <a:moveTo>
                    <a:pt x="20" y="38"/>
                  </a:moveTo>
                  <a:lnTo>
                    <a:pt x="20" y="38"/>
                  </a:lnTo>
                  <a:lnTo>
                    <a:pt x="14" y="38"/>
                  </a:lnTo>
                  <a:lnTo>
                    <a:pt x="8" y="34"/>
                  </a:lnTo>
                  <a:lnTo>
                    <a:pt x="4" y="28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8" y="6"/>
                  </a:lnTo>
                  <a:lnTo>
                    <a:pt x="34" y="10"/>
                  </a:lnTo>
                  <a:lnTo>
                    <a:pt x="36" y="14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6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38"/>
                  </a:lnTo>
                  <a:lnTo>
                    <a:pt x="20" y="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34"/>
            <p:cNvSpPr/>
            <p:nvPr/>
          </p:nvSpPr>
          <p:spPr>
            <a:xfrm>
              <a:off x="1935164" y="4533730"/>
              <a:ext cx="0" cy="41275"/>
            </a:xfrm>
            <a:custGeom>
              <a:avLst/>
              <a:gdLst/>
              <a:ahLst/>
              <a:cxnLst/>
              <a:rect l="l" t="t" r="r" b="b"/>
              <a:pathLst>
                <a:path w="120000" h="26" extrusionOk="0">
                  <a:moveTo>
                    <a:pt x="0" y="0"/>
                  </a:moveTo>
                  <a:lnTo>
                    <a:pt x="0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34"/>
            <p:cNvSpPr/>
            <p:nvPr/>
          </p:nvSpPr>
          <p:spPr>
            <a:xfrm>
              <a:off x="1916114" y="4536905"/>
              <a:ext cx="9525" cy="38100"/>
            </a:xfrm>
            <a:custGeom>
              <a:avLst/>
              <a:gdLst/>
              <a:ahLst/>
              <a:cxnLst/>
              <a:rect l="l" t="t" r="r" b="b"/>
              <a:pathLst>
                <a:path w="6" h="24" extrusionOk="0">
                  <a:moveTo>
                    <a:pt x="0" y="12"/>
                  </a:moveTo>
                  <a:lnTo>
                    <a:pt x="0" y="24"/>
                  </a:lnTo>
                  <a:lnTo>
                    <a:pt x="6" y="24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34"/>
            <p:cNvSpPr/>
            <p:nvPr/>
          </p:nvSpPr>
          <p:spPr>
            <a:xfrm>
              <a:off x="1941514" y="4533730"/>
              <a:ext cx="1500" cy="41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34"/>
            <p:cNvSpPr/>
            <p:nvPr/>
          </p:nvSpPr>
          <p:spPr>
            <a:xfrm>
              <a:off x="1947864" y="4533730"/>
              <a:ext cx="3300" cy="41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34"/>
            <p:cNvSpPr/>
            <p:nvPr/>
          </p:nvSpPr>
          <p:spPr>
            <a:xfrm>
              <a:off x="1957389" y="4533730"/>
              <a:ext cx="107950" cy="41275"/>
            </a:xfrm>
            <a:custGeom>
              <a:avLst/>
              <a:gdLst/>
              <a:ahLst/>
              <a:cxnLst/>
              <a:rect l="l" t="t" r="r" b="b"/>
              <a:pathLst>
                <a:path w="68" h="26" extrusionOk="0">
                  <a:moveTo>
                    <a:pt x="54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12" y="22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30" y="22"/>
                  </a:lnTo>
                  <a:lnTo>
                    <a:pt x="36" y="26"/>
                  </a:lnTo>
                  <a:lnTo>
                    <a:pt x="68" y="26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8" y="8"/>
                  </a:lnTo>
                  <a:lnTo>
                    <a:pt x="64" y="4"/>
                  </a:lnTo>
                  <a:lnTo>
                    <a:pt x="60" y="2"/>
                  </a:lnTo>
                  <a:lnTo>
                    <a:pt x="54" y="0"/>
                  </a:lnTo>
                  <a:lnTo>
                    <a:pt x="54" y="0"/>
                  </a:lnTo>
                  <a:close/>
                  <a:moveTo>
                    <a:pt x="60" y="18"/>
                  </a:moveTo>
                  <a:lnTo>
                    <a:pt x="60" y="18"/>
                  </a:lnTo>
                  <a:lnTo>
                    <a:pt x="60" y="22"/>
                  </a:lnTo>
                  <a:lnTo>
                    <a:pt x="5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4" y="22"/>
                  </a:lnTo>
                  <a:lnTo>
                    <a:pt x="42" y="1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4" y="6"/>
                  </a:lnTo>
                  <a:lnTo>
                    <a:pt x="4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0" y="8"/>
                  </a:lnTo>
                  <a:lnTo>
                    <a:pt x="60" y="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34"/>
            <p:cNvSpPr/>
            <p:nvPr/>
          </p:nvSpPr>
          <p:spPr>
            <a:xfrm>
              <a:off x="1916114" y="4581355"/>
              <a:ext cx="149225" cy="98425"/>
            </a:xfrm>
            <a:custGeom>
              <a:avLst/>
              <a:gdLst/>
              <a:ahLst/>
              <a:cxnLst/>
              <a:rect l="l" t="t" r="r" b="b"/>
              <a:pathLst>
                <a:path w="94" h="62" extrusionOk="0">
                  <a:moveTo>
                    <a:pt x="72" y="16"/>
                  </a:moveTo>
                  <a:lnTo>
                    <a:pt x="72" y="16"/>
                  </a:lnTo>
                  <a:lnTo>
                    <a:pt x="70" y="24"/>
                  </a:lnTo>
                  <a:lnTo>
                    <a:pt x="64" y="32"/>
                  </a:lnTo>
                  <a:lnTo>
                    <a:pt x="56" y="38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38" y="38"/>
                  </a:lnTo>
                  <a:lnTo>
                    <a:pt x="30" y="32"/>
                  </a:lnTo>
                  <a:lnTo>
                    <a:pt x="24" y="24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4" y="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10" y="60"/>
                  </a:lnTo>
                  <a:lnTo>
                    <a:pt x="14" y="62"/>
                  </a:lnTo>
                  <a:lnTo>
                    <a:pt x="80" y="62"/>
                  </a:lnTo>
                  <a:lnTo>
                    <a:pt x="80" y="62"/>
                  </a:lnTo>
                  <a:lnTo>
                    <a:pt x="86" y="60"/>
                  </a:lnTo>
                  <a:lnTo>
                    <a:pt x="90" y="56"/>
                  </a:lnTo>
                  <a:lnTo>
                    <a:pt x="94" y="52"/>
                  </a:lnTo>
                  <a:lnTo>
                    <a:pt x="94" y="46"/>
                  </a:lnTo>
                  <a:lnTo>
                    <a:pt x="94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0" y="6"/>
                  </a:lnTo>
                  <a:lnTo>
                    <a:pt x="72" y="16"/>
                  </a:lnTo>
                  <a:lnTo>
                    <a:pt x="72" y="1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34"/>
            <p:cNvSpPr/>
            <p:nvPr/>
          </p:nvSpPr>
          <p:spPr>
            <a:xfrm>
              <a:off x="2100264" y="4546430"/>
              <a:ext cx="5034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@PwCBrasil</a:t>
              </a: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59" name="Google Shape;2159;p34" descr="A picture containing drawing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5658" y="5079610"/>
            <a:ext cx="1106561" cy="110656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697;g899b71f4fb_0_5822">
            <a:extLst>
              <a:ext uri="{FF2B5EF4-FFF2-40B4-BE49-F238E27FC236}">
                <a16:creationId xmlns:a16="http://schemas.microsoft.com/office/drawing/2014/main" id="{0AABFCC3-4167-4CBE-B412-2E64CF7DD73A}"/>
              </a:ext>
            </a:extLst>
          </p:cNvPr>
          <p:cNvSpPr txBox="1"/>
          <p:nvPr/>
        </p:nvSpPr>
        <p:spPr>
          <a:xfrm>
            <a:off x="9433012" y="6629440"/>
            <a:ext cx="2540000" cy="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defTabSz="1219170">
              <a:buSzPts val="600"/>
              <a:defRPr/>
            </a:pPr>
            <a:r>
              <a:rPr lang="en" sz="800" kern="0" dirty="0">
                <a:solidFill>
                  <a:srgbClr val="FFFFFF"/>
                </a:solidFill>
              </a:rPr>
              <a:t>DC2 - Informação de distribuição restrita</a:t>
            </a:r>
            <a:endParaRPr sz="800" kern="0" dirty="0">
              <a:solidFill>
                <a:srgbClr val="FFFFFF"/>
              </a:solidFill>
            </a:endParaRPr>
          </a:p>
          <a:p>
            <a:pPr algn="r" defTabSz="1219170">
              <a:buSzPts val="600"/>
              <a:defRPr/>
            </a:pPr>
            <a:endParaRPr sz="800" kern="0" dirty="0">
              <a:solidFill>
                <a:srgbClr val="FFFFFF"/>
              </a:solidFill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371CD772-9C41-4A6B-9282-9FC2222E0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4535" r="951" b="16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8D92B75C-B909-4506-8D03-1AE3DBB31E67}"/>
              </a:ext>
            </a:extLst>
          </p:cNvPr>
          <p:cNvSpPr txBox="1"/>
          <p:nvPr/>
        </p:nvSpPr>
        <p:spPr>
          <a:xfrm>
            <a:off x="6937389" y="1420158"/>
            <a:ext cx="5254611" cy="1638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Jarbas Dorado		</a:t>
            </a:r>
          </a:p>
          <a:p>
            <a:r>
              <a:rPr lang="pt-BR" dirty="0"/>
              <a:t>TSCTI – Soluções Fiscais | www.tscti.com.br</a:t>
            </a:r>
          </a:p>
          <a:p>
            <a:endParaRPr lang="pt-BR" sz="1050" dirty="0"/>
          </a:p>
          <a:p>
            <a:r>
              <a:rPr lang="pt-BR" dirty="0"/>
              <a:t>www.linkedin.com/company/tax-solutions-consultoria</a:t>
            </a:r>
          </a:p>
          <a:p>
            <a:r>
              <a:rPr lang="pt-BR" dirty="0"/>
              <a:t>Contato: </a:t>
            </a:r>
            <a:r>
              <a:rPr lang="pt-BR" b="1" dirty="0"/>
              <a:t>+55 11 96580-9892 Jarbas.dorado@tscti.com.br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5E5BD29-9BFA-4793-A93D-5856951493AD}"/>
              </a:ext>
            </a:extLst>
          </p:cNvPr>
          <p:cNvSpPr/>
          <p:nvPr/>
        </p:nvSpPr>
        <p:spPr>
          <a:xfrm>
            <a:off x="7066770" y="1995630"/>
            <a:ext cx="1056788" cy="775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B138E84B-8E28-46FA-81B6-6EA3D6316B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212" y="105360"/>
            <a:ext cx="1189944" cy="4136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157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319">
            <a:extLst>
              <a:ext uri="{FF2B5EF4-FFF2-40B4-BE49-F238E27FC236}">
                <a16:creationId xmlns:a16="http://schemas.microsoft.com/office/drawing/2014/main" id="{D981CE46-8BDE-4156-B8DB-91A2000CA31E}"/>
              </a:ext>
            </a:extLst>
          </p:cNvPr>
          <p:cNvSpPr txBox="1"/>
          <p:nvPr/>
        </p:nvSpPr>
        <p:spPr>
          <a:xfrm>
            <a:off x="6096000" y="0"/>
            <a:ext cx="6096000" cy="7902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24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7" b="1" i="0" u="none" strike="noStrike" kern="1200" cap="none" spc="0" normalizeH="0" baseline="0" noProof="0" dirty="0">
                <a:ln>
                  <a:noFill/>
                </a:ln>
                <a:solidFill>
                  <a:srgbClr val="116D9F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que é RPA?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E249200-1290-47CD-A1FA-B1FE2FA4A0CC}"/>
              </a:ext>
            </a:extLst>
          </p:cNvPr>
          <p:cNvSpPr/>
          <p:nvPr/>
        </p:nvSpPr>
        <p:spPr>
          <a:xfrm>
            <a:off x="6442839" y="1438384"/>
            <a:ext cx="5552379" cy="15702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249768">
              <a:defRPr/>
            </a:pPr>
            <a:br>
              <a:rPr lang="pt-BR" sz="16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600" b="1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Força de trabalho digital </a:t>
            </a:r>
            <a:r>
              <a:rPr lang="pt-BR" sz="16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pt-BR" sz="1600" b="1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inteligente, capaz de executar</a:t>
            </a:r>
            <a:r>
              <a:rPr lang="pt-BR" sz="16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as </a:t>
            </a:r>
            <a:r>
              <a:rPr lang="pt-BR" sz="1600" b="1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ações idênticas </a:t>
            </a:r>
            <a:r>
              <a:rPr lang="pt-BR" sz="16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um </a:t>
            </a:r>
            <a:r>
              <a:rPr lang="pt-BR" sz="1600" b="1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usuário humano, </a:t>
            </a:r>
            <a:r>
              <a:rPr lang="pt-BR" sz="16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eliminando erros e inconsistências ao mesmo tempo, aumentando a velocidade de execução e eficiência nos processos.</a:t>
            </a:r>
          </a:p>
        </p:txBody>
      </p:sp>
      <p:pic>
        <p:nvPicPr>
          <p:cNvPr id="126" name="Imagem 125">
            <a:extLst>
              <a:ext uri="{FF2B5EF4-FFF2-40B4-BE49-F238E27FC236}">
                <a16:creationId xmlns:a16="http://schemas.microsoft.com/office/drawing/2014/main" id="{B162CB5F-4D36-4E66-9832-D51EA09D3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9" r="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B6121A00-7A6A-467D-B342-FFF6374A8889}"/>
              </a:ext>
            </a:extLst>
          </p:cNvPr>
          <p:cNvSpPr/>
          <p:nvPr/>
        </p:nvSpPr>
        <p:spPr>
          <a:xfrm>
            <a:off x="7848099" y="900527"/>
            <a:ext cx="2591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49768">
              <a:defRPr/>
            </a:pPr>
            <a:r>
              <a:rPr lang="pt-BR" b="1" dirty="0" err="1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pt-BR" sz="1400" dirty="0" err="1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obotic</a:t>
            </a:r>
            <a:r>
              <a:rPr lang="pt-BR" b="1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b="1" dirty="0" err="1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pt-BR" sz="1400" dirty="0" err="1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rocess</a:t>
            </a:r>
            <a:r>
              <a:rPr lang="pt-BR" b="1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</a:t>
            </a:r>
            <a:r>
              <a:rPr lang="pt-BR" sz="14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utomation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4CE2D7CE-EBED-4FD6-A7CD-934A1B2223C1}"/>
              </a:ext>
            </a:extLst>
          </p:cNvPr>
          <p:cNvSpPr/>
          <p:nvPr/>
        </p:nvSpPr>
        <p:spPr>
          <a:xfrm>
            <a:off x="7523102" y="3556552"/>
            <a:ext cx="4322049" cy="581907"/>
          </a:xfrm>
          <a:prstGeom prst="rect">
            <a:avLst/>
          </a:prstGeom>
          <a:gradFill flip="none" rotWithShape="1">
            <a:gsLst>
              <a:gs pos="0">
                <a:srgbClr val="116D9F">
                  <a:shade val="30000"/>
                  <a:satMod val="115000"/>
                </a:srgbClr>
              </a:gs>
              <a:gs pos="50000">
                <a:srgbClr val="116D9F">
                  <a:shade val="67500"/>
                  <a:satMod val="115000"/>
                </a:srgbClr>
              </a:gs>
              <a:gs pos="100000">
                <a:srgbClr val="116D9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pt-BR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VOLUME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B6E205D0-6014-4970-8976-F6C8F9D1130A}"/>
              </a:ext>
            </a:extLst>
          </p:cNvPr>
          <p:cNvSpPr/>
          <p:nvPr/>
        </p:nvSpPr>
        <p:spPr>
          <a:xfrm>
            <a:off x="6394485" y="3217505"/>
            <a:ext cx="1260000" cy="1260000"/>
          </a:xfrm>
          <a:prstGeom prst="ellipse">
            <a:avLst/>
          </a:prstGeom>
          <a:gradFill flip="none" rotWithShape="1">
            <a:gsLst>
              <a:gs pos="0">
                <a:srgbClr val="116D9F">
                  <a:shade val="30000"/>
                  <a:satMod val="115000"/>
                </a:srgbClr>
              </a:gs>
              <a:gs pos="50000">
                <a:srgbClr val="116D9F">
                  <a:shade val="67500"/>
                  <a:satMod val="115000"/>
                </a:srgbClr>
              </a:gs>
              <a:gs pos="100000">
                <a:srgbClr val="116D9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Elipse 141">
            <a:extLst>
              <a:ext uri="{FF2B5EF4-FFF2-40B4-BE49-F238E27FC236}">
                <a16:creationId xmlns:a16="http://schemas.microsoft.com/office/drawing/2014/main" id="{4AAFAC7F-BD02-42B0-A94C-95B76107A434}"/>
              </a:ext>
            </a:extLst>
          </p:cNvPr>
          <p:cNvSpPr/>
          <p:nvPr/>
        </p:nvSpPr>
        <p:spPr>
          <a:xfrm>
            <a:off x="6484485" y="3307505"/>
            <a:ext cx="1080000" cy="10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9" name="Retângulo 148">
            <a:extLst>
              <a:ext uri="{FF2B5EF4-FFF2-40B4-BE49-F238E27FC236}">
                <a16:creationId xmlns:a16="http://schemas.microsoft.com/office/drawing/2014/main" id="{1DBAD331-B4DE-4729-82F9-59E209C34BC3}"/>
              </a:ext>
            </a:extLst>
          </p:cNvPr>
          <p:cNvSpPr/>
          <p:nvPr/>
        </p:nvSpPr>
        <p:spPr>
          <a:xfrm>
            <a:off x="9872748" y="5837733"/>
            <a:ext cx="1972404" cy="581907"/>
          </a:xfrm>
          <a:prstGeom prst="rect">
            <a:avLst/>
          </a:prstGeom>
          <a:gradFill flip="none" rotWithShape="1">
            <a:gsLst>
              <a:gs pos="0">
                <a:srgbClr val="116D9F">
                  <a:shade val="30000"/>
                  <a:satMod val="115000"/>
                </a:srgbClr>
              </a:gs>
              <a:gs pos="50000">
                <a:srgbClr val="116D9F">
                  <a:shade val="67500"/>
                  <a:satMod val="115000"/>
                </a:srgbClr>
              </a:gs>
              <a:gs pos="100000">
                <a:srgbClr val="116D9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ESTABILIDADE</a:t>
            </a:r>
          </a:p>
        </p:txBody>
      </p:sp>
      <p:sp>
        <p:nvSpPr>
          <p:cNvPr id="150" name="Elipse 149">
            <a:extLst>
              <a:ext uri="{FF2B5EF4-FFF2-40B4-BE49-F238E27FC236}">
                <a16:creationId xmlns:a16="http://schemas.microsoft.com/office/drawing/2014/main" id="{90F9245A-72C8-418B-A0AF-D9D009652893}"/>
              </a:ext>
            </a:extLst>
          </p:cNvPr>
          <p:cNvSpPr/>
          <p:nvPr/>
        </p:nvSpPr>
        <p:spPr>
          <a:xfrm>
            <a:off x="8772677" y="5498686"/>
            <a:ext cx="1260000" cy="1260000"/>
          </a:xfrm>
          <a:prstGeom prst="ellipse">
            <a:avLst/>
          </a:prstGeom>
          <a:gradFill flip="none" rotWithShape="1">
            <a:gsLst>
              <a:gs pos="0">
                <a:srgbClr val="116D9F">
                  <a:shade val="30000"/>
                  <a:satMod val="115000"/>
                </a:srgbClr>
              </a:gs>
              <a:gs pos="50000">
                <a:srgbClr val="116D9F">
                  <a:shade val="67500"/>
                  <a:satMod val="115000"/>
                </a:srgbClr>
              </a:gs>
              <a:gs pos="100000">
                <a:srgbClr val="116D9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52" name="Retângulo 151">
            <a:extLst>
              <a:ext uri="{FF2B5EF4-FFF2-40B4-BE49-F238E27FC236}">
                <a16:creationId xmlns:a16="http://schemas.microsoft.com/office/drawing/2014/main" id="{669A1A4E-4ABA-4E50-AF8F-211BC852D16D}"/>
              </a:ext>
            </a:extLst>
          </p:cNvPr>
          <p:cNvSpPr/>
          <p:nvPr/>
        </p:nvSpPr>
        <p:spPr>
          <a:xfrm>
            <a:off x="8763906" y="4697142"/>
            <a:ext cx="3081246" cy="581907"/>
          </a:xfrm>
          <a:prstGeom prst="rect">
            <a:avLst/>
          </a:prstGeom>
          <a:gradFill flip="none" rotWithShape="1">
            <a:gsLst>
              <a:gs pos="0">
                <a:srgbClr val="116D9F">
                  <a:shade val="30000"/>
                  <a:satMod val="115000"/>
                </a:srgbClr>
              </a:gs>
              <a:gs pos="50000">
                <a:srgbClr val="116D9F">
                  <a:shade val="67500"/>
                  <a:satMod val="115000"/>
                </a:srgbClr>
              </a:gs>
              <a:gs pos="100000">
                <a:srgbClr val="116D9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/>
            <a:r>
              <a:rPr lang="pt-BR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REPETIÇÃO</a:t>
            </a:r>
          </a:p>
        </p:txBody>
      </p:sp>
      <p:sp>
        <p:nvSpPr>
          <p:cNvPr id="153" name="Elipse 152">
            <a:extLst>
              <a:ext uri="{FF2B5EF4-FFF2-40B4-BE49-F238E27FC236}">
                <a16:creationId xmlns:a16="http://schemas.microsoft.com/office/drawing/2014/main" id="{4DBE116E-EE15-4071-9EFC-29CA68CF2623}"/>
              </a:ext>
            </a:extLst>
          </p:cNvPr>
          <p:cNvSpPr/>
          <p:nvPr/>
        </p:nvSpPr>
        <p:spPr>
          <a:xfrm>
            <a:off x="7582900" y="4358096"/>
            <a:ext cx="1260000" cy="1260000"/>
          </a:xfrm>
          <a:prstGeom prst="ellipse">
            <a:avLst/>
          </a:prstGeom>
          <a:gradFill flip="none" rotWithShape="1">
            <a:gsLst>
              <a:gs pos="0">
                <a:srgbClr val="116D9F">
                  <a:shade val="30000"/>
                  <a:satMod val="115000"/>
                </a:srgbClr>
              </a:gs>
              <a:gs pos="50000">
                <a:srgbClr val="116D9F">
                  <a:shade val="67500"/>
                  <a:satMod val="115000"/>
                </a:srgbClr>
              </a:gs>
              <a:gs pos="100000">
                <a:srgbClr val="116D9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57" name="Elipse 156">
            <a:extLst>
              <a:ext uri="{FF2B5EF4-FFF2-40B4-BE49-F238E27FC236}">
                <a16:creationId xmlns:a16="http://schemas.microsoft.com/office/drawing/2014/main" id="{1D48E584-41D1-434D-B3A8-7EAD3B3A3F85}"/>
              </a:ext>
            </a:extLst>
          </p:cNvPr>
          <p:cNvSpPr/>
          <p:nvPr/>
        </p:nvSpPr>
        <p:spPr>
          <a:xfrm>
            <a:off x="7672900" y="4448096"/>
            <a:ext cx="1080000" cy="10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9" name="Straight Connector 327">
            <a:extLst>
              <a:ext uri="{FF2B5EF4-FFF2-40B4-BE49-F238E27FC236}">
                <a16:creationId xmlns:a16="http://schemas.microsoft.com/office/drawing/2014/main" id="{2AF43B14-67BE-43AF-881F-FD0472D8B47F}"/>
              </a:ext>
            </a:extLst>
          </p:cNvPr>
          <p:cNvCxnSpPr>
            <a:cxnSpLocks/>
          </p:cNvCxnSpPr>
          <p:nvPr/>
        </p:nvCxnSpPr>
        <p:spPr>
          <a:xfrm>
            <a:off x="7364518" y="3584790"/>
            <a:ext cx="0" cy="496631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327">
            <a:extLst>
              <a:ext uri="{FF2B5EF4-FFF2-40B4-BE49-F238E27FC236}">
                <a16:creationId xmlns:a16="http://schemas.microsoft.com/office/drawing/2014/main" id="{25A3153F-317B-4153-8ED4-826BBBBBD742}"/>
              </a:ext>
            </a:extLst>
          </p:cNvPr>
          <p:cNvCxnSpPr>
            <a:cxnSpLocks/>
          </p:cNvCxnSpPr>
          <p:nvPr/>
        </p:nvCxnSpPr>
        <p:spPr>
          <a:xfrm>
            <a:off x="6804501" y="3990739"/>
            <a:ext cx="0" cy="97214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327">
            <a:extLst>
              <a:ext uri="{FF2B5EF4-FFF2-40B4-BE49-F238E27FC236}">
                <a16:creationId xmlns:a16="http://schemas.microsoft.com/office/drawing/2014/main" id="{A4752AB3-6598-4C39-AAA3-BB40A6DC261C}"/>
              </a:ext>
            </a:extLst>
          </p:cNvPr>
          <p:cNvCxnSpPr>
            <a:cxnSpLocks/>
          </p:cNvCxnSpPr>
          <p:nvPr/>
        </p:nvCxnSpPr>
        <p:spPr>
          <a:xfrm>
            <a:off x="6944505" y="3885444"/>
            <a:ext cx="0" cy="202509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327">
            <a:extLst>
              <a:ext uri="{FF2B5EF4-FFF2-40B4-BE49-F238E27FC236}">
                <a16:creationId xmlns:a16="http://schemas.microsoft.com/office/drawing/2014/main" id="{62E78BE6-7464-4EFC-BF40-1BAC59DDB472}"/>
              </a:ext>
            </a:extLst>
          </p:cNvPr>
          <p:cNvCxnSpPr>
            <a:cxnSpLocks/>
          </p:cNvCxnSpPr>
          <p:nvPr/>
        </p:nvCxnSpPr>
        <p:spPr>
          <a:xfrm>
            <a:off x="7084509" y="3782858"/>
            <a:ext cx="0" cy="305095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327">
            <a:extLst>
              <a:ext uri="{FF2B5EF4-FFF2-40B4-BE49-F238E27FC236}">
                <a16:creationId xmlns:a16="http://schemas.microsoft.com/office/drawing/2014/main" id="{29E9E56F-CFDA-4704-86BC-5CF58276E5A6}"/>
              </a:ext>
            </a:extLst>
          </p:cNvPr>
          <p:cNvCxnSpPr>
            <a:cxnSpLocks/>
          </p:cNvCxnSpPr>
          <p:nvPr/>
        </p:nvCxnSpPr>
        <p:spPr>
          <a:xfrm flipV="1">
            <a:off x="7224513" y="3676361"/>
            <a:ext cx="0" cy="405060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327">
            <a:extLst>
              <a:ext uri="{FF2B5EF4-FFF2-40B4-BE49-F238E27FC236}">
                <a16:creationId xmlns:a16="http://schemas.microsoft.com/office/drawing/2014/main" id="{EF1F28E5-F057-4861-9567-5F9408AF858D}"/>
              </a:ext>
            </a:extLst>
          </p:cNvPr>
          <p:cNvCxnSpPr>
            <a:cxnSpLocks/>
          </p:cNvCxnSpPr>
          <p:nvPr/>
        </p:nvCxnSpPr>
        <p:spPr>
          <a:xfrm>
            <a:off x="6664497" y="4087953"/>
            <a:ext cx="0" cy="0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Retângulo 225">
            <a:extLst>
              <a:ext uri="{FF2B5EF4-FFF2-40B4-BE49-F238E27FC236}">
                <a16:creationId xmlns:a16="http://schemas.microsoft.com/office/drawing/2014/main" id="{9468BA4A-D0AC-4B3B-90DA-4C33A41B88D8}"/>
              </a:ext>
            </a:extLst>
          </p:cNvPr>
          <p:cNvSpPr/>
          <p:nvPr/>
        </p:nvSpPr>
        <p:spPr>
          <a:xfrm>
            <a:off x="7747366" y="4914392"/>
            <a:ext cx="931069" cy="147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7" name="Retângulo 226">
            <a:extLst>
              <a:ext uri="{FF2B5EF4-FFF2-40B4-BE49-F238E27FC236}">
                <a16:creationId xmlns:a16="http://schemas.microsoft.com/office/drawing/2014/main" id="{B328962E-6325-41E3-A754-8FF96A64E6B0}"/>
              </a:ext>
            </a:extLst>
          </p:cNvPr>
          <p:cNvSpPr/>
          <p:nvPr/>
        </p:nvSpPr>
        <p:spPr>
          <a:xfrm rot="5400000">
            <a:off x="7747366" y="4914392"/>
            <a:ext cx="931069" cy="147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37" name="Diagrama 236">
            <a:extLst>
              <a:ext uri="{FF2B5EF4-FFF2-40B4-BE49-F238E27FC236}">
                <a16:creationId xmlns:a16="http://schemas.microsoft.com/office/drawing/2014/main" id="{D71C231C-2D2A-4413-B158-B472935908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7993895"/>
              </p:ext>
            </p:extLst>
          </p:nvPr>
        </p:nvGraphicFramePr>
        <p:xfrm>
          <a:off x="7780900" y="4594199"/>
          <a:ext cx="864000" cy="8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0" name="Elipse 239">
            <a:extLst>
              <a:ext uri="{FF2B5EF4-FFF2-40B4-BE49-F238E27FC236}">
                <a16:creationId xmlns:a16="http://schemas.microsoft.com/office/drawing/2014/main" id="{C20AC573-B965-4EFD-8E97-85D92BFC82AF}"/>
              </a:ext>
            </a:extLst>
          </p:cNvPr>
          <p:cNvSpPr/>
          <p:nvPr/>
        </p:nvSpPr>
        <p:spPr>
          <a:xfrm>
            <a:off x="8858355" y="5588686"/>
            <a:ext cx="1080000" cy="10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2" name="Conector de Seta Reta 201">
            <a:extLst>
              <a:ext uri="{FF2B5EF4-FFF2-40B4-BE49-F238E27FC236}">
                <a16:creationId xmlns:a16="http://schemas.microsoft.com/office/drawing/2014/main" id="{F9E75F1C-1980-44AD-8677-4349ADDFDF81}"/>
              </a:ext>
            </a:extLst>
          </p:cNvPr>
          <p:cNvCxnSpPr>
            <a:cxnSpLocks/>
          </p:cNvCxnSpPr>
          <p:nvPr/>
        </p:nvCxnSpPr>
        <p:spPr>
          <a:xfrm>
            <a:off x="9043987" y="6387573"/>
            <a:ext cx="757217" cy="0"/>
          </a:xfrm>
          <a:prstGeom prst="straightConnector1">
            <a:avLst/>
          </a:prstGeom>
          <a:ln w="57150">
            <a:solidFill>
              <a:srgbClr val="EE8F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ector de Seta Reta 196">
            <a:extLst>
              <a:ext uri="{FF2B5EF4-FFF2-40B4-BE49-F238E27FC236}">
                <a16:creationId xmlns:a16="http://schemas.microsoft.com/office/drawing/2014/main" id="{B01949E7-8858-41C5-83B8-4E372D7830C6}"/>
              </a:ext>
            </a:extLst>
          </p:cNvPr>
          <p:cNvCxnSpPr>
            <a:cxnSpLocks/>
          </p:cNvCxnSpPr>
          <p:nvPr/>
        </p:nvCxnSpPr>
        <p:spPr>
          <a:xfrm flipV="1">
            <a:off x="9071468" y="5757211"/>
            <a:ext cx="0" cy="622567"/>
          </a:xfrm>
          <a:prstGeom prst="straightConnector1">
            <a:avLst/>
          </a:prstGeom>
          <a:ln w="57150">
            <a:solidFill>
              <a:srgbClr val="EE8F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327">
            <a:extLst>
              <a:ext uri="{FF2B5EF4-FFF2-40B4-BE49-F238E27FC236}">
                <a16:creationId xmlns:a16="http://schemas.microsoft.com/office/drawing/2014/main" id="{8754F011-62D2-403B-AE72-8F47F9EC5149}"/>
              </a:ext>
            </a:extLst>
          </p:cNvPr>
          <p:cNvCxnSpPr>
            <a:cxnSpLocks/>
          </p:cNvCxnSpPr>
          <p:nvPr/>
        </p:nvCxnSpPr>
        <p:spPr>
          <a:xfrm flipH="1">
            <a:off x="9193879" y="6268032"/>
            <a:ext cx="312071" cy="0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327">
            <a:extLst>
              <a:ext uri="{FF2B5EF4-FFF2-40B4-BE49-F238E27FC236}">
                <a16:creationId xmlns:a16="http://schemas.microsoft.com/office/drawing/2014/main" id="{861F502F-E1F4-493A-868D-F1756101C535}"/>
              </a:ext>
            </a:extLst>
          </p:cNvPr>
          <p:cNvCxnSpPr>
            <a:cxnSpLocks/>
          </p:cNvCxnSpPr>
          <p:nvPr/>
        </p:nvCxnSpPr>
        <p:spPr>
          <a:xfrm flipH="1">
            <a:off x="9193879" y="5991808"/>
            <a:ext cx="408952" cy="0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327">
            <a:extLst>
              <a:ext uri="{FF2B5EF4-FFF2-40B4-BE49-F238E27FC236}">
                <a16:creationId xmlns:a16="http://schemas.microsoft.com/office/drawing/2014/main" id="{E1515AED-12FB-4EB4-ADCB-87CB94A8DEDB}"/>
              </a:ext>
            </a:extLst>
          </p:cNvPr>
          <p:cNvCxnSpPr>
            <a:cxnSpLocks/>
          </p:cNvCxnSpPr>
          <p:nvPr/>
        </p:nvCxnSpPr>
        <p:spPr>
          <a:xfrm flipH="1">
            <a:off x="9193879" y="6129920"/>
            <a:ext cx="167566" cy="0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ector reto 241">
            <a:extLst>
              <a:ext uri="{FF2B5EF4-FFF2-40B4-BE49-F238E27FC236}">
                <a16:creationId xmlns:a16="http://schemas.microsoft.com/office/drawing/2014/main" id="{E5E04233-165D-4295-BFD6-E991DD692526}"/>
              </a:ext>
            </a:extLst>
          </p:cNvPr>
          <p:cNvCxnSpPr>
            <a:cxnSpLocks/>
          </p:cNvCxnSpPr>
          <p:nvPr/>
        </p:nvCxnSpPr>
        <p:spPr>
          <a:xfrm>
            <a:off x="11995220" y="3556552"/>
            <a:ext cx="0" cy="2863088"/>
          </a:xfrm>
          <a:prstGeom prst="line">
            <a:avLst/>
          </a:prstGeom>
          <a:ln w="57150">
            <a:solidFill>
              <a:srgbClr val="066F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09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6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8" grpId="0" build="p"/>
      <p:bldP spid="36" grpId="0" build="p" advAuto="1000"/>
      <p:bldP spid="38" grpId="0" animBg="1"/>
      <p:bldP spid="39" grpId="0" animBg="1"/>
      <p:bldP spid="149" grpId="0" animBg="1"/>
      <p:bldP spid="150" grpId="0" animBg="1"/>
      <p:bldP spid="152" grpId="0" animBg="1"/>
      <p:bldP spid="153" grpId="0" animBg="1"/>
      <p:bldP spid="226" grpId="0" animBg="1"/>
      <p:bldP spid="227" grpId="0" animBg="1"/>
      <p:bldGraphic spid="237" grpId="0">
        <p:bldAsOne/>
      </p:bldGraphic>
      <p:bldGraphic spid="237" grpId="1">
        <p:bldAsOne/>
      </p:bldGraphic>
      <p:bldGraphic spid="237" grpId="2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319">
            <a:extLst>
              <a:ext uri="{FF2B5EF4-FFF2-40B4-BE49-F238E27FC236}">
                <a16:creationId xmlns:a16="http://schemas.microsoft.com/office/drawing/2014/main" id="{D981CE46-8BDE-4156-B8DB-91A2000CA31E}"/>
              </a:ext>
            </a:extLst>
          </p:cNvPr>
          <p:cNvSpPr txBox="1"/>
          <p:nvPr/>
        </p:nvSpPr>
        <p:spPr>
          <a:xfrm>
            <a:off x="6096000" y="0"/>
            <a:ext cx="6096000" cy="7902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24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7" b="1" i="0" u="none" strike="noStrike" kern="1200" cap="none" spc="0" normalizeH="0" baseline="0" noProof="0" dirty="0">
                <a:ln>
                  <a:noFill/>
                </a:ln>
                <a:solidFill>
                  <a:srgbClr val="116D9F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que é IA?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E249200-1290-47CD-A1FA-B1FE2FA4A0CC}"/>
              </a:ext>
            </a:extLst>
          </p:cNvPr>
          <p:cNvSpPr/>
          <p:nvPr/>
        </p:nvSpPr>
        <p:spPr>
          <a:xfrm>
            <a:off x="5690587" y="1438384"/>
            <a:ext cx="6304632" cy="958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defTabSz="249768">
              <a:defRPr/>
            </a:pPr>
            <a:r>
              <a:rPr lang="pt-BR" sz="16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IA (Inteligência Artificial) é o estudo e desenvolvimento de lógicas e programas capazes de reproduzir o comportamento humano, incluindo decisões e realização de tarefas.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B6121A00-7A6A-467D-B342-FFF6374A8889}"/>
              </a:ext>
            </a:extLst>
          </p:cNvPr>
          <p:cNvSpPr/>
          <p:nvPr/>
        </p:nvSpPr>
        <p:spPr>
          <a:xfrm>
            <a:off x="8110419" y="900527"/>
            <a:ext cx="2067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49768">
              <a:defRPr/>
            </a:pPr>
            <a:r>
              <a:rPr lang="pt-BR" sz="16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pt-BR" sz="1600" b="1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pt-BR" sz="14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nteligência </a:t>
            </a:r>
            <a:r>
              <a:rPr lang="pt-BR" b="1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600" b="1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pt-BR" sz="14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rtificial</a:t>
            </a:r>
            <a:r>
              <a:rPr lang="pt-BR" sz="16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72D7BC1-612D-C54A-410C-84666C26F839}"/>
              </a:ext>
            </a:extLst>
          </p:cNvPr>
          <p:cNvSpPr txBox="1"/>
          <p:nvPr/>
        </p:nvSpPr>
        <p:spPr>
          <a:xfrm>
            <a:off x="5690586" y="2396971"/>
            <a:ext cx="6304632" cy="2166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pt-BR"/>
            </a:defPPr>
            <a:lvl1pPr algn="just" defTabSz="249768">
              <a:defRPr sz="160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É a espinha dorsal da inovação na computação moderna, agregando valor para indivíduos e empresas. Por exemplo:</a:t>
            </a:r>
          </a:p>
          <a:p>
            <a:endParaRPr lang="pt-BR" dirty="0"/>
          </a:p>
          <a:p>
            <a:r>
              <a:rPr lang="pt-BR" dirty="0"/>
              <a:t>Capacidade de ver, entender, traduzir idiomas falados e escritos, analisar dados, fazer recomendações, reconhecimento óptico de caracteres (OCR) para extrair texto e dados de imagens e documentos, transformação de conteúdos não estruturado em pronto para negócios, dados estruturados e insights.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D3A2964-98A1-12B9-C262-354F5A3A0434}"/>
              </a:ext>
            </a:extLst>
          </p:cNvPr>
          <p:cNvSpPr txBox="1"/>
          <p:nvPr/>
        </p:nvSpPr>
        <p:spPr>
          <a:xfrm>
            <a:off x="5690585" y="4563122"/>
            <a:ext cx="3133819" cy="2157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pt-BR"/>
            </a:defPPr>
            <a:lvl1pPr algn="just" defTabSz="249768">
              <a:defRPr sz="160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Segundo a funcionalidade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Máquinas reativas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Memória limitada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Teoria da 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Autoconhecimento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38311D7-A648-1925-BEE9-60B9632A712A}"/>
              </a:ext>
            </a:extLst>
          </p:cNvPr>
          <p:cNvSpPr txBox="1"/>
          <p:nvPr/>
        </p:nvSpPr>
        <p:spPr>
          <a:xfrm>
            <a:off x="8861399" y="4563122"/>
            <a:ext cx="3133819" cy="2157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pt-BR"/>
            </a:defPPr>
            <a:lvl1pPr algn="just" defTabSz="249768">
              <a:defRPr sz="160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Segundo a capacidade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IA limitada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IA Geral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Super IA</a:t>
            </a:r>
          </a:p>
        </p:txBody>
      </p:sp>
      <p:pic>
        <p:nvPicPr>
          <p:cNvPr id="2050" name="Picture 2" descr="robô vs humano jogando xadrez jogo. artificial inteligência tecnologia  símbolo desenho animado ilustração vetor 19814601 Vetor no Vecteezy">
            <a:extLst>
              <a:ext uri="{FF2B5EF4-FFF2-40B4-BE49-F238E27FC236}">
                <a16:creationId xmlns:a16="http://schemas.microsoft.com/office/drawing/2014/main" id="{43E5D196-C9AD-FC2B-07AD-FF3D7A68C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35"/>
          <a:stretch/>
        </p:blipFill>
        <p:spPr bwMode="auto">
          <a:xfrm>
            <a:off x="0" y="0"/>
            <a:ext cx="53532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99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25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25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125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125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125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8" grpId="0" build="p"/>
      <p:bldP spid="36" grpId="0" build="p" advAuto="100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bô Futurista Inteligência Artificial Cgi Grande Análise De Dados E  Programação Ilustração Stock - Ilustração de programas, esperto: 196932362">
            <a:extLst>
              <a:ext uri="{FF2B5EF4-FFF2-40B4-BE49-F238E27FC236}">
                <a16:creationId xmlns:a16="http://schemas.microsoft.com/office/drawing/2014/main" id="{F068E2F0-B1C1-BE99-941E-74407CF1A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3" r="20553"/>
          <a:stretch/>
        </p:blipFill>
        <p:spPr bwMode="auto">
          <a:xfrm>
            <a:off x="3882571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214B3444-4B04-2DC5-BC20-5D72DD6CDC18}"/>
              </a:ext>
            </a:extLst>
          </p:cNvPr>
          <p:cNvSpPr/>
          <p:nvPr/>
        </p:nvSpPr>
        <p:spPr>
          <a:xfrm rot="16200000">
            <a:off x="-1198320" y="2344479"/>
            <a:ext cx="6273217" cy="2169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800" dirty="0">
                <a:latin typeface="Century Gothic" panose="020B0502020202020204" pitchFamily="34" charset="0"/>
                <a:cs typeface="Dreaming Outloud Script Pro" panose="020B0604020202020204" pitchFamily="66" charset="0"/>
              </a:rPr>
              <a:t>CASES</a:t>
            </a:r>
          </a:p>
        </p:txBody>
      </p:sp>
    </p:spTree>
    <p:extLst>
      <p:ext uri="{BB962C8B-B14F-4D97-AF65-F5344CB8AC3E}">
        <p14:creationId xmlns:p14="http://schemas.microsoft.com/office/powerpoint/2010/main" val="1781905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Box 319">
            <a:extLst>
              <a:ext uri="{FF2B5EF4-FFF2-40B4-BE49-F238E27FC236}">
                <a16:creationId xmlns:a16="http://schemas.microsoft.com/office/drawing/2014/main" id="{E072066F-7178-4BBA-B10D-C95B68E56A2A}"/>
              </a:ext>
            </a:extLst>
          </p:cNvPr>
          <p:cNvSpPr txBox="1"/>
          <p:nvPr/>
        </p:nvSpPr>
        <p:spPr>
          <a:xfrm>
            <a:off x="1997476" y="-1"/>
            <a:ext cx="10161992" cy="1061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defTabSz="249768">
              <a:defRPr/>
            </a:pPr>
            <a:r>
              <a:rPr lang="pt-BR" sz="3200" dirty="0">
                <a:solidFill>
                  <a:srgbClr val="F28913"/>
                </a:solidFill>
                <a:latin typeface="Century Gothic" panose="020B0502020202020204" pitchFamily="34" charset="0"/>
              </a:rPr>
              <a:t>Construção</a:t>
            </a:r>
            <a:r>
              <a:rPr lang="en-US" sz="3200" dirty="0">
                <a:solidFill>
                  <a:srgbClr val="F28913"/>
                </a:solidFill>
                <a:latin typeface="Century Gothic" panose="020B0502020202020204" pitchFamily="34" charset="0"/>
              </a:rPr>
              <a:t> de </a:t>
            </a:r>
            <a:r>
              <a:rPr lang="pt-BR" sz="3200" dirty="0">
                <a:solidFill>
                  <a:srgbClr val="F28913"/>
                </a:solidFill>
                <a:latin typeface="Century Gothic" panose="020B0502020202020204" pitchFamily="34" charset="0"/>
              </a:rPr>
              <a:t>uma</a:t>
            </a:r>
            <a:r>
              <a:rPr lang="en-US" sz="3200" dirty="0">
                <a:solidFill>
                  <a:srgbClr val="F28913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i="1" dirty="0">
                <a:solidFill>
                  <a:srgbClr val="F28913"/>
                </a:solidFill>
                <a:latin typeface="Century Gothic" panose="020B0502020202020204" pitchFamily="34" charset="0"/>
              </a:rPr>
              <a:t>REDE NEURAL </a:t>
            </a:r>
          </a:p>
          <a:p>
            <a:pPr defTabSz="249768">
              <a:defRPr/>
            </a:pPr>
            <a:r>
              <a:rPr lang="pt-BR" sz="1600" dirty="0"/>
              <a:t>Funcionalidade do tipo: </a:t>
            </a:r>
            <a:r>
              <a:rPr lang="pt-BR" sz="1600" dirty="0">
                <a:solidFill>
                  <a:srgbClr val="F28913"/>
                </a:solidFill>
                <a:latin typeface="Century Gothic" panose="020B0502020202020204" pitchFamily="34" charset="0"/>
              </a:rPr>
              <a:t>Máquina reativa</a:t>
            </a:r>
          </a:p>
          <a:p>
            <a:pPr defTabSz="249768">
              <a:defRPr/>
            </a:pPr>
            <a:r>
              <a:rPr lang="pt-BR" sz="1600" dirty="0"/>
              <a:t>Capacidade</a:t>
            </a:r>
            <a:r>
              <a:rPr lang="en-US" sz="1600" dirty="0"/>
              <a:t>: </a:t>
            </a:r>
            <a:r>
              <a:rPr lang="pt-BR" sz="1600" dirty="0">
                <a:solidFill>
                  <a:srgbClr val="F28913"/>
                </a:solidFill>
                <a:latin typeface="Century Gothic" panose="020B0502020202020204" pitchFamily="34" charset="0"/>
              </a:rPr>
              <a:t>IA limitada</a:t>
            </a:r>
          </a:p>
          <a:p>
            <a:pPr marL="0" marR="0" lvl="0" indent="0" algn="r" defTabSz="24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28913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363C98-2992-478A-8B01-C06402A38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4" y="88387"/>
            <a:ext cx="1126182" cy="1126182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EE296C53-91C8-EFDF-90A7-EB0CF0F90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661" y="0"/>
            <a:ext cx="2209729" cy="76810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F8FF780-7C7D-E4E4-85EC-7CA800541FB7}"/>
              </a:ext>
            </a:extLst>
          </p:cNvPr>
          <p:cNvSpPr/>
          <p:nvPr/>
        </p:nvSpPr>
        <p:spPr>
          <a:xfrm>
            <a:off x="328479" y="1535837"/>
            <a:ext cx="5760000" cy="5051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pt-BR" sz="1400" b="1" i="1" dirty="0">
                <a:solidFill>
                  <a:srgbClr val="116D9F"/>
                </a:solidFill>
                <a:latin typeface="Abadi" panose="020F0502020204030204" pitchFamily="34" charset="0"/>
              </a:rPr>
              <a:t>Fevereiro de 1996</a:t>
            </a:r>
          </a:p>
          <a:p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	Garry Kasparov 	</a:t>
            </a:r>
            <a:r>
              <a:rPr lang="pt-BR" sz="1400" dirty="0" err="1">
                <a:solidFill>
                  <a:srgbClr val="116D9F"/>
                </a:solidFill>
                <a:latin typeface="Abadi" panose="020F0502020204030204" pitchFamily="34" charset="0"/>
              </a:rPr>
              <a:t>Deep</a:t>
            </a:r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 Blue		Empate</a:t>
            </a:r>
          </a:p>
          <a:p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Ganhou 	3		1		2</a:t>
            </a:r>
          </a:p>
          <a:p>
            <a:endParaRPr lang="pt-BR" sz="1400" dirty="0">
              <a:solidFill>
                <a:srgbClr val="116D9F"/>
              </a:solidFill>
              <a:latin typeface="Abadi" panose="020F0502020204030204" pitchFamily="34" charset="0"/>
            </a:endParaRPr>
          </a:p>
          <a:p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O IBM </a:t>
            </a:r>
            <a:r>
              <a:rPr lang="pt-BR" sz="1400" dirty="0" err="1">
                <a:solidFill>
                  <a:srgbClr val="116D9F"/>
                </a:solidFill>
                <a:latin typeface="Abadi" panose="020F0502020204030204" pitchFamily="34" charset="0"/>
              </a:rPr>
              <a:t>DeepBlue</a:t>
            </a:r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 possuía </a:t>
            </a:r>
            <a:r>
              <a:rPr lang="pt-BR" sz="1400" b="0" i="0" dirty="0">
                <a:solidFill>
                  <a:srgbClr val="116D9F"/>
                </a:solidFill>
                <a:effectLst/>
                <a:latin typeface="Arial" panose="020B0604020202020204" pitchFamily="34" charset="0"/>
              </a:rPr>
              <a:t>8 000 partidas cadastradas, muitas delas projetadas para posições especiais sendo 4 000 estratégias ganhadoras de torneios de grandes mestres</a:t>
            </a:r>
            <a:endParaRPr lang="pt-BR" sz="1400" dirty="0">
              <a:solidFill>
                <a:srgbClr val="116D9F"/>
              </a:solidFill>
              <a:latin typeface="Abadi" panose="020F0502020204030204" pitchFamily="34" charset="0"/>
            </a:endParaRPr>
          </a:p>
          <a:p>
            <a:endParaRPr lang="pt-BR" sz="1400" dirty="0">
              <a:solidFill>
                <a:srgbClr val="116D9F"/>
              </a:solidFill>
              <a:latin typeface="Abadi" panose="020F0502020204030204" pitchFamily="34" charset="0"/>
            </a:endParaRPr>
          </a:p>
          <a:p>
            <a:endParaRPr lang="pt-BR" sz="1400" b="1" i="1" dirty="0">
              <a:solidFill>
                <a:srgbClr val="116D9F"/>
              </a:solidFill>
              <a:latin typeface="Abadi" panose="020F0502020204030204" pitchFamily="34" charset="0"/>
            </a:endParaRPr>
          </a:p>
          <a:p>
            <a:r>
              <a:rPr lang="pt-BR" sz="1400" b="1" i="1" dirty="0">
                <a:solidFill>
                  <a:srgbClr val="116D9F"/>
                </a:solidFill>
                <a:latin typeface="Abadi" panose="020F0502020204030204" pitchFamily="34" charset="0"/>
              </a:rPr>
              <a:t>Maio de 1997</a:t>
            </a:r>
          </a:p>
          <a:p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	Garry Kasparov 	</a:t>
            </a:r>
            <a:r>
              <a:rPr lang="pt-BR" sz="1400" dirty="0" err="1">
                <a:solidFill>
                  <a:srgbClr val="116D9F"/>
                </a:solidFill>
                <a:latin typeface="Abadi" panose="020F0502020204030204" pitchFamily="34" charset="0"/>
              </a:rPr>
              <a:t>Deep</a:t>
            </a:r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 Blue		Empate</a:t>
            </a:r>
          </a:p>
          <a:p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Ganhou 	1		2		3</a:t>
            </a:r>
          </a:p>
          <a:p>
            <a:endParaRPr lang="pt-BR" sz="1400" dirty="0">
              <a:solidFill>
                <a:srgbClr val="116D9F"/>
              </a:solidFill>
              <a:latin typeface="Abadi" panose="020F0502020204030204" pitchFamily="34" charset="0"/>
            </a:endParaRPr>
          </a:p>
          <a:p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O IBM </a:t>
            </a:r>
            <a:r>
              <a:rPr lang="pt-BR" sz="1400" dirty="0" err="1">
                <a:solidFill>
                  <a:srgbClr val="116D9F"/>
                </a:solidFill>
                <a:latin typeface="Abadi" panose="020F0502020204030204" pitchFamily="34" charset="0"/>
              </a:rPr>
              <a:t>DeepBlue</a:t>
            </a:r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 possuía 700 000 partidas cadastradas e capacidade para analisar mais de </a:t>
            </a:r>
            <a:r>
              <a:rPr lang="pt-BR" sz="1400" b="0" i="0" dirty="0">
                <a:solidFill>
                  <a:srgbClr val="116D9F"/>
                </a:solidFill>
                <a:effectLst/>
                <a:latin typeface="Arial" panose="020B0604020202020204" pitchFamily="34" charset="0"/>
              </a:rPr>
              <a:t>200 milhões de posições de xadrez por segundo.</a:t>
            </a:r>
          </a:p>
          <a:p>
            <a:endParaRPr lang="pt-BR" sz="1400" dirty="0">
              <a:solidFill>
                <a:srgbClr val="116D9F"/>
              </a:solidFill>
              <a:latin typeface="Arial" panose="020B0604020202020204" pitchFamily="34" charset="0"/>
            </a:endParaRPr>
          </a:p>
          <a:p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Garry Kasparov foi reconhecido como uma dos maiores xadrezistas de todos os tempos com a impressionante capacidade de se antecipar em até 16 nas jogadas de seus oponentes e declarou em 1996 que seria o último humano a ganhar de uma máquina.</a:t>
            </a:r>
          </a:p>
          <a:p>
            <a:endParaRPr lang="pt-BR" sz="1400" dirty="0">
              <a:solidFill>
                <a:srgbClr val="116D9F"/>
              </a:solidFill>
              <a:latin typeface="Abadi" panose="020F0502020204030204" pitchFamily="34" charset="0"/>
            </a:endParaRPr>
          </a:p>
          <a:p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As 2 partidas que </a:t>
            </a:r>
            <a:r>
              <a:rPr lang="pt-BR" sz="1400" dirty="0" err="1">
                <a:solidFill>
                  <a:srgbClr val="116D9F"/>
                </a:solidFill>
                <a:latin typeface="Abadi" panose="020F0502020204030204" pitchFamily="34" charset="0"/>
              </a:rPr>
              <a:t>DeepBlue</a:t>
            </a:r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 ganhou são contestadas até hoje pelos grandes especialistas em IA do Mundo!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CC1808B-FAF7-F8A9-1DF9-3C784C75B8BF}"/>
              </a:ext>
            </a:extLst>
          </p:cNvPr>
          <p:cNvSpPr/>
          <p:nvPr/>
        </p:nvSpPr>
        <p:spPr>
          <a:xfrm>
            <a:off x="6096000" y="1535837"/>
            <a:ext cx="5760000" cy="5051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MET – Matriz de Eficiência tributária</a:t>
            </a:r>
          </a:p>
          <a:p>
            <a:endParaRPr lang="pt-BR" sz="1400" dirty="0">
              <a:solidFill>
                <a:srgbClr val="116D9F"/>
              </a:solidFill>
              <a:latin typeface="Abadi" panose="020F0502020204030204" pitchFamily="34" charset="0"/>
            </a:endParaRPr>
          </a:p>
          <a:p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Regras fiscais introduzidas pela combinação de dados da própria empresa ou de outras fontes de dados.</a:t>
            </a:r>
          </a:p>
          <a:p>
            <a:endParaRPr lang="pt-BR" sz="1400" dirty="0">
              <a:solidFill>
                <a:srgbClr val="116D9F"/>
              </a:solidFill>
              <a:latin typeface="Abadi" panose="020F0502020204030204" pitchFamily="34" charset="0"/>
            </a:endParaRPr>
          </a:p>
          <a:p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Regras adquiridas de grande bases disponíveis nos meios legais como Receita federal | Receita Estadual e Municípios</a:t>
            </a:r>
          </a:p>
          <a:p>
            <a:endParaRPr lang="pt-BR" sz="1400" dirty="0">
              <a:solidFill>
                <a:srgbClr val="116D9F"/>
              </a:solidFill>
              <a:latin typeface="Abadi" panose="020F0502020204030204" pitchFamily="34" charset="0"/>
            </a:endParaRPr>
          </a:p>
          <a:p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Capacidade de integração do diferentes tipos de dados para cruzamento e classificação</a:t>
            </a:r>
          </a:p>
          <a:p>
            <a:endParaRPr lang="pt-BR" sz="1400" dirty="0">
              <a:solidFill>
                <a:srgbClr val="116D9F"/>
              </a:solidFill>
              <a:latin typeface="Abadi" panose="020F0502020204030204" pitchFamily="34" charset="0"/>
            </a:endParaRPr>
          </a:p>
          <a:p>
            <a:r>
              <a:rPr lang="pt-BR" sz="1400" dirty="0">
                <a:solidFill>
                  <a:srgbClr val="116D9F"/>
                </a:solidFill>
                <a:latin typeface="Abadi" panose="020F0502020204030204" pitchFamily="34" charset="0"/>
              </a:rPr>
              <a:t>Aquisição de experiência (regras) na medida que a base de clientes cresce.</a:t>
            </a:r>
          </a:p>
          <a:p>
            <a:endParaRPr lang="pt-BR" sz="1400" dirty="0">
              <a:solidFill>
                <a:srgbClr val="116D9F"/>
              </a:solidFill>
              <a:latin typeface="Abadi" panose="020F0502020204030204" pitchFamily="34" charset="0"/>
            </a:endParaRPr>
          </a:p>
          <a:p>
            <a:endParaRPr lang="pt-BR" sz="1400" dirty="0">
              <a:solidFill>
                <a:srgbClr val="202122"/>
              </a:solidFill>
              <a:latin typeface="Abadi" panose="020F050202020403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B20BD99-C90F-7002-7060-67EB8EDFC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21" t="25104" r="52512" b="44206"/>
          <a:stretch/>
        </p:blipFill>
        <p:spPr>
          <a:xfrm>
            <a:off x="6833102" y="4334425"/>
            <a:ext cx="5022898" cy="22528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32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0"/>
          </p:nvPr>
        </p:nvSpPr>
        <p:spPr>
          <a:xfrm>
            <a:off x="-1" y="0"/>
            <a:ext cx="9429235" cy="1019538"/>
          </a:xfrm>
        </p:spPr>
        <p:txBody>
          <a:bodyPr anchor="ctr" anchorCtr="0">
            <a:normAutofit/>
          </a:bodyPr>
          <a:lstStyle/>
          <a:p>
            <a:r>
              <a:rPr lang="pt-BR" b="0" dirty="0"/>
              <a:t>Caso prático </a:t>
            </a:r>
            <a:r>
              <a:rPr lang="pt-BR" dirty="0"/>
              <a:t>(RPA)</a:t>
            </a:r>
            <a:endParaRPr lang="pt-BR" sz="1600" b="0" dirty="0">
              <a:solidFill>
                <a:srgbClr val="306C8A"/>
              </a:solidFill>
            </a:endParaRPr>
          </a:p>
        </p:txBody>
      </p:sp>
      <p:cxnSp>
        <p:nvCxnSpPr>
          <p:cNvPr id="92" name="Conector reto 91">
            <a:extLst>
              <a:ext uri="{FF2B5EF4-FFF2-40B4-BE49-F238E27FC236}">
                <a16:creationId xmlns:a16="http://schemas.microsoft.com/office/drawing/2014/main" id="{C6D9F8B3-7638-4B0A-9351-74D098BE7D49}"/>
              </a:ext>
            </a:extLst>
          </p:cNvPr>
          <p:cNvCxnSpPr>
            <a:cxnSpLocks/>
          </p:cNvCxnSpPr>
          <p:nvPr/>
        </p:nvCxnSpPr>
        <p:spPr>
          <a:xfrm>
            <a:off x="2899070" y="1462541"/>
            <a:ext cx="2140307" cy="476138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>
            <a:extLst>
              <a:ext uri="{FF2B5EF4-FFF2-40B4-BE49-F238E27FC236}">
                <a16:creationId xmlns:a16="http://schemas.microsoft.com/office/drawing/2014/main" id="{CD42BCD5-8510-448E-8A1E-C3C30F4BD2E9}"/>
              </a:ext>
            </a:extLst>
          </p:cNvPr>
          <p:cNvCxnSpPr>
            <a:cxnSpLocks/>
            <a:endCxn id="157" idx="1"/>
          </p:cNvCxnSpPr>
          <p:nvPr/>
        </p:nvCxnSpPr>
        <p:spPr>
          <a:xfrm>
            <a:off x="2969327" y="3402602"/>
            <a:ext cx="964085" cy="18454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>
            <a:extLst>
              <a:ext uri="{FF2B5EF4-FFF2-40B4-BE49-F238E27FC236}">
                <a16:creationId xmlns:a16="http://schemas.microsoft.com/office/drawing/2014/main" id="{60A1EAA2-92B5-4452-B675-DD1ADBCD375C}"/>
              </a:ext>
            </a:extLst>
          </p:cNvPr>
          <p:cNvCxnSpPr>
            <a:cxnSpLocks/>
          </p:cNvCxnSpPr>
          <p:nvPr/>
        </p:nvCxnSpPr>
        <p:spPr>
          <a:xfrm flipV="1">
            <a:off x="2951304" y="5022970"/>
            <a:ext cx="1483203" cy="385195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>
            <a:extLst>
              <a:ext uri="{FF2B5EF4-FFF2-40B4-BE49-F238E27FC236}">
                <a16:creationId xmlns:a16="http://schemas.microsoft.com/office/drawing/2014/main" id="{BEA1F8E6-33BB-456A-9001-336A7DD87D42}"/>
              </a:ext>
            </a:extLst>
          </p:cNvPr>
          <p:cNvCxnSpPr>
            <a:cxnSpLocks/>
          </p:cNvCxnSpPr>
          <p:nvPr/>
        </p:nvCxnSpPr>
        <p:spPr>
          <a:xfrm>
            <a:off x="6031014" y="5513581"/>
            <a:ext cx="0" cy="981127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>
            <a:extLst>
              <a:ext uri="{FF2B5EF4-FFF2-40B4-BE49-F238E27FC236}">
                <a16:creationId xmlns:a16="http://schemas.microsoft.com/office/drawing/2014/main" id="{31ADC33B-3D5C-42B5-A198-D69C068261D4}"/>
              </a:ext>
            </a:extLst>
          </p:cNvPr>
          <p:cNvCxnSpPr>
            <a:cxnSpLocks/>
            <a:stCxn id="142" idx="5"/>
          </p:cNvCxnSpPr>
          <p:nvPr/>
        </p:nvCxnSpPr>
        <p:spPr>
          <a:xfrm>
            <a:off x="7333197" y="4888964"/>
            <a:ext cx="1372281" cy="523190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to 96">
            <a:extLst>
              <a:ext uri="{FF2B5EF4-FFF2-40B4-BE49-F238E27FC236}">
                <a16:creationId xmlns:a16="http://schemas.microsoft.com/office/drawing/2014/main" id="{FEA57B7C-615C-4C69-AC16-D803887ABA7E}"/>
              </a:ext>
            </a:extLst>
          </p:cNvPr>
          <p:cNvCxnSpPr>
            <a:cxnSpLocks/>
          </p:cNvCxnSpPr>
          <p:nvPr/>
        </p:nvCxnSpPr>
        <p:spPr>
          <a:xfrm>
            <a:off x="7758592" y="3384396"/>
            <a:ext cx="719405" cy="0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to 97">
            <a:extLst>
              <a:ext uri="{FF2B5EF4-FFF2-40B4-BE49-F238E27FC236}">
                <a16:creationId xmlns:a16="http://schemas.microsoft.com/office/drawing/2014/main" id="{D8136FCC-DBA7-48CB-B5AE-45F764113D99}"/>
              </a:ext>
            </a:extLst>
          </p:cNvPr>
          <p:cNvCxnSpPr>
            <a:cxnSpLocks/>
          </p:cNvCxnSpPr>
          <p:nvPr/>
        </p:nvCxnSpPr>
        <p:spPr>
          <a:xfrm flipV="1">
            <a:off x="6989221" y="1456807"/>
            <a:ext cx="1744092" cy="404836"/>
          </a:xfrm>
          <a:prstGeom prst="line">
            <a:avLst/>
          </a:prstGeom>
          <a:ln w="28575">
            <a:solidFill>
              <a:srgbClr val="155C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Agrupar 98">
            <a:extLst>
              <a:ext uri="{FF2B5EF4-FFF2-40B4-BE49-F238E27FC236}">
                <a16:creationId xmlns:a16="http://schemas.microsoft.com/office/drawing/2014/main" id="{8AF58C2D-75AE-4DDC-A903-54CFDCCFE601}"/>
              </a:ext>
            </a:extLst>
          </p:cNvPr>
          <p:cNvGrpSpPr/>
          <p:nvPr/>
        </p:nvGrpSpPr>
        <p:grpSpPr>
          <a:xfrm>
            <a:off x="3658235" y="1481126"/>
            <a:ext cx="4551680" cy="4551680"/>
            <a:chOff x="5852159" y="1435519"/>
            <a:chExt cx="4551680" cy="4551680"/>
          </a:xfrm>
          <a:solidFill>
            <a:schemeClr val="bg1"/>
          </a:solidFill>
        </p:grpSpPr>
        <p:sp>
          <p:nvSpPr>
            <p:cNvPr id="100" name="Círculo Parcial 99">
              <a:extLst>
                <a:ext uri="{FF2B5EF4-FFF2-40B4-BE49-F238E27FC236}">
                  <a16:creationId xmlns:a16="http://schemas.microsoft.com/office/drawing/2014/main" id="{15121355-EB50-46B1-9D83-87F3C37C8382}"/>
                </a:ext>
              </a:extLst>
            </p:cNvPr>
            <p:cNvSpPr/>
            <p:nvPr/>
          </p:nvSpPr>
          <p:spPr>
            <a:xfrm>
              <a:off x="5852159" y="1435519"/>
              <a:ext cx="4551680" cy="4551680"/>
            </a:xfrm>
            <a:prstGeom prst="pie">
              <a:avLst>
                <a:gd name="adj1" fmla="val 16200000"/>
                <a:gd name="adj2" fmla="val 19285716"/>
              </a:avLst>
            </a:prstGeom>
            <a:grpFill/>
            <a:ln>
              <a:solidFill>
                <a:srgbClr val="04659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1" name="Círculo Parcial 4">
              <a:extLst>
                <a:ext uri="{FF2B5EF4-FFF2-40B4-BE49-F238E27FC236}">
                  <a16:creationId xmlns:a16="http://schemas.microsoft.com/office/drawing/2014/main" id="{DA568DF9-D656-43BC-807F-76FD44AF4B50}"/>
                </a:ext>
              </a:extLst>
            </p:cNvPr>
            <p:cNvSpPr txBox="1"/>
            <p:nvPr/>
          </p:nvSpPr>
          <p:spPr>
            <a:xfrm>
              <a:off x="8368549" y="2513093"/>
              <a:ext cx="533056" cy="39444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/>
            <a:p>
              <a:pPr marL="0"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kern="1200" dirty="0">
                  <a:solidFill>
                    <a:srgbClr val="04659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1</a:t>
              </a:r>
            </a:p>
          </p:txBody>
        </p:sp>
      </p:grpSp>
      <p:grpSp>
        <p:nvGrpSpPr>
          <p:cNvPr id="102" name="Agrupar 101">
            <a:extLst>
              <a:ext uri="{FF2B5EF4-FFF2-40B4-BE49-F238E27FC236}">
                <a16:creationId xmlns:a16="http://schemas.microsoft.com/office/drawing/2014/main" id="{8F3494E0-3BE5-4FD2-909B-E1E2B1224F8E}"/>
              </a:ext>
            </a:extLst>
          </p:cNvPr>
          <p:cNvGrpSpPr/>
          <p:nvPr/>
        </p:nvGrpSpPr>
        <p:grpSpPr>
          <a:xfrm rot="1091694">
            <a:off x="3658235" y="1481125"/>
            <a:ext cx="4551680" cy="4551680"/>
            <a:chOff x="5658831" y="1340251"/>
            <a:chExt cx="4551680" cy="4551680"/>
          </a:xfrm>
          <a:solidFill>
            <a:schemeClr val="bg1"/>
          </a:solidFill>
        </p:grpSpPr>
        <p:sp>
          <p:nvSpPr>
            <p:cNvPr id="103" name="Círculo Parcial 102">
              <a:extLst>
                <a:ext uri="{FF2B5EF4-FFF2-40B4-BE49-F238E27FC236}">
                  <a16:creationId xmlns:a16="http://schemas.microsoft.com/office/drawing/2014/main" id="{846DD6E8-48AE-4869-B0FC-DF921E52CD9C}"/>
                </a:ext>
              </a:extLst>
            </p:cNvPr>
            <p:cNvSpPr/>
            <p:nvPr/>
          </p:nvSpPr>
          <p:spPr>
            <a:xfrm rot="1994029">
              <a:off x="5658831" y="1340251"/>
              <a:ext cx="4551680" cy="4551680"/>
            </a:xfrm>
            <a:prstGeom prst="pie">
              <a:avLst>
                <a:gd name="adj1" fmla="val 16200000"/>
                <a:gd name="adj2" fmla="val 19285716"/>
              </a:avLst>
            </a:prstGeom>
            <a:grpFill/>
            <a:ln>
              <a:solidFill>
                <a:srgbClr val="04659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4" name="Círculo Parcial 4">
              <a:extLst>
                <a:ext uri="{FF2B5EF4-FFF2-40B4-BE49-F238E27FC236}">
                  <a16:creationId xmlns:a16="http://schemas.microsoft.com/office/drawing/2014/main" id="{59D1987E-7B68-4A51-8F4A-CF39708D2367}"/>
                </a:ext>
              </a:extLst>
            </p:cNvPr>
            <p:cNvSpPr txBox="1"/>
            <p:nvPr/>
          </p:nvSpPr>
          <p:spPr>
            <a:xfrm rot="20508306">
              <a:off x="8238490" y="2769449"/>
              <a:ext cx="1246293" cy="78570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2800" b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BR" dirty="0">
                  <a:solidFill>
                    <a:srgbClr val="04659A"/>
                  </a:solidFill>
                </a:rPr>
                <a:t>2</a:t>
              </a:r>
            </a:p>
          </p:txBody>
        </p:sp>
      </p:grpSp>
      <p:grpSp>
        <p:nvGrpSpPr>
          <p:cNvPr id="105" name="Agrupar 104">
            <a:extLst>
              <a:ext uri="{FF2B5EF4-FFF2-40B4-BE49-F238E27FC236}">
                <a16:creationId xmlns:a16="http://schemas.microsoft.com/office/drawing/2014/main" id="{1A725FA7-70F7-49A1-8FD4-4AA496C75A27}"/>
              </a:ext>
            </a:extLst>
          </p:cNvPr>
          <p:cNvGrpSpPr/>
          <p:nvPr/>
        </p:nvGrpSpPr>
        <p:grpSpPr>
          <a:xfrm rot="4157850">
            <a:off x="3658235" y="1481124"/>
            <a:ext cx="4551680" cy="4551680"/>
            <a:chOff x="5658831" y="1340251"/>
            <a:chExt cx="4551680" cy="4551680"/>
          </a:xfrm>
          <a:solidFill>
            <a:schemeClr val="bg1"/>
          </a:solidFill>
        </p:grpSpPr>
        <p:sp>
          <p:nvSpPr>
            <p:cNvPr id="106" name="Círculo Parcial 105">
              <a:extLst>
                <a:ext uri="{FF2B5EF4-FFF2-40B4-BE49-F238E27FC236}">
                  <a16:creationId xmlns:a16="http://schemas.microsoft.com/office/drawing/2014/main" id="{FBC6401F-734D-4D71-A59A-DDDF0D35394B}"/>
                </a:ext>
              </a:extLst>
            </p:cNvPr>
            <p:cNvSpPr/>
            <p:nvPr/>
          </p:nvSpPr>
          <p:spPr>
            <a:xfrm rot="1994029">
              <a:off x="5658831" y="1340251"/>
              <a:ext cx="4551680" cy="4551680"/>
            </a:xfrm>
            <a:prstGeom prst="pie">
              <a:avLst>
                <a:gd name="adj1" fmla="val 16200000"/>
                <a:gd name="adj2" fmla="val 19285716"/>
              </a:avLst>
            </a:prstGeom>
            <a:grpFill/>
            <a:ln>
              <a:solidFill>
                <a:srgbClr val="04659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07" name="Círculo Parcial 4">
              <a:extLst>
                <a:ext uri="{FF2B5EF4-FFF2-40B4-BE49-F238E27FC236}">
                  <a16:creationId xmlns:a16="http://schemas.microsoft.com/office/drawing/2014/main" id="{2BD56F80-C6AA-416D-9478-AC8DE32FD7FF}"/>
                </a:ext>
              </a:extLst>
            </p:cNvPr>
            <p:cNvSpPr txBox="1"/>
            <p:nvPr/>
          </p:nvSpPr>
          <p:spPr>
            <a:xfrm rot="17442150">
              <a:off x="8239925" y="2715095"/>
              <a:ext cx="1246293" cy="78570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2800" b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BR" dirty="0">
                  <a:solidFill>
                    <a:srgbClr val="04659A"/>
                  </a:solidFill>
                </a:rPr>
                <a:t>3</a:t>
              </a:r>
            </a:p>
          </p:txBody>
        </p:sp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2A549254-A630-4002-9FBF-77250A24BFDF}"/>
              </a:ext>
            </a:extLst>
          </p:cNvPr>
          <p:cNvGrpSpPr/>
          <p:nvPr/>
        </p:nvGrpSpPr>
        <p:grpSpPr>
          <a:xfrm rot="7248068">
            <a:off x="3658235" y="1477660"/>
            <a:ext cx="4551680" cy="4551680"/>
            <a:chOff x="5658831" y="1340251"/>
            <a:chExt cx="4551680" cy="4551680"/>
          </a:xfrm>
          <a:solidFill>
            <a:schemeClr val="bg1"/>
          </a:solidFill>
        </p:grpSpPr>
        <p:sp>
          <p:nvSpPr>
            <p:cNvPr id="110" name="Círculo Parcial 109">
              <a:extLst>
                <a:ext uri="{FF2B5EF4-FFF2-40B4-BE49-F238E27FC236}">
                  <a16:creationId xmlns:a16="http://schemas.microsoft.com/office/drawing/2014/main" id="{03B4391E-5BE7-472D-A8EF-26491B09336D}"/>
                </a:ext>
              </a:extLst>
            </p:cNvPr>
            <p:cNvSpPr/>
            <p:nvPr/>
          </p:nvSpPr>
          <p:spPr>
            <a:xfrm rot="1994029">
              <a:off x="5658831" y="1340251"/>
              <a:ext cx="4551680" cy="4551680"/>
            </a:xfrm>
            <a:prstGeom prst="pie">
              <a:avLst>
                <a:gd name="adj1" fmla="val 16200000"/>
                <a:gd name="adj2" fmla="val 19285716"/>
              </a:avLst>
            </a:prstGeom>
            <a:grpFill/>
            <a:ln>
              <a:solidFill>
                <a:srgbClr val="04659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16" name="Círculo Parcial 4">
              <a:extLst>
                <a:ext uri="{FF2B5EF4-FFF2-40B4-BE49-F238E27FC236}">
                  <a16:creationId xmlns:a16="http://schemas.microsoft.com/office/drawing/2014/main" id="{5CD58DB0-258A-439F-878F-2A95BB70CB9B}"/>
                </a:ext>
              </a:extLst>
            </p:cNvPr>
            <p:cNvSpPr txBox="1"/>
            <p:nvPr/>
          </p:nvSpPr>
          <p:spPr>
            <a:xfrm rot="14351932">
              <a:off x="8263768" y="2624483"/>
              <a:ext cx="1246293" cy="78570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2800" b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BR" dirty="0">
                  <a:solidFill>
                    <a:srgbClr val="04659A"/>
                  </a:solidFill>
                </a:rPr>
                <a:t>4</a:t>
              </a:r>
            </a:p>
          </p:txBody>
        </p:sp>
      </p:grp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9E789128-63DA-484E-918B-64C4CACABC21}"/>
              </a:ext>
            </a:extLst>
          </p:cNvPr>
          <p:cNvGrpSpPr/>
          <p:nvPr/>
        </p:nvGrpSpPr>
        <p:grpSpPr>
          <a:xfrm rot="10314893">
            <a:off x="3658234" y="1468606"/>
            <a:ext cx="4551680" cy="4551680"/>
            <a:chOff x="5658831" y="1340251"/>
            <a:chExt cx="4551680" cy="4551680"/>
          </a:xfrm>
          <a:solidFill>
            <a:schemeClr val="bg1"/>
          </a:solidFill>
        </p:grpSpPr>
        <p:sp>
          <p:nvSpPr>
            <p:cNvPr id="118" name="Círculo Parcial 117">
              <a:extLst>
                <a:ext uri="{FF2B5EF4-FFF2-40B4-BE49-F238E27FC236}">
                  <a16:creationId xmlns:a16="http://schemas.microsoft.com/office/drawing/2014/main" id="{8157527A-C577-487E-A8A9-1FADB02FFBFB}"/>
                </a:ext>
              </a:extLst>
            </p:cNvPr>
            <p:cNvSpPr/>
            <p:nvPr/>
          </p:nvSpPr>
          <p:spPr>
            <a:xfrm rot="1994029">
              <a:off x="5658831" y="1340251"/>
              <a:ext cx="4551680" cy="4551680"/>
            </a:xfrm>
            <a:prstGeom prst="pie">
              <a:avLst>
                <a:gd name="adj1" fmla="val 16200000"/>
                <a:gd name="adj2" fmla="val 19285716"/>
              </a:avLst>
            </a:prstGeom>
            <a:grpFill/>
            <a:ln>
              <a:solidFill>
                <a:srgbClr val="04659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8" name="Círculo Parcial 4">
              <a:extLst>
                <a:ext uri="{FF2B5EF4-FFF2-40B4-BE49-F238E27FC236}">
                  <a16:creationId xmlns:a16="http://schemas.microsoft.com/office/drawing/2014/main" id="{425F760B-4A66-4805-B304-A55144167216}"/>
                </a:ext>
              </a:extLst>
            </p:cNvPr>
            <p:cNvSpPr txBox="1"/>
            <p:nvPr/>
          </p:nvSpPr>
          <p:spPr>
            <a:xfrm rot="11285107">
              <a:off x="8271946" y="2651297"/>
              <a:ext cx="1246293" cy="78570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2800" b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BR" dirty="0">
                  <a:solidFill>
                    <a:srgbClr val="04659A"/>
                  </a:solidFill>
                </a:rPr>
                <a:t>5</a:t>
              </a:r>
            </a:p>
          </p:txBody>
        </p:sp>
      </p:grpSp>
      <p:grpSp>
        <p:nvGrpSpPr>
          <p:cNvPr id="129" name="Agrupar 128">
            <a:extLst>
              <a:ext uri="{FF2B5EF4-FFF2-40B4-BE49-F238E27FC236}">
                <a16:creationId xmlns:a16="http://schemas.microsoft.com/office/drawing/2014/main" id="{4668492D-5D29-4A2F-9AD4-4C7B6A8D4A93}"/>
              </a:ext>
            </a:extLst>
          </p:cNvPr>
          <p:cNvGrpSpPr/>
          <p:nvPr/>
        </p:nvGrpSpPr>
        <p:grpSpPr>
          <a:xfrm rot="13386299">
            <a:off x="3658234" y="1469904"/>
            <a:ext cx="4551680" cy="4551680"/>
            <a:chOff x="5652322" y="1333297"/>
            <a:chExt cx="4551680" cy="4551680"/>
          </a:xfrm>
          <a:solidFill>
            <a:schemeClr val="bg1"/>
          </a:solidFill>
        </p:grpSpPr>
        <p:sp>
          <p:nvSpPr>
            <p:cNvPr id="130" name="Círculo Parcial 129">
              <a:extLst>
                <a:ext uri="{FF2B5EF4-FFF2-40B4-BE49-F238E27FC236}">
                  <a16:creationId xmlns:a16="http://schemas.microsoft.com/office/drawing/2014/main" id="{E6B04146-634D-440A-A506-ECA89F83E514}"/>
                </a:ext>
              </a:extLst>
            </p:cNvPr>
            <p:cNvSpPr/>
            <p:nvPr/>
          </p:nvSpPr>
          <p:spPr>
            <a:xfrm rot="1994029">
              <a:off x="5652322" y="1333297"/>
              <a:ext cx="4551680" cy="4551680"/>
            </a:xfrm>
            <a:prstGeom prst="pie">
              <a:avLst>
                <a:gd name="adj1" fmla="val 16200000"/>
                <a:gd name="adj2" fmla="val 19285716"/>
              </a:avLst>
            </a:prstGeom>
            <a:grpFill/>
            <a:ln>
              <a:solidFill>
                <a:srgbClr val="04659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1" name="Círculo Parcial 4">
              <a:extLst>
                <a:ext uri="{FF2B5EF4-FFF2-40B4-BE49-F238E27FC236}">
                  <a16:creationId xmlns:a16="http://schemas.microsoft.com/office/drawing/2014/main" id="{17474C71-FBE9-42F1-AB0B-D175EACCBBC0}"/>
                </a:ext>
              </a:extLst>
            </p:cNvPr>
            <p:cNvSpPr txBox="1"/>
            <p:nvPr/>
          </p:nvSpPr>
          <p:spPr>
            <a:xfrm rot="8213701">
              <a:off x="8190752" y="2601305"/>
              <a:ext cx="1246293" cy="78570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2800" b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BR" dirty="0">
                  <a:solidFill>
                    <a:srgbClr val="04659A"/>
                  </a:solidFill>
                </a:rPr>
                <a:t>6</a:t>
              </a:r>
            </a:p>
          </p:txBody>
        </p:sp>
      </p:grpSp>
      <p:grpSp>
        <p:nvGrpSpPr>
          <p:cNvPr id="132" name="Agrupar 131">
            <a:extLst>
              <a:ext uri="{FF2B5EF4-FFF2-40B4-BE49-F238E27FC236}">
                <a16:creationId xmlns:a16="http://schemas.microsoft.com/office/drawing/2014/main" id="{898E1DE9-113D-4E8C-BF0D-B3F868B4E40F}"/>
              </a:ext>
            </a:extLst>
          </p:cNvPr>
          <p:cNvGrpSpPr/>
          <p:nvPr/>
        </p:nvGrpSpPr>
        <p:grpSpPr>
          <a:xfrm rot="16501114">
            <a:off x="3663708" y="1476107"/>
            <a:ext cx="4551680" cy="4562673"/>
            <a:chOff x="5658831" y="1340251"/>
            <a:chExt cx="4551680" cy="4551680"/>
          </a:xfrm>
          <a:solidFill>
            <a:schemeClr val="bg1"/>
          </a:solidFill>
        </p:grpSpPr>
        <p:sp>
          <p:nvSpPr>
            <p:cNvPr id="133" name="Círculo Parcial 132">
              <a:extLst>
                <a:ext uri="{FF2B5EF4-FFF2-40B4-BE49-F238E27FC236}">
                  <a16:creationId xmlns:a16="http://schemas.microsoft.com/office/drawing/2014/main" id="{83AA52AE-6BC7-4227-B401-D6B401AE1E10}"/>
                </a:ext>
              </a:extLst>
            </p:cNvPr>
            <p:cNvSpPr/>
            <p:nvPr/>
          </p:nvSpPr>
          <p:spPr>
            <a:xfrm rot="1994029">
              <a:off x="5658831" y="1340251"/>
              <a:ext cx="4551680" cy="4551680"/>
            </a:xfrm>
            <a:prstGeom prst="pie">
              <a:avLst>
                <a:gd name="adj1" fmla="val 16200000"/>
                <a:gd name="adj2" fmla="val 19285716"/>
              </a:avLst>
            </a:prstGeom>
            <a:grpFill/>
            <a:ln>
              <a:solidFill>
                <a:srgbClr val="04659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4" name="Círculo Parcial 4">
              <a:extLst>
                <a:ext uri="{FF2B5EF4-FFF2-40B4-BE49-F238E27FC236}">
                  <a16:creationId xmlns:a16="http://schemas.microsoft.com/office/drawing/2014/main" id="{2784184C-0F4E-404D-B9DA-59DFB89AD671}"/>
                </a:ext>
              </a:extLst>
            </p:cNvPr>
            <p:cNvSpPr txBox="1"/>
            <p:nvPr/>
          </p:nvSpPr>
          <p:spPr>
            <a:xfrm rot="5098886">
              <a:off x="8264280" y="2611341"/>
              <a:ext cx="1246293" cy="78570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2800" b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BR" dirty="0">
                  <a:solidFill>
                    <a:srgbClr val="04659A"/>
                  </a:solidFill>
                </a:rPr>
                <a:t>7</a:t>
              </a:r>
            </a:p>
          </p:txBody>
        </p:sp>
      </p:grpSp>
      <p:sp>
        <p:nvSpPr>
          <p:cNvPr id="135" name="Elipse 134">
            <a:extLst>
              <a:ext uri="{FF2B5EF4-FFF2-40B4-BE49-F238E27FC236}">
                <a16:creationId xmlns:a16="http://schemas.microsoft.com/office/drawing/2014/main" id="{ED11A863-4A62-46B5-BCB3-183EC9C9258A}"/>
              </a:ext>
            </a:extLst>
          </p:cNvPr>
          <p:cNvSpPr/>
          <p:nvPr/>
        </p:nvSpPr>
        <p:spPr>
          <a:xfrm>
            <a:off x="4996872" y="2829605"/>
            <a:ext cx="1800000" cy="1800000"/>
          </a:xfrm>
          <a:prstGeom prst="ellipse">
            <a:avLst/>
          </a:prstGeom>
          <a:solidFill>
            <a:srgbClr val="155C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RPA + IA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Plataforma Fiscal</a:t>
            </a:r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37" name="Conector reto 136">
            <a:extLst>
              <a:ext uri="{FF2B5EF4-FFF2-40B4-BE49-F238E27FC236}">
                <a16:creationId xmlns:a16="http://schemas.microsoft.com/office/drawing/2014/main" id="{05B11278-CE89-41CE-BD63-6FBEB1497D6F}"/>
              </a:ext>
            </a:extLst>
          </p:cNvPr>
          <p:cNvCxnSpPr/>
          <p:nvPr/>
        </p:nvCxnSpPr>
        <p:spPr>
          <a:xfrm>
            <a:off x="8729806" y="1456101"/>
            <a:ext cx="2260950" cy="0"/>
          </a:xfrm>
          <a:prstGeom prst="line">
            <a:avLst/>
          </a:prstGeom>
          <a:ln w="28575">
            <a:solidFill>
              <a:srgbClr val="155C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tângulo 137">
            <a:extLst>
              <a:ext uri="{FF2B5EF4-FFF2-40B4-BE49-F238E27FC236}">
                <a16:creationId xmlns:a16="http://schemas.microsoft.com/office/drawing/2014/main" id="{55DCC558-7CAF-4590-BCDE-12A280B7D183}"/>
              </a:ext>
            </a:extLst>
          </p:cNvPr>
          <p:cNvSpPr/>
          <p:nvPr/>
        </p:nvSpPr>
        <p:spPr>
          <a:xfrm>
            <a:off x="8898821" y="1175888"/>
            <a:ext cx="3293180" cy="265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400" b="1" dirty="0">
                <a:solidFill>
                  <a:srgbClr val="04659A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|SPED Contábil x SPED Fiscal</a:t>
            </a:r>
          </a:p>
        </p:txBody>
      </p:sp>
      <p:cxnSp>
        <p:nvCxnSpPr>
          <p:cNvPr id="140" name="Conector reto 139">
            <a:extLst>
              <a:ext uri="{FF2B5EF4-FFF2-40B4-BE49-F238E27FC236}">
                <a16:creationId xmlns:a16="http://schemas.microsoft.com/office/drawing/2014/main" id="{8603EB68-3C6F-4F10-8421-6125116D4024}"/>
              </a:ext>
            </a:extLst>
          </p:cNvPr>
          <p:cNvCxnSpPr/>
          <p:nvPr/>
        </p:nvCxnSpPr>
        <p:spPr>
          <a:xfrm>
            <a:off x="8473585" y="3382524"/>
            <a:ext cx="2260950" cy="0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tângulo 140">
            <a:extLst>
              <a:ext uri="{FF2B5EF4-FFF2-40B4-BE49-F238E27FC236}">
                <a16:creationId xmlns:a16="http://schemas.microsoft.com/office/drawing/2014/main" id="{59443300-1F45-4B85-B9FD-9CAA0794D4A3}"/>
              </a:ext>
            </a:extLst>
          </p:cNvPr>
          <p:cNvSpPr/>
          <p:nvPr/>
        </p:nvSpPr>
        <p:spPr>
          <a:xfrm>
            <a:off x="8904151" y="2907190"/>
            <a:ext cx="3287850" cy="458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|SEFAZ x Documentos eletrônicos</a:t>
            </a:r>
          </a:p>
        </p:txBody>
      </p:sp>
      <p:sp>
        <p:nvSpPr>
          <p:cNvPr id="142" name="Elipse 141">
            <a:extLst>
              <a:ext uri="{FF2B5EF4-FFF2-40B4-BE49-F238E27FC236}">
                <a16:creationId xmlns:a16="http://schemas.microsoft.com/office/drawing/2014/main" id="{C48430A7-1EEA-4462-8EFC-FFD42ECDD69C}"/>
              </a:ext>
            </a:extLst>
          </p:cNvPr>
          <p:cNvSpPr/>
          <p:nvPr/>
        </p:nvSpPr>
        <p:spPr>
          <a:xfrm>
            <a:off x="7025918" y="4581685"/>
            <a:ext cx="360000" cy="3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EE8F0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endParaRPr lang="pt-BR" dirty="0">
              <a:solidFill>
                <a:srgbClr val="EE8F0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3" name="Conector reto 142">
            <a:extLst>
              <a:ext uri="{FF2B5EF4-FFF2-40B4-BE49-F238E27FC236}">
                <a16:creationId xmlns:a16="http://schemas.microsoft.com/office/drawing/2014/main" id="{2125B0A9-13F0-4FC6-A119-7BA5A2CF02DA}"/>
              </a:ext>
            </a:extLst>
          </p:cNvPr>
          <p:cNvCxnSpPr>
            <a:cxnSpLocks/>
          </p:cNvCxnSpPr>
          <p:nvPr/>
        </p:nvCxnSpPr>
        <p:spPr>
          <a:xfrm>
            <a:off x="7200521" y="4549615"/>
            <a:ext cx="0" cy="426483"/>
          </a:xfrm>
          <a:prstGeom prst="line">
            <a:avLst/>
          </a:prstGeom>
          <a:ln w="38100">
            <a:solidFill>
              <a:srgbClr val="EE8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to 143">
            <a:extLst>
              <a:ext uri="{FF2B5EF4-FFF2-40B4-BE49-F238E27FC236}">
                <a16:creationId xmlns:a16="http://schemas.microsoft.com/office/drawing/2014/main" id="{0E82BAFD-B2A5-402B-8F35-45A8DA7FCF4F}"/>
              </a:ext>
            </a:extLst>
          </p:cNvPr>
          <p:cNvCxnSpPr>
            <a:cxnSpLocks/>
          </p:cNvCxnSpPr>
          <p:nvPr/>
        </p:nvCxnSpPr>
        <p:spPr>
          <a:xfrm>
            <a:off x="8710419" y="5410655"/>
            <a:ext cx="2260949" cy="0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tângulo 144">
            <a:extLst>
              <a:ext uri="{FF2B5EF4-FFF2-40B4-BE49-F238E27FC236}">
                <a16:creationId xmlns:a16="http://schemas.microsoft.com/office/drawing/2014/main" id="{295C58B7-C02A-4EBF-AB2D-C8CA3D9836EB}"/>
              </a:ext>
            </a:extLst>
          </p:cNvPr>
          <p:cNvSpPr/>
          <p:nvPr/>
        </p:nvSpPr>
        <p:spPr>
          <a:xfrm>
            <a:off x="8898821" y="5118359"/>
            <a:ext cx="3293179" cy="299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Consolidação de BASE</a:t>
            </a:r>
          </a:p>
        </p:txBody>
      </p:sp>
      <p:sp>
        <p:nvSpPr>
          <p:cNvPr id="146" name="Retângulo 145">
            <a:extLst>
              <a:ext uri="{FF2B5EF4-FFF2-40B4-BE49-F238E27FC236}">
                <a16:creationId xmlns:a16="http://schemas.microsoft.com/office/drawing/2014/main" id="{2BABD8CC-0C49-45B8-BE64-B902EDA0A9B6}"/>
              </a:ext>
            </a:extLst>
          </p:cNvPr>
          <p:cNvSpPr/>
          <p:nvPr/>
        </p:nvSpPr>
        <p:spPr>
          <a:xfrm>
            <a:off x="8904150" y="1470150"/>
            <a:ext cx="3281019" cy="825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Receitas diferentes</a:t>
            </a:r>
          </a:p>
          <a:p>
            <a:r>
              <a:rPr lang="pt-BR" sz="1200" b="1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Faltavam devoluções</a:t>
            </a:r>
          </a:p>
          <a:p>
            <a:r>
              <a:rPr lang="pt-BR" sz="1200" b="1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Faltavam NF de E/S Escrituradas</a:t>
            </a:r>
          </a:p>
        </p:txBody>
      </p:sp>
      <p:sp>
        <p:nvSpPr>
          <p:cNvPr id="147" name="Retângulo 146">
            <a:extLst>
              <a:ext uri="{FF2B5EF4-FFF2-40B4-BE49-F238E27FC236}">
                <a16:creationId xmlns:a16="http://schemas.microsoft.com/office/drawing/2014/main" id="{432CE24D-1FC9-4283-9321-C191CB4BB83C}"/>
              </a:ext>
            </a:extLst>
          </p:cNvPr>
          <p:cNvSpPr/>
          <p:nvPr/>
        </p:nvSpPr>
        <p:spPr>
          <a:xfrm>
            <a:off x="8904151" y="3394970"/>
            <a:ext cx="3449774" cy="827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Busca de </a:t>
            </a:r>
            <a:r>
              <a:rPr lang="pt-BR" sz="1200" dirty="0" err="1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NF´s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faltantes</a:t>
            </a:r>
          </a:p>
          <a:p>
            <a:r>
              <a:rPr lang="pt-BR" sz="1200" b="1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Revisão do Status/SEFAZ (</a:t>
            </a:r>
            <a:r>
              <a:rPr lang="pt-BR" sz="1200" dirty="0" err="1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Canc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negado)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NF canceladas no ERP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Busca de Cupons faltantes</a:t>
            </a:r>
          </a:p>
        </p:txBody>
      </p:sp>
      <p:sp>
        <p:nvSpPr>
          <p:cNvPr id="148" name="Retângulo 147">
            <a:extLst>
              <a:ext uri="{FF2B5EF4-FFF2-40B4-BE49-F238E27FC236}">
                <a16:creationId xmlns:a16="http://schemas.microsoft.com/office/drawing/2014/main" id="{726842C4-3D4F-4542-9B66-06140249440A}"/>
              </a:ext>
            </a:extLst>
          </p:cNvPr>
          <p:cNvSpPr/>
          <p:nvPr/>
        </p:nvSpPr>
        <p:spPr>
          <a:xfrm>
            <a:off x="8904149" y="5406773"/>
            <a:ext cx="3287850" cy="265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Relação contábil x Fiscal - OK</a:t>
            </a:r>
          </a:p>
        </p:txBody>
      </p:sp>
      <p:pic>
        <p:nvPicPr>
          <p:cNvPr id="149" name="Imagem 148">
            <a:extLst>
              <a:ext uri="{FF2B5EF4-FFF2-40B4-BE49-F238E27FC236}">
                <a16:creationId xmlns:a16="http://schemas.microsoft.com/office/drawing/2014/main" id="{E766D0C1-627C-444E-B0AD-1983E16EB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725" y="5311837"/>
            <a:ext cx="360000" cy="385713"/>
          </a:xfrm>
          <a:prstGeom prst="rect">
            <a:avLst/>
          </a:prstGeom>
        </p:spPr>
      </p:pic>
      <p:sp>
        <p:nvSpPr>
          <p:cNvPr id="150" name="Retângulo 149">
            <a:extLst>
              <a:ext uri="{FF2B5EF4-FFF2-40B4-BE49-F238E27FC236}">
                <a16:creationId xmlns:a16="http://schemas.microsoft.com/office/drawing/2014/main" id="{AD64D464-C635-4DC9-8416-0CCA1E368ECD}"/>
              </a:ext>
            </a:extLst>
          </p:cNvPr>
          <p:cNvSpPr/>
          <p:nvPr/>
        </p:nvSpPr>
        <p:spPr>
          <a:xfrm>
            <a:off x="4620801" y="6507297"/>
            <a:ext cx="3102583" cy="299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Reapuração PIS/</a:t>
            </a:r>
            <a:r>
              <a:rPr lang="pt-BR" sz="1200" b="1" dirty="0" err="1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Cofins</a:t>
            </a:r>
            <a:r>
              <a:rPr lang="pt-BR" sz="1200" b="1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/ICMS/IR</a:t>
            </a:r>
          </a:p>
        </p:txBody>
      </p:sp>
      <p:cxnSp>
        <p:nvCxnSpPr>
          <p:cNvPr id="151" name="Conector reto 150">
            <a:extLst>
              <a:ext uri="{FF2B5EF4-FFF2-40B4-BE49-F238E27FC236}">
                <a16:creationId xmlns:a16="http://schemas.microsoft.com/office/drawing/2014/main" id="{86F8051C-8814-4AC5-A884-E1BEC5A37715}"/>
              </a:ext>
            </a:extLst>
          </p:cNvPr>
          <p:cNvCxnSpPr>
            <a:cxnSpLocks/>
          </p:cNvCxnSpPr>
          <p:nvPr/>
        </p:nvCxnSpPr>
        <p:spPr>
          <a:xfrm>
            <a:off x="5566712" y="6494708"/>
            <a:ext cx="874441" cy="0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Imagem 151">
            <a:extLst>
              <a:ext uri="{FF2B5EF4-FFF2-40B4-BE49-F238E27FC236}">
                <a16:creationId xmlns:a16="http://schemas.microsoft.com/office/drawing/2014/main" id="{57DE49AE-E384-4038-8C57-9E44C32FD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01" y="4584923"/>
            <a:ext cx="360000" cy="318331"/>
          </a:xfrm>
          <a:prstGeom prst="rect">
            <a:avLst/>
          </a:prstGeom>
        </p:spPr>
      </p:pic>
      <p:cxnSp>
        <p:nvCxnSpPr>
          <p:cNvPr id="153" name="Conector reto 152">
            <a:extLst>
              <a:ext uri="{FF2B5EF4-FFF2-40B4-BE49-F238E27FC236}">
                <a16:creationId xmlns:a16="http://schemas.microsoft.com/office/drawing/2014/main" id="{7567382B-B352-4F01-A886-5BCB9A265536}"/>
              </a:ext>
            </a:extLst>
          </p:cNvPr>
          <p:cNvCxnSpPr>
            <a:cxnSpLocks/>
          </p:cNvCxnSpPr>
          <p:nvPr/>
        </p:nvCxnSpPr>
        <p:spPr>
          <a:xfrm>
            <a:off x="703049" y="5408599"/>
            <a:ext cx="2260949" cy="0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tângulo 153">
            <a:extLst>
              <a:ext uri="{FF2B5EF4-FFF2-40B4-BE49-F238E27FC236}">
                <a16:creationId xmlns:a16="http://schemas.microsoft.com/office/drawing/2014/main" id="{58E30957-24AD-4C28-AA6D-8E6A9B531877}"/>
              </a:ext>
            </a:extLst>
          </p:cNvPr>
          <p:cNvSpPr/>
          <p:nvPr/>
        </p:nvSpPr>
        <p:spPr>
          <a:xfrm>
            <a:off x="185752" y="5095939"/>
            <a:ext cx="3204479" cy="299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Conciliações</a:t>
            </a:r>
          </a:p>
        </p:txBody>
      </p:sp>
      <p:sp>
        <p:nvSpPr>
          <p:cNvPr id="155" name="Retângulo 154">
            <a:extLst>
              <a:ext uri="{FF2B5EF4-FFF2-40B4-BE49-F238E27FC236}">
                <a16:creationId xmlns:a16="http://schemas.microsoft.com/office/drawing/2014/main" id="{3F209422-4F6D-4CA0-9729-794BDAA997B9}"/>
              </a:ext>
            </a:extLst>
          </p:cNvPr>
          <p:cNvSpPr/>
          <p:nvPr/>
        </p:nvSpPr>
        <p:spPr>
          <a:xfrm>
            <a:off x="185847" y="5424309"/>
            <a:ext cx="3472387" cy="12245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ERP, Mensagerias, SEFAZ e Obrigações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Compras x devoluções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NF E/S Bonificações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Vendas, trocas, cancelamentos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Transferências e Mercadorias em Transito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</a:t>
            </a:r>
          </a:p>
        </p:txBody>
      </p:sp>
      <p:cxnSp>
        <p:nvCxnSpPr>
          <p:cNvPr id="156" name="Conector reto 155">
            <a:extLst>
              <a:ext uri="{FF2B5EF4-FFF2-40B4-BE49-F238E27FC236}">
                <a16:creationId xmlns:a16="http://schemas.microsoft.com/office/drawing/2014/main" id="{BEA6969F-A3F3-4CD6-A51F-0002B2DEF142}"/>
              </a:ext>
            </a:extLst>
          </p:cNvPr>
          <p:cNvCxnSpPr/>
          <p:nvPr/>
        </p:nvCxnSpPr>
        <p:spPr>
          <a:xfrm>
            <a:off x="690246" y="3402602"/>
            <a:ext cx="2260950" cy="0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" name="Imagem 156">
            <a:extLst>
              <a:ext uri="{FF2B5EF4-FFF2-40B4-BE49-F238E27FC236}">
                <a16:creationId xmlns:a16="http://schemas.microsoft.com/office/drawing/2014/main" id="{7244CC4B-C0B9-4185-B3B7-FEACEA671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412" y="3241056"/>
            <a:ext cx="360000" cy="360000"/>
          </a:xfrm>
          <a:prstGeom prst="rect">
            <a:avLst/>
          </a:prstGeom>
        </p:spPr>
      </p:pic>
      <p:sp>
        <p:nvSpPr>
          <p:cNvPr id="158" name="Retângulo 157">
            <a:extLst>
              <a:ext uri="{FF2B5EF4-FFF2-40B4-BE49-F238E27FC236}">
                <a16:creationId xmlns:a16="http://schemas.microsoft.com/office/drawing/2014/main" id="{4FBE7417-1A42-43A6-9CBD-0A3FA3882C52}"/>
              </a:ext>
            </a:extLst>
          </p:cNvPr>
          <p:cNvSpPr/>
          <p:nvPr/>
        </p:nvSpPr>
        <p:spPr>
          <a:xfrm>
            <a:off x="185753" y="3077440"/>
            <a:ext cx="3212346" cy="299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|SPED Contribuições ECD ICMS/IPI</a:t>
            </a:r>
          </a:p>
        </p:txBody>
      </p:sp>
      <p:sp>
        <p:nvSpPr>
          <p:cNvPr id="159" name="Retângulo 158">
            <a:extLst>
              <a:ext uri="{FF2B5EF4-FFF2-40B4-BE49-F238E27FC236}">
                <a16:creationId xmlns:a16="http://schemas.microsoft.com/office/drawing/2014/main" id="{E774B83A-A418-4CA2-BFAB-0DBF426691F9}"/>
              </a:ext>
            </a:extLst>
          </p:cNvPr>
          <p:cNvSpPr/>
          <p:nvPr/>
        </p:nvSpPr>
        <p:spPr>
          <a:xfrm>
            <a:off x="185752" y="3428857"/>
            <a:ext cx="3472078" cy="1390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Retificação das obrigações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Controle dos Lançamentos Revisados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Controle das </a:t>
            </a:r>
            <a:r>
              <a:rPr lang="pt-BR" sz="1200" dirty="0" err="1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info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. Faltantes no ERP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Registro Contábil x Financeiro</a:t>
            </a:r>
          </a:p>
          <a:p>
            <a:pPr lvl="1"/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Patrimonial e Resultado </a:t>
            </a:r>
          </a:p>
          <a:p>
            <a:pPr lvl="1"/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x Contas a Pagar e Receber</a:t>
            </a:r>
          </a:p>
        </p:txBody>
      </p:sp>
      <p:cxnSp>
        <p:nvCxnSpPr>
          <p:cNvPr id="160" name="Conector reto 159">
            <a:extLst>
              <a:ext uri="{FF2B5EF4-FFF2-40B4-BE49-F238E27FC236}">
                <a16:creationId xmlns:a16="http://schemas.microsoft.com/office/drawing/2014/main" id="{CE24BF26-B1BC-4EBF-A8B5-EE4E0B4849C3}"/>
              </a:ext>
            </a:extLst>
          </p:cNvPr>
          <p:cNvCxnSpPr>
            <a:cxnSpLocks/>
          </p:cNvCxnSpPr>
          <p:nvPr/>
        </p:nvCxnSpPr>
        <p:spPr>
          <a:xfrm>
            <a:off x="720726" y="1473172"/>
            <a:ext cx="2198713" cy="0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tângulo 160">
            <a:extLst>
              <a:ext uri="{FF2B5EF4-FFF2-40B4-BE49-F238E27FC236}">
                <a16:creationId xmlns:a16="http://schemas.microsoft.com/office/drawing/2014/main" id="{DB47AE68-0CDA-4F83-82E3-DAB6751E0B3F}"/>
              </a:ext>
            </a:extLst>
          </p:cNvPr>
          <p:cNvSpPr/>
          <p:nvPr/>
        </p:nvSpPr>
        <p:spPr>
          <a:xfrm>
            <a:off x="261592" y="1141076"/>
            <a:ext cx="313650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Precisão + Conformidade</a:t>
            </a:r>
          </a:p>
        </p:txBody>
      </p:sp>
      <p:pic>
        <p:nvPicPr>
          <p:cNvPr id="162" name="Imagem 161">
            <a:extLst>
              <a:ext uri="{FF2B5EF4-FFF2-40B4-BE49-F238E27FC236}">
                <a16:creationId xmlns:a16="http://schemas.microsoft.com/office/drawing/2014/main" id="{6FFEC7F0-CF49-4DA7-9A0E-D5CF2B732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1293" y="1908961"/>
            <a:ext cx="360000" cy="360000"/>
          </a:xfrm>
          <a:prstGeom prst="rect">
            <a:avLst/>
          </a:prstGeom>
        </p:spPr>
      </p:pic>
      <p:sp>
        <p:nvSpPr>
          <p:cNvPr id="163" name="Retângulo 162">
            <a:extLst>
              <a:ext uri="{FF2B5EF4-FFF2-40B4-BE49-F238E27FC236}">
                <a16:creationId xmlns:a16="http://schemas.microsoft.com/office/drawing/2014/main" id="{4DE86211-5F53-4DF7-95F5-D015D342E316}"/>
              </a:ext>
            </a:extLst>
          </p:cNvPr>
          <p:cNvSpPr/>
          <p:nvPr/>
        </p:nvSpPr>
        <p:spPr>
          <a:xfrm>
            <a:off x="266700" y="1491830"/>
            <a:ext cx="3123531" cy="804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- Intervenção + procedimentos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IA – Desenho consolidado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RPA – Criação e manutenção</a:t>
            </a:r>
          </a:p>
        </p:txBody>
      </p:sp>
      <p:pic>
        <p:nvPicPr>
          <p:cNvPr id="164" name="Imagem 163">
            <a:extLst>
              <a:ext uri="{FF2B5EF4-FFF2-40B4-BE49-F238E27FC236}">
                <a16:creationId xmlns:a16="http://schemas.microsoft.com/office/drawing/2014/main" id="{DB11A383-D530-42C1-9662-AD7D98555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38" y="5763292"/>
            <a:ext cx="1751532" cy="1094708"/>
          </a:xfrm>
          <a:prstGeom prst="rect">
            <a:avLst/>
          </a:prstGeom>
        </p:spPr>
      </p:pic>
      <p:pic>
        <p:nvPicPr>
          <p:cNvPr id="4" name="Gráfico 3" descr="Inteligência artificial estrutura de tópicos">
            <a:extLst>
              <a:ext uri="{FF2B5EF4-FFF2-40B4-BE49-F238E27FC236}">
                <a16:creationId xmlns:a16="http://schemas.microsoft.com/office/drawing/2014/main" id="{7996A07E-AF07-47B9-B4E6-2373DFA00F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13489" y="1913554"/>
            <a:ext cx="540000" cy="540000"/>
          </a:xfrm>
          <a:prstGeom prst="rect">
            <a:avLst/>
          </a:prstGeom>
        </p:spPr>
      </p:pic>
      <p:pic>
        <p:nvPicPr>
          <p:cNvPr id="6" name="Gráfico 5" descr="Mão de robô com preenchimento sólido">
            <a:extLst>
              <a:ext uri="{FF2B5EF4-FFF2-40B4-BE49-F238E27FC236}">
                <a16:creationId xmlns:a16="http://schemas.microsoft.com/office/drawing/2014/main" id="{3BB252C1-1D8B-43B6-BE19-FFCAA752FD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49572" y="315105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948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4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5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75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75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25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75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500"/>
                            </p:stCondLst>
                            <p:childTnLst>
                              <p:par>
                                <p:cTn id="1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00"/>
                            </p:stCondLst>
                            <p:childTnLst>
                              <p:par>
                                <p:cTn id="1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8" grpId="0"/>
      <p:bldP spid="141" grpId="0" animBg="1"/>
      <p:bldP spid="142" grpId="0" animBg="1"/>
      <p:bldP spid="145" grpId="0"/>
      <p:bldP spid="146" grpId="0"/>
      <p:bldP spid="147" grpId="0" animBg="1"/>
      <p:bldP spid="148" grpId="0"/>
      <p:bldP spid="150" grpId="0"/>
      <p:bldP spid="154" grpId="0"/>
      <p:bldP spid="155" grpId="0"/>
      <p:bldP spid="158" grpId="0"/>
      <p:bldP spid="159" grpId="0"/>
      <p:bldP spid="161" grpId="0"/>
      <p:bldP spid="1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987D0B37-6DED-4648-8067-7F4C7BD0AD69}"/>
              </a:ext>
            </a:extLst>
          </p:cNvPr>
          <p:cNvSpPr/>
          <p:nvPr/>
        </p:nvSpPr>
        <p:spPr>
          <a:xfrm>
            <a:off x="3201906" y="3232834"/>
            <a:ext cx="3033862" cy="1455312"/>
          </a:xfrm>
          <a:prstGeom prst="rect">
            <a:avLst/>
          </a:prstGeom>
          <a:solidFill>
            <a:srgbClr val="F6F6F6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51C930F6-B8AB-49AB-9DBD-DD2E211C41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75" y="3284529"/>
            <a:ext cx="1723724" cy="507541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6CD5E69A-DD0A-4A0D-830B-8854654807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4" t="12292" r="16441" b="25653"/>
          <a:stretch/>
        </p:blipFill>
        <p:spPr>
          <a:xfrm>
            <a:off x="3430018" y="1963072"/>
            <a:ext cx="1066334" cy="79022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06BDBABF-FC51-4E0C-973F-2B966DA0FE57}"/>
              </a:ext>
            </a:extLst>
          </p:cNvPr>
          <p:cNvCxnSpPr>
            <a:cxnSpLocks/>
          </p:cNvCxnSpPr>
          <p:nvPr/>
        </p:nvCxnSpPr>
        <p:spPr>
          <a:xfrm flipV="1">
            <a:off x="3871702" y="2800880"/>
            <a:ext cx="0" cy="315403"/>
          </a:xfrm>
          <a:prstGeom prst="straightConnector1">
            <a:avLst/>
          </a:prstGeom>
          <a:ln>
            <a:solidFill>
              <a:srgbClr val="F089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>
            <a:extLst>
              <a:ext uri="{FF2B5EF4-FFF2-40B4-BE49-F238E27FC236}">
                <a16:creationId xmlns:a16="http://schemas.microsoft.com/office/drawing/2014/main" id="{A75CDFB8-3357-41D0-B472-AC4DDF178109}"/>
              </a:ext>
            </a:extLst>
          </p:cNvPr>
          <p:cNvCxnSpPr>
            <a:cxnSpLocks/>
          </p:cNvCxnSpPr>
          <p:nvPr/>
        </p:nvCxnSpPr>
        <p:spPr>
          <a:xfrm flipV="1">
            <a:off x="4060389" y="2800880"/>
            <a:ext cx="0" cy="325054"/>
          </a:xfrm>
          <a:prstGeom prst="straightConnector1">
            <a:avLst/>
          </a:prstGeom>
          <a:ln>
            <a:solidFill>
              <a:srgbClr val="F0891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Imagem 80">
            <a:extLst>
              <a:ext uri="{FF2B5EF4-FFF2-40B4-BE49-F238E27FC236}">
                <a16:creationId xmlns:a16="http://schemas.microsoft.com/office/drawing/2014/main" id="{BD5FB2E9-AEAC-46E7-A5EE-62AB6BF10D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45" y="3642233"/>
            <a:ext cx="647102" cy="646039"/>
          </a:xfrm>
          <a:prstGeom prst="rect">
            <a:avLst/>
          </a:prstGeom>
          <a:ln>
            <a:noFill/>
          </a:ln>
        </p:spPr>
      </p:pic>
      <p:pic>
        <p:nvPicPr>
          <p:cNvPr id="82" name="Imagem 81">
            <a:extLst>
              <a:ext uri="{FF2B5EF4-FFF2-40B4-BE49-F238E27FC236}">
                <a16:creationId xmlns:a16="http://schemas.microsoft.com/office/drawing/2014/main" id="{DA18D7D7-E473-4F29-A3EC-1BC392AA75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93" y="2945301"/>
            <a:ext cx="568007" cy="575063"/>
          </a:xfrm>
          <a:prstGeom prst="rect">
            <a:avLst/>
          </a:prstGeom>
          <a:ln>
            <a:noFill/>
          </a:ln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id="{733CE92A-5B4C-4D43-AA0D-3EE1001172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6" t="9826" r="17140" b="9586"/>
          <a:stretch/>
        </p:blipFill>
        <p:spPr>
          <a:xfrm>
            <a:off x="719804" y="4410141"/>
            <a:ext cx="638860" cy="542653"/>
          </a:xfrm>
          <a:prstGeom prst="rect">
            <a:avLst/>
          </a:prstGeom>
          <a:ln>
            <a:noFill/>
          </a:ln>
        </p:spPr>
      </p:pic>
      <p:sp>
        <p:nvSpPr>
          <p:cNvPr id="87" name="Retângulo 86">
            <a:extLst>
              <a:ext uri="{FF2B5EF4-FFF2-40B4-BE49-F238E27FC236}">
                <a16:creationId xmlns:a16="http://schemas.microsoft.com/office/drawing/2014/main" id="{4402C910-AD1C-4538-999E-6EC26C6BA834}"/>
              </a:ext>
            </a:extLst>
          </p:cNvPr>
          <p:cNvSpPr/>
          <p:nvPr/>
        </p:nvSpPr>
        <p:spPr>
          <a:xfrm>
            <a:off x="4348981" y="4327465"/>
            <a:ext cx="776174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kern="0" dirty="0">
                <a:solidFill>
                  <a:srgbClr val="195C7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Revisão dos</a:t>
            </a:r>
          </a:p>
          <a:p>
            <a:pPr algn="ctr"/>
            <a:r>
              <a:rPr lang="pt-BR" sz="800" kern="0" dirty="0">
                <a:solidFill>
                  <a:srgbClr val="195C7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impostos</a:t>
            </a: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83EAFFB3-55CE-404C-8E38-04BCE9783A52}"/>
              </a:ext>
            </a:extLst>
          </p:cNvPr>
          <p:cNvSpPr/>
          <p:nvPr/>
        </p:nvSpPr>
        <p:spPr>
          <a:xfrm>
            <a:off x="3359052" y="4311962"/>
            <a:ext cx="808234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kern="0" dirty="0">
                <a:solidFill>
                  <a:srgbClr val="195C7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Revisão das </a:t>
            </a:r>
          </a:p>
          <a:p>
            <a:pPr algn="ctr"/>
            <a:r>
              <a:rPr lang="pt-BR" sz="800" kern="0" dirty="0">
                <a:solidFill>
                  <a:srgbClr val="195C7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informações</a:t>
            </a:r>
          </a:p>
        </p:txBody>
      </p:sp>
      <p:pic>
        <p:nvPicPr>
          <p:cNvPr id="105" name="Imagem 104">
            <a:extLst>
              <a:ext uri="{FF2B5EF4-FFF2-40B4-BE49-F238E27FC236}">
                <a16:creationId xmlns:a16="http://schemas.microsoft.com/office/drawing/2014/main" id="{FA8BD6E1-8063-4510-89B2-C99DE8BD1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0546" y="3918402"/>
            <a:ext cx="552397" cy="440316"/>
          </a:xfrm>
          <a:prstGeom prst="rect">
            <a:avLst/>
          </a:prstGeom>
        </p:spPr>
      </p:pic>
      <p:pic>
        <p:nvPicPr>
          <p:cNvPr id="106" name="Imagem 105">
            <a:extLst>
              <a:ext uri="{FF2B5EF4-FFF2-40B4-BE49-F238E27FC236}">
                <a16:creationId xmlns:a16="http://schemas.microsoft.com/office/drawing/2014/main" id="{FC7D410D-8717-43E7-91B6-8D4DA7DEAD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9342" y="3926044"/>
            <a:ext cx="552397" cy="440316"/>
          </a:xfrm>
          <a:prstGeom prst="rect">
            <a:avLst/>
          </a:prstGeom>
        </p:spPr>
      </p:pic>
      <p:sp>
        <p:nvSpPr>
          <p:cNvPr id="123" name="TextBox 319">
            <a:extLst>
              <a:ext uri="{FF2B5EF4-FFF2-40B4-BE49-F238E27FC236}">
                <a16:creationId xmlns:a16="http://schemas.microsoft.com/office/drawing/2014/main" id="{E072066F-7178-4BBA-B10D-C95B68E56A2A}"/>
              </a:ext>
            </a:extLst>
          </p:cNvPr>
          <p:cNvSpPr txBox="1"/>
          <p:nvPr/>
        </p:nvSpPr>
        <p:spPr>
          <a:xfrm>
            <a:off x="-32531" y="180286"/>
            <a:ext cx="12192000" cy="7902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r" defTabSz="24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28913"/>
                </a:solidFill>
                <a:latin typeface="Century Gothic" panose="020B0502020202020204" pitchFamily="34" charset="0"/>
              </a:rPr>
              <a:t>AUTOMAÇÃO DE ENTRADAS DE DOCUMENTOS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363C98-2992-478A-8B01-C06402A386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4" y="88387"/>
            <a:ext cx="1126182" cy="1126182"/>
          </a:xfrm>
          <a:prstGeom prst="rect">
            <a:avLst/>
          </a:prstGeom>
        </p:spPr>
      </p:pic>
      <p:cxnSp>
        <p:nvCxnSpPr>
          <p:cNvPr id="14" name="Conector: Angulado 13">
            <a:extLst>
              <a:ext uri="{FF2B5EF4-FFF2-40B4-BE49-F238E27FC236}">
                <a16:creationId xmlns:a16="http://schemas.microsoft.com/office/drawing/2014/main" id="{80BAF39A-DB2D-4723-87C4-4D9C2882F0F8}"/>
              </a:ext>
            </a:extLst>
          </p:cNvPr>
          <p:cNvCxnSpPr>
            <a:cxnSpLocks/>
            <a:stCxn id="82" idx="3"/>
          </p:cNvCxnSpPr>
          <p:nvPr/>
        </p:nvCxnSpPr>
        <p:spPr>
          <a:xfrm>
            <a:off x="1356600" y="3232833"/>
            <a:ext cx="682104" cy="73241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169B1D83-FCB0-4B25-9DDF-ACD991965358}"/>
              </a:ext>
            </a:extLst>
          </p:cNvPr>
          <p:cNvCxnSpPr>
            <a:cxnSpLocks/>
            <a:stCxn id="83" idx="3"/>
          </p:cNvCxnSpPr>
          <p:nvPr/>
        </p:nvCxnSpPr>
        <p:spPr>
          <a:xfrm flipV="1">
            <a:off x="1358664" y="3965252"/>
            <a:ext cx="680040" cy="71621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9CE32915-7637-4AC9-B1A7-04C9BF25F738}"/>
              </a:ext>
            </a:extLst>
          </p:cNvPr>
          <p:cNvCxnSpPr>
            <a:cxnSpLocks/>
            <a:stCxn id="81" idx="3"/>
          </p:cNvCxnSpPr>
          <p:nvPr/>
        </p:nvCxnSpPr>
        <p:spPr>
          <a:xfrm flipV="1">
            <a:off x="1396147" y="3965252"/>
            <a:ext cx="64255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31">
            <a:extLst>
              <a:ext uri="{FF2B5EF4-FFF2-40B4-BE49-F238E27FC236}">
                <a16:creationId xmlns:a16="http://schemas.microsoft.com/office/drawing/2014/main" id="{A8038870-5FE6-4CAC-AB72-985CDD975635}"/>
              </a:ext>
            </a:extLst>
          </p:cNvPr>
          <p:cNvSpPr/>
          <p:nvPr/>
        </p:nvSpPr>
        <p:spPr>
          <a:xfrm>
            <a:off x="3266415" y="3737525"/>
            <a:ext cx="327792" cy="346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1º</a:t>
            </a:r>
          </a:p>
        </p:txBody>
      </p:sp>
      <p:sp>
        <p:nvSpPr>
          <p:cNvPr id="124" name="Retângulo 123">
            <a:extLst>
              <a:ext uri="{FF2B5EF4-FFF2-40B4-BE49-F238E27FC236}">
                <a16:creationId xmlns:a16="http://schemas.microsoft.com/office/drawing/2014/main" id="{9121590F-904A-4210-A8D2-1030E0069B3C}"/>
              </a:ext>
            </a:extLst>
          </p:cNvPr>
          <p:cNvSpPr/>
          <p:nvPr/>
        </p:nvSpPr>
        <p:spPr>
          <a:xfrm>
            <a:off x="539170" y="2699340"/>
            <a:ext cx="1365192" cy="2388226"/>
          </a:xfrm>
          <a:prstGeom prst="rect">
            <a:avLst/>
          </a:prstGeom>
          <a:noFill/>
          <a:ln>
            <a:solidFill>
              <a:srgbClr val="A5D0E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433B3359-0D94-4C62-A019-477B125CF638}"/>
              </a:ext>
            </a:extLst>
          </p:cNvPr>
          <p:cNvSpPr/>
          <p:nvPr/>
        </p:nvSpPr>
        <p:spPr>
          <a:xfrm>
            <a:off x="539171" y="2247708"/>
            <a:ext cx="1367348" cy="451632"/>
          </a:xfrm>
          <a:prstGeom prst="rect">
            <a:avLst/>
          </a:prstGeom>
          <a:noFill/>
          <a:ln>
            <a:solidFill>
              <a:srgbClr val="A5D0E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rgbClr val="04659A"/>
              </a:solidFill>
            </a:endParaRPr>
          </a:p>
        </p:txBody>
      </p: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84696936-61C3-4B90-8915-13B695F3988A}"/>
              </a:ext>
            </a:extLst>
          </p:cNvPr>
          <p:cNvCxnSpPr>
            <a:cxnSpLocks/>
          </p:cNvCxnSpPr>
          <p:nvPr/>
        </p:nvCxnSpPr>
        <p:spPr>
          <a:xfrm>
            <a:off x="1711643" y="3963348"/>
            <a:ext cx="1490263" cy="0"/>
          </a:xfrm>
          <a:prstGeom prst="straightConnector1">
            <a:avLst/>
          </a:prstGeom>
          <a:ln w="12700">
            <a:solidFill>
              <a:srgbClr val="046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tângulo 125">
            <a:extLst>
              <a:ext uri="{FF2B5EF4-FFF2-40B4-BE49-F238E27FC236}">
                <a16:creationId xmlns:a16="http://schemas.microsoft.com/office/drawing/2014/main" id="{DEF6B737-3277-4876-817E-D0D484D22D17}"/>
              </a:ext>
            </a:extLst>
          </p:cNvPr>
          <p:cNvSpPr/>
          <p:nvPr/>
        </p:nvSpPr>
        <p:spPr>
          <a:xfrm>
            <a:off x="4201210" y="3746808"/>
            <a:ext cx="327792" cy="346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2º</a:t>
            </a:r>
          </a:p>
        </p:txBody>
      </p:sp>
      <p:sp>
        <p:nvSpPr>
          <p:cNvPr id="133" name="Retângulo 132">
            <a:extLst>
              <a:ext uri="{FF2B5EF4-FFF2-40B4-BE49-F238E27FC236}">
                <a16:creationId xmlns:a16="http://schemas.microsoft.com/office/drawing/2014/main" id="{F664C8E1-DD2F-4D7B-A450-1944F7A14F7C}"/>
              </a:ext>
            </a:extLst>
          </p:cNvPr>
          <p:cNvSpPr/>
          <p:nvPr/>
        </p:nvSpPr>
        <p:spPr>
          <a:xfrm>
            <a:off x="5260162" y="4310248"/>
            <a:ext cx="736099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kern="0" dirty="0">
                <a:solidFill>
                  <a:srgbClr val="195C7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Revisão de</a:t>
            </a:r>
          </a:p>
          <a:p>
            <a:pPr algn="ctr"/>
            <a:r>
              <a:rPr lang="pt-BR" sz="800" kern="0" dirty="0">
                <a:solidFill>
                  <a:srgbClr val="195C7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negócios</a:t>
            </a:r>
          </a:p>
        </p:txBody>
      </p:sp>
      <p:pic>
        <p:nvPicPr>
          <p:cNvPr id="134" name="Imagem 133">
            <a:extLst>
              <a:ext uri="{FF2B5EF4-FFF2-40B4-BE49-F238E27FC236}">
                <a16:creationId xmlns:a16="http://schemas.microsoft.com/office/drawing/2014/main" id="{5DE653FA-8866-4E2C-92C4-121AD16AED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0486" y="3908827"/>
            <a:ext cx="552397" cy="440316"/>
          </a:xfrm>
          <a:prstGeom prst="rect">
            <a:avLst/>
          </a:prstGeom>
        </p:spPr>
      </p:pic>
      <p:sp>
        <p:nvSpPr>
          <p:cNvPr id="135" name="Retângulo 134">
            <a:extLst>
              <a:ext uri="{FF2B5EF4-FFF2-40B4-BE49-F238E27FC236}">
                <a16:creationId xmlns:a16="http://schemas.microsoft.com/office/drawing/2014/main" id="{89D1F11D-5267-41BA-A7A2-8231E93FF488}"/>
              </a:ext>
            </a:extLst>
          </p:cNvPr>
          <p:cNvSpPr/>
          <p:nvPr/>
        </p:nvSpPr>
        <p:spPr>
          <a:xfrm>
            <a:off x="5092354" y="3729591"/>
            <a:ext cx="327792" cy="346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3º</a:t>
            </a:r>
          </a:p>
        </p:txBody>
      </p:sp>
      <p:pic>
        <p:nvPicPr>
          <p:cNvPr id="149" name="Imagem 148">
            <a:extLst>
              <a:ext uri="{FF2B5EF4-FFF2-40B4-BE49-F238E27FC236}">
                <a16:creationId xmlns:a16="http://schemas.microsoft.com/office/drawing/2014/main" id="{353344DB-0113-42AE-AAD6-CFD257CB70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29" y="1842308"/>
            <a:ext cx="1213459" cy="1213459"/>
          </a:xfrm>
          <a:prstGeom prst="rect">
            <a:avLst/>
          </a:prstGeom>
        </p:spPr>
      </p:pic>
      <p:pic>
        <p:nvPicPr>
          <p:cNvPr id="157" name="Imagem 156">
            <a:extLst>
              <a:ext uri="{FF2B5EF4-FFF2-40B4-BE49-F238E27FC236}">
                <a16:creationId xmlns:a16="http://schemas.microsoft.com/office/drawing/2014/main" id="{311B99F8-C51A-4949-B5F2-A870696E08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7343" y="1091381"/>
            <a:ext cx="501731" cy="516421"/>
          </a:xfrm>
          <a:prstGeom prst="rect">
            <a:avLst/>
          </a:prstGeom>
        </p:spPr>
      </p:pic>
      <p:cxnSp>
        <p:nvCxnSpPr>
          <p:cNvPr id="161" name="Conector de Seta Reta 160">
            <a:extLst>
              <a:ext uri="{FF2B5EF4-FFF2-40B4-BE49-F238E27FC236}">
                <a16:creationId xmlns:a16="http://schemas.microsoft.com/office/drawing/2014/main" id="{1ECD7643-02B3-4C98-AA0A-E04F4FF6878F}"/>
              </a:ext>
            </a:extLst>
          </p:cNvPr>
          <p:cNvCxnSpPr>
            <a:cxnSpLocks/>
          </p:cNvCxnSpPr>
          <p:nvPr/>
        </p:nvCxnSpPr>
        <p:spPr>
          <a:xfrm flipV="1">
            <a:off x="5441212" y="2800880"/>
            <a:ext cx="0" cy="315403"/>
          </a:xfrm>
          <a:prstGeom prst="straightConnector1">
            <a:avLst/>
          </a:prstGeom>
          <a:ln>
            <a:solidFill>
              <a:srgbClr val="F089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ector de Seta Reta 161">
            <a:extLst>
              <a:ext uri="{FF2B5EF4-FFF2-40B4-BE49-F238E27FC236}">
                <a16:creationId xmlns:a16="http://schemas.microsoft.com/office/drawing/2014/main" id="{BF5E7F73-111B-44C9-AD63-D65F36850477}"/>
              </a:ext>
            </a:extLst>
          </p:cNvPr>
          <p:cNvCxnSpPr>
            <a:cxnSpLocks/>
          </p:cNvCxnSpPr>
          <p:nvPr/>
        </p:nvCxnSpPr>
        <p:spPr>
          <a:xfrm flipV="1">
            <a:off x="5629899" y="2800880"/>
            <a:ext cx="0" cy="325054"/>
          </a:xfrm>
          <a:prstGeom prst="straightConnector1">
            <a:avLst/>
          </a:prstGeom>
          <a:ln>
            <a:solidFill>
              <a:srgbClr val="F0891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4" name="Imagem 163">
            <a:extLst>
              <a:ext uri="{FF2B5EF4-FFF2-40B4-BE49-F238E27FC236}">
                <a16:creationId xmlns:a16="http://schemas.microsoft.com/office/drawing/2014/main" id="{AF26CE83-3E20-4D40-8042-B7796A0212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2883" y="3238291"/>
            <a:ext cx="1219630" cy="1427728"/>
          </a:xfrm>
          <a:prstGeom prst="rect">
            <a:avLst/>
          </a:prstGeom>
        </p:spPr>
      </p:pic>
      <p:pic>
        <p:nvPicPr>
          <p:cNvPr id="167" name="Imagem 166">
            <a:extLst>
              <a:ext uri="{FF2B5EF4-FFF2-40B4-BE49-F238E27FC236}">
                <a16:creationId xmlns:a16="http://schemas.microsoft.com/office/drawing/2014/main" id="{BF08E6E9-AA95-4915-8351-41D2573E2F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7343" y="1682468"/>
            <a:ext cx="501731" cy="516421"/>
          </a:xfrm>
          <a:prstGeom prst="rect">
            <a:avLst/>
          </a:prstGeom>
        </p:spPr>
      </p:pic>
      <p:pic>
        <p:nvPicPr>
          <p:cNvPr id="168" name="Imagem 167">
            <a:extLst>
              <a:ext uri="{FF2B5EF4-FFF2-40B4-BE49-F238E27FC236}">
                <a16:creationId xmlns:a16="http://schemas.microsoft.com/office/drawing/2014/main" id="{B87E382F-46CB-4DBC-BD87-9B08980ED0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7343" y="2273554"/>
            <a:ext cx="501731" cy="516421"/>
          </a:xfrm>
          <a:prstGeom prst="rect">
            <a:avLst/>
          </a:prstGeom>
        </p:spPr>
      </p:pic>
      <p:pic>
        <p:nvPicPr>
          <p:cNvPr id="169" name="Imagem 168">
            <a:extLst>
              <a:ext uri="{FF2B5EF4-FFF2-40B4-BE49-F238E27FC236}">
                <a16:creationId xmlns:a16="http://schemas.microsoft.com/office/drawing/2014/main" id="{13AC593C-25CC-4439-ACA0-9957CEEBF0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7343" y="2864640"/>
            <a:ext cx="501731" cy="516421"/>
          </a:xfrm>
          <a:prstGeom prst="rect">
            <a:avLst/>
          </a:prstGeom>
        </p:spPr>
      </p:pic>
      <p:pic>
        <p:nvPicPr>
          <p:cNvPr id="170" name="Imagem 169">
            <a:extLst>
              <a:ext uri="{FF2B5EF4-FFF2-40B4-BE49-F238E27FC236}">
                <a16:creationId xmlns:a16="http://schemas.microsoft.com/office/drawing/2014/main" id="{07265F34-C941-40D5-A910-D5F638CF1A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7343" y="3455726"/>
            <a:ext cx="501731" cy="516421"/>
          </a:xfrm>
          <a:prstGeom prst="rect">
            <a:avLst/>
          </a:prstGeom>
        </p:spPr>
      </p:pic>
      <p:pic>
        <p:nvPicPr>
          <p:cNvPr id="171" name="Imagem 170">
            <a:extLst>
              <a:ext uri="{FF2B5EF4-FFF2-40B4-BE49-F238E27FC236}">
                <a16:creationId xmlns:a16="http://schemas.microsoft.com/office/drawing/2014/main" id="{AD51AD36-6890-40A3-B457-0BC3D3728B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7343" y="4046812"/>
            <a:ext cx="501731" cy="516421"/>
          </a:xfrm>
          <a:prstGeom prst="rect">
            <a:avLst/>
          </a:prstGeom>
        </p:spPr>
      </p:pic>
      <p:pic>
        <p:nvPicPr>
          <p:cNvPr id="172" name="Imagem 171">
            <a:extLst>
              <a:ext uri="{FF2B5EF4-FFF2-40B4-BE49-F238E27FC236}">
                <a16:creationId xmlns:a16="http://schemas.microsoft.com/office/drawing/2014/main" id="{1B679DAB-3E8E-497C-B7FC-922F4FC173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7343" y="4637900"/>
            <a:ext cx="501731" cy="516421"/>
          </a:xfrm>
          <a:prstGeom prst="rect">
            <a:avLst/>
          </a:prstGeom>
        </p:spPr>
      </p:pic>
      <p:pic>
        <p:nvPicPr>
          <p:cNvPr id="125" name="Imagem 124">
            <a:extLst>
              <a:ext uri="{FF2B5EF4-FFF2-40B4-BE49-F238E27FC236}">
                <a16:creationId xmlns:a16="http://schemas.microsoft.com/office/drawing/2014/main" id="{A14EC370-05CA-435D-B6AB-C2E50D2B37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52381" y="1007494"/>
            <a:ext cx="301387" cy="283744"/>
          </a:xfrm>
          <a:prstGeom prst="rect">
            <a:avLst/>
          </a:prstGeom>
        </p:spPr>
      </p:pic>
      <p:sp>
        <p:nvSpPr>
          <p:cNvPr id="173" name="Retângulo: Cantos Arredondados 172">
            <a:extLst>
              <a:ext uri="{FF2B5EF4-FFF2-40B4-BE49-F238E27FC236}">
                <a16:creationId xmlns:a16="http://schemas.microsoft.com/office/drawing/2014/main" id="{433EA3D4-E628-47E0-A6CD-57A196F17CC2}"/>
              </a:ext>
            </a:extLst>
          </p:cNvPr>
          <p:cNvSpPr/>
          <p:nvPr/>
        </p:nvSpPr>
        <p:spPr>
          <a:xfrm>
            <a:off x="8508211" y="1203837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rgbClr val="04659A"/>
                </a:solidFill>
              </a:rPr>
              <a:t>“Prezado fornecedor seu endereço está errado, pode enviar uma carta de correção ?”</a:t>
            </a:r>
          </a:p>
        </p:txBody>
      </p:sp>
      <p:pic>
        <p:nvPicPr>
          <p:cNvPr id="174" name="Imagem 173">
            <a:extLst>
              <a:ext uri="{FF2B5EF4-FFF2-40B4-BE49-F238E27FC236}">
                <a16:creationId xmlns:a16="http://schemas.microsoft.com/office/drawing/2014/main" id="{90EFCE58-556F-48F2-9387-8A346C87344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52381" y="1595268"/>
            <a:ext cx="301387" cy="283744"/>
          </a:xfrm>
          <a:prstGeom prst="rect">
            <a:avLst/>
          </a:prstGeom>
        </p:spPr>
      </p:pic>
      <p:pic>
        <p:nvPicPr>
          <p:cNvPr id="175" name="Imagem 174">
            <a:extLst>
              <a:ext uri="{FF2B5EF4-FFF2-40B4-BE49-F238E27FC236}">
                <a16:creationId xmlns:a16="http://schemas.microsoft.com/office/drawing/2014/main" id="{4840E3FA-CFB6-411A-A300-8DC9F783517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52381" y="2183042"/>
            <a:ext cx="301387" cy="283744"/>
          </a:xfrm>
          <a:prstGeom prst="rect">
            <a:avLst/>
          </a:prstGeom>
        </p:spPr>
      </p:pic>
      <p:pic>
        <p:nvPicPr>
          <p:cNvPr id="176" name="Imagem 175">
            <a:extLst>
              <a:ext uri="{FF2B5EF4-FFF2-40B4-BE49-F238E27FC236}">
                <a16:creationId xmlns:a16="http://schemas.microsoft.com/office/drawing/2014/main" id="{985AC937-2E20-4F45-93A0-481EBD82AA8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52381" y="2770816"/>
            <a:ext cx="301387" cy="283744"/>
          </a:xfrm>
          <a:prstGeom prst="rect">
            <a:avLst/>
          </a:prstGeom>
        </p:spPr>
      </p:pic>
      <p:pic>
        <p:nvPicPr>
          <p:cNvPr id="177" name="Imagem 176">
            <a:extLst>
              <a:ext uri="{FF2B5EF4-FFF2-40B4-BE49-F238E27FC236}">
                <a16:creationId xmlns:a16="http://schemas.microsoft.com/office/drawing/2014/main" id="{F3F16A71-4265-49EF-91DB-60FD92326FC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52381" y="3358590"/>
            <a:ext cx="301387" cy="283744"/>
          </a:xfrm>
          <a:prstGeom prst="rect">
            <a:avLst/>
          </a:prstGeom>
        </p:spPr>
      </p:pic>
      <p:pic>
        <p:nvPicPr>
          <p:cNvPr id="178" name="Imagem 177">
            <a:extLst>
              <a:ext uri="{FF2B5EF4-FFF2-40B4-BE49-F238E27FC236}">
                <a16:creationId xmlns:a16="http://schemas.microsoft.com/office/drawing/2014/main" id="{8C777273-E0B2-437F-A1F0-53697C2B100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52381" y="3946364"/>
            <a:ext cx="301387" cy="283744"/>
          </a:xfrm>
          <a:prstGeom prst="rect">
            <a:avLst/>
          </a:prstGeom>
        </p:spPr>
      </p:pic>
      <p:pic>
        <p:nvPicPr>
          <p:cNvPr id="179" name="Imagem 178">
            <a:extLst>
              <a:ext uri="{FF2B5EF4-FFF2-40B4-BE49-F238E27FC236}">
                <a16:creationId xmlns:a16="http://schemas.microsoft.com/office/drawing/2014/main" id="{4446CE99-ECFE-4EE1-B27A-67F98ED4CCE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52381" y="4534137"/>
            <a:ext cx="301387" cy="283744"/>
          </a:xfrm>
          <a:prstGeom prst="rect">
            <a:avLst/>
          </a:prstGeom>
        </p:spPr>
      </p:pic>
      <p:sp>
        <p:nvSpPr>
          <p:cNvPr id="181" name="Retângulo: Cantos Arredondados 180">
            <a:extLst>
              <a:ext uri="{FF2B5EF4-FFF2-40B4-BE49-F238E27FC236}">
                <a16:creationId xmlns:a16="http://schemas.microsoft.com/office/drawing/2014/main" id="{EE75839D-018B-452C-8544-F6F00EC0AA11}"/>
              </a:ext>
            </a:extLst>
          </p:cNvPr>
          <p:cNvSpPr/>
          <p:nvPr/>
        </p:nvSpPr>
        <p:spPr>
          <a:xfrm>
            <a:off x="8508211" y="1797432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04659A"/>
                </a:solidFill>
              </a:rPr>
              <a:t>“Olá! O CFOP de sua nota não é compatível com operação interestadual, pode refazer a NF?</a:t>
            </a:r>
          </a:p>
        </p:txBody>
      </p:sp>
      <p:sp>
        <p:nvSpPr>
          <p:cNvPr id="182" name="Retângulo: Cantos Arredondados 181">
            <a:extLst>
              <a:ext uri="{FF2B5EF4-FFF2-40B4-BE49-F238E27FC236}">
                <a16:creationId xmlns:a16="http://schemas.microsoft.com/office/drawing/2014/main" id="{7BE962F9-6ED8-4426-9ED0-F99C446D4617}"/>
              </a:ext>
            </a:extLst>
          </p:cNvPr>
          <p:cNvSpPr/>
          <p:nvPr/>
        </p:nvSpPr>
        <p:spPr>
          <a:xfrm>
            <a:off x="8508211" y="2391026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04659A"/>
                </a:solidFill>
              </a:rPr>
              <a:t>“Sua NF está com IR de 1%, regime especial? , Caso sim, nos envie os dados para REINF”</a:t>
            </a:r>
          </a:p>
        </p:txBody>
      </p:sp>
      <p:sp>
        <p:nvSpPr>
          <p:cNvPr id="183" name="Retângulo: Cantos Arredondados 182">
            <a:extLst>
              <a:ext uri="{FF2B5EF4-FFF2-40B4-BE49-F238E27FC236}">
                <a16:creationId xmlns:a16="http://schemas.microsoft.com/office/drawing/2014/main" id="{09831EE2-E7F2-4C03-9AAD-4CEB1A2BB1A4}"/>
              </a:ext>
            </a:extLst>
          </p:cNvPr>
          <p:cNvSpPr/>
          <p:nvPr/>
        </p:nvSpPr>
        <p:spPr>
          <a:xfrm>
            <a:off x="8508211" y="2984621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04659A"/>
                </a:solidFill>
              </a:rPr>
              <a:t>“Não localizamos seu cadastro e nem PO no ERP. Faremos a </a:t>
            </a:r>
            <a:r>
              <a:rPr lang="pt-BR" sz="1200" dirty="0" err="1">
                <a:solidFill>
                  <a:srgbClr val="04659A"/>
                </a:solidFill>
              </a:rPr>
              <a:t>MD-e</a:t>
            </a:r>
            <a:r>
              <a:rPr lang="pt-BR" sz="1200" dirty="0">
                <a:solidFill>
                  <a:srgbClr val="04659A"/>
                </a:solidFill>
              </a:rPr>
              <a:t> (Recusa) em 24 </a:t>
            </a:r>
            <a:r>
              <a:rPr lang="pt-BR" sz="1200" dirty="0" err="1">
                <a:solidFill>
                  <a:srgbClr val="04659A"/>
                </a:solidFill>
              </a:rPr>
              <a:t>Hrs</a:t>
            </a:r>
            <a:endParaRPr lang="pt-BR" sz="1200" dirty="0">
              <a:solidFill>
                <a:srgbClr val="04659A"/>
              </a:solidFill>
            </a:endParaRPr>
          </a:p>
        </p:txBody>
      </p:sp>
      <p:sp>
        <p:nvSpPr>
          <p:cNvPr id="184" name="Retângulo: Cantos Arredondados 183">
            <a:extLst>
              <a:ext uri="{FF2B5EF4-FFF2-40B4-BE49-F238E27FC236}">
                <a16:creationId xmlns:a16="http://schemas.microsoft.com/office/drawing/2014/main" id="{11062873-0A09-4A0C-B76F-2403A39D8ACC}"/>
              </a:ext>
            </a:extLst>
          </p:cNvPr>
          <p:cNvSpPr/>
          <p:nvPr/>
        </p:nvSpPr>
        <p:spPr>
          <a:xfrm>
            <a:off x="8508211" y="3578216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04659A"/>
                </a:solidFill>
              </a:rPr>
              <a:t>“Olá Pedro, chegou uma NF de um fornecedor ativo, porém sem P.O pode verificar ?”</a:t>
            </a:r>
          </a:p>
        </p:txBody>
      </p:sp>
      <p:sp>
        <p:nvSpPr>
          <p:cNvPr id="185" name="Retângulo: Cantos Arredondados 184">
            <a:extLst>
              <a:ext uri="{FF2B5EF4-FFF2-40B4-BE49-F238E27FC236}">
                <a16:creationId xmlns:a16="http://schemas.microsoft.com/office/drawing/2014/main" id="{043B03B2-5A7D-4841-A7A1-EC55420F33C4}"/>
              </a:ext>
            </a:extLst>
          </p:cNvPr>
          <p:cNvSpPr/>
          <p:nvPr/>
        </p:nvSpPr>
        <p:spPr>
          <a:xfrm>
            <a:off x="8508211" y="4171811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04659A"/>
                </a:solidFill>
              </a:rPr>
              <a:t>“Prezado, Prestador/Fornecedor o prazo de envio de NF é até o 25º Dia útil.</a:t>
            </a:r>
          </a:p>
        </p:txBody>
      </p:sp>
      <p:sp>
        <p:nvSpPr>
          <p:cNvPr id="186" name="Retângulo: Cantos Arredondados 185">
            <a:extLst>
              <a:ext uri="{FF2B5EF4-FFF2-40B4-BE49-F238E27FC236}">
                <a16:creationId xmlns:a16="http://schemas.microsoft.com/office/drawing/2014/main" id="{330C66CD-A39B-4B7B-AEBA-4A1E54D11E70}"/>
              </a:ext>
            </a:extLst>
          </p:cNvPr>
          <p:cNvSpPr/>
          <p:nvPr/>
        </p:nvSpPr>
        <p:spPr>
          <a:xfrm>
            <a:off x="8508211" y="4765404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04659A"/>
                </a:solidFill>
              </a:rPr>
              <a:t>“O cálculo do total de impostos não é compatível com as alíquotas existentes na NF. Será recusado”</a:t>
            </a:r>
          </a:p>
        </p:txBody>
      </p:sp>
      <p:pic>
        <p:nvPicPr>
          <p:cNvPr id="187" name="Imagem 186">
            <a:extLst>
              <a:ext uri="{FF2B5EF4-FFF2-40B4-BE49-F238E27FC236}">
                <a16:creationId xmlns:a16="http://schemas.microsoft.com/office/drawing/2014/main" id="{F4E51405-98C7-49D3-970B-5473F61A5E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3036" y="5237138"/>
            <a:ext cx="501731" cy="516421"/>
          </a:xfrm>
          <a:prstGeom prst="rect">
            <a:avLst/>
          </a:prstGeom>
        </p:spPr>
      </p:pic>
      <p:pic>
        <p:nvPicPr>
          <p:cNvPr id="188" name="Imagem 187">
            <a:extLst>
              <a:ext uri="{FF2B5EF4-FFF2-40B4-BE49-F238E27FC236}">
                <a16:creationId xmlns:a16="http://schemas.microsoft.com/office/drawing/2014/main" id="{7729A8AC-5AB7-4AA0-97C6-65F57FB294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3036" y="5828226"/>
            <a:ext cx="501731" cy="516421"/>
          </a:xfrm>
          <a:prstGeom prst="rect">
            <a:avLst/>
          </a:prstGeom>
        </p:spPr>
      </p:pic>
      <p:pic>
        <p:nvPicPr>
          <p:cNvPr id="189" name="Imagem 188">
            <a:extLst>
              <a:ext uri="{FF2B5EF4-FFF2-40B4-BE49-F238E27FC236}">
                <a16:creationId xmlns:a16="http://schemas.microsoft.com/office/drawing/2014/main" id="{F804AD7B-BC8B-46A6-8CCC-265D672EAAD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78074" y="5136690"/>
            <a:ext cx="301387" cy="283744"/>
          </a:xfrm>
          <a:prstGeom prst="rect">
            <a:avLst/>
          </a:prstGeom>
        </p:spPr>
      </p:pic>
      <p:pic>
        <p:nvPicPr>
          <p:cNvPr id="190" name="Imagem 189">
            <a:extLst>
              <a:ext uri="{FF2B5EF4-FFF2-40B4-BE49-F238E27FC236}">
                <a16:creationId xmlns:a16="http://schemas.microsoft.com/office/drawing/2014/main" id="{C01045CE-3A9C-479F-AEF2-7960A6BF089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78074" y="5724463"/>
            <a:ext cx="301387" cy="283744"/>
          </a:xfrm>
          <a:prstGeom prst="rect">
            <a:avLst/>
          </a:prstGeom>
        </p:spPr>
      </p:pic>
      <p:sp>
        <p:nvSpPr>
          <p:cNvPr id="191" name="Retângulo: Cantos Arredondados 190">
            <a:extLst>
              <a:ext uri="{FF2B5EF4-FFF2-40B4-BE49-F238E27FC236}">
                <a16:creationId xmlns:a16="http://schemas.microsoft.com/office/drawing/2014/main" id="{77CE8F4E-35D3-4602-9558-35BF0FE039A1}"/>
              </a:ext>
            </a:extLst>
          </p:cNvPr>
          <p:cNvSpPr/>
          <p:nvPr/>
        </p:nvSpPr>
        <p:spPr>
          <a:xfrm>
            <a:off x="8533904" y="5362137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04659A"/>
                </a:solidFill>
              </a:rPr>
              <a:t>“ O valor da NF não é o negociado com dep. De compras, sua NF será recusada”. </a:t>
            </a:r>
          </a:p>
        </p:txBody>
      </p:sp>
      <p:sp>
        <p:nvSpPr>
          <p:cNvPr id="192" name="Retângulo: Cantos Arredondados 191">
            <a:extLst>
              <a:ext uri="{FF2B5EF4-FFF2-40B4-BE49-F238E27FC236}">
                <a16:creationId xmlns:a16="http://schemas.microsoft.com/office/drawing/2014/main" id="{53CE4796-0593-4571-8757-091E008739EA}"/>
              </a:ext>
            </a:extLst>
          </p:cNvPr>
          <p:cNvSpPr/>
          <p:nvPr/>
        </p:nvSpPr>
        <p:spPr>
          <a:xfrm>
            <a:off x="8533904" y="5955730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04659A"/>
                </a:solidFill>
              </a:rPr>
              <a:t>“Olá, de acordo com o EFD </a:t>
            </a:r>
            <a:r>
              <a:rPr lang="pt-BR" sz="1200" dirty="0" err="1">
                <a:solidFill>
                  <a:srgbClr val="04659A"/>
                </a:solidFill>
              </a:rPr>
              <a:t>Reinf</a:t>
            </a:r>
            <a:r>
              <a:rPr lang="pt-BR" sz="1200" dirty="0">
                <a:solidFill>
                  <a:srgbClr val="04659A"/>
                </a:solidFill>
              </a:rPr>
              <a:t> sua retenção será de 11% e não 3,%”</a:t>
            </a:r>
          </a:p>
        </p:txBody>
      </p:sp>
      <p:sp>
        <p:nvSpPr>
          <p:cNvPr id="193" name="Retângulo 192">
            <a:extLst>
              <a:ext uri="{FF2B5EF4-FFF2-40B4-BE49-F238E27FC236}">
                <a16:creationId xmlns:a16="http://schemas.microsoft.com/office/drawing/2014/main" id="{4132537D-DC73-4198-B07E-B114DCEC371C}"/>
              </a:ext>
            </a:extLst>
          </p:cNvPr>
          <p:cNvSpPr/>
          <p:nvPr/>
        </p:nvSpPr>
        <p:spPr>
          <a:xfrm>
            <a:off x="539170" y="2274363"/>
            <a:ext cx="1365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Prestadores e fornecedores</a:t>
            </a:r>
          </a:p>
        </p:txBody>
      </p:sp>
      <p:sp>
        <p:nvSpPr>
          <p:cNvPr id="195" name="Forma 194">
            <a:extLst>
              <a:ext uri="{FF2B5EF4-FFF2-40B4-BE49-F238E27FC236}">
                <a16:creationId xmlns:a16="http://schemas.microsoft.com/office/drawing/2014/main" id="{EAC120CB-8689-41AB-A129-BCB5895CDF67}"/>
              </a:ext>
            </a:extLst>
          </p:cNvPr>
          <p:cNvSpPr/>
          <p:nvPr/>
        </p:nvSpPr>
        <p:spPr>
          <a:xfrm>
            <a:off x="3492701" y="2584637"/>
            <a:ext cx="360000" cy="360000"/>
          </a:xfrm>
          <a:prstGeom prst="gear6">
            <a:avLst/>
          </a:prstGeom>
          <a:solidFill>
            <a:srgbClr val="04659A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97" name="Retângulo 196">
            <a:extLst>
              <a:ext uri="{FF2B5EF4-FFF2-40B4-BE49-F238E27FC236}">
                <a16:creationId xmlns:a16="http://schemas.microsoft.com/office/drawing/2014/main" id="{99961175-E6F8-4652-B33B-B7F346D75BD0}"/>
              </a:ext>
            </a:extLst>
          </p:cNvPr>
          <p:cNvSpPr/>
          <p:nvPr/>
        </p:nvSpPr>
        <p:spPr>
          <a:xfrm>
            <a:off x="3512627" y="2580620"/>
            <a:ext cx="3291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RPA</a:t>
            </a:r>
          </a:p>
        </p:txBody>
      </p:sp>
      <p:sp>
        <p:nvSpPr>
          <p:cNvPr id="200" name="Forma 199">
            <a:extLst>
              <a:ext uri="{FF2B5EF4-FFF2-40B4-BE49-F238E27FC236}">
                <a16:creationId xmlns:a16="http://schemas.microsoft.com/office/drawing/2014/main" id="{BDEC308E-0FC1-47F9-B6F9-225440AFE062}"/>
              </a:ext>
            </a:extLst>
          </p:cNvPr>
          <p:cNvSpPr/>
          <p:nvPr/>
        </p:nvSpPr>
        <p:spPr>
          <a:xfrm>
            <a:off x="5691184" y="2845673"/>
            <a:ext cx="360000" cy="360000"/>
          </a:xfrm>
          <a:prstGeom prst="gear6">
            <a:avLst/>
          </a:prstGeom>
          <a:solidFill>
            <a:srgbClr val="04659A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01" name="Retângulo 200">
            <a:extLst>
              <a:ext uri="{FF2B5EF4-FFF2-40B4-BE49-F238E27FC236}">
                <a16:creationId xmlns:a16="http://schemas.microsoft.com/office/drawing/2014/main" id="{EAACBA77-9C10-4D1A-B1BF-CC8AD6C5E62A}"/>
              </a:ext>
            </a:extLst>
          </p:cNvPr>
          <p:cNvSpPr/>
          <p:nvPr/>
        </p:nvSpPr>
        <p:spPr>
          <a:xfrm>
            <a:off x="5711110" y="2841656"/>
            <a:ext cx="3291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RPA</a:t>
            </a:r>
          </a:p>
        </p:txBody>
      </p:sp>
    </p:spTree>
    <p:extLst>
      <p:ext uri="{BB962C8B-B14F-4D97-AF65-F5344CB8AC3E}">
        <p14:creationId xmlns:p14="http://schemas.microsoft.com/office/powerpoint/2010/main" val="33225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7" grpId="0"/>
      <p:bldP spid="89" grpId="0"/>
      <p:bldP spid="123" grpId="0"/>
      <p:bldP spid="32" grpId="0"/>
      <p:bldP spid="124" grpId="0" animBg="1"/>
      <p:bldP spid="33" grpId="0" animBg="1"/>
      <p:bldP spid="126" grpId="0"/>
      <p:bldP spid="133" grpId="0"/>
      <p:bldP spid="135" grpId="0"/>
      <p:bldP spid="173" grpId="0"/>
      <p:bldP spid="181" grpId="0"/>
      <p:bldP spid="182" grpId="0"/>
      <p:bldP spid="183" grpId="0"/>
      <p:bldP spid="184" grpId="0"/>
      <p:bldP spid="185" grpId="0"/>
      <p:bldP spid="186" grpId="0"/>
      <p:bldP spid="191" grpId="0"/>
      <p:bldP spid="192" grpId="0"/>
      <p:bldP spid="19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0"/>
          </p:nvPr>
        </p:nvSpPr>
        <p:spPr>
          <a:xfrm>
            <a:off x="-1" y="0"/>
            <a:ext cx="9429235" cy="1019538"/>
          </a:xfrm>
        </p:spPr>
        <p:txBody>
          <a:bodyPr anchor="ctr" anchorCtr="0">
            <a:normAutofit/>
          </a:bodyPr>
          <a:lstStyle/>
          <a:p>
            <a:r>
              <a:rPr lang="pt-BR" dirty="0"/>
              <a:t>Colocando em prática </a:t>
            </a:r>
            <a:r>
              <a:rPr lang="pt-BR" sz="1600" b="0" dirty="0">
                <a:solidFill>
                  <a:srgbClr val="306C8A"/>
                </a:solidFill>
              </a:rPr>
              <a:t>(As melhores práticas!)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7D26562-21A2-D204-2631-7E32D3B848A1}"/>
              </a:ext>
            </a:extLst>
          </p:cNvPr>
          <p:cNvSpPr/>
          <p:nvPr/>
        </p:nvSpPr>
        <p:spPr>
          <a:xfrm>
            <a:off x="277115" y="2105821"/>
            <a:ext cx="2125673" cy="132317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81BB7A7-AC9F-BFA1-8A52-B1B33C4E46B2}"/>
              </a:ext>
            </a:extLst>
          </p:cNvPr>
          <p:cNvSpPr/>
          <p:nvPr/>
        </p:nvSpPr>
        <p:spPr>
          <a:xfrm>
            <a:off x="277115" y="1605321"/>
            <a:ext cx="2125673" cy="419311"/>
          </a:xfrm>
          <a:prstGeom prst="rect">
            <a:avLst/>
          </a:prstGeom>
          <a:solidFill>
            <a:srgbClr val="E4E0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964927"/>
                </a:solidFill>
              </a:rPr>
              <a:t>IDEIA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5D9884F-5A8D-74EB-D5AA-009063F18A4A}"/>
              </a:ext>
            </a:extLst>
          </p:cNvPr>
          <p:cNvSpPr/>
          <p:nvPr/>
        </p:nvSpPr>
        <p:spPr>
          <a:xfrm>
            <a:off x="2655138" y="2105821"/>
            <a:ext cx="2125673" cy="132317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4D157D2-8D24-7621-FA55-F62B51688F4E}"/>
              </a:ext>
            </a:extLst>
          </p:cNvPr>
          <p:cNvSpPr/>
          <p:nvPr/>
        </p:nvSpPr>
        <p:spPr>
          <a:xfrm>
            <a:off x="2655137" y="1593140"/>
            <a:ext cx="2125673" cy="419311"/>
          </a:xfrm>
          <a:prstGeom prst="rect">
            <a:avLst/>
          </a:prstGeom>
          <a:solidFill>
            <a:srgbClr val="E4E0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964927"/>
                </a:solidFill>
              </a:rPr>
              <a:t>PEDIDO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A94AC80-18F8-D9FA-90BD-448F4F199EA3}"/>
              </a:ext>
            </a:extLst>
          </p:cNvPr>
          <p:cNvSpPr/>
          <p:nvPr/>
        </p:nvSpPr>
        <p:spPr>
          <a:xfrm>
            <a:off x="5033161" y="2105821"/>
            <a:ext cx="2125673" cy="132317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59DA8EB-63F1-173B-CE7B-06132B0A14CD}"/>
              </a:ext>
            </a:extLst>
          </p:cNvPr>
          <p:cNvSpPr/>
          <p:nvPr/>
        </p:nvSpPr>
        <p:spPr>
          <a:xfrm>
            <a:off x="5033160" y="1593140"/>
            <a:ext cx="2125673" cy="419311"/>
          </a:xfrm>
          <a:prstGeom prst="rect">
            <a:avLst/>
          </a:prstGeom>
          <a:solidFill>
            <a:srgbClr val="E4E0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964927"/>
                </a:solidFill>
              </a:rPr>
              <a:t>VISÃO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5A496522-D4DD-52E2-8211-0701EA529DB8}"/>
              </a:ext>
            </a:extLst>
          </p:cNvPr>
          <p:cNvSpPr/>
          <p:nvPr/>
        </p:nvSpPr>
        <p:spPr>
          <a:xfrm>
            <a:off x="7411184" y="2105821"/>
            <a:ext cx="2125673" cy="132317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1EB5EB8-9D80-FC6D-7F4A-E89C3092BC51}"/>
              </a:ext>
            </a:extLst>
          </p:cNvPr>
          <p:cNvSpPr/>
          <p:nvPr/>
        </p:nvSpPr>
        <p:spPr>
          <a:xfrm>
            <a:off x="7411184" y="1593142"/>
            <a:ext cx="2125673" cy="419311"/>
          </a:xfrm>
          <a:prstGeom prst="rect">
            <a:avLst/>
          </a:prstGeom>
          <a:solidFill>
            <a:srgbClr val="E4E0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964927"/>
                </a:solidFill>
              </a:rPr>
              <a:t>TÁ FÁCIL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B15FD87-CD92-5C30-311A-D9C4BABC0212}"/>
              </a:ext>
            </a:extLst>
          </p:cNvPr>
          <p:cNvSpPr/>
          <p:nvPr/>
        </p:nvSpPr>
        <p:spPr>
          <a:xfrm>
            <a:off x="9789208" y="2105820"/>
            <a:ext cx="2125673" cy="132317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738B3DC2-39BE-022D-E93C-C8993C254D30}"/>
              </a:ext>
            </a:extLst>
          </p:cNvPr>
          <p:cNvSpPr/>
          <p:nvPr/>
        </p:nvSpPr>
        <p:spPr>
          <a:xfrm>
            <a:off x="9789208" y="1593141"/>
            <a:ext cx="2125673" cy="419311"/>
          </a:xfrm>
          <a:prstGeom prst="rect">
            <a:avLst/>
          </a:prstGeom>
          <a:solidFill>
            <a:srgbClr val="E4E0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964927"/>
                </a:solidFill>
              </a:rPr>
              <a:t>TEMPO DE PROJETO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05F5F32-109C-4F43-3BE2-2AEB285D9784}"/>
              </a:ext>
            </a:extLst>
          </p:cNvPr>
          <p:cNvSpPr/>
          <p:nvPr/>
        </p:nvSpPr>
        <p:spPr>
          <a:xfrm>
            <a:off x="277116" y="4698712"/>
            <a:ext cx="2125673" cy="1323179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88FDFBD0-3DB7-7683-91C1-8CEC77B23453}"/>
              </a:ext>
            </a:extLst>
          </p:cNvPr>
          <p:cNvSpPr/>
          <p:nvPr/>
        </p:nvSpPr>
        <p:spPr>
          <a:xfrm>
            <a:off x="277116" y="4198212"/>
            <a:ext cx="2125673" cy="419311"/>
          </a:xfrm>
          <a:prstGeom prst="rect">
            <a:avLst/>
          </a:prstGeom>
          <a:solidFill>
            <a:srgbClr val="E4E0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964927"/>
                </a:solidFill>
              </a:rPr>
              <a:t>PENSEI MELHOR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EF4B40F1-22E9-9385-71EA-05C89F0CC7CB}"/>
              </a:ext>
            </a:extLst>
          </p:cNvPr>
          <p:cNvSpPr/>
          <p:nvPr/>
        </p:nvSpPr>
        <p:spPr>
          <a:xfrm>
            <a:off x="2655139" y="4698712"/>
            <a:ext cx="2125673" cy="1323179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7BF4542-2DE4-728F-6233-FCC2D2F2520B}"/>
              </a:ext>
            </a:extLst>
          </p:cNvPr>
          <p:cNvSpPr/>
          <p:nvPr/>
        </p:nvSpPr>
        <p:spPr>
          <a:xfrm>
            <a:off x="2655138" y="4186031"/>
            <a:ext cx="2125673" cy="419311"/>
          </a:xfrm>
          <a:prstGeom prst="rect">
            <a:avLst/>
          </a:prstGeom>
          <a:solidFill>
            <a:srgbClr val="E4E0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964927"/>
                </a:solidFill>
              </a:rPr>
              <a:t>NOVAS IDEIAS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ABC8386-4BF2-A38A-2D7C-EBF1D6514F9B}"/>
              </a:ext>
            </a:extLst>
          </p:cNvPr>
          <p:cNvSpPr/>
          <p:nvPr/>
        </p:nvSpPr>
        <p:spPr>
          <a:xfrm>
            <a:off x="5033162" y="4698712"/>
            <a:ext cx="2125673" cy="1323179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F3C516D5-3E0B-A576-D9F6-3CCF66EDF601}"/>
              </a:ext>
            </a:extLst>
          </p:cNvPr>
          <p:cNvSpPr/>
          <p:nvPr/>
        </p:nvSpPr>
        <p:spPr>
          <a:xfrm>
            <a:off x="5033161" y="4186031"/>
            <a:ext cx="2125673" cy="419311"/>
          </a:xfrm>
          <a:prstGeom prst="rect">
            <a:avLst/>
          </a:prstGeom>
          <a:solidFill>
            <a:srgbClr val="E4E0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964927"/>
                </a:solidFill>
              </a:rPr>
              <a:t>MAIS PRAZO?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20DE395D-ECA8-C461-67A4-F045D3847D45}"/>
              </a:ext>
            </a:extLst>
          </p:cNvPr>
          <p:cNvSpPr/>
          <p:nvPr/>
        </p:nvSpPr>
        <p:spPr>
          <a:xfrm>
            <a:off x="7411185" y="4698712"/>
            <a:ext cx="2125673" cy="1323179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6AFF3D7F-FBA7-1534-6DDB-C615CCCAA1BB}"/>
              </a:ext>
            </a:extLst>
          </p:cNvPr>
          <p:cNvSpPr/>
          <p:nvPr/>
        </p:nvSpPr>
        <p:spPr>
          <a:xfrm>
            <a:off x="7411185" y="4186033"/>
            <a:ext cx="2125673" cy="419311"/>
          </a:xfrm>
          <a:prstGeom prst="rect">
            <a:avLst/>
          </a:prstGeom>
          <a:solidFill>
            <a:srgbClr val="E4E0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964927"/>
                </a:solidFill>
              </a:rPr>
              <a:t>TESTES?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A9EC32DF-7421-42D8-BBC6-E057066CDB91}"/>
              </a:ext>
            </a:extLst>
          </p:cNvPr>
          <p:cNvSpPr/>
          <p:nvPr/>
        </p:nvSpPr>
        <p:spPr>
          <a:xfrm>
            <a:off x="9789209" y="4698711"/>
            <a:ext cx="2125673" cy="132317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328374D-CAE9-E9FD-2D51-E3F3B90057CD}"/>
              </a:ext>
            </a:extLst>
          </p:cNvPr>
          <p:cNvSpPr/>
          <p:nvPr/>
        </p:nvSpPr>
        <p:spPr>
          <a:xfrm>
            <a:off x="9789209" y="4186032"/>
            <a:ext cx="2125673" cy="419311"/>
          </a:xfrm>
          <a:prstGeom prst="rect">
            <a:avLst/>
          </a:prstGeom>
          <a:solidFill>
            <a:srgbClr val="E4E0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964927"/>
                </a:solidFill>
              </a:rPr>
              <a:t>ENTREGA</a:t>
            </a:r>
          </a:p>
        </p:txBody>
      </p:sp>
    </p:spTree>
    <p:extLst>
      <p:ext uri="{BB962C8B-B14F-4D97-AF65-F5344CB8AC3E}">
        <p14:creationId xmlns:p14="http://schemas.microsoft.com/office/powerpoint/2010/main" val="3527714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1545</TotalTime>
  <Words>1900</Words>
  <Application>Microsoft Office PowerPoint</Application>
  <PresentationFormat>Widescreen</PresentationFormat>
  <Paragraphs>314</Paragraphs>
  <Slides>24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9" baseType="lpstr">
      <vt:lpstr>Abadi</vt:lpstr>
      <vt:lpstr>Arial</vt:lpstr>
      <vt:lpstr>Calibri</vt:lpstr>
      <vt:lpstr>Calibri Light</vt:lpstr>
      <vt:lpstr>Century Gothic</vt:lpstr>
      <vt:lpstr>Georgia</vt:lpstr>
      <vt:lpstr>halcom</vt:lpstr>
      <vt:lpstr>Helvetica Neue</vt:lpstr>
      <vt:lpstr>Museo 300</vt:lpstr>
      <vt:lpstr>Poppins</vt:lpstr>
      <vt:lpstr>Poppins Light</vt:lpstr>
      <vt:lpstr>Poppins Medium</vt:lpstr>
      <vt:lpstr>Segoe UI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 que BotCity?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Jarbas Dorado</dc:creator>
  <cp:lastModifiedBy>Jarbas Dorado</cp:lastModifiedBy>
  <cp:revision>41</cp:revision>
  <dcterms:created xsi:type="dcterms:W3CDTF">2022-05-25T14:05:51Z</dcterms:created>
  <dcterms:modified xsi:type="dcterms:W3CDTF">2023-10-27T11:24:12Z</dcterms:modified>
</cp:coreProperties>
</file>