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3" r:id="rId3"/>
    <p:sldMasterId id="2147483784" r:id="rId4"/>
    <p:sldMasterId id="2147483785" r:id="rId5"/>
    <p:sldMasterId id="2147483786" r:id="rId6"/>
    <p:sldMasterId id="2147483787" r:id="rId7"/>
    <p:sldMasterId id="2147483788" r:id="rId8"/>
    <p:sldMasterId id="2147483789" r:id="rId9"/>
    <p:sldMasterId id="2147483790" r:id="rId10"/>
    <p:sldMasterId id="2147483791" r:id="rId11"/>
    <p:sldMasterId id="2147483792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</p:sldIdLst>
  <p:sldSz cy="5143500" cx="9144000"/>
  <p:notesSz cx="6858000" cy="9144000"/>
  <p:embeddedFontLst>
    <p:embeddedFont>
      <p:font typeface="Roboto Medium"/>
      <p:regular r:id="rId50"/>
      <p:bold r:id="rId51"/>
      <p:italic r:id="rId52"/>
      <p:boldItalic r:id="rId53"/>
    </p:embeddedFont>
    <p:embeddedFont>
      <p:font typeface="Poppins Light"/>
      <p:regular r:id="rId54"/>
      <p:bold r:id="rId55"/>
      <p:italic r:id="rId56"/>
      <p:boldItalic r:id="rId57"/>
    </p:embeddedFont>
    <p:embeddedFont>
      <p:font typeface="Montserrat Light"/>
      <p:regular r:id="rId58"/>
      <p:bold r:id="rId59"/>
      <p:italic r:id="rId60"/>
      <p:boldItalic r:id="rId61"/>
    </p:embeddedFont>
    <p:embeddedFont>
      <p:font typeface="Lato Black"/>
      <p:bold r:id="rId62"/>
      <p:boldItalic r:id="rId63"/>
    </p:embeddedFont>
    <p:embeddedFont>
      <p:font typeface="Helvetica Neue"/>
      <p:regular r:id="rId64"/>
      <p:bold r:id="rId65"/>
      <p:italic r:id="rId66"/>
      <p:boldItalic r:id="rId67"/>
    </p:embeddedFont>
    <p:embeddedFont>
      <p:font typeface="Barlow SemiBold"/>
      <p:regular r:id="rId68"/>
      <p:bold r:id="rId69"/>
      <p:italic r:id="rId70"/>
      <p:boldItalic r:id="rId71"/>
    </p:embeddedFont>
    <p:embeddedFont>
      <p:font typeface="Barlow"/>
      <p:regular r:id="rId72"/>
      <p:bold r:id="rId73"/>
      <p:italic r:id="rId74"/>
      <p:boldItalic r:id="rId75"/>
    </p:embeddedFont>
    <p:embeddedFont>
      <p:font typeface="Roboto"/>
      <p:regular r:id="rId76"/>
      <p:bold r:id="rId77"/>
      <p:italic r:id="rId78"/>
      <p:boldItalic r:id="rId79"/>
    </p:embeddedFont>
    <p:embeddedFont>
      <p:font typeface="Montserrat"/>
      <p:regular r:id="rId80"/>
      <p:bold r:id="rId81"/>
      <p:italic r:id="rId82"/>
      <p:boldItalic r:id="rId83"/>
    </p:embeddedFont>
    <p:embeddedFont>
      <p:font typeface="Lato"/>
      <p:regular r:id="rId84"/>
      <p:bold r:id="rId85"/>
      <p:italic r:id="rId86"/>
      <p:boldItalic r:id="rId87"/>
    </p:embeddedFont>
    <p:embeddedFont>
      <p:font typeface="Poppins"/>
      <p:regular r:id="rId88"/>
      <p:bold r:id="rId89"/>
      <p:italic r:id="rId90"/>
      <p:boldItalic r:id="rId91"/>
    </p:embeddedFont>
    <p:embeddedFont>
      <p:font typeface="Montserrat Black"/>
      <p:bold r:id="rId92"/>
      <p:boldItalic r:id="rId93"/>
    </p:embeddedFont>
    <p:embeddedFont>
      <p:font typeface="Lato Light"/>
      <p:regular r:id="rId94"/>
      <p:bold r:id="rId95"/>
      <p:italic r:id="rId96"/>
      <p:boldItalic r:id="rId97"/>
    </p:embeddedFont>
    <p:embeddedFont>
      <p:font typeface="Open Sans SemiBold"/>
      <p:regular r:id="rId98"/>
      <p:bold r:id="rId99"/>
      <p:italic r:id="rId100"/>
      <p:boldItalic r:id="rId101"/>
    </p:embeddedFont>
    <p:embeddedFont>
      <p:font typeface="Poppins Medium"/>
      <p:regular r:id="rId102"/>
      <p:bold r:id="rId103"/>
      <p:italic r:id="rId104"/>
      <p:boldItalic r:id="rId105"/>
    </p:embeddedFont>
    <p:embeddedFont>
      <p:font typeface="Poppins SemiBold"/>
      <p:regular r:id="rId106"/>
      <p:bold r:id="rId107"/>
      <p:italic r:id="rId108"/>
      <p:boldItalic r:id="rId109"/>
    </p:embeddedFont>
    <p:embeddedFont>
      <p:font typeface="Helvetica Neue Light"/>
      <p:regular r:id="rId110"/>
      <p:bold r:id="rId111"/>
      <p:italic r:id="rId112"/>
      <p:boldItalic r:id="rId113"/>
    </p:embeddedFont>
    <p:embeddedFont>
      <p:font typeface="PT Sans"/>
      <p:regular r:id="rId114"/>
      <p:bold r:id="rId115"/>
      <p:italic r:id="rId116"/>
      <p:boldItalic r:id="rId117"/>
    </p:embeddedFont>
    <p:embeddedFont>
      <p:font typeface="Gill Sans"/>
      <p:regular r:id="rId118"/>
      <p:bold r:id="rId119"/>
    </p:embeddedFont>
    <p:embeddedFont>
      <p:font typeface="Open Sans Light"/>
      <p:regular r:id="rId120"/>
      <p:bold r:id="rId121"/>
      <p:italic r:id="rId122"/>
      <p:boldItalic r:id="rId123"/>
    </p:embeddedFont>
    <p:embeddedFont>
      <p:font typeface="Open Sans"/>
      <p:regular r:id="rId124"/>
      <p:bold r:id="rId125"/>
      <p:italic r:id="rId126"/>
      <p:boldItalic r:id="rId1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7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107" Type="http://schemas.openxmlformats.org/officeDocument/2006/relationships/font" Target="fonts/PoppinsSemiBold-bold.fntdata"/><Relationship Id="rId106" Type="http://schemas.openxmlformats.org/officeDocument/2006/relationships/font" Target="fonts/PoppinsSemiBold-regular.fntdata"/><Relationship Id="rId105" Type="http://schemas.openxmlformats.org/officeDocument/2006/relationships/font" Target="fonts/PoppinsMedium-boldItalic.fntdata"/><Relationship Id="rId104" Type="http://schemas.openxmlformats.org/officeDocument/2006/relationships/font" Target="fonts/PoppinsMedium-italic.fntdata"/><Relationship Id="rId109" Type="http://schemas.openxmlformats.org/officeDocument/2006/relationships/font" Target="fonts/PoppinsSemiBold-boldItalic.fntdata"/><Relationship Id="rId108" Type="http://schemas.openxmlformats.org/officeDocument/2006/relationships/font" Target="fonts/PoppinsSemiBold-italic.fntdata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9" Type="http://schemas.openxmlformats.org/officeDocument/2006/relationships/slide" Target="slides/slide36.xml"/><Relationship Id="rId103" Type="http://schemas.openxmlformats.org/officeDocument/2006/relationships/font" Target="fonts/PoppinsMedium-bold.fntdata"/><Relationship Id="rId102" Type="http://schemas.openxmlformats.org/officeDocument/2006/relationships/font" Target="fonts/PoppinsMedium-regular.fntdata"/><Relationship Id="rId101" Type="http://schemas.openxmlformats.org/officeDocument/2006/relationships/font" Target="fonts/OpenSansSemiBold-boldItalic.fntdata"/><Relationship Id="rId100" Type="http://schemas.openxmlformats.org/officeDocument/2006/relationships/font" Target="fonts/OpenSansSemiBold-italic.fntdata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127" Type="http://schemas.openxmlformats.org/officeDocument/2006/relationships/font" Target="fonts/OpenSans-boldItalic.fntdata"/><Relationship Id="rId126" Type="http://schemas.openxmlformats.org/officeDocument/2006/relationships/font" Target="fonts/OpenSans-italic.fntdata"/><Relationship Id="rId26" Type="http://schemas.openxmlformats.org/officeDocument/2006/relationships/slide" Target="slides/slide13.xml"/><Relationship Id="rId121" Type="http://schemas.openxmlformats.org/officeDocument/2006/relationships/font" Target="fonts/OpenSansLight-bold.fntdata"/><Relationship Id="rId25" Type="http://schemas.openxmlformats.org/officeDocument/2006/relationships/slide" Target="slides/slide12.xml"/><Relationship Id="rId120" Type="http://schemas.openxmlformats.org/officeDocument/2006/relationships/font" Target="fonts/OpenSansLight-regular.fntdata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125" Type="http://schemas.openxmlformats.org/officeDocument/2006/relationships/font" Target="fonts/OpenSans-bold.fntdata"/><Relationship Id="rId29" Type="http://schemas.openxmlformats.org/officeDocument/2006/relationships/slide" Target="slides/slide16.xml"/><Relationship Id="rId124" Type="http://schemas.openxmlformats.org/officeDocument/2006/relationships/font" Target="fonts/OpenSans-regular.fntdata"/><Relationship Id="rId123" Type="http://schemas.openxmlformats.org/officeDocument/2006/relationships/font" Target="fonts/OpenSansLight-boldItalic.fntdata"/><Relationship Id="rId122" Type="http://schemas.openxmlformats.org/officeDocument/2006/relationships/font" Target="fonts/OpenSansLight-italic.fntdata"/><Relationship Id="rId95" Type="http://schemas.openxmlformats.org/officeDocument/2006/relationships/font" Target="fonts/LatoLight-bold.fntdata"/><Relationship Id="rId94" Type="http://schemas.openxmlformats.org/officeDocument/2006/relationships/font" Target="fonts/LatoLight-regular.fntdata"/><Relationship Id="rId97" Type="http://schemas.openxmlformats.org/officeDocument/2006/relationships/font" Target="fonts/LatoLight-boldItalic.fntdata"/><Relationship Id="rId96" Type="http://schemas.openxmlformats.org/officeDocument/2006/relationships/font" Target="fonts/LatoLight-italic.fntdata"/><Relationship Id="rId11" Type="http://schemas.openxmlformats.org/officeDocument/2006/relationships/slideMaster" Target="slideMasters/slideMaster9.xml"/><Relationship Id="rId99" Type="http://schemas.openxmlformats.org/officeDocument/2006/relationships/font" Target="fonts/OpenSansSemiBold-bold.fntdata"/><Relationship Id="rId10" Type="http://schemas.openxmlformats.org/officeDocument/2006/relationships/slideMaster" Target="slideMasters/slideMaster8.xml"/><Relationship Id="rId98" Type="http://schemas.openxmlformats.org/officeDocument/2006/relationships/font" Target="fonts/OpenSansSemiBold-regular.fntdata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10.xml"/><Relationship Id="rId91" Type="http://schemas.openxmlformats.org/officeDocument/2006/relationships/font" Target="fonts/Poppins-boldItalic.fntdata"/><Relationship Id="rId90" Type="http://schemas.openxmlformats.org/officeDocument/2006/relationships/font" Target="fonts/Poppins-italic.fntdata"/><Relationship Id="rId93" Type="http://schemas.openxmlformats.org/officeDocument/2006/relationships/font" Target="fonts/MontserratBlack-boldItalic.fntdata"/><Relationship Id="rId92" Type="http://schemas.openxmlformats.org/officeDocument/2006/relationships/font" Target="fonts/MontserratBlack-bold.fntdata"/><Relationship Id="rId118" Type="http://schemas.openxmlformats.org/officeDocument/2006/relationships/font" Target="fonts/GillSans-regular.fntdata"/><Relationship Id="rId117" Type="http://schemas.openxmlformats.org/officeDocument/2006/relationships/font" Target="fonts/PTSans-boldItalic.fntdata"/><Relationship Id="rId116" Type="http://schemas.openxmlformats.org/officeDocument/2006/relationships/font" Target="fonts/PTSans-italic.fntdata"/><Relationship Id="rId115" Type="http://schemas.openxmlformats.org/officeDocument/2006/relationships/font" Target="fonts/PTSans-bold.fntdata"/><Relationship Id="rId119" Type="http://schemas.openxmlformats.org/officeDocument/2006/relationships/font" Target="fonts/GillSans-bold.fntdata"/><Relationship Id="rId15" Type="http://schemas.openxmlformats.org/officeDocument/2006/relationships/slide" Target="slides/slide2.xml"/><Relationship Id="rId110" Type="http://schemas.openxmlformats.org/officeDocument/2006/relationships/font" Target="fonts/HelveticaNeueLight-regular.fntdata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14" Type="http://schemas.openxmlformats.org/officeDocument/2006/relationships/font" Target="fonts/PTSans-regular.fntdata"/><Relationship Id="rId18" Type="http://schemas.openxmlformats.org/officeDocument/2006/relationships/slide" Target="slides/slide5.xml"/><Relationship Id="rId113" Type="http://schemas.openxmlformats.org/officeDocument/2006/relationships/font" Target="fonts/HelveticaNeueLight-boldItalic.fntdata"/><Relationship Id="rId112" Type="http://schemas.openxmlformats.org/officeDocument/2006/relationships/font" Target="fonts/HelveticaNeueLight-italic.fntdata"/><Relationship Id="rId111" Type="http://schemas.openxmlformats.org/officeDocument/2006/relationships/font" Target="fonts/HelveticaNeueLight-bold.fntdata"/><Relationship Id="rId84" Type="http://schemas.openxmlformats.org/officeDocument/2006/relationships/font" Target="fonts/Lato-regular.fntdata"/><Relationship Id="rId83" Type="http://schemas.openxmlformats.org/officeDocument/2006/relationships/font" Target="fonts/Montserrat-boldItalic.fntdata"/><Relationship Id="rId86" Type="http://schemas.openxmlformats.org/officeDocument/2006/relationships/font" Target="fonts/Lato-italic.fntdata"/><Relationship Id="rId85" Type="http://schemas.openxmlformats.org/officeDocument/2006/relationships/font" Target="fonts/Lato-bold.fntdata"/><Relationship Id="rId88" Type="http://schemas.openxmlformats.org/officeDocument/2006/relationships/font" Target="fonts/Poppins-regular.fntdata"/><Relationship Id="rId87" Type="http://schemas.openxmlformats.org/officeDocument/2006/relationships/font" Target="fonts/Lato-boldItalic.fntdata"/><Relationship Id="rId89" Type="http://schemas.openxmlformats.org/officeDocument/2006/relationships/font" Target="fonts/Poppins-bold.fntdata"/><Relationship Id="rId80" Type="http://schemas.openxmlformats.org/officeDocument/2006/relationships/font" Target="fonts/Montserrat-regular.fntdata"/><Relationship Id="rId82" Type="http://schemas.openxmlformats.org/officeDocument/2006/relationships/font" Target="fonts/Montserrat-italic.fntdata"/><Relationship Id="rId81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73" Type="http://schemas.openxmlformats.org/officeDocument/2006/relationships/font" Target="fonts/Barlow-bold.fntdata"/><Relationship Id="rId72" Type="http://schemas.openxmlformats.org/officeDocument/2006/relationships/font" Target="fonts/Barlow-regular.fntdata"/><Relationship Id="rId75" Type="http://schemas.openxmlformats.org/officeDocument/2006/relationships/font" Target="fonts/Barlow-boldItalic.fntdata"/><Relationship Id="rId74" Type="http://schemas.openxmlformats.org/officeDocument/2006/relationships/font" Target="fonts/Barlow-italic.fntdata"/><Relationship Id="rId77" Type="http://schemas.openxmlformats.org/officeDocument/2006/relationships/font" Target="fonts/Roboto-bold.fntdata"/><Relationship Id="rId76" Type="http://schemas.openxmlformats.org/officeDocument/2006/relationships/font" Target="fonts/Roboto-regular.fntdata"/><Relationship Id="rId79" Type="http://schemas.openxmlformats.org/officeDocument/2006/relationships/font" Target="fonts/Roboto-boldItalic.fntdata"/><Relationship Id="rId78" Type="http://schemas.openxmlformats.org/officeDocument/2006/relationships/font" Target="fonts/Roboto-italic.fntdata"/><Relationship Id="rId71" Type="http://schemas.openxmlformats.org/officeDocument/2006/relationships/font" Target="fonts/BarlowSemiBold-boldItalic.fntdata"/><Relationship Id="rId70" Type="http://schemas.openxmlformats.org/officeDocument/2006/relationships/font" Target="fonts/BarlowSemiBold-italic.fntdata"/><Relationship Id="rId62" Type="http://schemas.openxmlformats.org/officeDocument/2006/relationships/font" Target="fonts/LatoBlack-bold.fntdata"/><Relationship Id="rId61" Type="http://schemas.openxmlformats.org/officeDocument/2006/relationships/font" Target="fonts/MontserratLight-boldItalic.fntdata"/><Relationship Id="rId64" Type="http://schemas.openxmlformats.org/officeDocument/2006/relationships/font" Target="fonts/HelveticaNeue-regular.fntdata"/><Relationship Id="rId63" Type="http://schemas.openxmlformats.org/officeDocument/2006/relationships/font" Target="fonts/LatoBlack-boldItalic.fntdata"/><Relationship Id="rId66" Type="http://schemas.openxmlformats.org/officeDocument/2006/relationships/font" Target="fonts/HelveticaNeue-italic.fntdata"/><Relationship Id="rId65" Type="http://schemas.openxmlformats.org/officeDocument/2006/relationships/font" Target="fonts/HelveticaNeue-bold.fntdata"/><Relationship Id="rId68" Type="http://schemas.openxmlformats.org/officeDocument/2006/relationships/font" Target="fonts/BarlowSemiBold-regular.fntdata"/><Relationship Id="rId67" Type="http://schemas.openxmlformats.org/officeDocument/2006/relationships/font" Target="fonts/HelveticaNeue-boldItalic.fntdata"/><Relationship Id="rId60" Type="http://schemas.openxmlformats.org/officeDocument/2006/relationships/font" Target="fonts/MontserratLight-italic.fntdata"/><Relationship Id="rId69" Type="http://schemas.openxmlformats.org/officeDocument/2006/relationships/font" Target="fonts/BarlowSemiBold-bold.fntdata"/><Relationship Id="rId51" Type="http://schemas.openxmlformats.org/officeDocument/2006/relationships/font" Target="fonts/RobotoMedium-bold.fntdata"/><Relationship Id="rId50" Type="http://schemas.openxmlformats.org/officeDocument/2006/relationships/font" Target="fonts/RobotoMedium-regular.fntdata"/><Relationship Id="rId53" Type="http://schemas.openxmlformats.org/officeDocument/2006/relationships/font" Target="fonts/RobotoMedium-boldItalic.fntdata"/><Relationship Id="rId52" Type="http://schemas.openxmlformats.org/officeDocument/2006/relationships/font" Target="fonts/RobotoMedium-italic.fntdata"/><Relationship Id="rId55" Type="http://schemas.openxmlformats.org/officeDocument/2006/relationships/font" Target="fonts/PoppinsLight-bold.fntdata"/><Relationship Id="rId54" Type="http://schemas.openxmlformats.org/officeDocument/2006/relationships/font" Target="fonts/PoppinsLight-regular.fntdata"/><Relationship Id="rId57" Type="http://schemas.openxmlformats.org/officeDocument/2006/relationships/font" Target="fonts/PoppinsLight-boldItalic.fntdata"/><Relationship Id="rId56" Type="http://schemas.openxmlformats.org/officeDocument/2006/relationships/font" Target="fonts/PoppinsLight-italic.fntdata"/><Relationship Id="rId59" Type="http://schemas.openxmlformats.org/officeDocument/2006/relationships/font" Target="fonts/MontserratLight-bold.fntdata"/><Relationship Id="rId58" Type="http://schemas.openxmlformats.org/officeDocument/2006/relationships/font" Target="fonts/Montserrat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eb7c08a6c8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eb7c08a6c8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eb7c08a6c8_0_2251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5" name="Google Shape;975;g1eb7c08a6c8_0_2251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g1eb7c08a6c8_0_2251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eb7c08a6c8_0_2257:notes"/>
          <p:cNvSpPr/>
          <p:nvPr>
            <p:ph idx="2" type="sldImg"/>
          </p:nvPr>
        </p:nvSpPr>
        <p:spPr>
          <a:xfrm>
            <a:off x="384381" y="631731"/>
            <a:ext cx="6150000" cy="315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2" name="Google Shape;982;g1eb7c08a6c8_0_2257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g1eb7c08a6c8_0_2257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eb7c08a6c8_0_2264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1eb7c08a6c8_0_2264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eb7c08a6c8_0_231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g1eb7c08a6c8_0_2316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eb7c08a6c8_0_2368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g1eb7c08a6c8_0_2368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eb7c08a6c8_0_242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g1eb7c08a6c8_0_2420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eb7c08a6c8_0_2436:notes"/>
          <p:cNvSpPr/>
          <p:nvPr>
            <p:ph idx="2" type="sldImg"/>
          </p:nvPr>
        </p:nvSpPr>
        <p:spPr>
          <a:xfrm>
            <a:off x="384381" y="631731"/>
            <a:ext cx="6150000" cy="315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6" name="Google Shape;1166;g1eb7c08a6c8_0_243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g1eb7c08a6c8_0_2436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eb7c08a6c8_0_2516:notes"/>
          <p:cNvSpPr/>
          <p:nvPr>
            <p:ph idx="2" type="sldImg"/>
          </p:nvPr>
        </p:nvSpPr>
        <p:spPr>
          <a:xfrm>
            <a:off x="384381" y="631731"/>
            <a:ext cx="6150000" cy="315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8" name="Google Shape;1248;g1eb7c08a6c8_0_251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g1eb7c08a6c8_0_2516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eb7c08a6c8_0_2522:notes"/>
          <p:cNvSpPr/>
          <p:nvPr>
            <p:ph idx="2" type="sldImg"/>
          </p:nvPr>
        </p:nvSpPr>
        <p:spPr>
          <a:xfrm>
            <a:off x="384381" y="631731"/>
            <a:ext cx="6150000" cy="315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5" name="Google Shape;1255;g1eb7c08a6c8_0_2522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g1eb7c08a6c8_0_2522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eb7c08a6c8_0_2528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2" name="Google Shape;1262;g1eb7c08a6c8_0_2528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g1eb7c08a6c8_0_2528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eb7c08a6c8_0_3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1eb7c08a6c8_0_3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eb7c08a6c8_0_2534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g1eb7c08a6c8_0_2534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1eb7c08a6c8_0_2717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g1eb7c08a6c8_0_2717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1eb7c08a6c8_0_2751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g1eb7c08a6c8_0_2751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g1eb7c08a6c8_0_2751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1eb7c08a6c8_0_2792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g1eb7c08a6c8_0_2792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1eb7c08a6c8_0_279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g1eb7c08a6c8_0_2796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eb7c08a6c8_0_2837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g1eb7c08a6c8_0_2837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g1eb7c08a6c8_0_2837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eb7c08a6c8_0_2897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8" name="Google Shape;1638;g1eb7c08a6c8_0_2897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g1eb7c08a6c8_0_2897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1eb7c08a6c8_0_2917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g1eb7c08a6c8_0_2917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eb7c08a6c8_0_2921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4" name="Google Shape;1664;g1eb7c08a6c8_0_2921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5" name="Google Shape;1665;g1eb7c08a6c8_0_2921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1eb7c08a6c8_0_2974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8" name="Google Shape;1718;g1eb7c08a6c8_0_2974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19" name="Google Shape;1719;g1eb7c08a6c8_0_2974:notes"/>
          <p:cNvSpPr txBox="1"/>
          <p:nvPr>
            <p:ph idx="12" type="sldNum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eb7c08a6c8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eb7c08a6c8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1eb7c08a6c8_0_300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5" name="Google Shape;1745;g1eb7c08a6c8_0_3000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eb7c08a6c8_0_3004:notes"/>
          <p:cNvSpPr/>
          <p:nvPr>
            <p:ph idx="2" type="sldImg"/>
          </p:nvPr>
        </p:nvSpPr>
        <p:spPr>
          <a:xfrm>
            <a:off x="486883" y="1178646"/>
            <a:ext cx="6195000" cy="318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0" name="Google Shape;1750;g1eb7c08a6c8_0_3004:notes"/>
          <p:cNvSpPr txBox="1"/>
          <p:nvPr>
            <p:ph idx="1" type="body"/>
          </p:nvPr>
        </p:nvSpPr>
        <p:spPr>
          <a:xfrm>
            <a:off x="716711" y="4537083"/>
            <a:ext cx="5733600" cy="3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Melhorias:</a:t>
            </a:r>
            <a:br>
              <a:rPr lang="pt-BR"/>
            </a:br>
            <a:br>
              <a:rPr lang="pt-BR"/>
            </a:br>
            <a:r>
              <a:rPr lang="pt-BR"/>
              <a:t>*Sinalizador de mensagens novas</a:t>
            </a:r>
            <a:br>
              <a:rPr lang="pt-BR"/>
            </a:br>
            <a:br>
              <a:rPr lang="pt-BR"/>
            </a:br>
            <a:r>
              <a:rPr lang="pt-BR"/>
              <a:t>*Analista solicita documentos ao doc. interno por e-mail ( Hoje, não há criação e pedido na retaguarda. Melhoria: possibilidade de solicitação via retaguarda e criação de pedido de doc. interno);</a:t>
            </a:r>
            <a:br>
              <a:rPr lang="pt-BR"/>
            </a:br>
            <a:br>
              <a:rPr lang="pt-BR"/>
            </a:br>
            <a:r>
              <a:rPr lang="pt-BR"/>
              <a:t>*Obs: O sistema hoje não possibilita a emissão de relatórios pelo sistema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51" name="Google Shape;1751;g1eb7c08a6c8_0_3004:notes"/>
          <p:cNvSpPr txBox="1"/>
          <p:nvPr>
            <p:ph idx="12" type="sldNum"/>
          </p:nvPr>
        </p:nvSpPr>
        <p:spPr>
          <a:xfrm>
            <a:off x="4059702" y="8954685"/>
            <a:ext cx="31056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1eb7c08a6c8_0_3080:notes"/>
          <p:cNvSpPr/>
          <p:nvPr>
            <p:ph idx="2" type="sldImg"/>
          </p:nvPr>
        </p:nvSpPr>
        <p:spPr>
          <a:xfrm>
            <a:off x="486883" y="1178646"/>
            <a:ext cx="6195000" cy="318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7" name="Google Shape;1827;g1eb7c08a6c8_0_3080:notes"/>
          <p:cNvSpPr txBox="1"/>
          <p:nvPr>
            <p:ph idx="1" type="body"/>
          </p:nvPr>
        </p:nvSpPr>
        <p:spPr>
          <a:xfrm>
            <a:off x="716711" y="4537083"/>
            <a:ext cx="5733600" cy="3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Melhorias:</a:t>
            </a:r>
            <a:br>
              <a:rPr lang="pt-BR"/>
            </a:br>
            <a:br>
              <a:rPr lang="pt-BR"/>
            </a:br>
            <a:r>
              <a:rPr lang="pt-BR"/>
              <a:t>*Sinalizador de mensagens novas</a:t>
            </a:r>
            <a:br>
              <a:rPr lang="pt-BR"/>
            </a:br>
            <a:br>
              <a:rPr lang="pt-BR"/>
            </a:br>
            <a:r>
              <a:rPr lang="pt-BR"/>
              <a:t>*Analista solicita documentos ao doc. interno por e-mail ( Hoje, não há criação e pedido na retaguarda. Melhoria: possibilidade de solicitação via retaguarda e criação de pedido de doc. interno);</a:t>
            </a:r>
            <a:br>
              <a:rPr lang="pt-BR"/>
            </a:br>
            <a:br>
              <a:rPr lang="pt-BR"/>
            </a:br>
            <a:r>
              <a:rPr lang="pt-BR"/>
              <a:t>*Obs: O sistema hoje não possibilita a emissão de relatórios pelo sistema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28" name="Google Shape;1828;g1eb7c08a6c8_0_3080:notes"/>
          <p:cNvSpPr txBox="1"/>
          <p:nvPr>
            <p:ph idx="12" type="sldNum"/>
          </p:nvPr>
        </p:nvSpPr>
        <p:spPr>
          <a:xfrm>
            <a:off x="4059702" y="8954685"/>
            <a:ext cx="31056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1eb7c08a6c8_0_3097:notes"/>
          <p:cNvSpPr/>
          <p:nvPr>
            <p:ph idx="2" type="sldImg"/>
          </p:nvPr>
        </p:nvSpPr>
        <p:spPr>
          <a:xfrm>
            <a:off x="486883" y="1178646"/>
            <a:ext cx="6195000" cy="318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5" name="Google Shape;1845;g1eb7c08a6c8_0_3097:notes"/>
          <p:cNvSpPr txBox="1"/>
          <p:nvPr>
            <p:ph idx="1" type="body"/>
          </p:nvPr>
        </p:nvSpPr>
        <p:spPr>
          <a:xfrm>
            <a:off x="716711" y="4537083"/>
            <a:ext cx="5733600" cy="3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9525" lIns="99075" spcFirstLastPara="1" rIns="99075" wrap="square" tIns="49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Melhorias:</a:t>
            </a:r>
            <a:br>
              <a:rPr lang="pt-BR"/>
            </a:br>
            <a:br>
              <a:rPr lang="pt-BR"/>
            </a:br>
            <a:r>
              <a:rPr lang="pt-BR"/>
              <a:t>*Sinalizador de mensagens novas</a:t>
            </a:r>
            <a:br>
              <a:rPr lang="pt-BR"/>
            </a:br>
            <a:br>
              <a:rPr lang="pt-BR"/>
            </a:br>
            <a:r>
              <a:rPr lang="pt-BR"/>
              <a:t>*Analista solicita documentos ao doc. interno por e-mail ( Hoje, não há criação e pedido na retaguarda. Melhoria: possibilidade de solicitação via retaguarda e criação de pedido de doc. interno);</a:t>
            </a:r>
            <a:br>
              <a:rPr lang="pt-BR"/>
            </a:br>
            <a:br>
              <a:rPr lang="pt-BR"/>
            </a:br>
            <a:r>
              <a:rPr lang="pt-BR"/>
              <a:t>*Obs: O sistema hoje não possibilita a emissão de relatórios pelo sistema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46" name="Google Shape;1846;g1eb7c08a6c8_0_3097:notes"/>
          <p:cNvSpPr txBox="1"/>
          <p:nvPr>
            <p:ph idx="12" type="sldNum"/>
          </p:nvPr>
        </p:nvSpPr>
        <p:spPr>
          <a:xfrm>
            <a:off x="4059702" y="8954685"/>
            <a:ext cx="31056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9525" lIns="99075" spcFirstLastPara="1" rIns="99075" wrap="square" tIns="49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1eb7c08a6c8_0_3112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g1eb7c08a6c8_0_3112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1eb7c08a6c8_0_3119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g1eb7c08a6c8_0_3119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1eb7c08a6c8_0_3129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g1eb7c08a6c8_0_3129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eb7c08a6c8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1eb7c08a6c8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eb7c08a6c8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eb7c08a6c8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eb7c08a6c8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eb7c08a6c8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1eb7c08a6c8_0_3832:notes"/>
          <p:cNvSpPr/>
          <p:nvPr>
            <p:ph idx="2" type="sldImg"/>
          </p:nvPr>
        </p:nvSpPr>
        <p:spPr>
          <a:xfrm>
            <a:off x="3810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7" name="Google Shape;937;g1eb7c08a6c8_0_3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eb7c08a6c8_0_2225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1eb7c08a6c8_0_2225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eb7c08a6c8_0_2234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g1eb7c08a6c8_0_2234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3.pn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3.pn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3.pn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3" name="Google Shape;543;p10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4" name="Google Shape;544;p10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5" name="Google Shape;545;p10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6" name="Google Shape;546;p10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7" name="Google Shape;547;p10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10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51" name="Google Shape;551;p10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2" name="Google Shape;552;p10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53" name="Google Shape;553;p10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4" name="Google Shape;554;p10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5" name="Google Shape;555;p10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6" name="Google Shape;556;p1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9" name="Google Shape;559;p1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0" name="Google Shape;560;p1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1" name="Google Shape;561;p1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4" name="Google Shape;564;p1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5" name="Google Shape;565;p1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1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8" name="Google Shape;568;p11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69" name="Google Shape;569;p11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70" name="Google Shape;570;p1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1" name="Google Shape;571;p1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2" name="Google Shape;572;p1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1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5" name="Google Shape;575;p11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11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77" name="Google Shape;577;p1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8" name="Google Shape;578;p1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9" name="Google Shape;579;p1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2" name="Google Shape;582;p11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3" name="Google Shape;583;p1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4" name="Google Shape;584;p1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5" name="Google Shape;585;p1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1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8" name="Google Shape;588;p11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9" name="Google Shape;589;p1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0" name="Google Shape;590;p1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1" name="Google Shape;591;p1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116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(with placeholders)">
  <p:cSld name="Title &amp; Subtitle (with placeholders)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17"/>
          <p:cNvSpPr/>
          <p:nvPr>
            <p:ph idx="2" type="pic"/>
          </p:nvPr>
        </p:nvSpPr>
        <p:spPr>
          <a:xfrm>
            <a:off x="847725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597" name="Google Shape;597;p117"/>
          <p:cNvSpPr/>
          <p:nvPr>
            <p:ph idx="3" type="pic"/>
          </p:nvPr>
        </p:nvSpPr>
        <p:spPr>
          <a:xfrm>
            <a:off x="2345531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598" name="Google Shape;598;p117"/>
          <p:cNvSpPr/>
          <p:nvPr>
            <p:ph idx="4" type="pic"/>
          </p:nvPr>
        </p:nvSpPr>
        <p:spPr>
          <a:xfrm>
            <a:off x="3908822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599" name="Google Shape;599;p117"/>
          <p:cNvSpPr/>
          <p:nvPr>
            <p:ph idx="5" type="pic"/>
          </p:nvPr>
        </p:nvSpPr>
        <p:spPr>
          <a:xfrm>
            <a:off x="316068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117"/>
          <p:cNvSpPr/>
          <p:nvPr>
            <p:ph idx="6" type="pic"/>
          </p:nvPr>
        </p:nvSpPr>
        <p:spPr>
          <a:xfrm>
            <a:off x="1510904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117"/>
          <p:cNvSpPr/>
          <p:nvPr>
            <p:ph idx="7" type="pic"/>
          </p:nvPr>
        </p:nvSpPr>
        <p:spPr>
          <a:xfrm>
            <a:off x="481046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(with placeholders)">
  <p:cSld name="Title &amp; Subtitle (with placeholders)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19"/>
          <p:cNvSpPr/>
          <p:nvPr>
            <p:ph idx="2" type="pic"/>
          </p:nvPr>
        </p:nvSpPr>
        <p:spPr>
          <a:xfrm>
            <a:off x="847725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119"/>
          <p:cNvSpPr/>
          <p:nvPr>
            <p:ph idx="3" type="pic"/>
          </p:nvPr>
        </p:nvSpPr>
        <p:spPr>
          <a:xfrm>
            <a:off x="2345531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119"/>
          <p:cNvSpPr/>
          <p:nvPr>
            <p:ph idx="4" type="pic"/>
          </p:nvPr>
        </p:nvSpPr>
        <p:spPr>
          <a:xfrm>
            <a:off x="3908822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119"/>
          <p:cNvSpPr/>
          <p:nvPr>
            <p:ph idx="5" type="pic"/>
          </p:nvPr>
        </p:nvSpPr>
        <p:spPr>
          <a:xfrm>
            <a:off x="316068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119"/>
          <p:cNvSpPr/>
          <p:nvPr>
            <p:ph idx="6" type="pic"/>
          </p:nvPr>
        </p:nvSpPr>
        <p:spPr>
          <a:xfrm>
            <a:off x="1510904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614" name="Google Shape;614;p119"/>
          <p:cNvSpPr/>
          <p:nvPr>
            <p:ph idx="7" type="pic"/>
          </p:nvPr>
        </p:nvSpPr>
        <p:spPr>
          <a:xfrm>
            <a:off x="481046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2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7" name="Google Shape;617;p120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18" name="Google Shape;618;p1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9" name="Google Shape;619;p1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0" name="Google Shape;620;p1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3" name="Google Shape;623;p1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24" name="Google Shape;624;p1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5" name="Google Shape;625;p1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6" name="Google Shape;626;p1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22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9" name="Google Shape;629;p122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0" name="Google Shape;630;p1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1" name="Google Shape;631;p1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2" name="Google Shape;632;p1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5" name="Google Shape;635;p12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6" name="Google Shape;636;p12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7" name="Google Shape;637;p1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8" name="Google Shape;638;p1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9" name="Google Shape;639;p1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2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2" name="Google Shape;642;p12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43" name="Google Shape;643;p124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4" name="Google Shape;644;p12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45" name="Google Shape;645;p124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6" name="Google Shape;646;p1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7" name="Google Shape;647;p1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8" name="Google Shape;648;p1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1" name="Google Shape;651;p1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2" name="Google Shape;652;p1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3" name="Google Shape;653;p1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6" name="Google Shape;656;p1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7" name="Google Shape;657;p1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2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0" name="Google Shape;660;p12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61" name="Google Shape;661;p12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62" name="Google Shape;662;p1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3" name="Google Shape;663;p1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4" name="Google Shape;664;p1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2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7" name="Google Shape;667;p12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p12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69" name="Google Shape;669;p1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0" name="Google Shape;670;p1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1" name="Google Shape;671;p1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1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-1515425" y="-1621450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3"/>
          <p:cNvSpPr/>
          <p:nvPr/>
        </p:nvSpPr>
        <p:spPr>
          <a:xfrm>
            <a:off x="7334825" y="3492825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/>
          <p:nvPr/>
        </p:nvSpPr>
        <p:spPr>
          <a:xfrm rot="-5400000">
            <a:off x="440400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4" name="Google Shape;674;p12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5" name="Google Shape;675;p1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6" name="Google Shape;676;p1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7" name="Google Shape;677;p1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3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0" name="Google Shape;680;p13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1" name="Google Shape;681;p1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2" name="Google Shape;682;p1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3" name="Google Shape;683;p1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131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00000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3" name="Google Shape;693;p1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94" name="Google Shape;694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7" name="Google Shape;697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0" name="Google Shape;700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1" name="Google Shape;701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4" name="Google Shape;704;p1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5" name="Google Shape;705;p1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6" name="Google Shape;706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9" name="Google Shape;709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2" name="Google Shape;712;p13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3" name="Google Shape;713;p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3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16" name="Google Shape;716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0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0" name="Google Shape;720;p1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1" name="Google Shape;721;p14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2" name="Google Shape;722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25" name="Google Shape;725;p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8" name="Google Shape;728;p1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9" name="Google Shape;729;p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1">
    <p:bg>
      <p:bgPr>
        <a:solidFill>
          <a:schemeClr val="dk1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44"/>
          <p:cNvSpPr/>
          <p:nvPr/>
        </p:nvSpPr>
        <p:spPr>
          <a:xfrm>
            <a:off x="-1515425" y="-1621450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44"/>
          <p:cNvSpPr/>
          <p:nvPr/>
        </p:nvSpPr>
        <p:spPr>
          <a:xfrm>
            <a:off x="7334825" y="3492825"/>
            <a:ext cx="2899800" cy="2899800"/>
          </a:xfrm>
          <a:prstGeom prst="ellipse">
            <a:avLst/>
          </a:prstGeom>
          <a:solidFill>
            <a:srgbClr val="21A2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4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44"/>
          <p:cNvSpPr/>
          <p:nvPr/>
        </p:nvSpPr>
        <p:spPr>
          <a:xfrm rot="-5400000">
            <a:off x="440400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44"/>
          <p:cNvSpPr txBox="1"/>
          <p:nvPr>
            <p:ph idx="12" type="sldNum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bg>
      <p:bgPr>
        <a:solidFill>
          <a:srgbClr val="000000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40" name="Google Shape;740;p1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41" name="Google Shape;741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bg>
      <p:bgPr>
        <a:solidFill>
          <a:srgbClr val="00000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" name="Google Shape;102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2188400" y="2151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4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5"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 txBox="1"/>
          <p:nvPr>
            <p:ph type="ctrTitle"/>
          </p:nvPr>
        </p:nvSpPr>
        <p:spPr>
          <a:xfrm>
            <a:off x="3457577" y="1776413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9" name="Google Shape;119;p31"/>
          <p:cNvPicPr preferRelativeResize="0"/>
          <p:nvPr/>
        </p:nvPicPr>
        <p:blipFill rotWithShape="1">
          <a:blip r:embed="rId2">
            <a:alphaModFix/>
          </a:blip>
          <a:srcRect b="7965" l="51650" r="1188" t="9919"/>
          <a:stretch/>
        </p:blipFill>
        <p:spPr>
          <a:xfrm>
            <a:off x="0" y="-14287"/>
            <a:ext cx="3028950" cy="517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 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/>
          <p:nvPr>
            <p:ph type="ctrTitle"/>
          </p:nvPr>
        </p:nvSpPr>
        <p:spPr>
          <a:xfrm>
            <a:off x="3457577" y="1776413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22" name="Google Shape;122;p32"/>
          <p:cNvPicPr preferRelativeResize="0"/>
          <p:nvPr/>
        </p:nvPicPr>
        <p:blipFill rotWithShape="1">
          <a:blip r:embed="rId2">
            <a:alphaModFix/>
          </a:blip>
          <a:srcRect b="7965" l="51650" r="1188" t="9919"/>
          <a:stretch/>
        </p:blipFill>
        <p:spPr>
          <a:xfrm>
            <a:off x="0" y="-14287"/>
            <a:ext cx="3028950" cy="517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omente Título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9656"/>
            <a:ext cx="9144002" cy="276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3"/>
          <p:cNvSpPr txBox="1"/>
          <p:nvPr>
            <p:ph type="title"/>
          </p:nvPr>
        </p:nvSpPr>
        <p:spPr>
          <a:xfrm>
            <a:off x="262808" y="254249"/>
            <a:ext cx="6526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400"/>
              <a:buFont typeface="Lato Black"/>
              <a:buNone/>
              <a:defRPr b="1" sz="2400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26" name="Google Shape;126;p33"/>
          <p:cNvPicPr preferRelativeResize="0"/>
          <p:nvPr/>
        </p:nvPicPr>
        <p:blipFill rotWithShape="1">
          <a:blip r:embed="rId3">
            <a:alphaModFix/>
          </a:blip>
          <a:srcRect b="-15580" l="50000" r="0" t="0"/>
          <a:stretch/>
        </p:blipFill>
        <p:spPr>
          <a:xfrm>
            <a:off x="7697635" y="4923006"/>
            <a:ext cx="1206298" cy="2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3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descr="Use seus pontos nas Farmácias Pague Menos - Livelo" id="128" name="Google Shape;12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6160" y="4933572"/>
            <a:ext cx="1206298" cy="140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33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130" name="Google Shape;130;p33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3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3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de Título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6" name="Google Shape;136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5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 branco" type="blank">
  <p:cSld name="BLANK">
    <p:bg>
      <p:bgPr>
        <a:solidFill>
          <a:srgbClr val="0054A6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36"/>
          <p:cNvGrpSpPr/>
          <p:nvPr/>
        </p:nvGrpSpPr>
        <p:grpSpPr>
          <a:xfrm>
            <a:off x="0" y="1000"/>
            <a:ext cx="9125502" cy="5292481"/>
            <a:chOff x="0" y="1333"/>
            <a:chExt cx="12167336" cy="7056641"/>
          </a:xfrm>
        </p:grpSpPr>
        <p:pic>
          <p:nvPicPr>
            <p:cNvPr descr="Image" id="144" name="Google Shape;144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1333"/>
              <a:ext cx="994954" cy="994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36"/>
            <p:cNvSpPr txBox="1"/>
            <p:nvPr/>
          </p:nvSpPr>
          <p:spPr>
            <a:xfrm>
              <a:off x="8967536" y="6462174"/>
              <a:ext cx="31998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575" lIns="53575" spcFirstLastPara="1" rIns="53575" wrap="square" tIns="535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23578B"/>
                  </a:solidFill>
                  <a:latin typeface="Arial"/>
                  <a:ea typeface="Arial"/>
                  <a:cs typeface="Arial"/>
                  <a:sym typeface="Arial"/>
                </a:rPr>
                <a:t>Nós respeitamos a prescrição médica.</a:t>
              </a:r>
              <a:endParaRPr b="0" sz="1100">
                <a:solidFill>
                  <a:srgbClr val="2357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36"/>
          <p:cNvSpPr/>
          <p:nvPr/>
        </p:nvSpPr>
        <p:spPr>
          <a:xfrm>
            <a:off x="0" y="4846631"/>
            <a:ext cx="9144000" cy="296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6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id="148" name="Google Shape;14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625" y="4873715"/>
            <a:ext cx="3081027" cy="26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omente Título">
  <p:cSld name="1_Somente Título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/>
          <p:nvPr>
            <p:ph type="title"/>
          </p:nvPr>
        </p:nvSpPr>
        <p:spPr>
          <a:xfrm>
            <a:off x="258986" y="250629"/>
            <a:ext cx="6035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  <a:defRPr sz="2400">
                <a:solidFill>
                  <a:srgbClr val="004A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51" name="Google Shape;15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32619" y="149334"/>
            <a:ext cx="2412597" cy="1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43902"/>
            <a:ext cx="9144002" cy="209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7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154" name="Google Shape;154;p37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7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7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omente Título">
  <p:cSld name="4_Somente Título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8"/>
          <p:cNvPicPr preferRelativeResize="0"/>
          <p:nvPr/>
        </p:nvPicPr>
        <p:blipFill rotWithShape="1">
          <a:blip r:embed="rId2">
            <a:alphaModFix/>
          </a:blip>
          <a:srcRect b="0" l="990" r="0" t="0"/>
          <a:stretch/>
        </p:blipFill>
        <p:spPr>
          <a:xfrm>
            <a:off x="1" y="12875"/>
            <a:ext cx="9159403" cy="514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3">
            <a:alphaModFix/>
          </a:blip>
          <a:srcRect b="-4964" l="13845" r="0" t="0"/>
          <a:stretch/>
        </p:blipFill>
        <p:spPr>
          <a:xfrm>
            <a:off x="79310" y="79425"/>
            <a:ext cx="3753980" cy="53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4">
            <a:alphaModFix/>
          </a:blip>
          <a:srcRect b="-7829" l="-4265" r="-4265" t="-7817"/>
          <a:stretch/>
        </p:blipFill>
        <p:spPr>
          <a:xfrm>
            <a:off x="8208500" y="4454934"/>
            <a:ext cx="862107" cy="53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>
  <p:cSld name="Somente Título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"/>
          <p:cNvSpPr txBox="1"/>
          <p:nvPr>
            <p:ph type="title"/>
          </p:nvPr>
        </p:nvSpPr>
        <p:spPr>
          <a:xfrm>
            <a:off x="246562" y="341709"/>
            <a:ext cx="78867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  <a:defRPr sz="2400">
                <a:solidFill>
                  <a:srgbClr val="004A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(with placeholders)">
  <p:cSld name="Title &amp; Subtitle (with placeholders)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2"/>
          <p:cNvSpPr/>
          <p:nvPr>
            <p:ph idx="2" type="pic"/>
          </p:nvPr>
        </p:nvSpPr>
        <p:spPr>
          <a:xfrm>
            <a:off x="847725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42"/>
          <p:cNvSpPr/>
          <p:nvPr>
            <p:ph idx="3" type="pic"/>
          </p:nvPr>
        </p:nvSpPr>
        <p:spPr>
          <a:xfrm>
            <a:off x="2345531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42"/>
          <p:cNvSpPr/>
          <p:nvPr>
            <p:ph idx="4" type="pic"/>
          </p:nvPr>
        </p:nvSpPr>
        <p:spPr>
          <a:xfrm>
            <a:off x="3908822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2"/>
          <p:cNvSpPr/>
          <p:nvPr>
            <p:ph idx="5" type="pic"/>
          </p:nvPr>
        </p:nvSpPr>
        <p:spPr>
          <a:xfrm>
            <a:off x="3160683" y="2452182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2"/>
          <p:cNvSpPr/>
          <p:nvPr>
            <p:ph idx="6" type="pic"/>
          </p:nvPr>
        </p:nvSpPr>
        <p:spPr>
          <a:xfrm>
            <a:off x="1510904" y="2452182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42"/>
          <p:cNvSpPr/>
          <p:nvPr>
            <p:ph idx="7" type="pic"/>
          </p:nvPr>
        </p:nvSpPr>
        <p:spPr>
          <a:xfrm>
            <a:off x="4810463" y="2452182"/>
            <a:ext cx="1326300" cy="141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 txBox="1"/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80" name="Google Shape;180;p43"/>
          <p:cNvSpPr txBox="1"/>
          <p:nvPr>
            <p:ph idx="1" type="body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81" name="Google Shape;181;p43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type="tx">
  <p:cSld name="TITLE_AND_BOD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4"/>
          <p:cNvSpPr/>
          <p:nvPr>
            <p:ph idx="2" type="pic"/>
          </p:nvPr>
        </p:nvSpPr>
        <p:spPr>
          <a:xfrm>
            <a:off x="1172238" y="-147637"/>
            <a:ext cx="6801000" cy="45339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44"/>
          <p:cNvSpPr txBox="1"/>
          <p:nvPr>
            <p:ph type="title"/>
          </p:nvPr>
        </p:nvSpPr>
        <p:spPr>
          <a:xfrm>
            <a:off x="238125" y="3567113"/>
            <a:ext cx="86676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85" name="Google Shape;185;p44"/>
          <p:cNvSpPr txBox="1"/>
          <p:nvPr>
            <p:ph idx="1" type="body"/>
          </p:nvPr>
        </p:nvSpPr>
        <p:spPr>
          <a:xfrm>
            <a:off x="238125" y="4291013"/>
            <a:ext cx="86676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86" name="Google Shape;186;p44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re">
  <p:cSld name="Title - Centre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5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89" name="Google Shape;189;p45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/>
          <p:nvPr>
            <p:ph idx="2" type="pic"/>
          </p:nvPr>
        </p:nvSpPr>
        <p:spPr>
          <a:xfrm>
            <a:off x="4810125" y="357188"/>
            <a:ext cx="4300500" cy="43005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46"/>
          <p:cNvSpPr txBox="1"/>
          <p:nvPr>
            <p:ph type="title"/>
          </p:nvPr>
        </p:nvSpPr>
        <p:spPr>
          <a:xfrm>
            <a:off x="619125" y="357188"/>
            <a:ext cx="3833700" cy="20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93" name="Google Shape;193;p46"/>
          <p:cNvSpPr txBox="1"/>
          <p:nvPr>
            <p:ph idx="1" type="body"/>
          </p:nvPr>
        </p:nvSpPr>
        <p:spPr>
          <a:xfrm>
            <a:off x="619125" y="2447925"/>
            <a:ext cx="3833700" cy="2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94" name="Google Shape;194;p46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7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97" name="Google Shape;197;p47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8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00" name="Google Shape;200;p48"/>
          <p:cNvSpPr txBox="1"/>
          <p:nvPr>
            <p:ph idx="1" type="body"/>
          </p:nvPr>
        </p:nvSpPr>
        <p:spPr>
          <a:xfrm>
            <a:off x="633413" y="1181100"/>
            <a:ext cx="78774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01" name="Google Shape;201;p48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/>
          <p:nvPr>
            <p:ph idx="2" type="pic"/>
          </p:nvPr>
        </p:nvSpPr>
        <p:spPr>
          <a:xfrm>
            <a:off x="4110038" y="1181100"/>
            <a:ext cx="5229300" cy="34863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9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05" name="Google Shape;205;p49"/>
          <p:cNvSpPr txBox="1"/>
          <p:nvPr>
            <p:ph idx="1" type="body"/>
          </p:nvPr>
        </p:nvSpPr>
        <p:spPr>
          <a:xfrm>
            <a:off x="633413" y="1181100"/>
            <a:ext cx="38337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1pPr>
            <a:lvl2pPr indent="-342900" lvl="1" marL="9144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2pPr>
            <a:lvl3pPr indent="-342900" lvl="2" marL="13716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3pPr>
            <a:lvl4pPr indent="-342900" lvl="3" marL="18288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4pPr>
            <a:lvl5pPr indent="-342900" lvl="4" marL="228600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06" name="Google Shape;206;p49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/>
          <p:nvPr>
            <p:ph idx="1" type="body"/>
          </p:nvPr>
        </p:nvSpPr>
        <p:spPr>
          <a:xfrm>
            <a:off x="633413" y="666750"/>
            <a:ext cx="7877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-3746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indent="-3746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indent="-3746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indent="-3746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indent="-3746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09" name="Google Shape;209;p50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/>
          <p:nvPr>
            <p:ph idx="2" type="pic"/>
          </p:nvPr>
        </p:nvSpPr>
        <p:spPr>
          <a:xfrm>
            <a:off x="5737622" y="2643188"/>
            <a:ext cx="3121800" cy="20814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51"/>
          <p:cNvSpPr/>
          <p:nvPr>
            <p:ph idx="3" type="pic"/>
          </p:nvPr>
        </p:nvSpPr>
        <p:spPr>
          <a:xfrm>
            <a:off x="5910263" y="323850"/>
            <a:ext cx="2776500" cy="27765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51"/>
          <p:cNvSpPr/>
          <p:nvPr>
            <p:ph idx="4" type="pic"/>
          </p:nvPr>
        </p:nvSpPr>
        <p:spPr>
          <a:xfrm>
            <a:off x="-371475" y="423863"/>
            <a:ext cx="6450600" cy="43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1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2"/>
          <p:cNvSpPr txBox="1"/>
          <p:nvPr>
            <p:ph idx="1" type="body"/>
          </p:nvPr>
        </p:nvSpPr>
        <p:spPr>
          <a:xfrm>
            <a:off x="895350" y="3357563"/>
            <a:ext cx="7358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i="1" sz="1200"/>
            </a:lvl1pPr>
            <a:lvl2pPr indent="-3365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17" name="Google Shape;217;p52"/>
          <p:cNvSpPr txBox="1"/>
          <p:nvPr>
            <p:ph idx="2" type="body"/>
          </p:nvPr>
        </p:nvSpPr>
        <p:spPr>
          <a:xfrm>
            <a:off x="895350" y="2256666"/>
            <a:ext cx="735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sp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18" name="Google Shape;218;p52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3"/>
          <p:cNvSpPr/>
          <p:nvPr>
            <p:ph idx="2" type="pic"/>
          </p:nvPr>
        </p:nvSpPr>
        <p:spPr>
          <a:xfrm>
            <a:off x="-19050" y="-476250"/>
            <a:ext cx="9182100" cy="6121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53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4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l">
              <a:spcBef>
                <a:spcPts val="0"/>
              </a:spcBef>
              <a:buNone/>
              <a:defRPr b="0"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hoto">
  <p:cSld name="Slide with photo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5"/>
          <p:cNvSpPr/>
          <p:nvPr>
            <p:ph idx="2" type="pic"/>
          </p:nvPr>
        </p:nvSpPr>
        <p:spPr>
          <a:xfrm>
            <a:off x="547824" y="378106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26" name="Google Shape;226;p55"/>
          <p:cNvSpPr/>
          <p:nvPr>
            <p:ph idx="3" type="pic"/>
          </p:nvPr>
        </p:nvSpPr>
        <p:spPr>
          <a:xfrm>
            <a:off x="2573778" y="378106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27" name="Google Shape;227;p55"/>
          <p:cNvSpPr/>
          <p:nvPr>
            <p:ph idx="4" type="pic"/>
          </p:nvPr>
        </p:nvSpPr>
        <p:spPr>
          <a:xfrm>
            <a:off x="4599732" y="378106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28" name="Google Shape;228;p55"/>
          <p:cNvSpPr/>
          <p:nvPr>
            <p:ph idx="5" type="pic"/>
          </p:nvPr>
        </p:nvSpPr>
        <p:spPr>
          <a:xfrm>
            <a:off x="6625687" y="378106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29" name="Google Shape;229;p55"/>
          <p:cNvSpPr/>
          <p:nvPr>
            <p:ph idx="6" type="pic"/>
          </p:nvPr>
        </p:nvSpPr>
        <p:spPr>
          <a:xfrm>
            <a:off x="547824" y="2436735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0" name="Google Shape;230;p55"/>
          <p:cNvSpPr/>
          <p:nvPr>
            <p:ph idx="7" type="pic"/>
          </p:nvPr>
        </p:nvSpPr>
        <p:spPr>
          <a:xfrm>
            <a:off x="2573778" y="2436735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1" name="Google Shape;231;p55"/>
          <p:cNvSpPr/>
          <p:nvPr>
            <p:ph idx="8" type="pic"/>
          </p:nvPr>
        </p:nvSpPr>
        <p:spPr>
          <a:xfrm>
            <a:off x="4599732" y="2436735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2" name="Google Shape;232;p55"/>
          <p:cNvSpPr/>
          <p:nvPr>
            <p:ph idx="9" type="pic"/>
          </p:nvPr>
        </p:nvSpPr>
        <p:spPr>
          <a:xfrm>
            <a:off x="6625687" y="2436735"/>
            <a:ext cx="1917600" cy="191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33" name="Google Shape;233;p55"/>
          <p:cNvSpPr txBox="1"/>
          <p:nvPr>
            <p:ph idx="12" type="sldNum"/>
          </p:nvPr>
        </p:nvSpPr>
        <p:spPr>
          <a:xfrm>
            <a:off x="8460432" y="4510990"/>
            <a:ext cx="27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234" name="Google Shape;234;p55"/>
          <p:cNvGrpSpPr/>
          <p:nvPr/>
        </p:nvGrpSpPr>
        <p:grpSpPr>
          <a:xfrm>
            <a:off x="629562" y="4486964"/>
            <a:ext cx="1321274" cy="229050"/>
            <a:chOff x="1678832" y="11965258"/>
            <a:chExt cx="3523398" cy="610800"/>
          </a:xfrm>
        </p:grpSpPr>
        <p:sp>
          <p:nvSpPr>
            <p:cNvPr id="235" name="Google Shape;235;p55"/>
            <p:cNvSpPr/>
            <p:nvPr/>
          </p:nvSpPr>
          <p:spPr>
            <a:xfrm>
              <a:off x="1678832" y="11995240"/>
              <a:ext cx="718906" cy="474988"/>
            </a:xfrm>
            <a:custGeom>
              <a:rect b="b" l="l" r="r" t="t"/>
              <a:pathLst>
                <a:path extrusionOk="0" h="772339" w="1168953">
                  <a:moveTo>
                    <a:pt x="109680" y="0"/>
                  </a:moveTo>
                  <a:lnTo>
                    <a:pt x="1059273" y="0"/>
                  </a:lnTo>
                  <a:cubicBezTo>
                    <a:pt x="1119848" y="0"/>
                    <a:pt x="1168953" y="49105"/>
                    <a:pt x="1168953" y="109680"/>
                  </a:cubicBezTo>
                  <a:lnTo>
                    <a:pt x="1168953" y="662659"/>
                  </a:lnTo>
                  <a:cubicBezTo>
                    <a:pt x="1168953" y="723234"/>
                    <a:pt x="1119848" y="772339"/>
                    <a:pt x="1059273" y="772339"/>
                  </a:cubicBezTo>
                  <a:lnTo>
                    <a:pt x="109680" y="772339"/>
                  </a:lnTo>
                  <a:cubicBezTo>
                    <a:pt x="49105" y="772339"/>
                    <a:pt x="0" y="723234"/>
                    <a:pt x="0" y="662659"/>
                  </a:cubicBezTo>
                  <a:lnTo>
                    <a:pt x="0" y="109680"/>
                  </a:lnTo>
                  <a:cubicBezTo>
                    <a:pt x="0" y="49105"/>
                    <a:pt x="49105" y="0"/>
                    <a:pt x="109680" y="0"/>
                  </a:cubicBezTo>
                  <a:close/>
                  <a:moveTo>
                    <a:pt x="482977" y="108311"/>
                  </a:moveTo>
                  <a:cubicBezTo>
                    <a:pt x="465105" y="107662"/>
                    <a:pt x="447668" y="111580"/>
                    <a:pt x="433694" y="122283"/>
                  </a:cubicBezTo>
                  <a:cubicBezTo>
                    <a:pt x="423950" y="129761"/>
                    <a:pt x="416822" y="140150"/>
                    <a:pt x="412745" y="151928"/>
                  </a:cubicBezTo>
                  <a:cubicBezTo>
                    <a:pt x="407309" y="167623"/>
                    <a:pt x="406898" y="184506"/>
                    <a:pt x="417206" y="196529"/>
                  </a:cubicBezTo>
                  <a:cubicBezTo>
                    <a:pt x="423130" y="203448"/>
                    <a:pt x="430899" y="207232"/>
                    <a:pt x="439309" y="209560"/>
                  </a:cubicBezTo>
                  <a:cubicBezTo>
                    <a:pt x="446438" y="211553"/>
                    <a:pt x="454181" y="212538"/>
                    <a:pt x="462156" y="212471"/>
                  </a:cubicBezTo>
                  <a:cubicBezTo>
                    <a:pt x="477079" y="212314"/>
                    <a:pt x="493874" y="208978"/>
                    <a:pt x="508977" y="199552"/>
                  </a:cubicBezTo>
                  <a:cubicBezTo>
                    <a:pt x="521336" y="191827"/>
                    <a:pt x="530926" y="181057"/>
                    <a:pt x="534901" y="167914"/>
                  </a:cubicBezTo>
                  <a:cubicBezTo>
                    <a:pt x="536926" y="161152"/>
                    <a:pt x="537362" y="153920"/>
                    <a:pt x="536849" y="146823"/>
                  </a:cubicBezTo>
                  <a:cubicBezTo>
                    <a:pt x="536311" y="139747"/>
                    <a:pt x="534824" y="132605"/>
                    <a:pt x="530490" y="126246"/>
                  </a:cubicBezTo>
                  <a:cubicBezTo>
                    <a:pt x="523926" y="116640"/>
                    <a:pt x="512310" y="112610"/>
                    <a:pt x="500849" y="110393"/>
                  </a:cubicBezTo>
                  <a:cubicBezTo>
                    <a:pt x="494900" y="109229"/>
                    <a:pt x="488925" y="108513"/>
                    <a:pt x="482977" y="108311"/>
                  </a:cubicBezTo>
                  <a:close/>
                  <a:moveTo>
                    <a:pt x="423514" y="258528"/>
                  </a:moveTo>
                  <a:cubicBezTo>
                    <a:pt x="419053" y="258595"/>
                    <a:pt x="414565" y="258909"/>
                    <a:pt x="410155" y="259536"/>
                  </a:cubicBezTo>
                  <a:cubicBezTo>
                    <a:pt x="393821" y="261842"/>
                    <a:pt x="377565" y="268156"/>
                    <a:pt x="364411" y="279038"/>
                  </a:cubicBezTo>
                  <a:cubicBezTo>
                    <a:pt x="354513" y="287233"/>
                    <a:pt x="346692" y="297823"/>
                    <a:pt x="341744" y="310004"/>
                  </a:cubicBezTo>
                  <a:lnTo>
                    <a:pt x="320666" y="367592"/>
                  </a:lnTo>
                  <a:lnTo>
                    <a:pt x="331872" y="367525"/>
                  </a:lnTo>
                  <a:lnTo>
                    <a:pt x="349180" y="321535"/>
                  </a:lnTo>
                  <a:cubicBezTo>
                    <a:pt x="351410" y="316385"/>
                    <a:pt x="353975" y="311750"/>
                    <a:pt x="356846" y="307429"/>
                  </a:cubicBezTo>
                  <a:cubicBezTo>
                    <a:pt x="359385" y="303645"/>
                    <a:pt x="362257" y="300040"/>
                    <a:pt x="365847" y="297241"/>
                  </a:cubicBezTo>
                  <a:cubicBezTo>
                    <a:pt x="371257" y="293032"/>
                    <a:pt x="378770" y="290770"/>
                    <a:pt x="384283" y="295472"/>
                  </a:cubicBezTo>
                  <a:cubicBezTo>
                    <a:pt x="386924" y="297711"/>
                    <a:pt x="388001" y="300980"/>
                    <a:pt x="388129" y="304160"/>
                  </a:cubicBezTo>
                  <a:cubicBezTo>
                    <a:pt x="388206" y="306063"/>
                    <a:pt x="387949" y="307966"/>
                    <a:pt x="387565" y="309825"/>
                  </a:cubicBezTo>
                  <a:cubicBezTo>
                    <a:pt x="387129" y="311907"/>
                    <a:pt x="386539" y="314034"/>
                    <a:pt x="385744" y="316116"/>
                  </a:cubicBezTo>
                  <a:lnTo>
                    <a:pt x="324307" y="500949"/>
                  </a:lnTo>
                  <a:cubicBezTo>
                    <a:pt x="312461" y="548730"/>
                    <a:pt x="323513" y="573807"/>
                    <a:pt x="358308" y="585674"/>
                  </a:cubicBezTo>
                  <a:cubicBezTo>
                    <a:pt x="369590" y="589503"/>
                    <a:pt x="381001" y="589861"/>
                    <a:pt x="392026" y="589055"/>
                  </a:cubicBezTo>
                  <a:cubicBezTo>
                    <a:pt x="402745" y="588294"/>
                    <a:pt x="413386" y="586390"/>
                    <a:pt x="423181" y="582450"/>
                  </a:cubicBezTo>
                  <a:cubicBezTo>
                    <a:pt x="443668" y="574255"/>
                    <a:pt x="460438" y="557328"/>
                    <a:pt x="467669" y="534512"/>
                  </a:cubicBezTo>
                  <a:lnTo>
                    <a:pt x="485566" y="482902"/>
                  </a:lnTo>
                  <a:lnTo>
                    <a:pt x="474233" y="482902"/>
                  </a:lnTo>
                  <a:lnTo>
                    <a:pt x="454592" y="533930"/>
                  </a:lnTo>
                  <a:cubicBezTo>
                    <a:pt x="451643" y="539774"/>
                    <a:pt x="447771" y="544677"/>
                    <a:pt x="443130" y="548797"/>
                  </a:cubicBezTo>
                  <a:cubicBezTo>
                    <a:pt x="440104" y="551484"/>
                    <a:pt x="436386" y="553633"/>
                    <a:pt x="432873" y="554775"/>
                  </a:cubicBezTo>
                  <a:cubicBezTo>
                    <a:pt x="429386" y="555895"/>
                    <a:pt x="425873" y="555962"/>
                    <a:pt x="422873" y="553454"/>
                  </a:cubicBezTo>
                  <a:cubicBezTo>
                    <a:pt x="420258" y="551260"/>
                    <a:pt x="419642" y="547812"/>
                    <a:pt x="419540" y="544632"/>
                  </a:cubicBezTo>
                  <a:cubicBezTo>
                    <a:pt x="419437" y="541072"/>
                    <a:pt x="419924" y="537490"/>
                    <a:pt x="421104" y="533930"/>
                  </a:cubicBezTo>
                  <a:lnTo>
                    <a:pt x="487823" y="333558"/>
                  </a:lnTo>
                  <a:cubicBezTo>
                    <a:pt x="492131" y="320348"/>
                    <a:pt x="491669" y="306264"/>
                    <a:pt x="486874" y="293659"/>
                  </a:cubicBezTo>
                  <a:cubicBezTo>
                    <a:pt x="482515" y="282150"/>
                    <a:pt x="474515" y="272030"/>
                    <a:pt x="463335" y="266141"/>
                  </a:cubicBezTo>
                  <a:cubicBezTo>
                    <a:pt x="454822" y="261663"/>
                    <a:pt x="445822" y="259872"/>
                    <a:pt x="436848" y="259043"/>
                  </a:cubicBezTo>
                  <a:cubicBezTo>
                    <a:pt x="432412" y="258618"/>
                    <a:pt x="427976" y="258461"/>
                    <a:pt x="423514" y="258528"/>
                  </a:cubicBezTo>
                  <a:close/>
                  <a:moveTo>
                    <a:pt x="625081" y="258775"/>
                  </a:moveTo>
                  <a:cubicBezTo>
                    <a:pt x="614645" y="258707"/>
                    <a:pt x="604158" y="259536"/>
                    <a:pt x="594312" y="262312"/>
                  </a:cubicBezTo>
                  <a:cubicBezTo>
                    <a:pt x="582747" y="265536"/>
                    <a:pt x="571978" y="271380"/>
                    <a:pt x="563286" y="279687"/>
                  </a:cubicBezTo>
                  <a:cubicBezTo>
                    <a:pt x="558619" y="284120"/>
                    <a:pt x="554568" y="289270"/>
                    <a:pt x="551080" y="294845"/>
                  </a:cubicBezTo>
                  <a:cubicBezTo>
                    <a:pt x="547465" y="300577"/>
                    <a:pt x="544490" y="306802"/>
                    <a:pt x="542131" y="313541"/>
                  </a:cubicBezTo>
                  <a:lnTo>
                    <a:pt x="522618" y="367480"/>
                  </a:lnTo>
                  <a:lnTo>
                    <a:pt x="533695" y="367860"/>
                  </a:lnTo>
                  <a:cubicBezTo>
                    <a:pt x="537003" y="358277"/>
                    <a:pt x="540490" y="348761"/>
                    <a:pt x="544208" y="339335"/>
                  </a:cubicBezTo>
                  <a:cubicBezTo>
                    <a:pt x="547978" y="329752"/>
                    <a:pt x="551978" y="320236"/>
                    <a:pt x="557055" y="311280"/>
                  </a:cubicBezTo>
                  <a:cubicBezTo>
                    <a:pt x="560619" y="304943"/>
                    <a:pt x="564465" y="299480"/>
                    <a:pt x="569824" y="295674"/>
                  </a:cubicBezTo>
                  <a:cubicBezTo>
                    <a:pt x="575491" y="291621"/>
                    <a:pt x="583414" y="289987"/>
                    <a:pt x="587748" y="295786"/>
                  </a:cubicBezTo>
                  <a:cubicBezTo>
                    <a:pt x="589312" y="297868"/>
                    <a:pt x="589619" y="300465"/>
                    <a:pt x="589594" y="302906"/>
                  </a:cubicBezTo>
                  <a:cubicBezTo>
                    <a:pt x="589542" y="305817"/>
                    <a:pt x="589004" y="308772"/>
                    <a:pt x="587953" y="311638"/>
                  </a:cubicBezTo>
                  <a:lnTo>
                    <a:pt x="512541" y="580390"/>
                  </a:lnTo>
                  <a:lnTo>
                    <a:pt x="619287" y="580390"/>
                  </a:lnTo>
                  <a:cubicBezTo>
                    <a:pt x="628158" y="546312"/>
                    <a:pt x="638595" y="512659"/>
                    <a:pt x="650569" y="479566"/>
                  </a:cubicBezTo>
                  <a:cubicBezTo>
                    <a:pt x="661980" y="447951"/>
                    <a:pt x="674775" y="416851"/>
                    <a:pt x="688570" y="386221"/>
                  </a:cubicBezTo>
                  <a:cubicBezTo>
                    <a:pt x="699493" y="362017"/>
                    <a:pt x="711083" y="338014"/>
                    <a:pt x="727340" y="316989"/>
                  </a:cubicBezTo>
                  <a:cubicBezTo>
                    <a:pt x="732468" y="310384"/>
                    <a:pt x="737981" y="304182"/>
                    <a:pt x="744648" y="299256"/>
                  </a:cubicBezTo>
                  <a:cubicBezTo>
                    <a:pt x="749109" y="295965"/>
                    <a:pt x="755007" y="293636"/>
                    <a:pt x="758879" y="297622"/>
                  </a:cubicBezTo>
                  <a:cubicBezTo>
                    <a:pt x="760776" y="299570"/>
                    <a:pt x="760930" y="302234"/>
                    <a:pt x="760879" y="304921"/>
                  </a:cubicBezTo>
                  <a:cubicBezTo>
                    <a:pt x="760750" y="311459"/>
                    <a:pt x="759545" y="318042"/>
                    <a:pt x="757237" y="324244"/>
                  </a:cubicBezTo>
                  <a:lnTo>
                    <a:pt x="700031" y="497053"/>
                  </a:lnTo>
                  <a:cubicBezTo>
                    <a:pt x="694749" y="510913"/>
                    <a:pt x="692954" y="525645"/>
                    <a:pt x="694442" y="540042"/>
                  </a:cubicBezTo>
                  <a:cubicBezTo>
                    <a:pt x="695416" y="549648"/>
                    <a:pt x="697801" y="559432"/>
                    <a:pt x="703878" y="567426"/>
                  </a:cubicBezTo>
                  <a:cubicBezTo>
                    <a:pt x="713724" y="580390"/>
                    <a:pt x="728057" y="585898"/>
                    <a:pt x="742186" y="588495"/>
                  </a:cubicBezTo>
                  <a:cubicBezTo>
                    <a:pt x="757417" y="591294"/>
                    <a:pt x="773417" y="590913"/>
                    <a:pt x="788084" y="586301"/>
                  </a:cubicBezTo>
                  <a:cubicBezTo>
                    <a:pt x="799700" y="582629"/>
                    <a:pt x="810418" y="576360"/>
                    <a:pt x="819546" y="567986"/>
                  </a:cubicBezTo>
                  <a:cubicBezTo>
                    <a:pt x="828828" y="559455"/>
                    <a:pt x="836444" y="548707"/>
                    <a:pt x="841572" y="535878"/>
                  </a:cubicBezTo>
                  <a:lnTo>
                    <a:pt x="859495" y="483596"/>
                  </a:lnTo>
                  <a:lnTo>
                    <a:pt x="848547" y="482521"/>
                  </a:lnTo>
                  <a:lnTo>
                    <a:pt x="830110" y="530661"/>
                  </a:lnTo>
                  <a:cubicBezTo>
                    <a:pt x="827751" y="537176"/>
                    <a:pt x="823956" y="542886"/>
                    <a:pt x="818982" y="547476"/>
                  </a:cubicBezTo>
                  <a:cubicBezTo>
                    <a:pt x="816059" y="550163"/>
                    <a:pt x="812469" y="552268"/>
                    <a:pt x="809161" y="553701"/>
                  </a:cubicBezTo>
                  <a:cubicBezTo>
                    <a:pt x="804956" y="555514"/>
                    <a:pt x="800495" y="556029"/>
                    <a:pt x="796879" y="552872"/>
                  </a:cubicBezTo>
                  <a:cubicBezTo>
                    <a:pt x="794905" y="551148"/>
                    <a:pt x="794110" y="548685"/>
                    <a:pt x="793751" y="546267"/>
                  </a:cubicBezTo>
                  <a:cubicBezTo>
                    <a:pt x="793212" y="542931"/>
                    <a:pt x="793418" y="539415"/>
                    <a:pt x="794494" y="536012"/>
                  </a:cubicBezTo>
                  <a:lnTo>
                    <a:pt x="860188" y="335753"/>
                  </a:lnTo>
                  <a:cubicBezTo>
                    <a:pt x="864342" y="321176"/>
                    <a:pt x="866316" y="307227"/>
                    <a:pt x="862342" y="293390"/>
                  </a:cubicBezTo>
                  <a:cubicBezTo>
                    <a:pt x="859983" y="285195"/>
                    <a:pt x="856034" y="277359"/>
                    <a:pt x="849444" y="271492"/>
                  </a:cubicBezTo>
                  <a:cubicBezTo>
                    <a:pt x="839367" y="262558"/>
                    <a:pt x="826931" y="259804"/>
                    <a:pt x="814520" y="259043"/>
                  </a:cubicBezTo>
                  <a:cubicBezTo>
                    <a:pt x="803392" y="258349"/>
                    <a:pt x="791751" y="259088"/>
                    <a:pt x="780905" y="261551"/>
                  </a:cubicBezTo>
                  <a:cubicBezTo>
                    <a:pt x="770289" y="263969"/>
                    <a:pt x="760007" y="268022"/>
                    <a:pt x="750571" y="273888"/>
                  </a:cubicBezTo>
                  <a:cubicBezTo>
                    <a:pt x="741981" y="279217"/>
                    <a:pt x="734186" y="286001"/>
                    <a:pt x="726955" y="293771"/>
                  </a:cubicBezTo>
                  <a:cubicBezTo>
                    <a:pt x="712621" y="309220"/>
                    <a:pt x="701519" y="327334"/>
                    <a:pt x="691724" y="346007"/>
                  </a:cubicBezTo>
                  <a:cubicBezTo>
                    <a:pt x="681570" y="365397"/>
                    <a:pt x="672775" y="385437"/>
                    <a:pt x="665415" y="406058"/>
                  </a:cubicBezTo>
                  <a:lnTo>
                    <a:pt x="680082" y="349478"/>
                  </a:lnTo>
                  <a:cubicBezTo>
                    <a:pt x="682057" y="341216"/>
                    <a:pt x="683467" y="333021"/>
                    <a:pt x="684236" y="324938"/>
                  </a:cubicBezTo>
                  <a:cubicBezTo>
                    <a:pt x="684980" y="317191"/>
                    <a:pt x="685134" y="309489"/>
                    <a:pt x="683852" y="301966"/>
                  </a:cubicBezTo>
                  <a:cubicBezTo>
                    <a:pt x="681441" y="287748"/>
                    <a:pt x="673723" y="274157"/>
                    <a:pt x="660313" y="266387"/>
                  </a:cubicBezTo>
                  <a:cubicBezTo>
                    <a:pt x="649236" y="259984"/>
                    <a:pt x="636928" y="258864"/>
                    <a:pt x="625081" y="258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p55"/>
            <p:cNvSpPr txBox="1"/>
            <p:nvPr/>
          </p:nvSpPr>
          <p:spPr>
            <a:xfrm>
              <a:off x="2565230" y="11965258"/>
              <a:ext cx="26370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accent2"/>
                  </a:solidFill>
                  <a:latin typeface="Barlow"/>
                  <a:ea typeface="Barlow"/>
                  <a:cs typeface="Barlow"/>
                  <a:sym typeface="Barlow"/>
                </a:rPr>
                <a:t>Company</a:t>
              </a:r>
              <a:r>
                <a:rPr b="1" lang="pt-BR" sz="1100">
                  <a:solidFill>
                    <a:schemeClr val="accent2"/>
                  </a:solidFill>
                  <a:latin typeface="Barlow SemiBold"/>
                  <a:ea typeface="Barlow SemiBold"/>
                  <a:cs typeface="Barlow SemiBold"/>
                  <a:sym typeface="Barlow SemiBold"/>
                </a:rPr>
                <a:t>Report</a:t>
              </a:r>
              <a:endParaRPr b="1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6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39" name="Google Shape;239;p56"/>
          <p:cNvSpPr txBox="1"/>
          <p:nvPr>
            <p:ph idx="1" type="body"/>
          </p:nvPr>
        </p:nvSpPr>
        <p:spPr>
          <a:xfrm>
            <a:off x="633413" y="1181100"/>
            <a:ext cx="78774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1pPr>
            <a:lvl2pPr indent="-336550" lvl="1" marL="914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40" name="Google Shape;240;p56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1" name="Google Shape;241;p56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2" name="Google Shape;242;p56"/>
          <p:cNvSpPr txBox="1"/>
          <p:nvPr>
            <p:ph idx="12" type="sldNum"/>
          </p:nvPr>
        </p:nvSpPr>
        <p:spPr>
          <a:xfrm>
            <a:off x="4470133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7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5" name="Google Shape;245;p57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6" name="Google Shape;246;p57"/>
          <p:cNvSpPr txBox="1"/>
          <p:nvPr>
            <p:ph idx="12" type="sldNum"/>
          </p:nvPr>
        </p:nvSpPr>
        <p:spPr>
          <a:xfrm>
            <a:off x="4470133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8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49" name="Google Shape;249;p58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0" name="Google Shape;250;p58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1" name="Google Shape;251;p58"/>
          <p:cNvSpPr txBox="1"/>
          <p:nvPr>
            <p:ph idx="12" type="sldNum"/>
          </p:nvPr>
        </p:nvSpPr>
        <p:spPr>
          <a:xfrm>
            <a:off x="4470133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9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3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6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6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8" name="Google Shape;268;p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9" name="Google Shape;269;p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63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74" name="Google Shape;274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6" name="Google Shape;276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9" name="Google Shape;279;p6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0" name="Google Shape;280;p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2" name="Google Shape;282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5" name="Google Shape;285;p6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6" name="Google Shape;286;p6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7" name="Google Shape;287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8" name="Google Shape;288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9" name="Google Shape;289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p6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93" name="Google Shape;293;p6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4" name="Google Shape;294;p6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95" name="Google Shape;295;p6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6" name="Google Shape;296;p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7" name="Google Shape;297;p6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6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2" name="Google Shape;302;p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3" name="Google Shape;303;p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6" name="Google Shape;306;p6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07" name="Google Shape;307;p68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08" name="Google Shape;308;p6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p6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0" name="Google Shape;310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6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6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15" name="Google Shape;315;p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7" name="Google Shape;317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0" name="Google Shape;320;p7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1" name="Google Shape;321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2" name="Google Shape;322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3" name="Google Shape;323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6" name="Google Shape;326;p7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7" name="Google Shape;327;p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7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2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(with placeholders)">
  <p:cSld name="Title &amp; Subtitle (with placeholders)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3"/>
          <p:cNvSpPr/>
          <p:nvPr>
            <p:ph idx="2" type="pic"/>
          </p:nvPr>
        </p:nvSpPr>
        <p:spPr>
          <a:xfrm>
            <a:off x="847725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73"/>
          <p:cNvSpPr/>
          <p:nvPr>
            <p:ph idx="3" type="pic"/>
          </p:nvPr>
        </p:nvSpPr>
        <p:spPr>
          <a:xfrm>
            <a:off x="2345531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73"/>
          <p:cNvSpPr/>
          <p:nvPr>
            <p:ph idx="4" type="pic"/>
          </p:nvPr>
        </p:nvSpPr>
        <p:spPr>
          <a:xfrm>
            <a:off x="3908822" y="698897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73"/>
          <p:cNvSpPr/>
          <p:nvPr>
            <p:ph idx="5" type="pic"/>
          </p:nvPr>
        </p:nvSpPr>
        <p:spPr>
          <a:xfrm>
            <a:off x="316068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73"/>
          <p:cNvSpPr/>
          <p:nvPr>
            <p:ph idx="6" type="pic"/>
          </p:nvPr>
        </p:nvSpPr>
        <p:spPr>
          <a:xfrm>
            <a:off x="1510904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73"/>
          <p:cNvSpPr/>
          <p:nvPr>
            <p:ph idx="7" type="pic"/>
          </p:nvPr>
        </p:nvSpPr>
        <p:spPr>
          <a:xfrm>
            <a:off x="4810463" y="2452181"/>
            <a:ext cx="1326300" cy="141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omente Título" type="titleOnly">
  <p:cSld name="TITLE_ONLY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9656"/>
            <a:ext cx="9144002" cy="27693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75"/>
          <p:cNvSpPr txBox="1"/>
          <p:nvPr>
            <p:ph type="title"/>
          </p:nvPr>
        </p:nvSpPr>
        <p:spPr>
          <a:xfrm>
            <a:off x="282403" y="273844"/>
            <a:ext cx="65265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400"/>
              <a:buFont typeface="Lato Black"/>
              <a:buNone/>
              <a:defRPr b="1" sz="2400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49" name="Google Shape;349;p75"/>
          <p:cNvPicPr preferRelativeResize="0"/>
          <p:nvPr/>
        </p:nvPicPr>
        <p:blipFill rotWithShape="1">
          <a:blip r:embed="rId3">
            <a:alphaModFix/>
          </a:blip>
          <a:srcRect b="-15580" l="50000" r="0" t="0"/>
          <a:stretch/>
        </p:blipFill>
        <p:spPr>
          <a:xfrm>
            <a:off x="7697635" y="4923006"/>
            <a:ext cx="1206298" cy="2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75"/>
          <p:cNvPicPr preferRelativeResize="0"/>
          <p:nvPr/>
        </p:nvPicPr>
        <p:blipFill rotWithShape="1">
          <a:blip r:embed="rId4">
            <a:alphaModFix/>
          </a:blip>
          <a:srcRect b="9239" l="0" r="0" t="0"/>
          <a:stretch/>
        </p:blipFill>
        <p:spPr>
          <a:xfrm>
            <a:off x="8392817" y="67763"/>
            <a:ext cx="677669" cy="68682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75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descr="Use seus pontos nas Farmácias Pague Menos - Livelo" id="352" name="Google Shape;352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6160" y="4933572"/>
            <a:ext cx="1206298" cy="140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75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354" name="Google Shape;354;p75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5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5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9656"/>
            <a:ext cx="9144002" cy="27693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76"/>
          <p:cNvSpPr txBox="1"/>
          <p:nvPr>
            <p:ph type="title"/>
          </p:nvPr>
        </p:nvSpPr>
        <p:spPr>
          <a:xfrm>
            <a:off x="282403" y="273844"/>
            <a:ext cx="65265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700"/>
              <a:buFont typeface="Lato"/>
              <a:buNone/>
              <a:defRPr b="1" sz="2700">
                <a:solidFill>
                  <a:srgbClr val="0052A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60" name="Google Shape;360;p76"/>
          <p:cNvPicPr preferRelativeResize="0"/>
          <p:nvPr/>
        </p:nvPicPr>
        <p:blipFill rotWithShape="1">
          <a:blip r:embed="rId3">
            <a:alphaModFix/>
          </a:blip>
          <a:srcRect b="-15580" l="50000" r="0" t="0"/>
          <a:stretch/>
        </p:blipFill>
        <p:spPr>
          <a:xfrm>
            <a:off x="7697635" y="4923006"/>
            <a:ext cx="1206298" cy="2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76"/>
          <p:cNvPicPr preferRelativeResize="0"/>
          <p:nvPr/>
        </p:nvPicPr>
        <p:blipFill rotWithShape="1">
          <a:blip r:embed="rId4">
            <a:alphaModFix/>
          </a:blip>
          <a:srcRect b="9239" l="0" r="0" t="0"/>
          <a:stretch/>
        </p:blipFill>
        <p:spPr>
          <a:xfrm>
            <a:off x="8392817" y="67763"/>
            <a:ext cx="677669" cy="68682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76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descr="Use seus pontos nas Farmácias Pague Menos - Livelo" id="363" name="Google Shape;363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6160" y="4933572"/>
            <a:ext cx="1206298" cy="140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76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365" name="Google Shape;365;p76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6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6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 branco" type="blank">
  <p:cSld name="BLANK">
    <p:bg>
      <p:bgPr>
        <a:solidFill>
          <a:srgbClr val="0054A6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77"/>
          <p:cNvGrpSpPr/>
          <p:nvPr/>
        </p:nvGrpSpPr>
        <p:grpSpPr>
          <a:xfrm>
            <a:off x="0" y="1000"/>
            <a:ext cx="9125502" cy="5292481"/>
            <a:chOff x="0" y="1333"/>
            <a:chExt cx="12167336" cy="7056641"/>
          </a:xfrm>
        </p:grpSpPr>
        <p:pic>
          <p:nvPicPr>
            <p:cNvPr descr="Image" id="370" name="Google Shape;370;p7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1333"/>
              <a:ext cx="994954" cy="994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77"/>
            <p:cNvSpPr txBox="1"/>
            <p:nvPr/>
          </p:nvSpPr>
          <p:spPr>
            <a:xfrm>
              <a:off x="8967536" y="6462174"/>
              <a:ext cx="31998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575" lIns="53575" spcFirstLastPara="1" rIns="53575" wrap="square" tIns="535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pt-BR" sz="1100">
                  <a:solidFill>
                    <a:srgbClr val="23578B"/>
                  </a:solidFill>
                  <a:latin typeface="Arial"/>
                  <a:ea typeface="Arial"/>
                  <a:cs typeface="Arial"/>
                  <a:sym typeface="Arial"/>
                </a:rPr>
                <a:t>Nós respeitamos a prescrição médica.</a:t>
              </a:r>
              <a:endParaRPr b="0" sz="1100">
                <a:solidFill>
                  <a:srgbClr val="2357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77"/>
          <p:cNvSpPr/>
          <p:nvPr/>
        </p:nvSpPr>
        <p:spPr>
          <a:xfrm>
            <a:off x="0" y="4846631"/>
            <a:ext cx="9144000" cy="296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7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id="374" name="Google Shape;37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625" y="4873715"/>
            <a:ext cx="3081027" cy="26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omente Título">
  <p:cSld name="1_Somente Título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8"/>
          <p:cNvSpPr txBox="1"/>
          <p:nvPr>
            <p:ph type="title"/>
          </p:nvPr>
        </p:nvSpPr>
        <p:spPr>
          <a:xfrm>
            <a:off x="527333" y="273844"/>
            <a:ext cx="65265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7" name="Google Shape;377;p7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8" name="Google Shape;378;p7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9" name="Google Shape;379;p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80" name="Google Shape;380;p78"/>
          <p:cNvSpPr/>
          <p:nvPr/>
        </p:nvSpPr>
        <p:spPr>
          <a:xfrm>
            <a:off x="-116925" y="-107400"/>
            <a:ext cx="311100" cy="311100"/>
          </a:xfrm>
          <a:prstGeom prst="plus">
            <a:avLst>
              <a:gd fmla="val 34184" name="adj"/>
            </a:avLst>
          </a:prstGeom>
          <a:solidFill>
            <a:srgbClr val="0052A2"/>
          </a:solidFill>
          <a:ln cap="flat" cmpd="sng" w="12700">
            <a:solidFill>
              <a:srgbClr val="0052A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491336" y="638103"/>
            <a:ext cx="2412597" cy="1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78"/>
          <p:cNvPicPr preferRelativeResize="0"/>
          <p:nvPr/>
        </p:nvPicPr>
        <p:blipFill rotWithShape="1">
          <a:blip r:embed="rId3">
            <a:alphaModFix/>
          </a:blip>
          <a:srcRect b="9239" l="0" r="0" t="0"/>
          <a:stretch/>
        </p:blipFill>
        <p:spPr>
          <a:xfrm>
            <a:off x="8414033" y="81430"/>
            <a:ext cx="489900" cy="49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943902"/>
            <a:ext cx="9144002" cy="20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omente Título">
  <p:cSld name="4_Somente Título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79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0"/>
          <p:cNvSpPr txBox="1"/>
          <p:nvPr>
            <p:ph type="ctrTitle"/>
          </p:nvPr>
        </p:nvSpPr>
        <p:spPr>
          <a:xfrm>
            <a:off x="3457577" y="1776413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89" name="Google Shape;389;p80"/>
          <p:cNvPicPr preferRelativeResize="0"/>
          <p:nvPr/>
        </p:nvPicPr>
        <p:blipFill rotWithShape="1">
          <a:blip r:embed="rId2">
            <a:alphaModFix/>
          </a:blip>
          <a:srcRect b="7965" l="51650" r="1188" t="9919"/>
          <a:stretch/>
        </p:blipFill>
        <p:spPr>
          <a:xfrm>
            <a:off x="0" y="-14287"/>
            <a:ext cx="3028950" cy="517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omente Título">
  <p:cSld name="5_Somente Título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1"/>
          <p:cNvSpPr txBox="1"/>
          <p:nvPr>
            <p:ph type="title"/>
          </p:nvPr>
        </p:nvSpPr>
        <p:spPr>
          <a:xfrm>
            <a:off x="298175" y="309413"/>
            <a:ext cx="60357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  <a:defRPr sz="2400">
                <a:solidFill>
                  <a:srgbClr val="004A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392" name="Google Shape;392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32619" y="149334"/>
            <a:ext cx="2412597" cy="1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81"/>
          <p:cNvPicPr preferRelativeResize="0"/>
          <p:nvPr/>
        </p:nvPicPr>
        <p:blipFill rotWithShape="1">
          <a:blip r:embed="rId3">
            <a:alphaModFix/>
          </a:blip>
          <a:srcRect b="9239" l="0" r="0" t="0"/>
          <a:stretch/>
        </p:blipFill>
        <p:spPr>
          <a:xfrm>
            <a:off x="8455316" y="4389574"/>
            <a:ext cx="489900" cy="49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943902"/>
            <a:ext cx="9144002" cy="209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81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396" name="Google Shape;396;p81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81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81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omente Título">
  <p:cSld name="6_Somente Título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82"/>
          <p:cNvPicPr preferRelativeResize="0"/>
          <p:nvPr/>
        </p:nvPicPr>
        <p:blipFill rotWithShape="1">
          <a:blip r:embed="rId2">
            <a:alphaModFix/>
          </a:blip>
          <a:srcRect b="0" l="990" r="0" t="0"/>
          <a:stretch/>
        </p:blipFill>
        <p:spPr>
          <a:xfrm>
            <a:off x="1" y="12875"/>
            <a:ext cx="9159403" cy="514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82"/>
          <p:cNvPicPr preferRelativeResize="0"/>
          <p:nvPr/>
        </p:nvPicPr>
        <p:blipFill rotWithShape="1">
          <a:blip r:embed="rId3">
            <a:alphaModFix/>
          </a:blip>
          <a:srcRect b="-4964" l="13845" r="0" t="0"/>
          <a:stretch/>
        </p:blipFill>
        <p:spPr>
          <a:xfrm>
            <a:off x="79310" y="79425"/>
            <a:ext cx="3753980" cy="53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82"/>
          <p:cNvPicPr preferRelativeResize="0"/>
          <p:nvPr/>
        </p:nvPicPr>
        <p:blipFill rotWithShape="1">
          <a:blip r:embed="rId4">
            <a:alphaModFix/>
          </a:blip>
          <a:srcRect b="-7829" l="-4265" r="-4265" t="-7817"/>
          <a:stretch/>
        </p:blipFill>
        <p:spPr>
          <a:xfrm>
            <a:off x="8208500" y="4454934"/>
            <a:ext cx="862107" cy="53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5" name="Google Shape;405;p8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6" name="Google Shape;406;p8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7" name="Google Shape;407;p8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8" name="Google Shape;408;p8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1" name="Google Shape;411;p8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2" name="Google Shape;412;p8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3" name="Google Shape;413;p8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4" name="Google Shape;414;p8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7" name="Google Shape;417;p8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8" name="Google Shape;418;p8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9" name="Google Shape;419;p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0" name="Google Shape;420;p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1" name="Google Shape;421;p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4" name="Google Shape;424;p8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25" name="Google Shape;425;p8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6" name="Google Shape;426;p8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27" name="Google Shape;427;p8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8" name="Google Shape;428;p8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9" name="Google Shape;429;p8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0" name="Google Shape;430;p8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>
  <p:cSld name="Somente Título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3" name="Google Shape;433;p8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4" name="Google Shape;434;p8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5" name="Google Shape;435;p8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8" name="Google Shape;438;p8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9" name="Google Shape;439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2" name="Google Shape;442;p8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43" name="Google Shape;443;p8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44" name="Google Shape;444;p8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5" name="Google Shape;445;p8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6" name="Google Shape;446;p8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9" name="Google Shape;449;p9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9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51" name="Google Shape;451;p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2" name="Google Shape;452;p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3" name="Google Shape;453;p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6" name="Google Shape;456;p9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7" name="Google Shape;457;p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8" name="Google Shape;458;p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9" name="Google Shape;459;p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2" name="Google Shape;462;p9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3" name="Google Shape;463;p9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4" name="Google Shape;464;p9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9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">
  <p:cSld name="General Slide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Slide de título" showMasterSp="0">
  <p:cSld name="19_Slide de título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4"/>
          <p:cNvSpPr/>
          <p:nvPr/>
        </p:nvSpPr>
        <p:spPr>
          <a:xfrm>
            <a:off x="-679" y="5076511"/>
            <a:ext cx="9153000" cy="81000"/>
          </a:xfrm>
          <a:prstGeom prst="rect">
            <a:avLst/>
          </a:prstGeom>
          <a:solidFill>
            <a:srgbClr val="370FFF"/>
          </a:solidFill>
          <a:ln cap="flat" cmpd="sng" w="9525">
            <a:solidFill>
              <a:srgbClr val="370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94"/>
          <p:cNvPicPr preferRelativeResize="0"/>
          <p:nvPr/>
        </p:nvPicPr>
        <p:blipFill rotWithShape="1">
          <a:blip r:embed="rId2">
            <a:alphaModFix/>
          </a:blip>
          <a:srcRect b="57900" l="62161" r="0" t="0"/>
          <a:stretch/>
        </p:blipFill>
        <p:spPr>
          <a:xfrm>
            <a:off x="0" y="3250756"/>
            <a:ext cx="1970647" cy="183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omente Título" type="titleOnly">
  <p:cSld name="TITLE_ONLY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69656"/>
            <a:ext cx="9144002" cy="27693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96"/>
          <p:cNvSpPr txBox="1"/>
          <p:nvPr>
            <p:ph type="title"/>
          </p:nvPr>
        </p:nvSpPr>
        <p:spPr>
          <a:xfrm>
            <a:off x="262808" y="254249"/>
            <a:ext cx="6526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400"/>
              <a:buFont typeface="Lato Black"/>
              <a:buNone/>
              <a:defRPr b="1" sz="2400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479" name="Google Shape;479;p96"/>
          <p:cNvPicPr preferRelativeResize="0"/>
          <p:nvPr/>
        </p:nvPicPr>
        <p:blipFill rotWithShape="1">
          <a:blip r:embed="rId3">
            <a:alphaModFix/>
          </a:blip>
          <a:srcRect b="-15580" l="50000" r="0" t="0"/>
          <a:stretch/>
        </p:blipFill>
        <p:spPr>
          <a:xfrm>
            <a:off x="7697635" y="4923006"/>
            <a:ext cx="1206298" cy="2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96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descr="Use seus pontos nas Farmácias Pague Menos - Livelo" id="481" name="Google Shape;48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6160" y="4933572"/>
            <a:ext cx="1206298" cy="140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96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483" name="Google Shape;483;p96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96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6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mente Título">
  <p:cSld name="3_Somente Título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97"/>
          <p:cNvPicPr preferRelativeResize="0"/>
          <p:nvPr/>
        </p:nvPicPr>
        <p:blipFill rotWithShape="1">
          <a:blip r:embed="rId2">
            <a:alphaModFix/>
          </a:blip>
          <a:srcRect b="10817" l="70390" r="-4796" t="10225"/>
          <a:stretch/>
        </p:blipFill>
        <p:spPr>
          <a:xfrm>
            <a:off x="0" y="1"/>
            <a:ext cx="252888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792" y="4654650"/>
            <a:ext cx="4014906" cy="289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8"/>
          <p:cNvSpPr txBox="1"/>
          <p:nvPr>
            <p:ph type="ctrTitle"/>
          </p:nvPr>
        </p:nvSpPr>
        <p:spPr>
          <a:xfrm>
            <a:off x="3457577" y="1776413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491" name="Google Shape;491;p98"/>
          <p:cNvPicPr preferRelativeResize="0"/>
          <p:nvPr/>
        </p:nvPicPr>
        <p:blipFill rotWithShape="1">
          <a:blip r:embed="rId2">
            <a:alphaModFix/>
          </a:blip>
          <a:srcRect b="7965" l="51650" r="1188" t="9919"/>
          <a:stretch/>
        </p:blipFill>
        <p:spPr>
          <a:xfrm>
            <a:off x="0" y="-14287"/>
            <a:ext cx="3028950" cy="517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 branco" type="blank">
  <p:cSld name="BLANK">
    <p:bg>
      <p:bgPr>
        <a:solidFill>
          <a:srgbClr val="0054A6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99"/>
          <p:cNvGrpSpPr/>
          <p:nvPr/>
        </p:nvGrpSpPr>
        <p:grpSpPr>
          <a:xfrm>
            <a:off x="0" y="1000"/>
            <a:ext cx="9125502" cy="5292481"/>
            <a:chOff x="0" y="1333"/>
            <a:chExt cx="12167336" cy="7056641"/>
          </a:xfrm>
        </p:grpSpPr>
        <p:pic>
          <p:nvPicPr>
            <p:cNvPr descr="Image" id="494" name="Google Shape;494;p9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1333"/>
              <a:ext cx="994954" cy="994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99"/>
            <p:cNvSpPr txBox="1"/>
            <p:nvPr/>
          </p:nvSpPr>
          <p:spPr>
            <a:xfrm>
              <a:off x="8967536" y="6462174"/>
              <a:ext cx="31998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575" lIns="53575" spcFirstLastPara="1" rIns="53575" wrap="square" tIns="535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578B"/>
                </a:buClr>
                <a:buSzPts val="1100"/>
                <a:buFont typeface="Arial"/>
                <a:buNone/>
              </a:pPr>
              <a:r>
                <a:rPr b="0" i="0" lang="pt-BR" sz="1100" u="none" cap="none" strike="noStrike">
                  <a:solidFill>
                    <a:srgbClr val="23578B"/>
                  </a:solidFill>
                  <a:latin typeface="Arial"/>
                  <a:ea typeface="Arial"/>
                  <a:cs typeface="Arial"/>
                  <a:sym typeface="Arial"/>
                </a:rPr>
                <a:t>Nós respeitamos a prescrição médica.</a:t>
              </a:r>
              <a:endParaRPr b="0" i="0" sz="1100" u="none" cap="none" strike="noStrike">
                <a:solidFill>
                  <a:srgbClr val="2357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99"/>
          <p:cNvSpPr/>
          <p:nvPr/>
        </p:nvSpPr>
        <p:spPr>
          <a:xfrm>
            <a:off x="0" y="4846631"/>
            <a:ext cx="9144000" cy="296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99"/>
          <p:cNvSpPr txBox="1"/>
          <p:nvPr/>
        </p:nvSpPr>
        <p:spPr>
          <a:xfrm>
            <a:off x="373108" y="4908666"/>
            <a:ext cx="241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JUNTOS PELA SAÚDE DO BRASIL</a:t>
            </a:r>
            <a:endParaRPr sz="1100"/>
          </a:p>
        </p:txBody>
      </p:sp>
      <p:pic>
        <p:nvPicPr>
          <p:cNvPr id="498" name="Google Shape;49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625" y="4873715"/>
            <a:ext cx="3081027" cy="26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omente Título">
  <p:cSld name="1_Somente Título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0"/>
          <p:cNvSpPr txBox="1"/>
          <p:nvPr>
            <p:ph type="title"/>
          </p:nvPr>
        </p:nvSpPr>
        <p:spPr>
          <a:xfrm>
            <a:off x="258986" y="250629"/>
            <a:ext cx="60357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  <a:defRPr sz="2400">
                <a:solidFill>
                  <a:srgbClr val="004A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01" name="Google Shape;501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32619" y="149334"/>
            <a:ext cx="2412597" cy="1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43902"/>
            <a:ext cx="9144002" cy="2095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p100"/>
          <p:cNvGrpSpPr/>
          <p:nvPr/>
        </p:nvGrpSpPr>
        <p:grpSpPr>
          <a:xfrm>
            <a:off x="0" y="0"/>
            <a:ext cx="397459" cy="380925"/>
            <a:chOff x="2447425" y="4248767"/>
            <a:chExt cx="529945" cy="507900"/>
          </a:xfrm>
        </p:grpSpPr>
        <p:sp>
          <p:nvSpPr>
            <p:cNvPr id="504" name="Google Shape;504;p100"/>
            <p:cNvSpPr/>
            <p:nvPr/>
          </p:nvSpPr>
          <p:spPr>
            <a:xfrm>
              <a:off x="2447427" y="45013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00"/>
            <p:cNvSpPr/>
            <p:nvPr/>
          </p:nvSpPr>
          <p:spPr>
            <a:xfrm>
              <a:off x="2712470" y="425157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00"/>
            <p:cNvSpPr/>
            <p:nvPr/>
          </p:nvSpPr>
          <p:spPr>
            <a:xfrm>
              <a:off x="2447425" y="4248767"/>
              <a:ext cx="264900" cy="255300"/>
            </a:xfrm>
            <a:prstGeom prst="rect">
              <a:avLst/>
            </a:prstGeom>
            <a:solidFill>
              <a:srgbClr val="004A93"/>
            </a:solidFill>
            <a:ln cap="flat" cmpd="sng" w="12700">
              <a:solidFill>
                <a:srgbClr val="004A9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omente Título">
  <p:cSld name="5_Somente Título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101"/>
          <p:cNvPicPr preferRelativeResize="0"/>
          <p:nvPr/>
        </p:nvPicPr>
        <p:blipFill rotWithShape="1">
          <a:blip r:embed="rId2">
            <a:alphaModFix/>
          </a:blip>
          <a:srcRect b="0" l="990" r="0" t="0"/>
          <a:stretch/>
        </p:blipFill>
        <p:spPr>
          <a:xfrm>
            <a:off x="1" y="12875"/>
            <a:ext cx="9159403" cy="514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01"/>
          <p:cNvPicPr preferRelativeResize="0"/>
          <p:nvPr/>
        </p:nvPicPr>
        <p:blipFill rotWithShape="1">
          <a:blip r:embed="rId3">
            <a:alphaModFix/>
          </a:blip>
          <a:srcRect b="-4964" l="13845" r="0" t="0"/>
          <a:stretch/>
        </p:blipFill>
        <p:spPr>
          <a:xfrm>
            <a:off x="79310" y="79425"/>
            <a:ext cx="3753980" cy="53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01"/>
          <p:cNvPicPr preferRelativeResize="0"/>
          <p:nvPr/>
        </p:nvPicPr>
        <p:blipFill rotWithShape="1">
          <a:blip r:embed="rId4">
            <a:alphaModFix/>
          </a:blip>
          <a:srcRect b="-7829" l="-4265" r="-4265" t="-7817"/>
          <a:stretch/>
        </p:blipFill>
        <p:spPr>
          <a:xfrm>
            <a:off x="8208500" y="4454934"/>
            <a:ext cx="862107" cy="53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>
  <p:cSld name="Somente Título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2"/>
          <p:cNvSpPr txBox="1"/>
          <p:nvPr>
            <p:ph type="title"/>
          </p:nvPr>
        </p:nvSpPr>
        <p:spPr>
          <a:xfrm>
            <a:off x="246562" y="341709"/>
            <a:ext cx="78867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  <a:defRPr sz="2400">
                <a:solidFill>
                  <a:srgbClr val="004A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5" name="Google Shape;515;p10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p10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0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5" name="Google Shape;525;p10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6" name="Google Shape;526;p10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7" name="Google Shape;527;p1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8" name="Google Shape;528;p10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1" name="Google Shape;531;p10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32" name="Google Shape;532;p10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3" name="Google Shape;533;p10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4" name="Google Shape;534;p10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7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7" name="Google Shape;537;p10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8" name="Google Shape;538;p10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9" name="Google Shape;539;p10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0" name="Google Shape;540;p10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8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2.xml"/><Relationship Id="rId19" Type="http://schemas.openxmlformats.org/officeDocument/2006/relationships/theme" Target="../theme/theme10.xml"/><Relationship Id="rId6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5" Type="http://schemas.openxmlformats.org/officeDocument/2006/relationships/theme" Target="../theme/theme11.xml"/><Relationship Id="rId1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21" Type="http://schemas.openxmlformats.org/officeDocument/2006/relationships/theme" Target="../theme/theme6.xml"/><Relationship Id="rId1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7.xml"/><Relationship Id="rId6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7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7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0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9" name="Google Shape;689;p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90" name="Google Shape;690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mc:AlternateContent>
    <mc:Choice Requires="p14">
      <p:transition spd="slow" p14:dur="9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3" name="Google Shape;113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/>
          <p:nvPr>
            <p:ph type="title"/>
          </p:nvPr>
        </p:nvSpPr>
        <p:spPr>
          <a:xfrm>
            <a:off x="633413" y="133350"/>
            <a:ext cx="787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9" name="Google Shape;169;p41"/>
          <p:cNvSpPr txBox="1"/>
          <p:nvPr>
            <p:ph idx="1" type="body"/>
          </p:nvPr>
        </p:nvSpPr>
        <p:spPr>
          <a:xfrm>
            <a:off x="633413" y="1181100"/>
            <a:ext cx="7877400" cy="34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0" name="Google Shape;170;p41"/>
          <p:cNvSpPr txBox="1"/>
          <p:nvPr>
            <p:ph idx="12" type="sldNum"/>
          </p:nvPr>
        </p:nvSpPr>
        <p:spPr>
          <a:xfrm>
            <a:off x="4484637" y="4905375"/>
            <a:ext cx="26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57" name="Google Shape;257;p6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42" name="Google Shape;342;p7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7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7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472" name="Google Shape;472;p9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3" name="Google Shape;473;p9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4" name="Google Shape;474;p9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5" name="Google Shape;475;p9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19" name="Google Shape;519;p10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10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1" name="Google Shape;521;p10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2" name="Google Shape;522;p10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04" name="Google Shape;604;p11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5" name="Google Shape;605;p1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6" name="Google Shape;606;p1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7" name="Google Shape;607;p1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4.png"/><Relationship Id="rId13" Type="http://schemas.openxmlformats.org/officeDocument/2006/relationships/image" Target="../media/image36.png"/><Relationship Id="rId1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5" Type="http://schemas.openxmlformats.org/officeDocument/2006/relationships/image" Target="../media/image23.png"/><Relationship Id="rId14" Type="http://schemas.openxmlformats.org/officeDocument/2006/relationships/hyperlink" Target="mailto:nicholas@botcity.com" TargetMode="External"/><Relationship Id="rId17" Type="http://schemas.openxmlformats.org/officeDocument/2006/relationships/image" Target="../media/image31.png"/><Relationship Id="rId16" Type="http://schemas.openxmlformats.org/officeDocument/2006/relationships/image" Target="../media/image45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Relationship Id="rId7" Type="http://schemas.openxmlformats.org/officeDocument/2006/relationships/image" Target="../media/image69.png"/><Relationship Id="rId8" Type="http://schemas.openxmlformats.org/officeDocument/2006/relationships/image" Target="../media/image7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1.png"/><Relationship Id="rId5" Type="http://schemas.openxmlformats.org/officeDocument/2006/relationships/image" Target="../media/image57.png"/><Relationship Id="rId6" Type="http://schemas.openxmlformats.org/officeDocument/2006/relationships/image" Target="../media/image63.png"/><Relationship Id="rId7" Type="http://schemas.openxmlformats.org/officeDocument/2006/relationships/image" Target="../media/image61.png"/><Relationship Id="rId8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60.png"/><Relationship Id="rId9" Type="http://schemas.openxmlformats.org/officeDocument/2006/relationships/image" Target="../media/image51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72.png"/><Relationship Id="rId5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png"/><Relationship Id="rId4" Type="http://schemas.openxmlformats.org/officeDocument/2006/relationships/image" Target="../media/image51.png"/><Relationship Id="rId5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png"/><Relationship Id="rId4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image" Target="../media/image75.png"/><Relationship Id="rId7" Type="http://schemas.openxmlformats.org/officeDocument/2006/relationships/image" Target="../media/image87.png"/><Relationship Id="rId8" Type="http://schemas.openxmlformats.org/officeDocument/2006/relationships/image" Target="../media/image8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3.png"/><Relationship Id="rId4" Type="http://schemas.openxmlformats.org/officeDocument/2006/relationships/image" Target="../media/image89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Relationship Id="rId5" Type="http://schemas.openxmlformats.org/officeDocument/2006/relationships/image" Target="../media/image92.png"/><Relationship Id="rId6" Type="http://schemas.openxmlformats.org/officeDocument/2006/relationships/image" Target="../media/image100.jpg"/><Relationship Id="rId7" Type="http://schemas.openxmlformats.org/officeDocument/2006/relationships/image" Target="../media/image96.png"/><Relationship Id="rId8" Type="http://schemas.openxmlformats.org/officeDocument/2006/relationships/image" Target="../media/image9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8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9.png"/><Relationship Id="rId4" Type="http://schemas.openxmlformats.org/officeDocument/2006/relationships/image" Target="../media/image99.png"/><Relationship Id="rId5" Type="http://schemas.openxmlformats.org/officeDocument/2006/relationships/image" Target="../media/image97.png"/><Relationship Id="rId6" Type="http://schemas.openxmlformats.org/officeDocument/2006/relationships/image" Target="../media/image101.png"/><Relationship Id="rId7" Type="http://schemas.openxmlformats.org/officeDocument/2006/relationships/image" Target="../media/image106.png"/><Relationship Id="rId8" Type="http://schemas.openxmlformats.org/officeDocument/2006/relationships/image" Target="../media/image8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2.png"/><Relationship Id="rId4" Type="http://schemas.openxmlformats.org/officeDocument/2006/relationships/image" Target="../media/image115.png"/><Relationship Id="rId5" Type="http://schemas.openxmlformats.org/officeDocument/2006/relationships/image" Target="../media/image107.png"/><Relationship Id="rId6" Type="http://schemas.openxmlformats.org/officeDocument/2006/relationships/image" Target="../media/image129.png"/><Relationship Id="rId7" Type="http://schemas.openxmlformats.org/officeDocument/2006/relationships/image" Target="../media/image114.png"/><Relationship Id="rId8" Type="http://schemas.openxmlformats.org/officeDocument/2006/relationships/image" Target="../media/image8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5.png"/><Relationship Id="rId4" Type="http://schemas.openxmlformats.org/officeDocument/2006/relationships/image" Target="../media/image131.png"/><Relationship Id="rId5" Type="http://schemas.openxmlformats.org/officeDocument/2006/relationships/image" Target="../media/image117.png"/><Relationship Id="rId6" Type="http://schemas.openxmlformats.org/officeDocument/2006/relationships/image" Target="../media/image110.png"/><Relationship Id="rId7" Type="http://schemas.openxmlformats.org/officeDocument/2006/relationships/image" Target="../media/image124.png"/><Relationship Id="rId8" Type="http://schemas.openxmlformats.org/officeDocument/2006/relationships/image" Target="../media/image8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3.png"/><Relationship Id="rId4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9.jpg"/><Relationship Id="rId4" Type="http://schemas.openxmlformats.org/officeDocument/2006/relationships/image" Target="../media/image126.jpg"/><Relationship Id="rId5" Type="http://schemas.openxmlformats.org/officeDocument/2006/relationships/image" Target="../media/image116.jpg"/><Relationship Id="rId6" Type="http://schemas.openxmlformats.org/officeDocument/2006/relationships/image" Target="../media/image120.jpg"/><Relationship Id="rId7" Type="http://schemas.openxmlformats.org/officeDocument/2006/relationships/image" Target="../media/image123.jpg"/><Relationship Id="rId8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8.png"/><Relationship Id="rId4" Type="http://schemas.openxmlformats.org/officeDocument/2006/relationships/image" Target="../media/image127.png"/><Relationship Id="rId5" Type="http://schemas.openxmlformats.org/officeDocument/2006/relationships/image" Target="../media/image51.png"/><Relationship Id="rId6" Type="http://schemas.openxmlformats.org/officeDocument/2006/relationships/image" Target="../media/image118.jpg"/><Relationship Id="rId7" Type="http://schemas.openxmlformats.org/officeDocument/2006/relationships/image" Target="../media/image121.png"/><Relationship Id="rId8" Type="http://schemas.openxmlformats.org/officeDocument/2006/relationships/image" Target="../media/image1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7.png"/><Relationship Id="rId4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Relationship Id="rId7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4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3.png"/><Relationship Id="rId4" Type="http://schemas.openxmlformats.org/officeDocument/2006/relationships/image" Target="../media/image39.png"/><Relationship Id="rId5" Type="http://schemas.openxmlformats.org/officeDocument/2006/relationships/image" Target="../media/image6.png"/><Relationship Id="rId6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44.jpg"/><Relationship Id="rId7" Type="http://schemas.openxmlformats.org/officeDocument/2006/relationships/image" Target="../media/image42.png"/><Relationship Id="rId8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146"/>
          <p:cNvPicPr preferRelativeResize="0"/>
          <p:nvPr/>
        </p:nvPicPr>
        <p:blipFill rotWithShape="1">
          <a:blip r:embed="rId3">
            <a:alphaModFix amt="14000"/>
          </a:blip>
          <a:srcRect b="0" l="799" r="1696" t="0"/>
          <a:stretch/>
        </p:blipFill>
        <p:spPr>
          <a:xfrm>
            <a:off x="0" y="3243650"/>
            <a:ext cx="9144000" cy="18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46"/>
          <p:cNvSpPr txBox="1"/>
          <p:nvPr/>
        </p:nvSpPr>
        <p:spPr>
          <a:xfrm>
            <a:off x="561725" y="1652350"/>
            <a:ext cx="4562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Python RPA</a:t>
            </a:r>
            <a:endParaRPr b="1" sz="4400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0088FF"/>
                </a:solidFill>
                <a:latin typeface="Poppins"/>
                <a:ea typeface="Poppins"/>
                <a:cs typeface="Poppins"/>
                <a:sym typeface="Poppins"/>
              </a:rPr>
              <a:t>for Tech Teams</a:t>
            </a:r>
            <a:endParaRPr b="1" sz="4400">
              <a:solidFill>
                <a:srgbClr val="0088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8" name="Google Shape;748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25" y="880234"/>
            <a:ext cx="1745875" cy="5174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146"/>
          <p:cNvGrpSpPr/>
          <p:nvPr/>
        </p:nvGrpSpPr>
        <p:grpSpPr>
          <a:xfrm>
            <a:off x="443825" y="4266050"/>
            <a:ext cx="8395349" cy="670698"/>
            <a:chOff x="351750" y="4266050"/>
            <a:chExt cx="8395349" cy="670698"/>
          </a:xfrm>
        </p:grpSpPr>
        <p:pic>
          <p:nvPicPr>
            <p:cNvPr id="750" name="Google Shape;750;p146"/>
            <p:cNvPicPr preferRelativeResize="0"/>
            <p:nvPr/>
          </p:nvPicPr>
          <p:blipFill>
            <a:blip r:embed="rId5">
              <a:alphaModFix amt="37000"/>
            </a:blip>
            <a:stretch>
              <a:fillRect/>
            </a:stretch>
          </p:blipFill>
          <p:spPr>
            <a:xfrm>
              <a:off x="1168588" y="4738238"/>
              <a:ext cx="694926" cy="16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146"/>
            <p:cNvSpPr txBox="1"/>
            <p:nvPr/>
          </p:nvSpPr>
          <p:spPr>
            <a:xfrm>
              <a:off x="2151899" y="4266050"/>
              <a:ext cx="484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b="1" lang="pt-BR" sz="1200">
                  <a:solidFill>
                    <a:srgbClr val="9E9E9E"/>
                  </a:solidFill>
                  <a:latin typeface="Poppins"/>
                  <a:ea typeface="Poppins"/>
                  <a:cs typeface="Poppins"/>
                  <a:sym typeface="Poppins"/>
                </a:rPr>
                <a:t>TRUSTED BY </a:t>
              </a:r>
              <a:r>
                <a:rPr b="1" lang="pt-BR" sz="1200">
                  <a:solidFill>
                    <a:srgbClr val="0088FF"/>
                  </a:solidFill>
                  <a:latin typeface="Poppins"/>
                  <a:ea typeface="Poppins"/>
                  <a:cs typeface="Poppins"/>
                  <a:sym typeface="Poppins"/>
                </a:rPr>
                <a:t>+1000</a:t>
              </a:r>
              <a:r>
                <a:rPr b="1" lang="pt-BR" sz="1200">
                  <a:solidFill>
                    <a:srgbClr val="9E9E9E"/>
                  </a:solidFill>
                  <a:latin typeface="Poppins"/>
                  <a:ea typeface="Poppins"/>
                  <a:cs typeface="Poppins"/>
                  <a:sym typeface="Poppins"/>
                </a:rPr>
                <a:t> TEAMS IN OVER </a:t>
              </a:r>
              <a:r>
                <a:rPr b="1" lang="pt-BR" sz="1200">
                  <a:solidFill>
                    <a:srgbClr val="0088FF"/>
                  </a:solidFill>
                  <a:latin typeface="Poppins"/>
                  <a:ea typeface="Poppins"/>
                  <a:cs typeface="Poppins"/>
                  <a:sym typeface="Poppins"/>
                </a:rPr>
                <a:t>7</a:t>
              </a:r>
              <a:r>
                <a:rPr b="1" lang="pt-BR" sz="1200">
                  <a:solidFill>
                    <a:srgbClr val="0088FF"/>
                  </a:solidFill>
                  <a:latin typeface="Poppins"/>
                  <a:ea typeface="Poppins"/>
                  <a:cs typeface="Poppins"/>
                  <a:sym typeface="Poppins"/>
                </a:rPr>
                <a:t>0</a:t>
              </a:r>
              <a:r>
                <a:rPr b="1" lang="pt-BR" sz="1200">
                  <a:solidFill>
                    <a:srgbClr val="9E9E9E"/>
                  </a:solidFill>
                  <a:latin typeface="Poppins"/>
                  <a:ea typeface="Poppins"/>
                  <a:cs typeface="Poppins"/>
                  <a:sym typeface="Poppins"/>
                </a:rPr>
                <a:t> COUNTRIES</a:t>
              </a:r>
              <a:endParaRPr b="1" sz="1200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752" name="Google Shape;752;p146"/>
            <p:cNvPicPr preferRelativeResize="0"/>
            <p:nvPr/>
          </p:nvPicPr>
          <p:blipFill>
            <a:blip r:embed="rId6">
              <a:alphaModFix amt="37000"/>
            </a:blip>
            <a:stretch>
              <a:fillRect/>
            </a:stretch>
          </p:blipFill>
          <p:spPr>
            <a:xfrm>
              <a:off x="351750" y="4732339"/>
              <a:ext cx="408121" cy="178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146"/>
            <p:cNvPicPr preferRelativeResize="0"/>
            <p:nvPr/>
          </p:nvPicPr>
          <p:blipFill rotWithShape="1">
            <a:blip r:embed="rId7">
              <a:alphaModFix amt="37000"/>
            </a:blip>
            <a:srcRect b="0" l="0" r="0" t="0"/>
            <a:stretch/>
          </p:blipFill>
          <p:spPr>
            <a:xfrm>
              <a:off x="2119827" y="4706652"/>
              <a:ext cx="275357" cy="230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146"/>
            <p:cNvPicPr preferRelativeResize="0"/>
            <p:nvPr/>
          </p:nvPicPr>
          <p:blipFill>
            <a:blip r:embed="rId8">
              <a:alphaModFix amt="37000"/>
            </a:blip>
            <a:stretch>
              <a:fillRect/>
            </a:stretch>
          </p:blipFill>
          <p:spPr>
            <a:xfrm>
              <a:off x="4059477" y="4739954"/>
              <a:ext cx="694022" cy="163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146"/>
            <p:cNvPicPr preferRelativeResize="0"/>
            <p:nvPr/>
          </p:nvPicPr>
          <p:blipFill>
            <a:blip r:embed="rId9">
              <a:alphaModFix amt="37000"/>
            </a:blip>
            <a:stretch>
              <a:fillRect/>
            </a:stretch>
          </p:blipFill>
          <p:spPr>
            <a:xfrm>
              <a:off x="6125182" y="4722260"/>
              <a:ext cx="727414" cy="149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146"/>
            <p:cNvPicPr preferRelativeResize="0"/>
            <p:nvPr/>
          </p:nvPicPr>
          <p:blipFill>
            <a:blip r:embed="rId10">
              <a:alphaModFix amt="37000"/>
            </a:blip>
            <a:stretch>
              <a:fillRect/>
            </a:stretch>
          </p:blipFill>
          <p:spPr>
            <a:xfrm>
              <a:off x="7126467" y="4717979"/>
              <a:ext cx="534154" cy="207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146"/>
            <p:cNvPicPr preferRelativeResize="0"/>
            <p:nvPr/>
          </p:nvPicPr>
          <p:blipFill>
            <a:blip r:embed="rId11">
              <a:alphaModFix amt="37000"/>
            </a:blip>
            <a:stretch>
              <a:fillRect/>
            </a:stretch>
          </p:blipFill>
          <p:spPr>
            <a:xfrm>
              <a:off x="8053092" y="4745432"/>
              <a:ext cx="694007" cy="152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8" name="Google Shape;758;p146"/>
          <p:cNvPicPr preferRelativeResize="0"/>
          <p:nvPr/>
        </p:nvPicPr>
        <p:blipFill rotWithShape="1">
          <a:blip r:embed="rId12">
            <a:alphaModFix/>
          </a:blip>
          <a:srcRect b="42706" l="0" r="0" t="41633"/>
          <a:stretch/>
        </p:blipFill>
        <p:spPr>
          <a:xfrm>
            <a:off x="2677225" y="4732223"/>
            <a:ext cx="1306076" cy="2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27975" y="4657742"/>
            <a:ext cx="715401" cy="27900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46"/>
          <p:cNvSpPr txBox="1"/>
          <p:nvPr/>
        </p:nvSpPr>
        <p:spPr>
          <a:xfrm>
            <a:off x="6425057" y="2323850"/>
            <a:ext cx="25422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latin typeface="Roboto"/>
                <a:ea typeface="Roboto"/>
                <a:cs typeface="Roboto"/>
                <a:sym typeface="Roboto"/>
              </a:rPr>
              <a:t>Nicholas Gimenes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latin typeface="Roboto"/>
                <a:ea typeface="Roboto"/>
                <a:cs typeface="Roboto"/>
                <a:sym typeface="Roboto"/>
              </a:rPr>
              <a:t>Head of Intelligent Automation </a:t>
            </a:r>
            <a:br>
              <a:rPr lang="pt-BR" sz="1300">
                <a:latin typeface="Roboto"/>
                <a:ea typeface="Roboto"/>
                <a:cs typeface="Roboto"/>
                <a:sym typeface="Roboto"/>
              </a:rPr>
            </a:br>
            <a:r>
              <a:rPr b="1" lang="pt-BR" sz="1300">
                <a:latin typeface="Roboto"/>
                <a:ea typeface="Roboto"/>
                <a:cs typeface="Roboto"/>
                <a:sym typeface="Roboto"/>
              </a:rPr>
              <a:t>BotCity</a:t>
            </a:r>
            <a:endParaRPr b="1" sz="13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200" u="sng">
                <a:latin typeface="Roboto"/>
                <a:ea typeface="Roboto"/>
                <a:cs typeface="Roboto"/>
                <a:sym typeface="Roboto"/>
                <a:hlinkClick r:id="rId14"/>
              </a:rPr>
              <a:t>nicholas@botcity.dev</a:t>
            </a:r>
            <a:br>
              <a:rPr lang="pt-BR" sz="1100">
                <a:latin typeface="Roboto"/>
                <a:ea typeface="Roboto"/>
                <a:cs typeface="Roboto"/>
                <a:sym typeface="Roboto"/>
              </a:rPr>
            </a:br>
            <a:r>
              <a:rPr lang="pt-BR" sz="1100">
                <a:latin typeface="Roboto"/>
                <a:ea typeface="Roboto"/>
                <a:cs typeface="Roboto"/>
                <a:sym typeface="Roboto"/>
              </a:rPr>
              <a:t>19 98108-9923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1" name="Google Shape;761;p1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56100" y="2528159"/>
            <a:ext cx="957000" cy="957000"/>
          </a:xfrm>
          <a:prstGeom prst="ellipse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2" name="Google Shape;762;p146"/>
          <p:cNvPicPr preferRelativeResize="0"/>
          <p:nvPr/>
        </p:nvPicPr>
        <p:blipFill rotWithShape="1">
          <a:blip r:embed="rId16">
            <a:alphaModFix/>
          </a:blip>
          <a:srcRect b="2806" l="7756" r="7476" t="6957"/>
          <a:stretch/>
        </p:blipFill>
        <p:spPr>
          <a:xfrm>
            <a:off x="6512600" y="429363"/>
            <a:ext cx="1170574" cy="15393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3" name="Google Shape;763;p1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21200" y="986821"/>
            <a:ext cx="563075" cy="5630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55"/>
          <p:cNvSpPr txBox="1"/>
          <p:nvPr>
            <p:ph type="ctrTitle"/>
          </p:nvPr>
        </p:nvSpPr>
        <p:spPr>
          <a:xfrm>
            <a:off x="3457577" y="1537747"/>
            <a:ext cx="5094600" cy="13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277C"/>
              </a:buClr>
              <a:buSzPts val="4500"/>
              <a:buFont typeface="Arial"/>
              <a:buNone/>
            </a:pP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QUEM SOMOS </a:t>
            </a:r>
            <a:endParaRPr/>
          </a:p>
        </p:txBody>
      </p:sp>
      <p:sp>
        <p:nvSpPr>
          <p:cNvPr id="979" name="Google Shape;979;p155"/>
          <p:cNvSpPr txBox="1"/>
          <p:nvPr/>
        </p:nvSpPr>
        <p:spPr>
          <a:xfrm>
            <a:off x="3862758" y="3079225"/>
            <a:ext cx="4284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100" u="none" cap="none" strike="noStrike">
                <a:solidFill>
                  <a:srgbClr val="7030A0"/>
                </a:solidFill>
                <a:latin typeface="Aharoni"/>
                <a:ea typeface="Aharoni"/>
                <a:cs typeface="Aharoni"/>
                <a:sym typeface="Aharoni"/>
              </a:rPr>
              <a:t>PAGUE MENOS &amp; EXTRAFARMA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156"/>
          <p:cNvGrpSpPr/>
          <p:nvPr/>
        </p:nvGrpSpPr>
        <p:grpSpPr>
          <a:xfrm>
            <a:off x="0" y="-32147"/>
            <a:ext cx="9144001" cy="5405685"/>
            <a:chOff x="0" y="-42863"/>
            <a:chExt cx="12192001" cy="7207580"/>
          </a:xfrm>
        </p:grpSpPr>
        <p:pic>
          <p:nvPicPr>
            <p:cNvPr id="986" name="Google Shape;986;p1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-42863"/>
              <a:ext cx="12192001" cy="7207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1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42863"/>
              <a:ext cx="2172003" cy="31817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57"/>
          <p:cNvSpPr txBox="1"/>
          <p:nvPr/>
        </p:nvSpPr>
        <p:spPr>
          <a:xfrm>
            <a:off x="468590" y="483113"/>
            <a:ext cx="6444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1100"/>
              <a:buFont typeface="Roboto"/>
              <a:buNone/>
            </a:pPr>
            <a:r>
              <a:rPr b="0" i="0" lang="pt-BR" sz="11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Uma história de sucesso!</a:t>
            </a:r>
            <a:endParaRPr sz="1100"/>
          </a:p>
        </p:txBody>
      </p:sp>
      <p:sp>
        <p:nvSpPr>
          <p:cNvPr id="993" name="Google Shape;993;p157"/>
          <p:cNvSpPr txBox="1"/>
          <p:nvPr/>
        </p:nvSpPr>
        <p:spPr>
          <a:xfrm>
            <a:off x="425872" y="85660"/>
            <a:ext cx="6658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Linha do tempo da Pague Menos</a:t>
            </a:r>
            <a:endParaRPr sz="1100"/>
          </a:p>
        </p:txBody>
      </p:sp>
      <p:sp>
        <p:nvSpPr>
          <p:cNvPr id="994" name="Google Shape;994;p157"/>
          <p:cNvSpPr/>
          <p:nvPr/>
        </p:nvSpPr>
        <p:spPr>
          <a:xfrm>
            <a:off x="-173895" y="2639400"/>
            <a:ext cx="9546000" cy="149400"/>
          </a:xfrm>
          <a:prstGeom prst="roundRect">
            <a:avLst>
              <a:gd fmla="val 50000" name="adj"/>
            </a:avLst>
          </a:prstGeom>
          <a:solidFill>
            <a:srgbClr val="339D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rgbClr val="339D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157"/>
          <p:cNvGrpSpPr/>
          <p:nvPr/>
        </p:nvGrpSpPr>
        <p:grpSpPr>
          <a:xfrm>
            <a:off x="101400" y="1451497"/>
            <a:ext cx="1872225" cy="3322890"/>
            <a:chOff x="270399" y="3870660"/>
            <a:chExt cx="4992600" cy="8861040"/>
          </a:xfrm>
        </p:grpSpPr>
        <p:grpSp>
          <p:nvGrpSpPr>
            <p:cNvPr id="996" name="Google Shape;996;p157"/>
            <p:cNvGrpSpPr/>
            <p:nvPr/>
          </p:nvGrpSpPr>
          <p:grpSpPr>
            <a:xfrm>
              <a:off x="270399" y="3870660"/>
              <a:ext cx="4992600" cy="5877673"/>
              <a:chOff x="270399" y="3870660"/>
              <a:chExt cx="4992600" cy="5877673"/>
            </a:xfrm>
          </p:grpSpPr>
          <p:grpSp>
            <p:nvGrpSpPr>
              <p:cNvPr id="997" name="Google Shape;997;p157"/>
              <p:cNvGrpSpPr/>
              <p:nvPr/>
            </p:nvGrpSpPr>
            <p:grpSpPr>
              <a:xfrm>
                <a:off x="1135657" y="3870660"/>
                <a:ext cx="2100730" cy="3164482"/>
                <a:chOff x="567828" y="1846842"/>
                <a:chExt cx="1050365" cy="1582241"/>
              </a:xfrm>
            </p:grpSpPr>
            <p:grpSp>
              <p:nvGrpSpPr>
                <p:cNvPr id="998" name="Google Shape;998;p157"/>
                <p:cNvGrpSpPr/>
                <p:nvPr/>
              </p:nvGrpSpPr>
              <p:grpSpPr>
                <a:xfrm>
                  <a:off x="567828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999" name="Google Shape;999;p1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00" name="Google Shape;1000;p157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01" name="Google Shape;1001;p157"/>
                <p:cNvSpPr txBox="1"/>
                <p:nvPr/>
              </p:nvSpPr>
              <p:spPr>
                <a:xfrm>
                  <a:off x="739851" y="2213868"/>
                  <a:ext cx="681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1981</a:t>
                  </a:r>
                  <a:endParaRPr b="0" i="0" sz="23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02" name="Google Shape;1002;p157"/>
              <p:cNvSpPr txBox="1"/>
              <p:nvPr/>
            </p:nvSpPr>
            <p:spPr>
              <a:xfrm>
                <a:off x="270399" y="7839733"/>
                <a:ext cx="4992600" cy="190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Abertura da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1ª loja 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 Farmácias Pague Menos, localizada no bairro Ellery, em Fortaleza-CE</a:t>
                </a:r>
                <a:endParaRPr b="0" baseline="30000" i="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1003" name="Google Shape;1003;p1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1902" y="9936760"/>
              <a:ext cx="3509677" cy="27949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4" name="Google Shape;1004;p157"/>
          <p:cNvGrpSpPr/>
          <p:nvPr/>
        </p:nvGrpSpPr>
        <p:grpSpPr>
          <a:xfrm>
            <a:off x="1414318" y="668937"/>
            <a:ext cx="2036700" cy="3299199"/>
            <a:chOff x="3771514" y="1783832"/>
            <a:chExt cx="5431200" cy="8797864"/>
          </a:xfrm>
        </p:grpSpPr>
        <p:grpSp>
          <p:nvGrpSpPr>
            <p:cNvPr id="1005" name="Google Shape;1005;p157"/>
            <p:cNvGrpSpPr/>
            <p:nvPr/>
          </p:nvGrpSpPr>
          <p:grpSpPr>
            <a:xfrm>
              <a:off x="3771514" y="4604712"/>
              <a:ext cx="5431200" cy="5976984"/>
              <a:chOff x="3771514" y="4604712"/>
              <a:chExt cx="5431200" cy="5976984"/>
            </a:xfrm>
          </p:grpSpPr>
          <p:grpSp>
            <p:nvGrpSpPr>
              <p:cNvPr id="1006" name="Google Shape;1006;p157"/>
              <p:cNvGrpSpPr/>
              <p:nvPr/>
            </p:nvGrpSpPr>
            <p:grpSpPr>
              <a:xfrm>
                <a:off x="5436715" y="7417214"/>
                <a:ext cx="2100730" cy="3164482"/>
                <a:chOff x="2690786" y="3573325"/>
                <a:chExt cx="1050365" cy="1582241"/>
              </a:xfrm>
            </p:grpSpPr>
            <p:grpSp>
              <p:nvGrpSpPr>
                <p:cNvPr id="1007" name="Google Shape;1007;p157"/>
                <p:cNvGrpSpPr/>
                <p:nvPr/>
              </p:nvGrpSpPr>
              <p:grpSpPr>
                <a:xfrm rot="10800000">
                  <a:off x="269078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08" name="Google Shape;1008;p1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09" name="Google Shape;1009;p157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10" name="Google Shape;1010;p157"/>
                <p:cNvSpPr txBox="1"/>
                <p:nvPr/>
              </p:nvSpPr>
              <p:spPr>
                <a:xfrm>
                  <a:off x="2857318" y="4454207"/>
                  <a:ext cx="7155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1988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11" name="Google Shape;1011;p157"/>
              <p:cNvSpPr txBox="1"/>
              <p:nvPr/>
            </p:nvSpPr>
            <p:spPr>
              <a:xfrm>
                <a:off x="3771514" y="4604712"/>
                <a:ext cx="5431200" cy="26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introduz, de forma pioneira no mercado de varejo farma no Brasil, o modelo de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auto-serviço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em suas lojas</a:t>
                </a:r>
                <a:endParaRPr sz="1100"/>
              </a:p>
            </p:txBody>
          </p:sp>
        </p:grpSp>
        <p:pic>
          <p:nvPicPr>
            <p:cNvPr id="1012" name="Google Shape;1012;p1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87046" y="1783832"/>
              <a:ext cx="3360475" cy="27009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3" name="Google Shape;1013;p157"/>
          <p:cNvGrpSpPr/>
          <p:nvPr/>
        </p:nvGrpSpPr>
        <p:grpSpPr>
          <a:xfrm>
            <a:off x="3390687" y="1451497"/>
            <a:ext cx="2052113" cy="3269323"/>
            <a:chOff x="9041833" y="3870660"/>
            <a:chExt cx="5472300" cy="8718194"/>
          </a:xfrm>
        </p:grpSpPr>
        <p:grpSp>
          <p:nvGrpSpPr>
            <p:cNvPr id="1014" name="Google Shape;1014;p157"/>
            <p:cNvGrpSpPr/>
            <p:nvPr/>
          </p:nvGrpSpPr>
          <p:grpSpPr>
            <a:xfrm>
              <a:off x="9041833" y="3870660"/>
              <a:ext cx="5472300" cy="6000671"/>
              <a:chOff x="9041833" y="3870660"/>
              <a:chExt cx="5472300" cy="6000671"/>
            </a:xfrm>
          </p:grpSpPr>
          <p:grpSp>
            <p:nvGrpSpPr>
              <p:cNvPr id="1015" name="Google Shape;1015;p157"/>
              <p:cNvGrpSpPr/>
              <p:nvPr/>
            </p:nvGrpSpPr>
            <p:grpSpPr>
              <a:xfrm>
                <a:off x="10659099" y="3870660"/>
                <a:ext cx="2100730" cy="3164482"/>
                <a:chOff x="4920406" y="1846842"/>
                <a:chExt cx="1050365" cy="1582241"/>
              </a:xfrm>
            </p:grpSpPr>
            <p:grpSp>
              <p:nvGrpSpPr>
                <p:cNvPr id="1016" name="Google Shape;1016;p157"/>
                <p:cNvGrpSpPr/>
                <p:nvPr/>
              </p:nvGrpSpPr>
              <p:grpSpPr>
                <a:xfrm>
                  <a:off x="4920406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17" name="Google Shape;1017;p1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18" name="Google Shape;1018;p157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19" name="Google Shape;1019;p157"/>
                <p:cNvSpPr txBox="1"/>
                <p:nvPr/>
              </p:nvSpPr>
              <p:spPr>
                <a:xfrm>
                  <a:off x="5106684" y="2203936"/>
                  <a:ext cx="7155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1989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20" name="Google Shape;1020;p157"/>
              <p:cNvSpPr txBox="1"/>
              <p:nvPr/>
            </p:nvSpPr>
            <p:spPr>
              <a:xfrm>
                <a:off x="9041833" y="7839731"/>
                <a:ext cx="5472300" cy="203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inicia a oferta de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serviços financeiros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com o pagamento de contas em loja</a:t>
                </a:r>
                <a:endParaRPr sz="1100"/>
              </a:p>
            </p:txBody>
          </p:sp>
        </p:grpSp>
        <p:pic>
          <p:nvPicPr>
            <p:cNvPr id="1021" name="Google Shape;1021;p15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817795" y="9583923"/>
              <a:ext cx="3779639" cy="30049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2" name="Google Shape;1022;p157"/>
          <p:cNvGrpSpPr/>
          <p:nvPr/>
        </p:nvGrpSpPr>
        <p:grpSpPr>
          <a:xfrm>
            <a:off x="5217427" y="367828"/>
            <a:ext cx="2108138" cy="3597565"/>
            <a:chOff x="13913140" y="980873"/>
            <a:chExt cx="5621700" cy="9593507"/>
          </a:xfrm>
        </p:grpSpPr>
        <p:grpSp>
          <p:nvGrpSpPr>
            <p:cNvPr id="1023" name="Google Shape;1023;p157"/>
            <p:cNvGrpSpPr/>
            <p:nvPr/>
          </p:nvGrpSpPr>
          <p:grpSpPr>
            <a:xfrm>
              <a:off x="13913140" y="3995113"/>
              <a:ext cx="5621700" cy="6579267"/>
              <a:chOff x="13913140" y="3995113"/>
              <a:chExt cx="5621700" cy="6579267"/>
            </a:xfrm>
          </p:grpSpPr>
          <p:grpSp>
            <p:nvGrpSpPr>
              <p:cNvPr id="1024" name="Google Shape;1024;p157"/>
              <p:cNvGrpSpPr/>
              <p:nvPr/>
            </p:nvGrpSpPr>
            <p:grpSpPr>
              <a:xfrm>
                <a:off x="15673650" y="7409898"/>
                <a:ext cx="2100730" cy="3164482"/>
                <a:chOff x="7631276" y="3573325"/>
                <a:chExt cx="1050365" cy="1582241"/>
              </a:xfrm>
            </p:grpSpPr>
            <p:grpSp>
              <p:nvGrpSpPr>
                <p:cNvPr id="1025" name="Google Shape;1025;p157"/>
                <p:cNvGrpSpPr/>
                <p:nvPr/>
              </p:nvGrpSpPr>
              <p:grpSpPr>
                <a:xfrm rot="10800000">
                  <a:off x="763127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26" name="Google Shape;1026;p1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27" name="Google Shape;1027;p157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28" name="Google Shape;1028;p157"/>
                <p:cNvSpPr txBox="1"/>
                <p:nvPr/>
              </p:nvSpPr>
              <p:spPr>
                <a:xfrm>
                  <a:off x="7814635" y="4449960"/>
                  <a:ext cx="6963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1993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29" name="Google Shape;1029;p157"/>
              <p:cNvSpPr txBox="1"/>
              <p:nvPr/>
            </p:nvSpPr>
            <p:spPr>
              <a:xfrm>
                <a:off x="13913140" y="3995113"/>
                <a:ext cx="5621700" cy="32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cria a sua própria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Farmácia de Manipulação 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No mesmo ano, a Pague Menos inicia sua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expansão regional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com a primeira em Natal, RN.</a:t>
                </a:r>
                <a:endParaRPr sz="1100"/>
              </a:p>
            </p:txBody>
          </p:sp>
        </p:grpSp>
        <p:pic>
          <p:nvPicPr>
            <p:cNvPr id="1030" name="Google Shape;1030;p15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847841" y="980873"/>
              <a:ext cx="3573610" cy="2838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1" name="Google Shape;1031;p157"/>
          <p:cNvGrpSpPr/>
          <p:nvPr/>
        </p:nvGrpSpPr>
        <p:grpSpPr>
          <a:xfrm>
            <a:off x="7286026" y="1451497"/>
            <a:ext cx="1724738" cy="3176435"/>
            <a:chOff x="19429402" y="3870660"/>
            <a:chExt cx="4599300" cy="8470493"/>
          </a:xfrm>
        </p:grpSpPr>
        <p:grpSp>
          <p:nvGrpSpPr>
            <p:cNvPr id="1032" name="Google Shape;1032;p157"/>
            <p:cNvGrpSpPr/>
            <p:nvPr/>
          </p:nvGrpSpPr>
          <p:grpSpPr>
            <a:xfrm>
              <a:off x="19429402" y="3870660"/>
              <a:ext cx="4599300" cy="6606074"/>
              <a:chOff x="19429402" y="3870660"/>
              <a:chExt cx="4599300" cy="6606074"/>
            </a:xfrm>
          </p:grpSpPr>
          <p:grpSp>
            <p:nvGrpSpPr>
              <p:cNvPr id="1033" name="Google Shape;1033;p157"/>
              <p:cNvGrpSpPr/>
              <p:nvPr/>
            </p:nvGrpSpPr>
            <p:grpSpPr>
              <a:xfrm>
                <a:off x="20680585" y="3870660"/>
                <a:ext cx="2100730" cy="3164482"/>
                <a:chOff x="10340292" y="1846842"/>
                <a:chExt cx="1050365" cy="1582241"/>
              </a:xfrm>
            </p:grpSpPr>
            <p:grpSp>
              <p:nvGrpSpPr>
                <p:cNvPr id="1034" name="Google Shape;1034;p157"/>
                <p:cNvGrpSpPr/>
                <p:nvPr/>
              </p:nvGrpSpPr>
              <p:grpSpPr>
                <a:xfrm>
                  <a:off x="10340292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35" name="Google Shape;1035;p1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36" name="Google Shape;1036;p157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37" name="Google Shape;1037;p157"/>
                <p:cNvSpPr txBox="1"/>
                <p:nvPr/>
              </p:nvSpPr>
              <p:spPr>
                <a:xfrm>
                  <a:off x="10498106" y="2194947"/>
                  <a:ext cx="732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2020</a:t>
                  </a:r>
                  <a:endParaRPr sz="1100"/>
                </a:p>
              </p:txBody>
            </p:sp>
          </p:grpSp>
          <p:sp>
            <p:nvSpPr>
              <p:cNvPr id="1038" name="Google Shape;1038;p157"/>
              <p:cNvSpPr txBox="1"/>
              <p:nvPr/>
            </p:nvSpPr>
            <p:spPr>
              <a:xfrm>
                <a:off x="19429402" y="7829234"/>
                <a:ext cx="4599300" cy="26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Surge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 SAC Farma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serviço de atendimento farmacêutico gratuito 24h para todo o Brasil.</a:t>
                </a:r>
                <a:endParaRPr sz="1100"/>
              </a:p>
            </p:txBody>
          </p:sp>
        </p:grpSp>
        <p:pic>
          <p:nvPicPr>
            <p:cNvPr id="1039" name="Google Shape;1039;p15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921102" y="9528956"/>
              <a:ext cx="3545814" cy="28121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0" name="Google Shape;1040;p1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58"/>
          <p:cNvSpPr txBox="1"/>
          <p:nvPr/>
        </p:nvSpPr>
        <p:spPr>
          <a:xfrm>
            <a:off x="468590" y="483113"/>
            <a:ext cx="6444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1100"/>
              <a:buFont typeface="Roboto"/>
              <a:buNone/>
            </a:pPr>
            <a:r>
              <a:rPr b="0" i="0" lang="pt-BR" sz="11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Uma história de sucesso!</a:t>
            </a:r>
            <a:endParaRPr sz="1100"/>
          </a:p>
        </p:txBody>
      </p:sp>
      <p:sp>
        <p:nvSpPr>
          <p:cNvPr id="1046" name="Google Shape;1046;p158"/>
          <p:cNvSpPr txBox="1"/>
          <p:nvPr/>
        </p:nvSpPr>
        <p:spPr>
          <a:xfrm>
            <a:off x="425872" y="85660"/>
            <a:ext cx="62394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Linha do tempo da Pague Menos</a:t>
            </a:r>
            <a:endParaRPr sz="1100"/>
          </a:p>
        </p:txBody>
      </p:sp>
      <p:sp>
        <p:nvSpPr>
          <p:cNvPr id="1047" name="Google Shape;1047;p158"/>
          <p:cNvSpPr/>
          <p:nvPr/>
        </p:nvSpPr>
        <p:spPr>
          <a:xfrm>
            <a:off x="-88170" y="2638116"/>
            <a:ext cx="9546000" cy="149400"/>
          </a:xfrm>
          <a:prstGeom prst="roundRect">
            <a:avLst>
              <a:gd fmla="val 50000" name="adj"/>
            </a:avLst>
          </a:prstGeom>
          <a:solidFill>
            <a:srgbClr val="339D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rgbClr val="339D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8" name="Google Shape;1048;p158"/>
          <p:cNvGrpSpPr/>
          <p:nvPr/>
        </p:nvGrpSpPr>
        <p:grpSpPr>
          <a:xfrm>
            <a:off x="38300" y="1451497"/>
            <a:ext cx="1961100" cy="3313108"/>
            <a:chOff x="102133" y="3870660"/>
            <a:chExt cx="5229600" cy="8834955"/>
          </a:xfrm>
        </p:grpSpPr>
        <p:grpSp>
          <p:nvGrpSpPr>
            <p:cNvPr id="1049" name="Google Shape;1049;p158"/>
            <p:cNvGrpSpPr/>
            <p:nvPr/>
          </p:nvGrpSpPr>
          <p:grpSpPr>
            <a:xfrm>
              <a:off x="102133" y="3870660"/>
              <a:ext cx="5229600" cy="5671574"/>
              <a:chOff x="102133" y="3870660"/>
              <a:chExt cx="5229600" cy="5671574"/>
            </a:xfrm>
          </p:grpSpPr>
          <p:grpSp>
            <p:nvGrpSpPr>
              <p:cNvPr id="1050" name="Google Shape;1050;p158"/>
              <p:cNvGrpSpPr/>
              <p:nvPr/>
            </p:nvGrpSpPr>
            <p:grpSpPr>
              <a:xfrm>
                <a:off x="1135657" y="3870660"/>
                <a:ext cx="2100730" cy="3164482"/>
                <a:chOff x="567828" y="1846842"/>
                <a:chExt cx="1050365" cy="1582241"/>
              </a:xfrm>
            </p:grpSpPr>
            <p:grpSp>
              <p:nvGrpSpPr>
                <p:cNvPr id="1051" name="Google Shape;1051;p158"/>
                <p:cNvGrpSpPr/>
                <p:nvPr/>
              </p:nvGrpSpPr>
              <p:grpSpPr>
                <a:xfrm>
                  <a:off x="567828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52" name="Google Shape;1052;p1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53" name="Google Shape;1053;p158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54" name="Google Shape;1054;p158"/>
                <p:cNvSpPr txBox="1"/>
                <p:nvPr/>
              </p:nvSpPr>
              <p:spPr>
                <a:xfrm>
                  <a:off x="710389" y="2213868"/>
                  <a:ext cx="7407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2005</a:t>
                  </a:r>
                  <a:endParaRPr b="0" i="0" sz="23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55" name="Google Shape;1055;p158"/>
              <p:cNvSpPr txBox="1"/>
              <p:nvPr/>
            </p:nvSpPr>
            <p:spPr>
              <a:xfrm>
                <a:off x="102133" y="7756934"/>
                <a:ext cx="5229600" cy="178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É criado o Cartão de Fidelidade Sempre Pague Menos, embrião do </a:t>
                </a:r>
                <a:r>
                  <a:rPr b="0" baseline="30000" i="0" lang="pt-BR" sz="13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programa de fidelidade Sempre</a:t>
                </a: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900"/>
              </a:p>
            </p:txBody>
          </p:sp>
        </p:grpSp>
        <p:pic>
          <p:nvPicPr>
            <p:cNvPr id="1056" name="Google Shape;1056;p15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0750" y="9818661"/>
              <a:ext cx="3648473" cy="2886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7" name="Google Shape;1057;p158"/>
          <p:cNvGrpSpPr/>
          <p:nvPr/>
        </p:nvGrpSpPr>
        <p:grpSpPr>
          <a:xfrm>
            <a:off x="1414318" y="729985"/>
            <a:ext cx="2036700" cy="3238152"/>
            <a:chOff x="3771514" y="1946625"/>
            <a:chExt cx="5431200" cy="8635071"/>
          </a:xfrm>
        </p:grpSpPr>
        <p:grpSp>
          <p:nvGrpSpPr>
            <p:cNvPr id="1058" name="Google Shape;1058;p158"/>
            <p:cNvGrpSpPr/>
            <p:nvPr/>
          </p:nvGrpSpPr>
          <p:grpSpPr>
            <a:xfrm>
              <a:off x="3771514" y="4604712"/>
              <a:ext cx="5431200" cy="5976984"/>
              <a:chOff x="3771514" y="4604712"/>
              <a:chExt cx="5431200" cy="5976984"/>
            </a:xfrm>
          </p:grpSpPr>
          <p:grpSp>
            <p:nvGrpSpPr>
              <p:cNvPr id="1059" name="Google Shape;1059;p158"/>
              <p:cNvGrpSpPr/>
              <p:nvPr/>
            </p:nvGrpSpPr>
            <p:grpSpPr>
              <a:xfrm>
                <a:off x="5436715" y="7417214"/>
                <a:ext cx="2100730" cy="3164482"/>
                <a:chOff x="2690786" y="3573325"/>
                <a:chExt cx="1050365" cy="1582241"/>
              </a:xfrm>
            </p:grpSpPr>
            <p:grpSp>
              <p:nvGrpSpPr>
                <p:cNvPr id="1060" name="Google Shape;1060;p158"/>
                <p:cNvGrpSpPr/>
                <p:nvPr/>
              </p:nvGrpSpPr>
              <p:grpSpPr>
                <a:xfrm rot="10800000">
                  <a:off x="269078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61" name="Google Shape;1061;p1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62" name="Google Shape;1062;p158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63" name="Google Shape;1063;p158"/>
                <p:cNvSpPr txBox="1"/>
                <p:nvPr/>
              </p:nvSpPr>
              <p:spPr>
                <a:xfrm>
                  <a:off x="2843283" y="4478559"/>
                  <a:ext cx="759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2006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64" name="Google Shape;1064;p158"/>
              <p:cNvSpPr txBox="1"/>
              <p:nvPr/>
            </p:nvSpPr>
            <p:spPr>
              <a:xfrm>
                <a:off x="3771514" y="4604712"/>
                <a:ext cx="5431200" cy="26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2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 parceria com o Governo Federal, a Pague Menos implanta a </a:t>
                </a:r>
                <a:r>
                  <a:rPr b="0" baseline="30000" i="0" lang="pt-BR" sz="12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Farmácia Popular</a:t>
                </a:r>
                <a:r>
                  <a:rPr b="0" baseline="30000" i="0" lang="pt-BR" sz="12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 No mesmo ano, a </a:t>
                </a:r>
                <a:r>
                  <a:rPr b="0" baseline="30000" i="0" lang="pt-BR" sz="12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AME, de medicamentos especiais</a:t>
                </a:r>
                <a:r>
                  <a:rPr b="0" baseline="30000" i="0" lang="pt-BR" sz="12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e o </a:t>
                </a:r>
                <a:r>
                  <a:rPr b="0" baseline="30000" i="0" lang="pt-BR" sz="12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e-commerce</a:t>
                </a:r>
                <a:r>
                  <a:rPr b="0" baseline="30000" i="0" lang="pt-BR" sz="12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800"/>
              </a:p>
            </p:txBody>
          </p:sp>
        </p:grpSp>
        <p:pic>
          <p:nvPicPr>
            <p:cNvPr id="1065" name="Google Shape;1065;p1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17703" y="1946625"/>
              <a:ext cx="3135057" cy="24904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6" name="Google Shape;1066;p158"/>
          <p:cNvGrpSpPr/>
          <p:nvPr/>
        </p:nvGrpSpPr>
        <p:grpSpPr>
          <a:xfrm>
            <a:off x="3053982" y="1451497"/>
            <a:ext cx="2626200" cy="3353903"/>
            <a:chOff x="8143951" y="3870660"/>
            <a:chExt cx="7003200" cy="8943740"/>
          </a:xfrm>
        </p:grpSpPr>
        <p:grpSp>
          <p:nvGrpSpPr>
            <p:cNvPr id="1067" name="Google Shape;1067;p158"/>
            <p:cNvGrpSpPr/>
            <p:nvPr/>
          </p:nvGrpSpPr>
          <p:grpSpPr>
            <a:xfrm>
              <a:off x="8143951" y="3870660"/>
              <a:ext cx="7003200" cy="6857521"/>
              <a:chOff x="8143951" y="3870660"/>
              <a:chExt cx="7003200" cy="6857521"/>
            </a:xfrm>
          </p:grpSpPr>
          <p:grpSp>
            <p:nvGrpSpPr>
              <p:cNvPr id="1068" name="Google Shape;1068;p158"/>
              <p:cNvGrpSpPr/>
              <p:nvPr/>
            </p:nvGrpSpPr>
            <p:grpSpPr>
              <a:xfrm>
                <a:off x="10659099" y="3870660"/>
                <a:ext cx="2100730" cy="3164482"/>
                <a:chOff x="4920406" y="1846842"/>
                <a:chExt cx="1050365" cy="1582241"/>
              </a:xfrm>
            </p:grpSpPr>
            <p:grpSp>
              <p:nvGrpSpPr>
                <p:cNvPr id="1069" name="Google Shape;1069;p158"/>
                <p:cNvGrpSpPr/>
                <p:nvPr/>
              </p:nvGrpSpPr>
              <p:grpSpPr>
                <a:xfrm>
                  <a:off x="4920406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70" name="Google Shape;1070;p1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71" name="Google Shape;1071;p158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72" name="Google Shape;1072;p158"/>
                <p:cNvSpPr txBox="1"/>
                <p:nvPr/>
              </p:nvSpPr>
              <p:spPr>
                <a:xfrm>
                  <a:off x="5074306" y="2207315"/>
                  <a:ext cx="7407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2007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73" name="Google Shape;1073;p158"/>
              <p:cNvSpPr txBox="1"/>
              <p:nvPr/>
            </p:nvSpPr>
            <p:spPr>
              <a:xfrm>
                <a:off x="8143951" y="7465081"/>
                <a:ext cx="7003200" cy="32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Maior rede de farmácias do Brasil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em número de lojas, segundo a Abrafarma, e em market-share, segundo a IMS Health. No mesmo ano, é inaugurado o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CD de Fortaleza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1100"/>
              </a:p>
            </p:txBody>
          </p:sp>
        </p:grpSp>
        <p:pic>
          <p:nvPicPr>
            <p:cNvPr id="1074" name="Google Shape;1074;p15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76799" y="10372067"/>
              <a:ext cx="3979933" cy="24423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5" name="Google Shape;1075;p158"/>
          <p:cNvGrpSpPr/>
          <p:nvPr/>
        </p:nvGrpSpPr>
        <p:grpSpPr>
          <a:xfrm>
            <a:off x="5012375" y="507220"/>
            <a:ext cx="2622038" cy="3458173"/>
            <a:chOff x="13366333" y="1352586"/>
            <a:chExt cx="6992100" cy="9221794"/>
          </a:xfrm>
        </p:grpSpPr>
        <p:grpSp>
          <p:nvGrpSpPr>
            <p:cNvPr id="1076" name="Google Shape;1076;p158"/>
            <p:cNvGrpSpPr/>
            <p:nvPr/>
          </p:nvGrpSpPr>
          <p:grpSpPr>
            <a:xfrm>
              <a:off x="13366333" y="4401513"/>
              <a:ext cx="6992100" cy="6172867"/>
              <a:chOff x="13366333" y="4401513"/>
              <a:chExt cx="6992100" cy="6172867"/>
            </a:xfrm>
          </p:grpSpPr>
          <p:grpSp>
            <p:nvGrpSpPr>
              <p:cNvPr id="1077" name="Google Shape;1077;p158"/>
              <p:cNvGrpSpPr/>
              <p:nvPr/>
            </p:nvGrpSpPr>
            <p:grpSpPr>
              <a:xfrm>
                <a:off x="15673650" y="7409898"/>
                <a:ext cx="2100730" cy="3164482"/>
                <a:chOff x="7631276" y="3573325"/>
                <a:chExt cx="1050365" cy="1582241"/>
              </a:xfrm>
            </p:grpSpPr>
            <p:grpSp>
              <p:nvGrpSpPr>
                <p:cNvPr id="1078" name="Google Shape;1078;p158"/>
                <p:cNvGrpSpPr/>
                <p:nvPr/>
              </p:nvGrpSpPr>
              <p:grpSpPr>
                <a:xfrm rot="10800000">
                  <a:off x="763127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79" name="Google Shape;1079;p1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80" name="Google Shape;1080;p158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81" name="Google Shape;1081;p158"/>
                <p:cNvSpPr txBox="1"/>
                <p:nvPr/>
              </p:nvSpPr>
              <p:spPr>
                <a:xfrm>
                  <a:off x="7817087" y="4459919"/>
                  <a:ext cx="759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2008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082" name="Google Shape;1082;p158"/>
              <p:cNvSpPr txBox="1"/>
              <p:nvPr/>
            </p:nvSpPr>
            <p:spPr>
              <a:xfrm>
                <a:off x="13366333" y="4401513"/>
                <a:ext cx="6992100" cy="285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coloca no ar o primeiro </a:t>
                </a:r>
                <a:r>
                  <a:rPr b="0" baseline="30000" i="0" lang="pt-BR" sz="13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programa</a:t>
                </a: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de Saúde e Beleza da TV aberta brasileira, o </a:t>
                </a:r>
                <a:r>
                  <a:rPr b="0" baseline="30000" i="0" lang="pt-BR" sz="13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“Sempre Bem”.</a:t>
                </a: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O programa dá início a uma inovadora estratégia de plataforma de conteúdo, material proprietário.</a:t>
                </a:r>
                <a:endParaRPr sz="900"/>
              </a:p>
            </p:txBody>
          </p:sp>
        </p:grpSp>
        <p:pic>
          <p:nvPicPr>
            <p:cNvPr id="1083" name="Google Shape;1083;p1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923695" y="1352586"/>
              <a:ext cx="3877355" cy="30585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4" name="Google Shape;1084;p158"/>
          <p:cNvGrpSpPr/>
          <p:nvPr/>
        </p:nvGrpSpPr>
        <p:grpSpPr>
          <a:xfrm>
            <a:off x="7105232" y="1451497"/>
            <a:ext cx="1905525" cy="3303684"/>
            <a:chOff x="18947286" y="3870660"/>
            <a:chExt cx="5081400" cy="8809823"/>
          </a:xfrm>
        </p:grpSpPr>
        <p:grpSp>
          <p:nvGrpSpPr>
            <p:cNvPr id="1085" name="Google Shape;1085;p158"/>
            <p:cNvGrpSpPr/>
            <p:nvPr/>
          </p:nvGrpSpPr>
          <p:grpSpPr>
            <a:xfrm>
              <a:off x="18947286" y="3870660"/>
              <a:ext cx="5081400" cy="6402874"/>
              <a:chOff x="18947286" y="3870660"/>
              <a:chExt cx="5081400" cy="6402874"/>
            </a:xfrm>
          </p:grpSpPr>
          <p:grpSp>
            <p:nvGrpSpPr>
              <p:cNvPr id="1086" name="Google Shape;1086;p158"/>
              <p:cNvGrpSpPr/>
              <p:nvPr/>
            </p:nvGrpSpPr>
            <p:grpSpPr>
              <a:xfrm>
                <a:off x="20680585" y="3870660"/>
                <a:ext cx="2100730" cy="3164482"/>
                <a:chOff x="10340292" y="1846842"/>
                <a:chExt cx="1050365" cy="1582241"/>
              </a:xfrm>
            </p:grpSpPr>
            <p:grpSp>
              <p:nvGrpSpPr>
                <p:cNvPr id="1087" name="Google Shape;1087;p158"/>
                <p:cNvGrpSpPr/>
                <p:nvPr/>
              </p:nvGrpSpPr>
              <p:grpSpPr>
                <a:xfrm>
                  <a:off x="10340292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088" name="Google Shape;1088;p1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089" name="Google Shape;1089;p158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090" name="Google Shape;1090;p158"/>
                <p:cNvSpPr txBox="1"/>
                <p:nvPr/>
              </p:nvSpPr>
              <p:spPr>
                <a:xfrm>
                  <a:off x="10484578" y="2194947"/>
                  <a:ext cx="759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2009</a:t>
                  </a:r>
                  <a:endParaRPr sz="1100"/>
                </a:p>
              </p:txBody>
            </p:sp>
          </p:grpSp>
          <p:sp>
            <p:nvSpPr>
              <p:cNvPr id="1091" name="Google Shape;1091;p158"/>
              <p:cNvSpPr txBox="1"/>
              <p:nvPr/>
            </p:nvSpPr>
            <p:spPr>
              <a:xfrm>
                <a:off x="18947286" y="7626034"/>
                <a:ext cx="5081400" cy="26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se torna a primeira rede de farmácias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presente em todos estados brasileiros e o distrito federal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1100"/>
              </a:p>
            </p:txBody>
          </p:sp>
        </p:grpSp>
        <p:pic>
          <p:nvPicPr>
            <p:cNvPr id="1092" name="Google Shape;1092;p15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048781" y="9872840"/>
              <a:ext cx="2878518" cy="28076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3" name="Google Shape;1093;p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59"/>
          <p:cNvSpPr txBox="1"/>
          <p:nvPr/>
        </p:nvSpPr>
        <p:spPr>
          <a:xfrm>
            <a:off x="468590" y="483113"/>
            <a:ext cx="6444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1100"/>
              <a:buFont typeface="Roboto"/>
              <a:buNone/>
            </a:pPr>
            <a:r>
              <a:rPr b="0" i="0" lang="pt-BR" sz="11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Uma história de sucesso!</a:t>
            </a:r>
            <a:endParaRPr sz="1100"/>
          </a:p>
        </p:txBody>
      </p:sp>
      <p:sp>
        <p:nvSpPr>
          <p:cNvPr id="1099" name="Google Shape;1099;p159"/>
          <p:cNvSpPr txBox="1"/>
          <p:nvPr/>
        </p:nvSpPr>
        <p:spPr>
          <a:xfrm>
            <a:off x="425872" y="85660"/>
            <a:ext cx="60060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Linha do tempo da Pague Menos</a:t>
            </a:r>
            <a:endParaRPr sz="1100"/>
          </a:p>
        </p:txBody>
      </p:sp>
      <p:sp>
        <p:nvSpPr>
          <p:cNvPr id="1100" name="Google Shape;1100;p159"/>
          <p:cNvSpPr/>
          <p:nvPr/>
        </p:nvSpPr>
        <p:spPr>
          <a:xfrm>
            <a:off x="-173895" y="2639400"/>
            <a:ext cx="9546000" cy="149400"/>
          </a:xfrm>
          <a:prstGeom prst="roundRect">
            <a:avLst>
              <a:gd fmla="val 50000" name="adj"/>
            </a:avLst>
          </a:prstGeom>
          <a:solidFill>
            <a:srgbClr val="339D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rgbClr val="339D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1" name="Google Shape;1101;p159"/>
          <p:cNvGrpSpPr/>
          <p:nvPr/>
        </p:nvGrpSpPr>
        <p:grpSpPr>
          <a:xfrm>
            <a:off x="4175" y="1451498"/>
            <a:ext cx="2081025" cy="3366909"/>
            <a:chOff x="11133" y="3870660"/>
            <a:chExt cx="5549400" cy="8978424"/>
          </a:xfrm>
        </p:grpSpPr>
        <p:grpSp>
          <p:nvGrpSpPr>
            <p:cNvPr id="1102" name="Google Shape;1102;p159"/>
            <p:cNvGrpSpPr/>
            <p:nvPr/>
          </p:nvGrpSpPr>
          <p:grpSpPr>
            <a:xfrm>
              <a:off x="11133" y="3870660"/>
              <a:ext cx="5549400" cy="6301307"/>
              <a:chOff x="11133" y="3870660"/>
              <a:chExt cx="5549400" cy="6301307"/>
            </a:xfrm>
          </p:grpSpPr>
          <p:grpSp>
            <p:nvGrpSpPr>
              <p:cNvPr id="1103" name="Google Shape;1103;p159"/>
              <p:cNvGrpSpPr/>
              <p:nvPr/>
            </p:nvGrpSpPr>
            <p:grpSpPr>
              <a:xfrm>
                <a:off x="1135657" y="3870660"/>
                <a:ext cx="2100730" cy="3164482"/>
                <a:chOff x="567828" y="1846842"/>
                <a:chExt cx="1050365" cy="1582241"/>
              </a:xfrm>
            </p:grpSpPr>
            <p:grpSp>
              <p:nvGrpSpPr>
                <p:cNvPr id="1104" name="Google Shape;1104;p159"/>
                <p:cNvGrpSpPr/>
                <p:nvPr/>
              </p:nvGrpSpPr>
              <p:grpSpPr>
                <a:xfrm>
                  <a:off x="567828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05" name="Google Shape;1105;p15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06" name="Google Shape;1106;p159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07" name="Google Shape;1107;p159"/>
                <p:cNvSpPr txBox="1"/>
                <p:nvPr/>
              </p:nvSpPr>
              <p:spPr>
                <a:xfrm>
                  <a:off x="736552" y="2213868"/>
                  <a:ext cx="6885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2015</a:t>
                  </a:r>
                  <a:endParaRPr b="0" i="0" sz="23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108" name="Google Shape;1108;p159"/>
              <p:cNvSpPr txBox="1"/>
              <p:nvPr/>
            </p:nvSpPr>
            <p:spPr>
              <a:xfrm>
                <a:off x="11133" y="7688867"/>
                <a:ext cx="5549400" cy="248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Pioneira no mercado brasileiro incorpora o conceito de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consultórios farmacêuticos 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 lança o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Clinic Farma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 Investe na E-Pharma.</a:t>
                </a:r>
                <a:endParaRPr sz="1000"/>
              </a:p>
            </p:txBody>
          </p:sp>
        </p:grpSp>
        <p:pic>
          <p:nvPicPr>
            <p:cNvPr id="1109" name="Google Shape;1109;p1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0276" y="10046149"/>
              <a:ext cx="3297012" cy="28029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0" name="Google Shape;1110;p159"/>
          <p:cNvGrpSpPr/>
          <p:nvPr/>
        </p:nvGrpSpPr>
        <p:grpSpPr>
          <a:xfrm>
            <a:off x="1209774" y="670474"/>
            <a:ext cx="2445750" cy="3297662"/>
            <a:chOff x="3226064" y="1787931"/>
            <a:chExt cx="6522000" cy="8793765"/>
          </a:xfrm>
        </p:grpSpPr>
        <p:grpSp>
          <p:nvGrpSpPr>
            <p:cNvPr id="1111" name="Google Shape;1111;p159"/>
            <p:cNvGrpSpPr/>
            <p:nvPr/>
          </p:nvGrpSpPr>
          <p:grpSpPr>
            <a:xfrm>
              <a:off x="3226064" y="4604733"/>
              <a:ext cx="6522000" cy="5976963"/>
              <a:chOff x="3226064" y="4604733"/>
              <a:chExt cx="6522000" cy="5976963"/>
            </a:xfrm>
          </p:grpSpPr>
          <p:grpSp>
            <p:nvGrpSpPr>
              <p:cNvPr id="1112" name="Google Shape;1112;p159"/>
              <p:cNvGrpSpPr/>
              <p:nvPr/>
            </p:nvGrpSpPr>
            <p:grpSpPr>
              <a:xfrm>
                <a:off x="5436715" y="7417214"/>
                <a:ext cx="2100730" cy="3164482"/>
                <a:chOff x="2690786" y="3573325"/>
                <a:chExt cx="1050365" cy="1582241"/>
              </a:xfrm>
            </p:grpSpPr>
            <p:grpSp>
              <p:nvGrpSpPr>
                <p:cNvPr id="1113" name="Google Shape;1113;p159"/>
                <p:cNvGrpSpPr/>
                <p:nvPr/>
              </p:nvGrpSpPr>
              <p:grpSpPr>
                <a:xfrm rot="10800000">
                  <a:off x="269078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14" name="Google Shape;1114;p15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15" name="Google Shape;1115;p159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16" name="Google Shape;1116;p159"/>
                <p:cNvSpPr txBox="1"/>
                <p:nvPr/>
              </p:nvSpPr>
              <p:spPr>
                <a:xfrm>
                  <a:off x="2960494" y="4483002"/>
                  <a:ext cx="7077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2016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117" name="Google Shape;1117;p159"/>
              <p:cNvSpPr txBox="1"/>
              <p:nvPr/>
            </p:nvSpPr>
            <p:spPr>
              <a:xfrm>
                <a:off x="3226064" y="4604733"/>
                <a:ext cx="6522000" cy="248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7D31"/>
                  </a:buClr>
                  <a:buSzPts val="1500"/>
                  <a:buFont typeface="Montserrat"/>
                  <a:buNone/>
                </a:pP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General Atlantic</a:t>
                </a:r>
                <a:r>
                  <a:rPr b="0" baseline="30000" i="0" lang="pt-BR" u="none" cap="none" strike="noStrike">
                    <a:solidFill>
                      <a:srgbClr val="FFC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realiza um investimento estratégico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 Pague Menos, adquirindo 17% do controle acionário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 No mesmo ano, é lançada a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nova marca Pague Menos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1000"/>
              </a:p>
            </p:txBody>
          </p:sp>
        </p:grpSp>
        <p:pic>
          <p:nvPicPr>
            <p:cNvPr id="1118" name="Google Shape;1118;p1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1077" y="1787931"/>
              <a:ext cx="3559863" cy="27009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9" name="Google Shape;1119;p159"/>
          <p:cNvGrpSpPr/>
          <p:nvPr/>
        </p:nvGrpSpPr>
        <p:grpSpPr>
          <a:xfrm>
            <a:off x="3053982" y="1451497"/>
            <a:ext cx="2626200" cy="3222519"/>
            <a:chOff x="8143951" y="3870660"/>
            <a:chExt cx="7003200" cy="8593383"/>
          </a:xfrm>
        </p:grpSpPr>
        <p:grpSp>
          <p:nvGrpSpPr>
            <p:cNvPr id="1120" name="Google Shape;1120;p159"/>
            <p:cNvGrpSpPr/>
            <p:nvPr/>
          </p:nvGrpSpPr>
          <p:grpSpPr>
            <a:xfrm>
              <a:off x="8143951" y="3870660"/>
              <a:ext cx="7003200" cy="5829221"/>
              <a:chOff x="8143951" y="3870660"/>
              <a:chExt cx="7003200" cy="5829221"/>
            </a:xfrm>
          </p:grpSpPr>
          <p:grpSp>
            <p:nvGrpSpPr>
              <p:cNvPr id="1121" name="Google Shape;1121;p159"/>
              <p:cNvGrpSpPr/>
              <p:nvPr/>
            </p:nvGrpSpPr>
            <p:grpSpPr>
              <a:xfrm>
                <a:off x="10659099" y="3870660"/>
                <a:ext cx="2100730" cy="3164482"/>
                <a:chOff x="4920406" y="1846842"/>
                <a:chExt cx="1050365" cy="1582241"/>
              </a:xfrm>
            </p:grpSpPr>
            <p:grpSp>
              <p:nvGrpSpPr>
                <p:cNvPr id="1122" name="Google Shape;1122;p159"/>
                <p:cNvGrpSpPr/>
                <p:nvPr/>
              </p:nvGrpSpPr>
              <p:grpSpPr>
                <a:xfrm>
                  <a:off x="4920406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23" name="Google Shape;1123;p15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24" name="Google Shape;1124;p159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25" name="Google Shape;1125;p159"/>
                <p:cNvSpPr txBox="1"/>
                <p:nvPr/>
              </p:nvSpPr>
              <p:spPr>
                <a:xfrm>
                  <a:off x="5190111" y="2243738"/>
                  <a:ext cx="6921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2017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126" name="Google Shape;1126;p159"/>
              <p:cNvSpPr txBox="1"/>
              <p:nvPr/>
            </p:nvSpPr>
            <p:spPr>
              <a:xfrm>
                <a:off x="8143951" y="7668281"/>
                <a:ext cx="7003200" cy="203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atinge a marca de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mais de 1000 lojas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em mais de 350 municípios por todo o Brasil.</a:t>
                </a:r>
                <a:endParaRPr sz="1100"/>
              </a:p>
            </p:txBody>
          </p:sp>
        </p:grpSp>
        <p:pic>
          <p:nvPicPr>
            <p:cNvPr id="1127" name="Google Shape;1127;p1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76713" y="9098543"/>
              <a:ext cx="4216400" cy="3365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8" name="Google Shape;1128;p159"/>
          <p:cNvGrpSpPr/>
          <p:nvPr/>
        </p:nvGrpSpPr>
        <p:grpSpPr>
          <a:xfrm>
            <a:off x="4813974" y="510117"/>
            <a:ext cx="3018825" cy="3455276"/>
            <a:chOff x="12837265" y="1360311"/>
            <a:chExt cx="8050200" cy="9214069"/>
          </a:xfrm>
        </p:grpSpPr>
        <p:grpSp>
          <p:nvGrpSpPr>
            <p:cNvPr id="1129" name="Google Shape;1129;p159"/>
            <p:cNvGrpSpPr/>
            <p:nvPr/>
          </p:nvGrpSpPr>
          <p:grpSpPr>
            <a:xfrm>
              <a:off x="12837265" y="4604732"/>
              <a:ext cx="8050200" cy="5969648"/>
              <a:chOff x="12837265" y="4604732"/>
              <a:chExt cx="8050200" cy="5969648"/>
            </a:xfrm>
          </p:grpSpPr>
          <p:grpSp>
            <p:nvGrpSpPr>
              <p:cNvPr id="1130" name="Google Shape;1130;p159"/>
              <p:cNvGrpSpPr/>
              <p:nvPr/>
            </p:nvGrpSpPr>
            <p:grpSpPr>
              <a:xfrm>
                <a:off x="15673650" y="7409898"/>
                <a:ext cx="2100730" cy="3164482"/>
                <a:chOff x="7631276" y="3573325"/>
                <a:chExt cx="1050365" cy="1582241"/>
              </a:xfrm>
            </p:grpSpPr>
            <p:grpSp>
              <p:nvGrpSpPr>
                <p:cNvPr id="1131" name="Google Shape;1131;p159"/>
                <p:cNvGrpSpPr/>
                <p:nvPr/>
              </p:nvGrpSpPr>
              <p:grpSpPr>
                <a:xfrm rot="10800000">
                  <a:off x="7631276" y="3573325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32" name="Google Shape;1132;p15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33" name="Google Shape;1133;p159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34" name="Google Shape;1134;p159"/>
                <p:cNvSpPr txBox="1"/>
                <p:nvPr/>
              </p:nvSpPr>
              <p:spPr>
                <a:xfrm>
                  <a:off x="7894123" y="4486660"/>
                  <a:ext cx="7077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2018</a:t>
                  </a:r>
                  <a:endParaRPr b="0" i="0" sz="14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135" name="Google Shape;1135;p159"/>
              <p:cNvSpPr txBox="1"/>
              <p:nvPr/>
            </p:nvSpPr>
            <p:spPr>
              <a:xfrm>
                <a:off x="12837265" y="4604732"/>
                <a:ext cx="8050200" cy="305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Pague Menos inaugura a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loja #1000 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 Fortaleza, CE, a flagship da Companhia. A loja conta com 3 andares em uma área construída de mais de mil metros quadrados. É a </a:t>
                </a:r>
                <a:r>
                  <a:rPr b="0" baseline="30000" i="0" lang="pt-BR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maior farmácia da América Latina</a:t>
                </a:r>
                <a:r>
                  <a:rPr b="0" baseline="30000" i="0" lang="pt-BR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.</a:t>
                </a:r>
                <a:endParaRPr sz="1000"/>
              </a:p>
            </p:txBody>
          </p:sp>
        </p:grpSp>
        <p:pic>
          <p:nvPicPr>
            <p:cNvPr id="1136" name="Google Shape;1136;p15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883351" y="1360311"/>
              <a:ext cx="3679299" cy="30061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7" name="Google Shape;1137;p159"/>
          <p:cNvGrpSpPr/>
          <p:nvPr/>
        </p:nvGrpSpPr>
        <p:grpSpPr>
          <a:xfrm>
            <a:off x="6684650" y="1451497"/>
            <a:ext cx="2326163" cy="3187415"/>
            <a:chOff x="17825734" y="3870660"/>
            <a:chExt cx="6203100" cy="8499773"/>
          </a:xfrm>
        </p:grpSpPr>
        <p:grpSp>
          <p:nvGrpSpPr>
            <p:cNvPr id="1138" name="Google Shape;1138;p159"/>
            <p:cNvGrpSpPr/>
            <p:nvPr/>
          </p:nvGrpSpPr>
          <p:grpSpPr>
            <a:xfrm>
              <a:off x="17825734" y="3870660"/>
              <a:ext cx="6203100" cy="5374607"/>
              <a:chOff x="17825734" y="3870660"/>
              <a:chExt cx="6203100" cy="5374607"/>
            </a:xfrm>
          </p:grpSpPr>
          <p:grpSp>
            <p:nvGrpSpPr>
              <p:cNvPr id="1139" name="Google Shape;1139;p159"/>
              <p:cNvGrpSpPr/>
              <p:nvPr/>
            </p:nvGrpSpPr>
            <p:grpSpPr>
              <a:xfrm>
                <a:off x="20680585" y="3870660"/>
                <a:ext cx="2100730" cy="3164482"/>
                <a:chOff x="10340292" y="1846842"/>
                <a:chExt cx="1050365" cy="1582241"/>
              </a:xfrm>
            </p:grpSpPr>
            <p:grpSp>
              <p:nvGrpSpPr>
                <p:cNvPr id="1140" name="Google Shape;1140;p159"/>
                <p:cNvGrpSpPr/>
                <p:nvPr/>
              </p:nvGrpSpPr>
              <p:grpSpPr>
                <a:xfrm>
                  <a:off x="10340292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41" name="Google Shape;1141;p159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42" name="Google Shape;1142;p159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43" name="Google Shape;1143;p159"/>
                <p:cNvSpPr txBox="1"/>
                <p:nvPr/>
              </p:nvSpPr>
              <p:spPr>
                <a:xfrm>
                  <a:off x="10498110" y="2194947"/>
                  <a:ext cx="7329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2020</a:t>
                  </a:r>
                  <a:endParaRPr sz="1100"/>
                </a:p>
              </p:txBody>
            </p:sp>
          </p:grpSp>
          <p:sp>
            <p:nvSpPr>
              <p:cNvPr id="1144" name="Google Shape;1144;p159"/>
              <p:cNvSpPr txBox="1"/>
              <p:nvPr/>
            </p:nvSpPr>
            <p:spPr>
              <a:xfrm>
                <a:off x="17825734" y="7829267"/>
                <a:ext cx="6203100" cy="14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Realiza o seu </a:t>
                </a:r>
                <a:r>
                  <a:rPr b="0" baseline="30000" i="0" lang="pt-BR" sz="15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IPO na B3</a:t>
                </a:r>
                <a:r>
                  <a:rPr b="0" baseline="30000" i="0" lang="pt-BR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sendo listada no segmento de novo mercado. </a:t>
                </a:r>
                <a:endParaRPr sz="1100"/>
              </a:p>
            </p:txBody>
          </p:sp>
        </p:grpSp>
        <p:pic>
          <p:nvPicPr>
            <p:cNvPr id="1145" name="Google Shape;1145;p15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654917" y="9360533"/>
              <a:ext cx="4025900" cy="3009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" name="Google Shape;1146;p1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60"/>
          <p:cNvSpPr txBox="1"/>
          <p:nvPr/>
        </p:nvSpPr>
        <p:spPr>
          <a:xfrm>
            <a:off x="468590" y="483113"/>
            <a:ext cx="6444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1100"/>
              <a:buFont typeface="Roboto"/>
              <a:buNone/>
            </a:pPr>
            <a:r>
              <a:rPr b="0" i="0" lang="pt-BR" sz="11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Uma história de sucesso!</a:t>
            </a:r>
            <a:endParaRPr sz="1100"/>
          </a:p>
        </p:txBody>
      </p:sp>
      <p:sp>
        <p:nvSpPr>
          <p:cNvPr id="1152" name="Google Shape;1152;p160"/>
          <p:cNvSpPr txBox="1"/>
          <p:nvPr/>
        </p:nvSpPr>
        <p:spPr>
          <a:xfrm>
            <a:off x="425872" y="85660"/>
            <a:ext cx="59403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Linha do tempo da Pague Menos</a:t>
            </a:r>
            <a:endParaRPr sz="1100"/>
          </a:p>
        </p:txBody>
      </p:sp>
      <p:sp>
        <p:nvSpPr>
          <p:cNvPr id="1153" name="Google Shape;1153;p160"/>
          <p:cNvSpPr/>
          <p:nvPr/>
        </p:nvSpPr>
        <p:spPr>
          <a:xfrm>
            <a:off x="-173895" y="2639400"/>
            <a:ext cx="9546000" cy="149400"/>
          </a:xfrm>
          <a:prstGeom prst="roundRect">
            <a:avLst>
              <a:gd fmla="val 50000" name="adj"/>
            </a:avLst>
          </a:prstGeom>
          <a:solidFill>
            <a:srgbClr val="339D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rgbClr val="339D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4" name="Google Shape;1154;p160"/>
          <p:cNvGrpSpPr/>
          <p:nvPr/>
        </p:nvGrpSpPr>
        <p:grpSpPr>
          <a:xfrm>
            <a:off x="4174" y="1451497"/>
            <a:ext cx="2235488" cy="3300184"/>
            <a:chOff x="11131" y="3870660"/>
            <a:chExt cx="5961300" cy="8800491"/>
          </a:xfrm>
        </p:grpSpPr>
        <p:grpSp>
          <p:nvGrpSpPr>
            <p:cNvPr id="1155" name="Google Shape;1155;p160"/>
            <p:cNvGrpSpPr/>
            <p:nvPr/>
          </p:nvGrpSpPr>
          <p:grpSpPr>
            <a:xfrm>
              <a:off x="11131" y="3870660"/>
              <a:ext cx="5961300" cy="5603507"/>
              <a:chOff x="11131" y="3870660"/>
              <a:chExt cx="5961300" cy="5603507"/>
            </a:xfrm>
          </p:grpSpPr>
          <p:grpSp>
            <p:nvGrpSpPr>
              <p:cNvPr id="1156" name="Google Shape;1156;p160"/>
              <p:cNvGrpSpPr/>
              <p:nvPr/>
            </p:nvGrpSpPr>
            <p:grpSpPr>
              <a:xfrm>
                <a:off x="480522" y="3870660"/>
                <a:ext cx="3362400" cy="3164482"/>
                <a:chOff x="240260" y="1846842"/>
                <a:chExt cx="1681200" cy="1582241"/>
              </a:xfrm>
            </p:grpSpPr>
            <p:grpSp>
              <p:nvGrpSpPr>
                <p:cNvPr id="1157" name="Google Shape;1157;p160"/>
                <p:cNvGrpSpPr/>
                <p:nvPr/>
              </p:nvGrpSpPr>
              <p:grpSpPr>
                <a:xfrm>
                  <a:off x="567828" y="1846842"/>
                  <a:ext cx="1050365" cy="1582241"/>
                  <a:chOff x="567829" y="1846842"/>
                  <a:chExt cx="1050365" cy="1582241"/>
                </a:xfrm>
              </p:grpSpPr>
              <p:pic>
                <p:nvPicPr>
                  <p:cNvPr id="1158" name="Google Shape;1158;p160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67829" y="1846842"/>
                    <a:ext cx="1050365" cy="12211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1159" name="Google Shape;1159;p160"/>
                  <p:cNvCxnSpPr/>
                  <p:nvPr/>
                </p:nvCxnSpPr>
                <p:spPr>
                  <a:xfrm flipH="1">
                    <a:off x="1092135" y="2899583"/>
                    <a:ext cx="1800" cy="52950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329FD7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</p:cxnSp>
            </p:grpSp>
            <p:sp>
              <p:nvSpPr>
                <p:cNvPr id="1160" name="Google Shape;1160;p160"/>
                <p:cNvSpPr txBox="1"/>
                <p:nvPr/>
              </p:nvSpPr>
              <p:spPr>
                <a:xfrm>
                  <a:off x="240260" y="2213879"/>
                  <a:ext cx="16812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54B9"/>
                    </a:buClr>
                    <a:buSzPts val="1200"/>
                    <a:buFont typeface="Ultra"/>
                    <a:buNone/>
                  </a:pPr>
                  <a:r>
                    <a:rPr b="0" i="0" lang="pt-BR" sz="1200" u="none" cap="none" strike="noStrike">
                      <a:solidFill>
                        <a:srgbClr val="0054B9"/>
                      </a:solidFill>
                      <a:latin typeface="Ultra"/>
                      <a:ea typeface="Ultra"/>
                      <a:cs typeface="Ultra"/>
                      <a:sym typeface="Ultra"/>
                    </a:rPr>
                    <a:t>2022</a:t>
                  </a:r>
                  <a:endParaRPr b="0" i="0" sz="2300" u="none" cap="none" strike="noStrike">
                    <a:solidFill>
                      <a:srgbClr val="0054B9"/>
                    </a:solidFill>
                    <a:latin typeface="Ultra"/>
                    <a:ea typeface="Ultra"/>
                    <a:cs typeface="Ultra"/>
                    <a:sym typeface="Ultra"/>
                  </a:endParaRPr>
                </a:p>
              </p:txBody>
            </p:sp>
          </p:grpSp>
          <p:sp>
            <p:nvSpPr>
              <p:cNvPr id="1161" name="Google Shape;1161;p160"/>
              <p:cNvSpPr txBox="1"/>
              <p:nvPr/>
            </p:nvSpPr>
            <p:spPr>
              <a:xfrm>
                <a:off x="11131" y="7688867"/>
                <a:ext cx="5961300" cy="178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Montserrat"/>
                  <a:buNone/>
                </a:pP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rede de farmácias </a:t>
                </a:r>
                <a:r>
                  <a:rPr b="0" baseline="30000" i="0" lang="pt-BR" sz="1300" u="none" cap="none" strike="noStrike">
                    <a:solidFill>
                      <a:srgbClr val="ED7D3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Extrafarma</a:t>
                </a:r>
                <a:r>
                  <a:rPr b="0" baseline="30000" i="0" lang="pt-BR" sz="13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, com mais de 400 lojas em 10 estados brasileiros, é adquirida pela Pague Menos. </a:t>
                </a:r>
                <a:endParaRPr sz="900"/>
              </a:p>
            </p:txBody>
          </p:sp>
        </p:grpSp>
        <p:pic>
          <p:nvPicPr>
            <p:cNvPr id="1162" name="Google Shape;1162;p1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2346" y="9627742"/>
              <a:ext cx="3656247" cy="30434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3" name="Google Shape;1163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61"/>
          <p:cNvSpPr txBox="1"/>
          <p:nvPr/>
        </p:nvSpPr>
        <p:spPr>
          <a:xfrm>
            <a:off x="40911" y="4640882"/>
            <a:ext cx="6444300" cy="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600"/>
              <a:buFont typeface="Roboto"/>
              <a:buNone/>
            </a:pPr>
            <a:r>
              <a:rPr b="0" i="1" lang="pt-BR" sz="6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Fonte: Apresentação da Live de Integração do CEO da Pague Menos e Extrafarma, Mário Queirós </a:t>
            </a:r>
            <a:endParaRPr sz="1100"/>
          </a:p>
        </p:txBody>
      </p:sp>
      <p:sp>
        <p:nvSpPr>
          <p:cNvPr id="1170" name="Google Shape;1170;p161"/>
          <p:cNvSpPr txBox="1"/>
          <p:nvPr/>
        </p:nvSpPr>
        <p:spPr>
          <a:xfrm>
            <a:off x="296663" y="128937"/>
            <a:ext cx="49320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Nossos números!</a:t>
            </a:r>
            <a:endParaRPr b="1" i="0" sz="2500" u="none" cap="none" strike="noStrike">
              <a:solidFill>
                <a:srgbClr val="0054A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1" name="Google Shape;1171;p161"/>
          <p:cNvSpPr txBox="1"/>
          <p:nvPr/>
        </p:nvSpPr>
        <p:spPr>
          <a:xfrm>
            <a:off x="638489" y="885689"/>
            <a:ext cx="197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A4A8E"/>
                </a:solidFill>
                <a:latin typeface="Arial"/>
                <a:ea typeface="Arial"/>
                <a:cs typeface="Arial"/>
                <a:sym typeface="Arial"/>
              </a:rPr>
              <a:t>+1.600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400"/>
              <a:buFont typeface="Roboto"/>
              <a:buNone/>
            </a:pPr>
            <a:r>
              <a:rPr b="0" i="0" lang="pt-BR" sz="1400" u="none" cap="none" strike="noStrike">
                <a:solidFill>
                  <a:srgbClr val="0A4A8E"/>
                </a:solidFill>
                <a:latin typeface="Roboto"/>
                <a:ea typeface="Roboto"/>
                <a:cs typeface="Roboto"/>
                <a:sym typeface="Roboto"/>
              </a:rPr>
              <a:t>Lojas</a:t>
            </a:r>
            <a:endParaRPr b="0" i="0" sz="800" u="none" cap="none" strike="noStrike">
              <a:solidFill>
                <a:srgbClr val="0A4A8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2" name="Google Shape;1172;p161"/>
          <p:cNvSpPr txBox="1"/>
          <p:nvPr/>
        </p:nvSpPr>
        <p:spPr>
          <a:xfrm>
            <a:off x="179373" y="1424024"/>
            <a:ext cx="28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A4A8E"/>
                </a:solidFill>
                <a:latin typeface="Arial"/>
                <a:ea typeface="Arial"/>
                <a:cs typeface="Arial"/>
                <a:sym typeface="Arial"/>
              </a:rPr>
              <a:t>+25.000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400"/>
              <a:buFont typeface="Roboto"/>
              <a:buNone/>
            </a:pPr>
            <a:r>
              <a:rPr b="0" i="0" lang="pt-BR" sz="1400" u="none" cap="none" strike="noStrike">
                <a:solidFill>
                  <a:srgbClr val="0A4A8E"/>
                </a:solidFill>
                <a:latin typeface="Roboto"/>
                <a:ea typeface="Roboto"/>
                <a:cs typeface="Roboto"/>
                <a:sym typeface="Roboto"/>
              </a:rPr>
              <a:t>Colaboradores</a:t>
            </a:r>
            <a:endParaRPr b="0" i="0" sz="1200" u="none" cap="none" strike="noStrike">
              <a:solidFill>
                <a:srgbClr val="0A4A8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3" name="Google Shape;1173;p161"/>
          <p:cNvSpPr txBox="1"/>
          <p:nvPr/>
        </p:nvSpPr>
        <p:spPr>
          <a:xfrm>
            <a:off x="359697" y="2877509"/>
            <a:ext cx="2271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A4A8E"/>
                </a:solidFill>
                <a:latin typeface="Arial"/>
                <a:ea typeface="Arial"/>
                <a:cs typeface="Arial"/>
                <a:sym typeface="Arial"/>
              </a:rPr>
              <a:t>2,5 milhões</a:t>
            </a:r>
            <a:endParaRPr b="0" i="0" sz="1800" u="none" cap="none" strike="noStrike">
              <a:solidFill>
                <a:srgbClr val="0A4A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400"/>
              <a:buFont typeface="Roboto"/>
              <a:buNone/>
            </a:pPr>
            <a:r>
              <a:rPr b="0" i="0" lang="pt-BR" sz="1400" u="none" cap="none" strike="noStrike">
                <a:solidFill>
                  <a:srgbClr val="0A4A8E"/>
                </a:solidFill>
                <a:latin typeface="Roboto"/>
                <a:ea typeface="Roboto"/>
                <a:cs typeface="Roboto"/>
                <a:sym typeface="Roboto"/>
              </a:rPr>
              <a:t> Atendimentos em 2022</a:t>
            </a:r>
            <a:endParaRPr sz="1100"/>
          </a:p>
        </p:txBody>
      </p:sp>
      <p:sp>
        <p:nvSpPr>
          <p:cNvPr id="1174" name="Google Shape;1174;p161"/>
          <p:cNvSpPr txBox="1"/>
          <p:nvPr/>
        </p:nvSpPr>
        <p:spPr>
          <a:xfrm>
            <a:off x="224088" y="2113732"/>
            <a:ext cx="28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A4A8E"/>
                </a:solidFill>
                <a:latin typeface="Arial"/>
                <a:ea typeface="Arial"/>
                <a:cs typeface="Arial"/>
                <a:sym typeface="Arial"/>
              </a:rPr>
              <a:t>R$ 12,0 bi/ano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400"/>
              <a:buFont typeface="Roboto"/>
              <a:buNone/>
            </a:pPr>
            <a:r>
              <a:rPr b="0" i="0" lang="pt-BR" sz="1400" u="none" cap="none" strike="noStrike">
                <a:solidFill>
                  <a:srgbClr val="0A4A8E"/>
                </a:solidFill>
                <a:latin typeface="Roboto"/>
                <a:ea typeface="Roboto"/>
                <a:cs typeface="Roboto"/>
                <a:sym typeface="Roboto"/>
              </a:rPr>
              <a:t>Faturamento LTM</a:t>
            </a:r>
            <a:endParaRPr b="0" i="0" sz="2100" u="none" cap="none" strike="noStrike">
              <a:solidFill>
                <a:srgbClr val="0A4A8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5" name="Google Shape;1175;p161"/>
          <p:cNvSpPr txBox="1"/>
          <p:nvPr/>
        </p:nvSpPr>
        <p:spPr>
          <a:xfrm>
            <a:off x="974022" y="3588162"/>
            <a:ext cx="213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A4A8E"/>
                </a:solidFill>
                <a:latin typeface="Arial"/>
                <a:ea typeface="Arial"/>
                <a:cs typeface="Arial"/>
                <a:sym typeface="Arial"/>
              </a:rPr>
              <a:t>402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A8E"/>
              </a:buClr>
              <a:buSzPts val="1400"/>
              <a:buFont typeface="Roboto"/>
              <a:buNone/>
            </a:pPr>
            <a:r>
              <a:rPr b="0" i="0" lang="pt-BR" sz="1400" u="none" cap="none" strike="noStrike">
                <a:solidFill>
                  <a:srgbClr val="0A4A8E"/>
                </a:solidFill>
                <a:latin typeface="Roboto"/>
                <a:ea typeface="Roboto"/>
                <a:cs typeface="Roboto"/>
                <a:sym typeface="Roboto"/>
              </a:rPr>
              <a:t>Municípios atendidos</a:t>
            </a:r>
            <a:endParaRPr b="0" i="0" sz="1400" u="none" cap="none" strike="noStrike">
              <a:solidFill>
                <a:srgbClr val="0A4A8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76" name="Google Shape;1176;p161"/>
          <p:cNvGrpSpPr/>
          <p:nvPr/>
        </p:nvGrpSpPr>
        <p:grpSpPr>
          <a:xfrm>
            <a:off x="2471167" y="1203485"/>
            <a:ext cx="3510202" cy="3509846"/>
            <a:chOff x="0" y="0"/>
            <a:chExt cx="4479012" cy="4296018"/>
          </a:xfrm>
        </p:grpSpPr>
        <p:sp>
          <p:nvSpPr>
            <p:cNvPr id="1177" name="Google Shape;1177;p161"/>
            <p:cNvSpPr/>
            <p:nvPr/>
          </p:nvSpPr>
          <p:spPr>
            <a:xfrm>
              <a:off x="2594754" y="2169660"/>
              <a:ext cx="1269774" cy="966319"/>
            </a:xfrm>
            <a:custGeom>
              <a:rect b="b" l="l" r="r" t="t"/>
              <a:pathLst>
                <a:path extrusionOk="0" h="672" w="839">
                  <a:moveTo>
                    <a:pt x="40" y="414"/>
                  </a:moveTo>
                  <a:lnTo>
                    <a:pt x="0" y="444"/>
                  </a:lnTo>
                  <a:lnTo>
                    <a:pt x="10" y="381"/>
                  </a:lnTo>
                  <a:lnTo>
                    <a:pt x="68" y="321"/>
                  </a:lnTo>
                  <a:lnTo>
                    <a:pt x="186" y="304"/>
                  </a:lnTo>
                  <a:lnTo>
                    <a:pt x="249" y="321"/>
                  </a:lnTo>
                  <a:lnTo>
                    <a:pt x="268" y="279"/>
                  </a:lnTo>
                  <a:lnTo>
                    <a:pt x="249" y="230"/>
                  </a:lnTo>
                  <a:lnTo>
                    <a:pt x="294" y="185"/>
                  </a:lnTo>
                  <a:lnTo>
                    <a:pt x="291" y="156"/>
                  </a:lnTo>
                  <a:lnTo>
                    <a:pt x="318" y="124"/>
                  </a:lnTo>
                  <a:lnTo>
                    <a:pt x="294" y="94"/>
                  </a:lnTo>
                  <a:lnTo>
                    <a:pt x="340" y="49"/>
                  </a:lnTo>
                  <a:lnTo>
                    <a:pt x="430" y="49"/>
                  </a:lnTo>
                  <a:lnTo>
                    <a:pt x="501" y="0"/>
                  </a:lnTo>
                  <a:lnTo>
                    <a:pt x="567" y="49"/>
                  </a:lnTo>
                  <a:lnTo>
                    <a:pt x="612" y="49"/>
                  </a:lnTo>
                  <a:lnTo>
                    <a:pt x="657" y="94"/>
                  </a:lnTo>
                  <a:lnTo>
                    <a:pt x="703" y="94"/>
                  </a:lnTo>
                  <a:lnTo>
                    <a:pt x="748" y="140"/>
                  </a:lnTo>
                  <a:lnTo>
                    <a:pt x="793" y="140"/>
                  </a:lnTo>
                  <a:lnTo>
                    <a:pt x="839" y="185"/>
                  </a:lnTo>
                  <a:lnTo>
                    <a:pt x="772" y="262"/>
                  </a:lnTo>
                  <a:lnTo>
                    <a:pt x="793" y="321"/>
                  </a:lnTo>
                  <a:lnTo>
                    <a:pt x="748" y="321"/>
                  </a:lnTo>
                  <a:lnTo>
                    <a:pt x="726" y="390"/>
                  </a:lnTo>
                  <a:lnTo>
                    <a:pt x="714" y="469"/>
                  </a:lnTo>
                  <a:lnTo>
                    <a:pt x="663" y="505"/>
                  </a:lnTo>
                  <a:lnTo>
                    <a:pt x="612" y="593"/>
                  </a:lnTo>
                  <a:lnTo>
                    <a:pt x="478" y="619"/>
                  </a:lnTo>
                  <a:lnTo>
                    <a:pt x="363" y="672"/>
                  </a:lnTo>
                  <a:lnTo>
                    <a:pt x="324" y="640"/>
                  </a:lnTo>
                  <a:lnTo>
                    <a:pt x="322" y="567"/>
                  </a:lnTo>
                  <a:lnTo>
                    <a:pt x="292" y="540"/>
                  </a:lnTo>
                  <a:lnTo>
                    <a:pt x="267" y="433"/>
                  </a:lnTo>
                  <a:lnTo>
                    <a:pt x="169" y="430"/>
                  </a:lnTo>
                  <a:lnTo>
                    <a:pt x="136" y="429"/>
                  </a:lnTo>
                  <a:lnTo>
                    <a:pt x="112" y="447"/>
                  </a:lnTo>
                  <a:lnTo>
                    <a:pt x="93" y="424"/>
                  </a:lnTo>
                  <a:lnTo>
                    <a:pt x="40" y="414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61"/>
            <p:cNvSpPr/>
            <p:nvPr/>
          </p:nvSpPr>
          <p:spPr>
            <a:xfrm>
              <a:off x="2385926" y="2766772"/>
              <a:ext cx="950530" cy="599392"/>
            </a:xfrm>
            <a:custGeom>
              <a:rect b="b" l="l" r="r" t="t"/>
              <a:pathLst>
                <a:path extrusionOk="0" h="417" w="627">
                  <a:moveTo>
                    <a:pt x="135" y="30"/>
                  </a:moveTo>
                  <a:lnTo>
                    <a:pt x="104" y="59"/>
                  </a:lnTo>
                  <a:lnTo>
                    <a:pt x="69" y="133"/>
                  </a:lnTo>
                  <a:lnTo>
                    <a:pt x="44" y="173"/>
                  </a:lnTo>
                  <a:lnTo>
                    <a:pt x="0" y="206"/>
                  </a:lnTo>
                  <a:lnTo>
                    <a:pt x="63" y="221"/>
                  </a:lnTo>
                  <a:lnTo>
                    <a:pt x="111" y="213"/>
                  </a:lnTo>
                  <a:lnTo>
                    <a:pt x="147" y="237"/>
                  </a:lnTo>
                  <a:lnTo>
                    <a:pt x="225" y="257"/>
                  </a:lnTo>
                  <a:lnTo>
                    <a:pt x="242" y="308"/>
                  </a:lnTo>
                  <a:lnTo>
                    <a:pt x="250" y="360"/>
                  </a:lnTo>
                  <a:lnTo>
                    <a:pt x="278" y="386"/>
                  </a:lnTo>
                  <a:lnTo>
                    <a:pt x="305" y="383"/>
                  </a:lnTo>
                  <a:lnTo>
                    <a:pt x="336" y="417"/>
                  </a:lnTo>
                  <a:lnTo>
                    <a:pt x="383" y="380"/>
                  </a:lnTo>
                  <a:lnTo>
                    <a:pt x="419" y="372"/>
                  </a:lnTo>
                  <a:lnTo>
                    <a:pt x="471" y="329"/>
                  </a:lnTo>
                  <a:lnTo>
                    <a:pt x="522" y="314"/>
                  </a:lnTo>
                  <a:lnTo>
                    <a:pt x="613" y="269"/>
                  </a:lnTo>
                  <a:lnTo>
                    <a:pt x="627" y="240"/>
                  </a:lnTo>
                  <a:lnTo>
                    <a:pt x="588" y="219"/>
                  </a:lnTo>
                  <a:lnTo>
                    <a:pt x="498" y="260"/>
                  </a:lnTo>
                  <a:lnTo>
                    <a:pt x="458" y="227"/>
                  </a:lnTo>
                  <a:lnTo>
                    <a:pt x="461" y="152"/>
                  </a:lnTo>
                  <a:lnTo>
                    <a:pt x="432" y="128"/>
                  </a:lnTo>
                  <a:lnTo>
                    <a:pt x="404" y="18"/>
                  </a:lnTo>
                  <a:lnTo>
                    <a:pt x="275" y="12"/>
                  </a:lnTo>
                  <a:lnTo>
                    <a:pt x="251" y="32"/>
                  </a:lnTo>
                  <a:lnTo>
                    <a:pt x="227" y="9"/>
                  </a:lnTo>
                  <a:lnTo>
                    <a:pt x="179" y="0"/>
                  </a:lnTo>
                  <a:lnTo>
                    <a:pt x="135" y="30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61"/>
            <p:cNvSpPr/>
            <p:nvPr/>
          </p:nvSpPr>
          <p:spPr>
            <a:xfrm>
              <a:off x="3283648" y="2924027"/>
              <a:ext cx="408055" cy="239301"/>
            </a:xfrm>
            <a:custGeom>
              <a:rect b="b" l="l" r="r" t="t"/>
              <a:pathLst>
                <a:path extrusionOk="0" h="168" w="270">
                  <a:moveTo>
                    <a:pt x="198" y="0"/>
                  </a:moveTo>
                  <a:lnTo>
                    <a:pt x="213" y="35"/>
                  </a:lnTo>
                  <a:lnTo>
                    <a:pt x="243" y="33"/>
                  </a:lnTo>
                  <a:lnTo>
                    <a:pt x="270" y="42"/>
                  </a:lnTo>
                  <a:lnTo>
                    <a:pt x="257" y="63"/>
                  </a:lnTo>
                  <a:lnTo>
                    <a:pt x="261" y="96"/>
                  </a:lnTo>
                  <a:lnTo>
                    <a:pt x="194" y="128"/>
                  </a:lnTo>
                  <a:lnTo>
                    <a:pt x="171" y="161"/>
                  </a:lnTo>
                  <a:lnTo>
                    <a:pt x="113" y="158"/>
                  </a:lnTo>
                  <a:lnTo>
                    <a:pt x="86" y="168"/>
                  </a:lnTo>
                  <a:lnTo>
                    <a:pt x="56" y="159"/>
                  </a:lnTo>
                  <a:lnTo>
                    <a:pt x="23" y="161"/>
                  </a:lnTo>
                  <a:lnTo>
                    <a:pt x="38" y="131"/>
                  </a:lnTo>
                  <a:lnTo>
                    <a:pt x="0" y="108"/>
                  </a:lnTo>
                  <a:lnTo>
                    <a:pt x="29" y="95"/>
                  </a:lnTo>
                  <a:lnTo>
                    <a:pt x="161" y="6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61"/>
            <p:cNvSpPr/>
            <p:nvPr/>
          </p:nvSpPr>
          <p:spPr>
            <a:xfrm>
              <a:off x="3586088" y="2632308"/>
              <a:ext cx="278438" cy="350974"/>
            </a:xfrm>
            <a:custGeom>
              <a:rect b="b" l="l" r="r" t="t"/>
              <a:pathLst>
                <a:path extrusionOk="0" h="244" w="184">
                  <a:moveTo>
                    <a:pt x="138" y="0"/>
                  </a:moveTo>
                  <a:lnTo>
                    <a:pt x="177" y="13"/>
                  </a:lnTo>
                  <a:lnTo>
                    <a:pt x="184" y="45"/>
                  </a:lnTo>
                  <a:lnTo>
                    <a:pt x="174" y="78"/>
                  </a:lnTo>
                  <a:lnTo>
                    <a:pt x="176" y="105"/>
                  </a:lnTo>
                  <a:lnTo>
                    <a:pt x="153" y="130"/>
                  </a:lnTo>
                  <a:lnTo>
                    <a:pt x="129" y="156"/>
                  </a:lnTo>
                  <a:lnTo>
                    <a:pt x="108" y="190"/>
                  </a:lnTo>
                  <a:lnTo>
                    <a:pt x="68" y="244"/>
                  </a:lnTo>
                  <a:lnTo>
                    <a:pt x="42" y="234"/>
                  </a:lnTo>
                  <a:lnTo>
                    <a:pt x="11" y="237"/>
                  </a:lnTo>
                  <a:lnTo>
                    <a:pt x="0" y="202"/>
                  </a:lnTo>
                  <a:lnTo>
                    <a:pt x="11" y="183"/>
                  </a:lnTo>
                  <a:lnTo>
                    <a:pt x="60" y="145"/>
                  </a:lnTo>
                  <a:lnTo>
                    <a:pt x="71" y="67"/>
                  </a:lnTo>
                  <a:lnTo>
                    <a:pt x="95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61"/>
            <p:cNvSpPr/>
            <p:nvPr/>
          </p:nvSpPr>
          <p:spPr>
            <a:xfrm>
              <a:off x="3142029" y="1545200"/>
              <a:ext cx="1003338" cy="1105342"/>
            </a:xfrm>
            <a:custGeom>
              <a:rect b="b" l="l" r="r" t="t"/>
              <a:pathLst>
                <a:path extrusionOk="0" h="768" w="663">
                  <a:moveTo>
                    <a:pt x="25" y="483"/>
                  </a:moveTo>
                  <a:lnTo>
                    <a:pt x="70" y="483"/>
                  </a:lnTo>
                  <a:lnTo>
                    <a:pt x="139" y="434"/>
                  </a:lnTo>
                  <a:lnTo>
                    <a:pt x="207" y="482"/>
                  </a:lnTo>
                  <a:lnTo>
                    <a:pt x="252" y="482"/>
                  </a:lnTo>
                  <a:lnTo>
                    <a:pt x="297" y="527"/>
                  </a:lnTo>
                  <a:lnTo>
                    <a:pt x="340" y="525"/>
                  </a:lnTo>
                  <a:lnTo>
                    <a:pt x="388" y="575"/>
                  </a:lnTo>
                  <a:lnTo>
                    <a:pt x="432" y="575"/>
                  </a:lnTo>
                  <a:lnTo>
                    <a:pt x="478" y="617"/>
                  </a:lnTo>
                  <a:lnTo>
                    <a:pt x="412" y="695"/>
                  </a:lnTo>
                  <a:lnTo>
                    <a:pt x="432" y="753"/>
                  </a:lnTo>
                  <a:lnTo>
                    <a:pt x="469" y="768"/>
                  </a:lnTo>
                  <a:lnTo>
                    <a:pt x="502" y="732"/>
                  </a:lnTo>
                  <a:lnTo>
                    <a:pt x="514" y="677"/>
                  </a:lnTo>
                  <a:lnTo>
                    <a:pt x="522" y="635"/>
                  </a:lnTo>
                  <a:lnTo>
                    <a:pt x="547" y="605"/>
                  </a:lnTo>
                  <a:lnTo>
                    <a:pt x="544" y="528"/>
                  </a:lnTo>
                  <a:lnTo>
                    <a:pt x="547" y="459"/>
                  </a:lnTo>
                  <a:lnTo>
                    <a:pt x="525" y="429"/>
                  </a:lnTo>
                  <a:lnTo>
                    <a:pt x="550" y="416"/>
                  </a:lnTo>
                  <a:lnTo>
                    <a:pt x="546" y="377"/>
                  </a:lnTo>
                  <a:lnTo>
                    <a:pt x="565" y="347"/>
                  </a:lnTo>
                  <a:lnTo>
                    <a:pt x="592" y="366"/>
                  </a:lnTo>
                  <a:lnTo>
                    <a:pt x="630" y="332"/>
                  </a:lnTo>
                  <a:lnTo>
                    <a:pt x="660" y="301"/>
                  </a:lnTo>
                  <a:lnTo>
                    <a:pt x="663" y="258"/>
                  </a:lnTo>
                  <a:lnTo>
                    <a:pt x="637" y="227"/>
                  </a:lnTo>
                  <a:lnTo>
                    <a:pt x="624" y="186"/>
                  </a:lnTo>
                  <a:lnTo>
                    <a:pt x="654" y="170"/>
                  </a:lnTo>
                  <a:lnTo>
                    <a:pt x="645" y="111"/>
                  </a:lnTo>
                  <a:lnTo>
                    <a:pt x="616" y="80"/>
                  </a:lnTo>
                  <a:lnTo>
                    <a:pt x="597" y="33"/>
                  </a:lnTo>
                  <a:lnTo>
                    <a:pt x="570" y="35"/>
                  </a:lnTo>
                  <a:lnTo>
                    <a:pt x="537" y="0"/>
                  </a:lnTo>
                  <a:lnTo>
                    <a:pt x="456" y="74"/>
                  </a:lnTo>
                  <a:lnTo>
                    <a:pt x="435" y="78"/>
                  </a:lnTo>
                  <a:lnTo>
                    <a:pt x="421" y="29"/>
                  </a:lnTo>
                  <a:lnTo>
                    <a:pt x="394" y="14"/>
                  </a:lnTo>
                  <a:lnTo>
                    <a:pt x="354" y="60"/>
                  </a:lnTo>
                  <a:lnTo>
                    <a:pt x="328" y="54"/>
                  </a:lnTo>
                  <a:lnTo>
                    <a:pt x="297" y="78"/>
                  </a:lnTo>
                  <a:lnTo>
                    <a:pt x="237" y="51"/>
                  </a:lnTo>
                  <a:lnTo>
                    <a:pt x="204" y="77"/>
                  </a:lnTo>
                  <a:lnTo>
                    <a:pt x="226" y="101"/>
                  </a:lnTo>
                  <a:lnTo>
                    <a:pt x="189" y="155"/>
                  </a:lnTo>
                  <a:lnTo>
                    <a:pt x="159" y="152"/>
                  </a:lnTo>
                  <a:lnTo>
                    <a:pt x="117" y="186"/>
                  </a:lnTo>
                  <a:lnTo>
                    <a:pt x="79" y="155"/>
                  </a:lnTo>
                  <a:lnTo>
                    <a:pt x="60" y="120"/>
                  </a:lnTo>
                  <a:lnTo>
                    <a:pt x="0" y="204"/>
                  </a:lnTo>
                  <a:lnTo>
                    <a:pt x="36" y="258"/>
                  </a:lnTo>
                  <a:lnTo>
                    <a:pt x="18" y="291"/>
                  </a:lnTo>
                  <a:lnTo>
                    <a:pt x="15" y="389"/>
                  </a:lnTo>
                  <a:lnTo>
                    <a:pt x="25" y="483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61"/>
            <p:cNvSpPr/>
            <p:nvPr/>
          </p:nvSpPr>
          <p:spPr>
            <a:xfrm>
              <a:off x="2215503" y="3065329"/>
              <a:ext cx="681693" cy="471765"/>
            </a:xfrm>
            <a:custGeom>
              <a:rect b="b" l="l" r="r" t="t"/>
              <a:pathLst>
                <a:path extrusionOk="0" h="329" w="449">
                  <a:moveTo>
                    <a:pt x="110" y="0"/>
                  </a:moveTo>
                  <a:lnTo>
                    <a:pt x="45" y="62"/>
                  </a:lnTo>
                  <a:lnTo>
                    <a:pt x="23" y="111"/>
                  </a:lnTo>
                  <a:lnTo>
                    <a:pt x="19" y="155"/>
                  </a:lnTo>
                  <a:lnTo>
                    <a:pt x="0" y="198"/>
                  </a:lnTo>
                  <a:lnTo>
                    <a:pt x="2" y="242"/>
                  </a:lnTo>
                  <a:lnTo>
                    <a:pt x="40" y="236"/>
                  </a:lnTo>
                  <a:lnTo>
                    <a:pt x="58" y="255"/>
                  </a:lnTo>
                  <a:lnTo>
                    <a:pt x="55" y="288"/>
                  </a:lnTo>
                  <a:lnTo>
                    <a:pt x="91" y="289"/>
                  </a:lnTo>
                  <a:lnTo>
                    <a:pt x="178" y="315"/>
                  </a:lnTo>
                  <a:lnTo>
                    <a:pt x="223" y="329"/>
                  </a:lnTo>
                  <a:lnTo>
                    <a:pt x="280" y="269"/>
                  </a:lnTo>
                  <a:lnTo>
                    <a:pt x="349" y="287"/>
                  </a:lnTo>
                  <a:lnTo>
                    <a:pt x="373" y="264"/>
                  </a:lnTo>
                  <a:lnTo>
                    <a:pt x="407" y="281"/>
                  </a:lnTo>
                  <a:lnTo>
                    <a:pt x="421" y="230"/>
                  </a:lnTo>
                  <a:lnTo>
                    <a:pt x="449" y="231"/>
                  </a:lnTo>
                  <a:lnTo>
                    <a:pt x="449" y="209"/>
                  </a:lnTo>
                  <a:lnTo>
                    <a:pt x="419" y="176"/>
                  </a:lnTo>
                  <a:lnTo>
                    <a:pt x="391" y="180"/>
                  </a:lnTo>
                  <a:lnTo>
                    <a:pt x="361" y="153"/>
                  </a:lnTo>
                  <a:lnTo>
                    <a:pt x="352" y="96"/>
                  </a:lnTo>
                  <a:lnTo>
                    <a:pt x="337" y="50"/>
                  </a:lnTo>
                  <a:lnTo>
                    <a:pt x="257" y="27"/>
                  </a:lnTo>
                  <a:lnTo>
                    <a:pt x="224" y="5"/>
                  </a:lnTo>
                  <a:lnTo>
                    <a:pt x="175" y="15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61"/>
            <p:cNvSpPr/>
            <p:nvPr/>
          </p:nvSpPr>
          <p:spPr>
            <a:xfrm>
              <a:off x="1819448" y="2477333"/>
              <a:ext cx="794508" cy="742972"/>
            </a:xfrm>
            <a:custGeom>
              <a:rect b="b" l="l" r="r" t="t"/>
              <a:pathLst>
                <a:path extrusionOk="0" h="517" w="524">
                  <a:moveTo>
                    <a:pt x="524" y="169"/>
                  </a:moveTo>
                  <a:lnTo>
                    <a:pt x="512" y="228"/>
                  </a:lnTo>
                  <a:lnTo>
                    <a:pt x="479" y="261"/>
                  </a:lnTo>
                  <a:lnTo>
                    <a:pt x="449" y="322"/>
                  </a:lnTo>
                  <a:lnTo>
                    <a:pt x="420" y="373"/>
                  </a:lnTo>
                  <a:lnTo>
                    <a:pt x="374" y="408"/>
                  </a:lnTo>
                  <a:lnTo>
                    <a:pt x="306" y="471"/>
                  </a:lnTo>
                  <a:lnTo>
                    <a:pt x="284" y="517"/>
                  </a:lnTo>
                  <a:lnTo>
                    <a:pt x="266" y="499"/>
                  </a:lnTo>
                  <a:lnTo>
                    <a:pt x="228" y="502"/>
                  </a:lnTo>
                  <a:lnTo>
                    <a:pt x="201" y="486"/>
                  </a:lnTo>
                  <a:lnTo>
                    <a:pt x="186" y="442"/>
                  </a:lnTo>
                  <a:lnTo>
                    <a:pt x="191" y="399"/>
                  </a:lnTo>
                  <a:lnTo>
                    <a:pt x="165" y="367"/>
                  </a:lnTo>
                  <a:lnTo>
                    <a:pt x="135" y="367"/>
                  </a:lnTo>
                  <a:lnTo>
                    <a:pt x="105" y="387"/>
                  </a:lnTo>
                  <a:lnTo>
                    <a:pt x="51" y="385"/>
                  </a:lnTo>
                  <a:lnTo>
                    <a:pt x="24" y="366"/>
                  </a:lnTo>
                  <a:lnTo>
                    <a:pt x="35" y="289"/>
                  </a:lnTo>
                  <a:lnTo>
                    <a:pt x="0" y="238"/>
                  </a:lnTo>
                  <a:lnTo>
                    <a:pt x="29" y="214"/>
                  </a:lnTo>
                  <a:lnTo>
                    <a:pt x="14" y="189"/>
                  </a:lnTo>
                  <a:lnTo>
                    <a:pt x="42" y="132"/>
                  </a:lnTo>
                  <a:lnTo>
                    <a:pt x="54" y="57"/>
                  </a:lnTo>
                  <a:lnTo>
                    <a:pt x="104" y="3"/>
                  </a:lnTo>
                  <a:lnTo>
                    <a:pt x="179" y="3"/>
                  </a:lnTo>
                  <a:lnTo>
                    <a:pt x="225" y="37"/>
                  </a:lnTo>
                  <a:lnTo>
                    <a:pt x="251" y="18"/>
                  </a:lnTo>
                  <a:lnTo>
                    <a:pt x="284" y="27"/>
                  </a:lnTo>
                  <a:lnTo>
                    <a:pt x="311" y="0"/>
                  </a:lnTo>
                  <a:lnTo>
                    <a:pt x="330" y="15"/>
                  </a:lnTo>
                  <a:lnTo>
                    <a:pt x="320" y="40"/>
                  </a:lnTo>
                  <a:lnTo>
                    <a:pt x="339" y="63"/>
                  </a:lnTo>
                  <a:lnTo>
                    <a:pt x="363" y="54"/>
                  </a:lnTo>
                  <a:lnTo>
                    <a:pt x="392" y="88"/>
                  </a:lnTo>
                  <a:lnTo>
                    <a:pt x="389" y="114"/>
                  </a:lnTo>
                  <a:lnTo>
                    <a:pt x="414" y="108"/>
                  </a:lnTo>
                  <a:lnTo>
                    <a:pt x="444" y="127"/>
                  </a:lnTo>
                  <a:lnTo>
                    <a:pt x="482" y="148"/>
                  </a:lnTo>
                  <a:lnTo>
                    <a:pt x="524" y="169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61"/>
            <p:cNvSpPr/>
            <p:nvPr/>
          </p:nvSpPr>
          <p:spPr>
            <a:xfrm>
              <a:off x="2289912" y="3439094"/>
              <a:ext cx="544875" cy="398835"/>
            </a:xfrm>
            <a:custGeom>
              <a:rect b="b" l="l" r="r" t="t"/>
              <a:pathLst>
                <a:path extrusionOk="0" h="276" w="360">
                  <a:moveTo>
                    <a:pt x="6" y="27"/>
                  </a:moveTo>
                  <a:lnTo>
                    <a:pt x="0" y="93"/>
                  </a:lnTo>
                  <a:lnTo>
                    <a:pt x="45" y="99"/>
                  </a:lnTo>
                  <a:lnTo>
                    <a:pt x="76" y="113"/>
                  </a:lnTo>
                  <a:lnTo>
                    <a:pt x="111" y="108"/>
                  </a:lnTo>
                  <a:lnTo>
                    <a:pt x="133" y="118"/>
                  </a:lnTo>
                  <a:lnTo>
                    <a:pt x="174" y="131"/>
                  </a:lnTo>
                  <a:lnTo>
                    <a:pt x="193" y="168"/>
                  </a:lnTo>
                  <a:lnTo>
                    <a:pt x="240" y="201"/>
                  </a:lnTo>
                  <a:lnTo>
                    <a:pt x="269" y="209"/>
                  </a:lnTo>
                  <a:lnTo>
                    <a:pt x="250" y="257"/>
                  </a:lnTo>
                  <a:lnTo>
                    <a:pt x="267" y="276"/>
                  </a:lnTo>
                  <a:lnTo>
                    <a:pt x="325" y="222"/>
                  </a:lnTo>
                  <a:lnTo>
                    <a:pt x="354" y="192"/>
                  </a:lnTo>
                  <a:lnTo>
                    <a:pt x="346" y="129"/>
                  </a:lnTo>
                  <a:lnTo>
                    <a:pt x="360" y="96"/>
                  </a:lnTo>
                  <a:lnTo>
                    <a:pt x="345" y="50"/>
                  </a:lnTo>
                  <a:lnTo>
                    <a:pt x="360" y="23"/>
                  </a:lnTo>
                  <a:lnTo>
                    <a:pt x="324" y="0"/>
                  </a:lnTo>
                  <a:lnTo>
                    <a:pt x="301" y="27"/>
                  </a:lnTo>
                  <a:lnTo>
                    <a:pt x="228" y="8"/>
                  </a:lnTo>
                  <a:lnTo>
                    <a:pt x="172" y="68"/>
                  </a:lnTo>
                  <a:lnTo>
                    <a:pt x="40" y="26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161"/>
            <p:cNvSpPr/>
            <p:nvPr/>
          </p:nvSpPr>
          <p:spPr>
            <a:xfrm>
              <a:off x="1927463" y="3573558"/>
              <a:ext cx="765706" cy="722460"/>
            </a:xfrm>
            <a:custGeom>
              <a:rect b="b" l="l" r="r" t="t"/>
              <a:pathLst>
                <a:path extrusionOk="0" h="501" w="507">
                  <a:moveTo>
                    <a:pt x="283" y="5"/>
                  </a:moveTo>
                  <a:lnTo>
                    <a:pt x="240" y="0"/>
                  </a:lnTo>
                  <a:lnTo>
                    <a:pt x="216" y="20"/>
                  </a:lnTo>
                  <a:lnTo>
                    <a:pt x="177" y="36"/>
                  </a:lnTo>
                  <a:lnTo>
                    <a:pt x="109" y="84"/>
                  </a:lnTo>
                  <a:lnTo>
                    <a:pt x="0" y="222"/>
                  </a:lnTo>
                  <a:lnTo>
                    <a:pt x="27" y="245"/>
                  </a:lnTo>
                  <a:lnTo>
                    <a:pt x="42" y="225"/>
                  </a:lnTo>
                  <a:lnTo>
                    <a:pt x="103" y="302"/>
                  </a:lnTo>
                  <a:lnTo>
                    <a:pt x="133" y="287"/>
                  </a:lnTo>
                  <a:lnTo>
                    <a:pt x="211" y="336"/>
                  </a:lnTo>
                  <a:lnTo>
                    <a:pt x="285" y="420"/>
                  </a:lnTo>
                  <a:lnTo>
                    <a:pt x="262" y="467"/>
                  </a:lnTo>
                  <a:lnTo>
                    <a:pt x="273" y="501"/>
                  </a:lnTo>
                  <a:lnTo>
                    <a:pt x="318" y="450"/>
                  </a:lnTo>
                  <a:lnTo>
                    <a:pt x="366" y="371"/>
                  </a:lnTo>
                  <a:lnTo>
                    <a:pt x="391" y="335"/>
                  </a:lnTo>
                  <a:lnTo>
                    <a:pt x="400" y="284"/>
                  </a:lnTo>
                  <a:lnTo>
                    <a:pt x="417" y="249"/>
                  </a:lnTo>
                  <a:lnTo>
                    <a:pt x="454" y="239"/>
                  </a:lnTo>
                  <a:lnTo>
                    <a:pt x="462" y="276"/>
                  </a:lnTo>
                  <a:lnTo>
                    <a:pt x="405" y="329"/>
                  </a:lnTo>
                  <a:lnTo>
                    <a:pt x="406" y="351"/>
                  </a:lnTo>
                  <a:lnTo>
                    <a:pt x="481" y="285"/>
                  </a:lnTo>
                  <a:lnTo>
                    <a:pt x="505" y="182"/>
                  </a:lnTo>
                  <a:lnTo>
                    <a:pt x="489" y="162"/>
                  </a:lnTo>
                  <a:lnTo>
                    <a:pt x="507" y="114"/>
                  </a:lnTo>
                  <a:lnTo>
                    <a:pt x="480" y="107"/>
                  </a:lnTo>
                  <a:lnTo>
                    <a:pt x="430" y="75"/>
                  </a:lnTo>
                  <a:lnTo>
                    <a:pt x="415" y="38"/>
                  </a:lnTo>
                  <a:lnTo>
                    <a:pt x="373" y="26"/>
                  </a:lnTo>
                  <a:lnTo>
                    <a:pt x="351" y="15"/>
                  </a:lnTo>
                  <a:lnTo>
                    <a:pt x="315" y="21"/>
                  </a:lnTo>
                  <a:lnTo>
                    <a:pt x="283" y="5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161"/>
            <p:cNvSpPr/>
            <p:nvPr/>
          </p:nvSpPr>
          <p:spPr>
            <a:xfrm>
              <a:off x="2364323" y="1973661"/>
              <a:ext cx="813711" cy="745250"/>
            </a:xfrm>
            <a:custGeom>
              <a:rect b="b" l="l" r="r" t="t"/>
              <a:pathLst>
                <a:path extrusionOk="0" h="518" w="537">
                  <a:moveTo>
                    <a:pt x="530" y="26"/>
                  </a:moveTo>
                  <a:lnTo>
                    <a:pt x="528" y="92"/>
                  </a:lnTo>
                  <a:lnTo>
                    <a:pt x="537" y="185"/>
                  </a:lnTo>
                  <a:lnTo>
                    <a:pt x="492" y="185"/>
                  </a:lnTo>
                  <a:lnTo>
                    <a:pt x="446" y="230"/>
                  </a:lnTo>
                  <a:lnTo>
                    <a:pt x="470" y="260"/>
                  </a:lnTo>
                  <a:lnTo>
                    <a:pt x="443" y="291"/>
                  </a:lnTo>
                  <a:lnTo>
                    <a:pt x="447" y="323"/>
                  </a:lnTo>
                  <a:lnTo>
                    <a:pt x="401" y="365"/>
                  </a:lnTo>
                  <a:lnTo>
                    <a:pt x="419" y="417"/>
                  </a:lnTo>
                  <a:lnTo>
                    <a:pt x="402" y="461"/>
                  </a:lnTo>
                  <a:lnTo>
                    <a:pt x="339" y="440"/>
                  </a:lnTo>
                  <a:lnTo>
                    <a:pt x="219" y="458"/>
                  </a:lnTo>
                  <a:lnTo>
                    <a:pt x="162" y="518"/>
                  </a:lnTo>
                  <a:lnTo>
                    <a:pt x="53" y="459"/>
                  </a:lnTo>
                  <a:lnTo>
                    <a:pt x="29" y="462"/>
                  </a:lnTo>
                  <a:lnTo>
                    <a:pt x="30" y="437"/>
                  </a:lnTo>
                  <a:lnTo>
                    <a:pt x="0" y="404"/>
                  </a:lnTo>
                  <a:lnTo>
                    <a:pt x="2" y="338"/>
                  </a:lnTo>
                  <a:lnTo>
                    <a:pt x="36" y="302"/>
                  </a:lnTo>
                  <a:lnTo>
                    <a:pt x="54" y="254"/>
                  </a:lnTo>
                  <a:lnTo>
                    <a:pt x="104" y="239"/>
                  </a:lnTo>
                  <a:lnTo>
                    <a:pt x="117" y="215"/>
                  </a:lnTo>
                  <a:lnTo>
                    <a:pt x="113" y="194"/>
                  </a:lnTo>
                  <a:lnTo>
                    <a:pt x="165" y="165"/>
                  </a:lnTo>
                  <a:lnTo>
                    <a:pt x="164" y="126"/>
                  </a:lnTo>
                  <a:lnTo>
                    <a:pt x="182" y="95"/>
                  </a:lnTo>
                  <a:lnTo>
                    <a:pt x="197" y="51"/>
                  </a:lnTo>
                  <a:lnTo>
                    <a:pt x="201" y="15"/>
                  </a:lnTo>
                  <a:lnTo>
                    <a:pt x="228" y="0"/>
                  </a:lnTo>
                  <a:lnTo>
                    <a:pt x="272" y="50"/>
                  </a:lnTo>
                  <a:lnTo>
                    <a:pt x="326" y="29"/>
                  </a:lnTo>
                  <a:lnTo>
                    <a:pt x="389" y="44"/>
                  </a:lnTo>
                  <a:lnTo>
                    <a:pt x="459" y="47"/>
                  </a:lnTo>
                  <a:lnTo>
                    <a:pt x="530" y="26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161"/>
            <p:cNvSpPr/>
            <p:nvPr/>
          </p:nvSpPr>
          <p:spPr>
            <a:xfrm>
              <a:off x="2901996" y="2240311"/>
              <a:ext cx="136819" cy="66093"/>
            </a:xfrm>
            <a:custGeom>
              <a:rect b="b" l="l" r="r" t="t"/>
              <a:pathLst>
                <a:path extrusionOk="0" h="45" w="90">
                  <a:moveTo>
                    <a:pt x="0" y="45"/>
                  </a:moveTo>
                  <a:lnTo>
                    <a:pt x="90" y="45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161"/>
            <p:cNvSpPr/>
            <p:nvPr/>
          </p:nvSpPr>
          <p:spPr>
            <a:xfrm>
              <a:off x="1413794" y="1383387"/>
              <a:ext cx="1303377" cy="1187387"/>
            </a:xfrm>
            <a:custGeom>
              <a:rect b="b" l="l" r="r" t="t"/>
              <a:pathLst>
                <a:path extrusionOk="0" h="825" w="860">
                  <a:moveTo>
                    <a:pt x="393" y="141"/>
                  </a:moveTo>
                  <a:lnTo>
                    <a:pt x="860" y="183"/>
                  </a:lnTo>
                  <a:lnTo>
                    <a:pt x="813" y="264"/>
                  </a:lnTo>
                  <a:lnTo>
                    <a:pt x="810" y="339"/>
                  </a:lnTo>
                  <a:lnTo>
                    <a:pt x="825" y="367"/>
                  </a:lnTo>
                  <a:lnTo>
                    <a:pt x="827" y="421"/>
                  </a:lnTo>
                  <a:lnTo>
                    <a:pt x="827" y="456"/>
                  </a:lnTo>
                  <a:lnTo>
                    <a:pt x="810" y="501"/>
                  </a:lnTo>
                  <a:lnTo>
                    <a:pt x="789" y="535"/>
                  </a:lnTo>
                  <a:lnTo>
                    <a:pt x="794" y="574"/>
                  </a:lnTo>
                  <a:lnTo>
                    <a:pt x="738" y="601"/>
                  </a:lnTo>
                  <a:lnTo>
                    <a:pt x="743" y="621"/>
                  </a:lnTo>
                  <a:lnTo>
                    <a:pt x="734" y="649"/>
                  </a:lnTo>
                  <a:lnTo>
                    <a:pt x="680" y="661"/>
                  </a:lnTo>
                  <a:lnTo>
                    <a:pt x="665" y="708"/>
                  </a:lnTo>
                  <a:lnTo>
                    <a:pt x="627" y="748"/>
                  </a:lnTo>
                  <a:lnTo>
                    <a:pt x="626" y="814"/>
                  </a:lnTo>
                  <a:lnTo>
                    <a:pt x="608" y="825"/>
                  </a:lnTo>
                  <a:lnTo>
                    <a:pt x="588" y="796"/>
                  </a:lnTo>
                  <a:lnTo>
                    <a:pt x="599" y="772"/>
                  </a:lnTo>
                  <a:lnTo>
                    <a:pt x="578" y="759"/>
                  </a:lnTo>
                  <a:lnTo>
                    <a:pt x="551" y="787"/>
                  </a:lnTo>
                  <a:lnTo>
                    <a:pt x="516" y="775"/>
                  </a:lnTo>
                  <a:lnTo>
                    <a:pt x="495" y="798"/>
                  </a:lnTo>
                  <a:lnTo>
                    <a:pt x="444" y="762"/>
                  </a:lnTo>
                  <a:lnTo>
                    <a:pt x="372" y="762"/>
                  </a:lnTo>
                  <a:lnTo>
                    <a:pt x="320" y="816"/>
                  </a:lnTo>
                  <a:lnTo>
                    <a:pt x="255" y="759"/>
                  </a:lnTo>
                  <a:lnTo>
                    <a:pt x="237" y="696"/>
                  </a:lnTo>
                  <a:lnTo>
                    <a:pt x="137" y="694"/>
                  </a:lnTo>
                  <a:lnTo>
                    <a:pt x="114" y="664"/>
                  </a:lnTo>
                  <a:lnTo>
                    <a:pt x="95" y="603"/>
                  </a:lnTo>
                  <a:lnTo>
                    <a:pt x="111" y="577"/>
                  </a:lnTo>
                  <a:lnTo>
                    <a:pt x="72" y="492"/>
                  </a:lnTo>
                  <a:lnTo>
                    <a:pt x="113" y="466"/>
                  </a:lnTo>
                  <a:lnTo>
                    <a:pt x="117" y="403"/>
                  </a:lnTo>
                  <a:lnTo>
                    <a:pt x="137" y="372"/>
                  </a:lnTo>
                  <a:lnTo>
                    <a:pt x="116" y="334"/>
                  </a:lnTo>
                  <a:lnTo>
                    <a:pt x="137" y="289"/>
                  </a:lnTo>
                  <a:lnTo>
                    <a:pt x="18" y="294"/>
                  </a:lnTo>
                  <a:lnTo>
                    <a:pt x="15" y="247"/>
                  </a:lnTo>
                  <a:lnTo>
                    <a:pt x="0" y="225"/>
                  </a:lnTo>
                  <a:lnTo>
                    <a:pt x="15" y="184"/>
                  </a:lnTo>
                  <a:lnTo>
                    <a:pt x="2" y="123"/>
                  </a:lnTo>
                  <a:lnTo>
                    <a:pt x="221" y="118"/>
                  </a:lnTo>
                  <a:lnTo>
                    <a:pt x="242" y="103"/>
                  </a:lnTo>
                  <a:lnTo>
                    <a:pt x="236" y="40"/>
                  </a:lnTo>
                  <a:lnTo>
                    <a:pt x="254" y="0"/>
                  </a:lnTo>
                  <a:lnTo>
                    <a:pt x="296" y="60"/>
                  </a:lnTo>
                  <a:lnTo>
                    <a:pt x="284" y="105"/>
                  </a:lnTo>
                  <a:lnTo>
                    <a:pt x="329" y="132"/>
                  </a:lnTo>
                  <a:lnTo>
                    <a:pt x="357" y="163"/>
                  </a:lnTo>
                  <a:lnTo>
                    <a:pt x="393" y="141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161"/>
            <p:cNvSpPr/>
            <p:nvPr/>
          </p:nvSpPr>
          <p:spPr>
            <a:xfrm>
              <a:off x="904924" y="1472269"/>
              <a:ext cx="717699" cy="622182"/>
            </a:xfrm>
            <a:custGeom>
              <a:rect b="b" l="l" r="r" t="t"/>
              <a:pathLst>
                <a:path extrusionOk="0" h="432" w="474">
                  <a:moveTo>
                    <a:pt x="336" y="60"/>
                  </a:moveTo>
                  <a:lnTo>
                    <a:pt x="351" y="119"/>
                  </a:lnTo>
                  <a:lnTo>
                    <a:pt x="335" y="162"/>
                  </a:lnTo>
                  <a:lnTo>
                    <a:pt x="350" y="185"/>
                  </a:lnTo>
                  <a:lnTo>
                    <a:pt x="351" y="233"/>
                  </a:lnTo>
                  <a:lnTo>
                    <a:pt x="474" y="227"/>
                  </a:lnTo>
                  <a:lnTo>
                    <a:pt x="452" y="273"/>
                  </a:lnTo>
                  <a:lnTo>
                    <a:pt x="473" y="312"/>
                  </a:lnTo>
                  <a:lnTo>
                    <a:pt x="452" y="341"/>
                  </a:lnTo>
                  <a:lnTo>
                    <a:pt x="450" y="405"/>
                  </a:lnTo>
                  <a:lnTo>
                    <a:pt x="408" y="429"/>
                  </a:lnTo>
                  <a:lnTo>
                    <a:pt x="371" y="414"/>
                  </a:lnTo>
                  <a:lnTo>
                    <a:pt x="332" y="432"/>
                  </a:lnTo>
                  <a:lnTo>
                    <a:pt x="299" y="396"/>
                  </a:lnTo>
                  <a:lnTo>
                    <a:pt x="252" y="383"/>
                  </a:lnTo>
                  <a:lnTo>
                    <a:pt x="219" y="357"/>
                  </a:lnTo>
                  <a:lnTo>
                    <a:pt x="146" y="354"/>
                  </a:lnTo>
                  <a:lnTo>
                    <a:pt x="93" y="311"/>
                  </a:lnTo>
                  <a:lnTo>
                    <a:pt x="47" y="249"/>
                  </a:lnTo>
                  <a:lnTo>
                    <a:pt x="57" y="147"/>
                  </a:lnTo>
                  <a:lnTo>
                    <a:pt x="0" y="129"/>
                  </a:lnTo>
                  <a:lnTo>
                    <a:pt x="87" y="84"/>
                  </a:lnTo>
                  <a:lnTo>
                    <a:pt x="140" y="80"/>
                  </a:lnTo>
                  <a:lnTo>
                    <a:pt x="159" y="38"/>
                  </a:lnTo>
                  <a:lnTo>
                    <a:pt x="201" y="0"/>
                  </a:lnTo>
                  <a:lnTo>
                    <a:pt x="254" y="5"/>
                  </a:lnTo>
                  <a:lnTo>
                    <a:pt x="294" y="59"/>
                  </a:lnTo>
                  <a:lnTo>
                    <a:pt x="336" y="6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161"/>
            <p:cNvSpPr/>
            <p:nvPr/>
          </p:nvSpPr>
          <p:spPr>
            <a:xfrm>
              <a:off x="0" y="1410736"/>
              <a:ext cx="835313" cy="437579"/>
            </a:xfrm>
            <a:custGeom>
              <a:rect b="b" l="l" r="r" t="t"/>
              <a:pathLst>
                <a:path extrusionOk="0" h="303" w="551">
                  <a:moveTo>
                    <a:pt x="17" y="0"/>
                  </a:moveTo>
                  <a:lnTo>
                    <a:pt x="101" y="32"/>
                  </a:lnTo>
                  <a:lnTo>
                    <a:pt x="173" y="48"/>
                  </a:lnTo>
                  <a:lnTo>
                    <a:pt x="251" y="59"/>
                  </a:lnTo>
                  <a:lnTo>
                    <a:pt x="373" y="123"/>
                  </a:lnTo>
                  <a:lnTo>
                    <a:pt x="551" y="183"/>
                  </a:lnTo>
                  <a:lnTo>
                    <a:pt x="530" y="224"/>
                  </a:lnTo>
                  <a:lnTo>
                    <a:pt x="477" y="257"/>
                  </a:lnTo>
                  <a:lnTo>
                    <a:pt x="450" y="255"/>
                  </a:lnTo>
                  <a:lnTo>
                    <a:pt x="414" y="303"/>
                  </a:lnTo>
                  <a:lnTo>
                    <a:pt x="380" y="285"/>
                  </a:lnTo>
                  <a:lnTo>
                    <a:pt x="273" y="300"/>
                  </a:lnTo>
                  <a:lnTo>
                    <a:pt x="251" y="183"/>
                  </a:lnTo>
                  <a:lnTo>
                    <a:pt x="227" y="225"/>
                  </a:lnTo>
                  <a:lnTo>
                    <a:pt x="144" y="227"/>
                  </a:lnTo>
                  <a:lnTo>
                    <a:pt x="114" y="179"/>
                  </a:lnTo>
                  <a:lnTo>
                    <a:pt x="65" y="180"/>
                  </a:lnTo>
                  <a:lnTo>
                    <a:pt x="72" y="135"/>
                  </a:lnTo>
                  <a:lnTo>
                    <a:pt x="0" y="3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161"/>
            <p:cNvSpPr/>
            <p:nvPr/>
          </p:nvSpPr>
          <p:spPr>
            <a:xfrm>
              <a:off x="9601" y="328184"/>
              <a:ext cx="2001872" cy="1342363"/>
            </a:xfrm>
            <a:custGeom>
              <a:rect b="b" l="l" r="r" t="t"/>
              <a:pathLst>
                <a:path extrusionOk="0" h="933" w="1322">
                  <a:moveTo>
                    <a:pt x="9" y="756"/>
                  </a:moveTo>
                  <a:lnTo>
                    <a:pt x="0" y="725"/>
                  </a:lnTo>
                  <a:lnTo>
                    <a:pt x="38" y="702"/>
                  </a:lnTo>
                  <a:lnTo>
                    <a:pt x="36" y="659"/>
                  </a:lnTo>
                  <a:lnTo>
                    <a:pt x="68" y="614"/>
                  </a:lnTo>
                  <a:lnTo>
                    <a:pt x="84" y="575"/>
                  </a:lnTo>
                  <a:lnTo>
                    <a:pt x="138" y="539"/>
                  </a:lnTo>
                  <a:lnTo>
                    <a:pt x="227" y="512"/>
                  </a:lnTo>
                  <a:lnTo>
                    <a:pt x="273" y="527"/>
                  </a:lnTo>
                  <a:lnTo>
                    <a:pt x="317" y="327"/>
                  </a:lnTo>
                  <a:lnTo>
                    <a:pt x="320" y="246"/>
                  </a:lnTo>
                  <a:lnTo>
                    <a:pt x="275" y="194"/>
                  </a:lnTo>
                  <a:lnTo>
                    <a:pt x="275" y="141"/>
                  </a:lnTo>
                  <a:lnTo>
                    <a:pt x="329" y="122"/>
                  </a:lnTo>
                  <a:lnTo>
                    <a:pt x="330" y="92"/>
                  </a:lnTo>
                  <a:lnTo>
                    <a:pt x="290" y="86"/>
                  </a:lnTo>
                  <a:lnTo>
                    <a:pt x="302" y="45"/>
                  </a:lnTo>
                  <a:lnTo>
                    <a:pt x="473" y="9"/>
                  </a:lnTo>
                  <a:lnTo>
                    <a:pt x="498" y="87"/>
                  </a:lnTo>
                  <a:lnTo>
                    <a:pt x="555" y="122"/>
                  </a:lnTo>
                  <a:lnTo>
                    <a:pt x="618" y="122"/>
                  </a:lnTo>
                  <a:lnTo>
                    <a:pt x="782" y="0"/>
                  </a:lnTo>
                  <a:lnTo>
                    <a:pt x="827" y="21"/>
                  </a:lnTo>
                  <a:lnTo>
                    <a:pt x="842" y="146"/>
                  </a:lnTo>
                  <a:lnTo>
                    <a:pt x="843" y="236"/>
                  </a:lnTo>
                  <a:lnTo>
                    <a:pt x="891" y="294"/>
                  </a:lnTo>
                  <a:lnTo>
                    <a:pt x="924" y="294"/>
                  </a:lnTo>
                  <a:lnTo>
                    <a:pt x="920" y="255"/>
                  </a:lnTo>
                  <a:lnTo>
                    <a:pt x="960" y="219"/>
                  </a:lnTo>
                  <a:lnTo>
                    <a:pt x="993" y="251"/>
                  </a:lnTo>
                  <a:lnTo>
                    <a:pt x="1041" y="159"/>
                  </a:lnTo>
                  <a:lnTo>
                    <a:pt x="1124" y="161"/>
                  </a:lnTo>
                  <a:lnTo>
                    <a:pt x="1137" y="242"/>
                  </a:lnTo>
                  <a:lnTo>
                    <a:pt x="1190" y="269"/>
                  </a:lnTo>
                  <a:lnTo>
                    <a:pt x="1205" y="296"/>
                  </a:lnTo>
                  <a:lnTo>
                    <a:pt x="1259" y="309"/>
                  </a:lnTo>
                  <a:lnTo>
                    <a:pt x="1322" y="366"/>
                  </a:lnTo>
                  <a:lnTo>
                    <a:pt x="1239" y="534"/>
                  </a:lnTo>
                  <a:lnTo>
                    <a:pt x="1188" y="653"/>
                  </a:lnTo>
                  <a:lnTo>
                    <a:pt x="1152" y="692"/>
                  </a:lnTo>
                  <a:lnTo>
                    <a:pt x="1179" y="734"/>
                  </a:lnTo>
                  <a:lnTo>
                    <a:pt x="1164" y="774"/>
                  </a:lnTo>
                  <a:lnTo>
                    <a:pt x="1169" y="837"/>
                  </a:lnTo>
                  <a:lnTo>
                    <a:pt x="1146" y="852"/>
                  </a:lnTo>
                  <a:lnTo>
                    <a:pt x="932" y="857"/>
                  </a:lnTo>
                  <a:lnTo>
                    <a:pt x="882" y="854"/>
                  </a:lnTo>
                  <a:lnTo>
                    <a:pt x="846" y="800"/>
                  </a:lnTo>
                  <a:lnTo>
                    <a:pt x="794" y="795"/>
                  </a:lnTo>
                  <a:lnTo>
                    <a:pt x="750" y="833"/>
                  </a:lnTo>
                  <a:lnTo>
                    <a:pt x="729" y="876"/>
                  </a:lnTo>
                  <a:lnTo>
                    <a:pt x="677" y="879"/>
                  </a:lnTo>
                  <a:lnTo>
                    <a:pt x="590" y="923"/>
                  </a:lnTo>
                  <a:lnTo>
                    <a:pt x="543" y="933"/>
                  </a:lnTo>
                  <a:lnTo>
                    <a:pt x="366" y="875"/>
                  </a:lnTo>
                  <a:lnTo>
                    <a:pt x="246" y="810"/>
                  </a:lnTo>
                  <a:lnTo>
                    <a:pt x="173" y="801"/>
                  </a:lnTo>
                  <a:lnTo>
                    <a:pt x="96" y="786"/>
                  </a:lnTo>
                  <a:lnTo>
                    <a:pt x="9" y="756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61"/>
            <p:cNvSpPr/>
            <p:nvPr/>
          </p:nvSpPr>
          <p:spPr>
            <a:xfrm>
              <a:off x="1032141" y="0"/>
              <a:ext cx="688895" cy="749809"/>
            </a:xfrm>
            <a:custGeom>
              <a:rect b="b" l="l" r="r" t="t"/>
              <a:pathLst>
                <a:path extrusionOk="0" h="521" w="455">
                  <a:moveTo>
                    <a:pt x="153" y="248"/>
                  </a:moveTo>
                  <a:lnTo>
                    <a:pt x="168" y="374"/>
                  </a:lnTo>
                  <a:lnTo>
                    <a:pt x="167" y="462"/>
                  </a:lnTo>
                  <a:lnTo>
                    <a:pt x="218" y="521"/>
                  </a:lnTo>
                  <a:lnTo>
                    <a:pt x="251" y="521"/>
                  </a:lnTo>
                  <a:lnTo>
                    <a:pt x="246" y="480"/>
                  </a:lnTo>
                  <a:lnTo>
                    <a:pt x="285" y="447"/>
                  </a:lnTo>
                  <a:lnTo>
                    <a:pt x="320" y="479"/>
                  </a:lnTo>
                  <a:lnTo>
                    <a:pt x="366" y="389"/>
                  </a:lnTo>
                  <a:lnTo>
                    <a:pt x="449" y="389"/>
                  </a:lnTo>
                  <a:lnTo>
                    <a:pt x="455" y="321"/>
                  </a:lnTo>
                  <a:lnTo>
                    <a:pt x="381" y="275"/>
                  </a:lnTo>
                  <a:lnTo>
                    <a:pt x="383" y="230"/>
                  </a:lnTo>
                  <a:lnTo>
                    <a:pt x="357" y="185"/>
                  </a:lnTo>
                  <a:lnTo>
                    <a:pt x="389" y="91"/>
                  </a:lnTo>
                  <a:lnTo>
                    <a:pt x="347" y="61"/>
                  </a:lnTo>
                  <a:lnTo>
                    <a:pt x="350" y="7"/>
                  </a:lnTo>
                  <a:lnTo>
                    <a:pt x="321" y="0"/>
                  </a:lnTo>
                  <a:lnTo>
                    <a:pt x="294" y="61"/>
                  </a:lnTo>
                  <a:lnTo>
                    <a:pt x="233" y="96"/>
                  </a:lnTo>
                  <a:lnTo>
                    <a:pt x="173" y="91"/>
                  </a:lnTo>
                  <a:lnTo>
                    <a:pt x="149" y="126"/>
                  </a:lnTo>
                  <a:lnTo>
                    <a:pt x="102" y="93"/>
                  </a:lnTo>
                  <a:lnTo>
                    <a:pt x="78" y="120"/>
                  </a:lnTo>
                  <a:lnTo>
                    <a:pt x="38" y="70"/>
                  </a:lnTo>
                  <a:lnTo>
                    <a:pt x="0" y="81"/>
                  </a:lnTo>
                  <a:lnTo>
                    <a:pt x="54" y="127"/>
                  </a:lnTo>
                  <a:lnTo>
                    <a:pt x="48" y="160"/>
                  </a:lnTo>
                  <a:lnTo>
                    <a:pt x="63" y="213"/>
                  </a:lnTo>
                  <a:lnTo>
                    <a:pt x="107" y="228"/>
                  </a:lnTo>
                  <a:lnTo>
                    <a:pt x="153" y="248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161"/>
            <p:cNvSpPr/>
            <p:nvPr/>
          </p:nvSpPr>
          <p:spPr>
            <a:xfrm>
              <a:off x="2640360" y="1162318"/>
              <a:ext cx="590480" cy="884274"/>
            </a:xfrm>
            <a:custGeom>
              <a:rect b="b" l="l" r="r" t="t"/>
              <a:pathLst>
                <a:path extrusionOk="0" h="614" w="391">
                  <a:moveTo>
                    <a:pt x="46" y="338"/>
                  </a:moveTo>
                  <a:lnTo>
                    <a:pt x="1" y="419"/>
                  </a:lnTo>
                  <a:lnTo>
                    <a:pt x="0" y="495"/>
                  </a:lnTo>
                  <a:lnTo>
                    <a:pt x="18" y="521"/>
                  </a:lnTo>
                  <a:lnTo>
                    <a:pt x="18" y="581"/>
                  </a:lnTo>
                  <a:lnTo>
                    <a:pt x="45" y="563"/>
                  </a:lnTo>
                  <a:lnTo>
                    <a:pt x="91" y="614"/>
                  </a:lnTo>
                  <a:lnTo>
                    <a:pt x="145" y="593"/>
                  </a:lnTo>
                  <a:lnTo>
                    <a:pt x="207" y="609"/>
                  </a:lnTo>
                  <a:lnTo>
                    <a:pt x="279" y="611"/>
                  </a:lnTo>
                  <a:lnTo>
                    <a:pt x="349" y="590"/>
                  </a:lnTo>
                  <a:lnTo>
                    <a:pt x="348" y="561"/>
                  </a:lnTo>
                  <a:lnTo>
                    <a:pt x="369" y="524"/>
                  </a:lnTo>
                  <a:lnTo>
                    <a:pt x="331" y="473"/>
                  </a:lnTo>
                  <a:lnTo>
                    <a:pt x="391" y="387"/>
                  </a:lnTo>
                  <a:lnTo>
                    <a:pt x="358" y="389"/>
                  </a:lnTo>
                  <a:lnTo>
                    <a:pt x="319" y="326"/>
                  </a:lnTo>
                  <a:lnTo>
                    <a:pt x="292" y="291"/>
                  </a:lnTo>
                  <a:lnTo>
                    <a:pt x="322" y="234"/>
                  </a:lnTo>
                  <a:lnTo>
                    <a:pt x="324" y="206"/>
                  </a:lnTo>
                  <a:lnTo>
                    <a:pt x="285" y="225"/>
                  </a:lnTo>
                  <a:lnTo>
                    <a:pt x="237" y="162"/>
                  </a:lnTo>
                  <a:lnTo>
                    <a:pt x="267" y="116"/>
                  </a:lnTo>
                  <a:lnTo>
                    <a:pt x="270" y="59"/>
                  </a:lnTo>
                  <a:lnTo>
                    <a:pt x="210" y="0"/>
                  </a:lnTo>
                  <a:lnTo>
                    <a:pt x="174" y="0"/>
                  </a:lnTo>
                  <a:lnTo>
                    <a:pt x="202" y="36"/>
                  </a:lnTo>
                  <a:lnTo>
                    <a:pt x="181" y="81"/>
                  </a:lnTo>
                  <a:lnTo>
                    <a:pt x="127" y="131"/>
                  </a:lnTo>
                  <a:lnTo>
                    <a:pt x="118" y="174"/>
                  </a:lnTo>
                  <a:lnTo>
                    <a:pt x="133" y="207"/>
                  </a:lnTo>
                  <a:lnTo>
                    <a:pt x="46" y="338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161"/>
            <p:cNvSpPr/>
            <p:nvPr/>
          </p:nvSpPr>
          <p:spPr>
            <a:xfrm>
              <a:off x="4085357" y="1707012"/>
              <a:ext cx="180025" cy="207395"/>
            </a:xfrm>
            <a:custGeom>
              <a:rect b="b" l="l" r="r" t="t"/>
              <a:pathLst>
                <a:path extrusionOk="0" h="144" w="118">
                  <a:moveTo>
                    <a:pt x="54" y="0"/>
                  </a:moveTo>
                  <a:lnTo>
                    <a:pt x="21" y="1"/>
                  </a:lnTo>
                  <a:lnTo>
                    <a:pt x="31" y="57"/>
                  </a:lnTo>
                  <a:lnTo>
                    <a:pt x="0" y="73"/>
                  </a:lnTo>
                  <a:lnTo>
                    <a:pt x="13" y="117"/>
                  </a:lnTo>
                  <a:lnTo>
                    <a:pt x="39" y="144"/>
                  </a:lnTo>
                  <a:lnTo>
                    <a:pt x="73" y="94"/>
                  </a:lnTo>
                  <a:lnTo>
                    <a:pt x="118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p161"/>
            <p:cNvSpPr/>
            <p:nvPr/>
          </p:nvSpPr>
          <p:spPr>
            <a:xfrm>
              <a:off x="4070955" y="1604455"/>
              <a:ext cx="355248" cy="177766"/>
            </a:xfrm>
            <a:custGeom>
              <a:rect b="b" l="l" r="r" t="t"/>
              <a:pathLst>
                <a:path extrusionOk="0" h="124" w="236">
                  <a:moveTo>
                    <a:pt x="0" y="40"/>
                  </a:moveTo>
                  <a:lnTo>
                    <a:pt x="33" y="73"/>
                  </a:lnTo>
                  <a:lnTo>
                    <a:pt x="65" y="72"/>
                  </a:lnTo>
                  <a:lnTo>
                    <a:pt x="126" y="124"/>
                  </a:lnTo>
                  <a:lnTo>
                    <a:pt x="188" y="94"/>
                  </a:lnTo>
                  <a:lnTo>
                    <a:pt x="236" y="37"/>
                  </a:lnTo>
                  <a:lnTo>
                    <a:pt x="231" y="0"/>
                  </a:lnTo>
                  <a:lnTo>
                    <a:pt x="137" y="46"/>
                  </a:lnTo>
                  <a:lnTo>
                    <a:pt x="78" y="39"/>
                  </a:lnTo>
                  <a:lnTo>
                    <a:pt x="35" y="1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1196;p161"/>
            <p:cNvSpPr/>
            <p:nvPr/>
          </p:nvSpPr>
          <p:spPr>
            <a:xfrm>
              <a:off x="3737310" y="1415293"/>
              <a:ext cx="741702" cy="255254"/>
            </a:xfrm>
            <a:custGeom>
              <a:rect b="b" l="l" r="r" t="t"/>
              <a:pathLst>
                <a:path extrusionOk="0" h="178" w="489">
                  <a:moveTo>
                    <a:pt x="41" y="168"/>
                  </a:moveTo>
                  <a:lnTo>
                    <a:pt x="26" y="118"/>
                  </a:lnTo>
                  <a:lnTo>
                    <a:pt x="0" y="106"/>
                  </a:lnTo>
                  <a:lnTo>
                    <a:pt x="54" y="51"/>
                  </a:lnTo>
                  <a:lnTo>
                    <a:pt x="47" y="21"/>
                  </a:lnTo>
                  <a:lnTo>
                    <a:pt x="66" y="0"/>
                  </a:lnTo>
                  <a:lnTo>
                    <a:pt x="125" y="3"/>
                  </a:lnTo>
                  <a:lnTo>
                    <a:pt x="176" y="52"/>
                  </a:lnTo>
                  <a:lnTo>
                    <a:pt x="198" y="31"/>
                  </a:lnTo>
                  <a:lnTo>
                    <a:pt x="257" y="49"/>
                  </a:lnTo>
                  <a:lnTo>
                    <a:pt x="302" y="16"/>
                  </a:lnTo>
                  <a:lnTo>
                    <a:pt x="324" y="27"/>
                  </a:lnTo>
                  <a:lnTo>
                    <a:pt x="308" y="72"/>
                  </a:lnTo>
                  <a:lnTo>
                    <a:pt x="353" y="85"/>
                  </a:lnTo>
                  <a:lnTo>
                    <a:pt x="399" y="51"/>
                  </a:lnTo>
                  <a:lnTo>
                    <a:pt x="426" y="57"/>
                  </a:lnTo>
                  <a:lnTo>
                    <a:pt x="480" y="25"/>
                  </a:lnTo>
                  <a:lnTo>
                    <a:pt x="489" y="78"/>
                  </a:lnTo>
                  <a:lnTo>
                    <a:pt x="450" y="133"/>
                  </a:lnTo>
                  <a:lnTo>
                    <a:pt x="359" y="178"/>
                  </a:lnTo>
                  <a:lnTo>
                    <a:pt x="297" y="169"/>
                  </a:lnTo>
                  <a:lnTo>
                    <a:pt x="255" y="130"/>
                  </a:lnTo>
                  <a:lnTo>
                    <a:pt x="219" y="171"/>
                  </a:lnTo>
                  <a:lnTo>
                    <a:pt x="203" y="124"/>
                  </a:lnTo>
                  <a:lnTo>
                    <a:pt x="177" y="126"/>
                  </a:lnTo>
                  <a:lnTo>
                    <a:pt x="141" y="91"/>
                  </a:lnTo>
                  <a:lnTo>
                    <a:pt x="63" y="165"/>
                  </a:lnTo>
                  <a:lnTo>
                    <a:pt x="41" y="168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161"/>
            <p:cNvSpPr/>
            <p:nvPr/>
          </p:nvSpPr>
          <p:spPr>
            <a:xfrm>
              <a:off x="4037350" y="1285387"/>
              <a:ext cx="427258" cy="252976"/>
            </a:xfrm>
            <a:custGeom>
              <a:rect b="b" l="l" r="r" t="t"/>
              <a:pathLst>
                <a:path extrusionOk="0" h="175" w="282">
                  <a:moveTo>
                    <a:pt x="0" y="121"/>
                  </a:moveTo>
                  <a:lnTo>
                    <a:pt x="60" y="138"/>
                  </a:lnTo>
                  <a:lnTo>
                    <a:pt x="102" y="106"/>
                  </a:lnTo>
                  <a:lnTo>
                    <a:pt x="126" y="117"/>
                  </a:lnTo>
                  <a:lnTo>
                    <a:pt x="110" y="163"/>
                  </a:lnTo>
                  <a:lnTo>
                    <a:pt x="158" y="175"/>
                  </a:lnTo>
                  <a:lnTo>
                    <a:pt x="200" y="141"/>
                  </a:lnTo>
                  <a:lnTo>
                    <a:pt x="228" y="147"/>
                  </a:lnTo>
                  <a:lnTo>
                    <a:pt x="282" y="114"/>
                  </a:lnTo>
                  <a:lnTo>
                    <a:pt x="275" y="39"/>
                  </a:lnTo>
                  <a:lnTo>
                    <a:pt x="182" y="37"/>
                  </a:lnTo>
                  <a:lnTo>
                    <a:pt x="107" y="61"/>
                  </a:lnTo>
                  <a:lnTo>
                    <a:pt x="110" y="0"/>
                  </a:lnTo>
                  <a:lnTo>
                    <a:pt x="47" y="45"/>
                  </a:lnTo>
                  <a:lnTo>
                    <a:pt x="8" y="25"/>
                  </a:lnTo>
                  <a:lnTo>
                    <a:pt x="2" y="73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161"/>
            <p:cNvSpPr/>
            <p:nvPr/>
          </p:nvSpPr>
          <p:spPr>
            <a:xfrm>
              <a:off x="4046951" y="1160039"/>
              <a:ext cx="408055" cy="211953"/>
            </a:xfrm>
            <a:custGeom>
              <a:rect b="b" l="l" r="r" t="t"/>
              <a:pathLst>
                <a:path extrusionOk="0" h="147" w="269">
                  <a:moveTo>
                    <a:pt x="0" y="112"/>
                  </a:moveTo>
                  <a:lnTo>
                    <a:pt x="41" y="132"/>
                  </a:lnTo>
                  <a:lnTo>
                    <a:pt x="104" y="88"/>
                  </a:lnTo>
                  <a:lnTo>
                    <a:pt x="101" y="147"/>
                  </a:lnTo>
                  <a:lnTo>
                    <a:pt x="174" y="124"/>
                  </a:lnTo>
                  <a:lnTo>
                    <a:pt x="269" y="126"/>
                  </a:lnTo>
                  <a:lnTo>
                    <a:pt x="267" y="93"/>
                  </a:lnTo>
                  <a:lnTo>
                    <a:pt x="242" y="25"/>
                  </a:lnTo>
                  <a:lnTo>
                    <a:pt x="206" y="0"/>
                  </a:lnTo>
                  <a:lnTo>
                    <a:pt x="152" y="19"/>
                  </a:lnTo>
                  <a:lnTo>
                    <a:pt x="105" y="0"/>
                  </a:lnTo>
                  <a:lnTo>
                    <a:pt x="71" y="15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161"/>
            <p:cNvSpPr/>
            <p:nvPr/>
          </p:nvSpPr>
          <p:spPr>
            <a:xfrm>
              <a:off x="2904396" y="706507"/>
              <a:ext cx="772906" cy="1014180"/>
            </a:xfrm>
            <a:custGeom>
              <a:rect b="b" l="l" r="r" t="t"/>
              <a:pathLst>
                <a:path extrusionOk="0" h="705" w="510">
                  <a:moveTo>
                    <a:pt x="183" y="0"/>
                  </a:moveTo>
                  <a:lnTo>
                    <a:pt x="179" y="67"/>
                  </a:lnTo>
                  <a:lnTo>
                    <a:pt x="134" y="113"/>
                  </a:lnTo>
                  <a:lnTo>
                    <a:pt x="134" y="158"/>
                  </a:lnTo>
                  <a:lnTo>
                    <a:pt x="89" y="203"/>
                  </a:lnTo>
                  <a:lnTo>
                    <a:pt x="43" y="249"/>
                  </a:lnTo>
                  <a:lnTo>
                    <a:pt x="0" y="313"/>
                  </a:lnTo>
                  <a:lnTo>
                    <a:pt x="34" y="315"/>
                  </a:lnTo>
                  <a:lnTo>
                    <a:pt x="94" y="373"/>
                  </a:lnTo>
                  <a:lnTo>
                    <a:pt x="93" y="430"/>
                  </a:lnTo>
                  <a:lnTo>
                    <a:pt x="60" y="477"/>
                  </a:lnTo>
                  <a:lnTo>
                    <a:pt x="108" y="541"/>
                  </a:lnTo>
                  <a:lnTo>
                    <a:pt x="147" y="525"/>
                  </a:lnTo>
                  <a:lnTo>
                    <a:pt x="148" y="552"/>
                  </a:lnTo>
                  <a:lnTo>
                    <a:pt x="117" y="609"/>
                  </a:lnTo>
                  <a:lnTo>
                    <a:pt x="145" y="642"/>
                  </a:lnTo>
                  <a:lnTo>
                    <a:pt x="183" y="705"/>
                  </a:lnTo>
                  <a:lnTo>
                    <a:pt x="216" y="702"/>
                  </a:lnTo>
                  <a:lnTo>
                    <a:pt x="195" y="651"/>
                  </a:lnTo>
                  <a:lnTo>
                    <a:pt x="195" y="598"/>
                  </a:lnTo>
                  <a:lnTo>
                    <a:pt x="226" y="517"/>
                  </a:lnTo>
                  <a:lnTo>
                    <a:pt x="345" y="432"/>
                  </a:lnTo>
                  <a:lnTo>
                    <a:pt x="387" y="448"/>
                  </a:lnTo>
                  <a:lnTo>
                    <a:pt x="426" y="436"/>
                  </a:lnTo>
                  <a:lnTo>
                    <a:pt x="406" y="364"/>
                  </a:lnTo>
                  <a:lnTo>
                    <a:pt x="435" y="343"/>
                  </a:lnTo>
                  <a:lnTo>
                    <a:pt x="426" y="235"/>
                  </a:lnTo>
                  <a:lnTo>
                    <a:pt x="505" y="183"/>
                  </a:lnTo>
                  <a:lnTo>
                    <a:pt x="510" y="138"/>
                  </a:lnTo>
                  <a:lnTo>
                    <a:pt x="463" y="142"/>
                  </a:lnTo>
                  <a:lnTo>
                    <a:pt x="417" y="105"/>
                  </a:lnTo>
                  <a:lnTo>
                    <a:pt x="340" y="127"/>
                  </a:lnTo>
                  <a:lnTo>
                    <a:pt x="297" y="168"/>
                  </a:lnTo>
                  <a:lnTo>
                    <a:pt x="312" y="85"/>
                  </a:lnTo>
                  <a:lnTo>
                    <a:pt x="288" y="37"/>
                  </a:lnTo>
                  <a:lnTo>
                    <a:pt x="255" y="51"/>
                  </a:lnTo>
                  <a:lnTo>
                    <a:pt x="222" y="1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161"/>
            <p:cNvSpPr/>
            <p:nvPr/>
          </p:nvSpPr>
          <p:spPr>
            <a:xfrm>
              <a:off x="3197236" y="904785"/>
              <a:ext cx="643287" cy="907063"/>
            </a:xfrm>
            <a:custGeom>
              <a:rect b="b" l="l" r="r" t="t"/>
              <a:pathLst>
                <a:path extrusionOk="0" h="630" w="425">
                  <a:moveTo>
                    <a:pt x="372" y="21"/>
                  </a:moveTo>
                  <a:lnTo>
                    <a:pt x="317" y="0"/>
                  </a:lnTo>
                  <a:lnTo>
                    <a:pt x="314" y="43"/>
                  </a:lnTo>
                  <a:lnTo>
                    <a:pt x="233" y="96"/>
                  </a:lnTo>
                  <a:lnTo>
                    <a:pt x="242" y="204"/>
                  </a:lnTo>
                  <a:lnTo>
                    <a:pt x="213" y="225"/>
                  </a:lnTo>
                  <a:lnTo>
                    <a:pt x="231" y="297"/>
                  </a:lnTo>
                  <a:lnTo>
                    <a:pt x="197" y="312"/>
                  </a:lnTo>
                  <a:lnTo>
                    <a:pt x="152" y="294"/>
                  </a:lnTo>
                  <a:lnTo>
                    <a:pt x="33" y="379"/>
                  </a:lnTo>
                  <a:lnTo>
                    <a:pt x="0" y="462"/>
                  </a:lnTo>
                  <a:lnTo>
                    <a:pt x="2" y="516"/>
                  </a:lnTo>
                  <a:lnTo>
                    <a:pt x="39" y="600"/>
                  </a:lnTo>
                  <a:lnTo>
                    <a:pt x="81" y="630"/>
                  </a:lnTo>
                  <a:lnTo>
                    <a:pt x="123" y="595"/>
                  </a:lnTo>
                  <a:lnTo>
                    <a:pt x="153" y="600"/>
                  </a:lnTo>
                  <a:lnTo>
                    <a:pt x="189" y="544"/>
                  </a:lnTo>
                  <a:lnTo>
                    <a:pt x="168" y="520"/>
                  </a:lnTo>
                  <a:lnTo>
                    <a:pt x="200" y="495"/>
                  </a:lnTo>
                  <a:lnTo>
                    <a:pt x="261" y="522"/>
                  </a:lnTo>
                  <a:lnTo>
                    <a:pt x="293" y="498"/>
                  </a:lnTo>
                  <a:lnTo>
                    <a:pt x="315" y="507"/>
                  </a:lnTo>
                  <a:lnTo>
                    <a:pt x="357" y="459"/>
                  </a:lnTo>
                  <a:lnTo>
                    <a:pt x="411" y="405"/>
                  </a:lnTo>
                  <a:lnTo>
                    <a:pt x="404" y="376"/>
                  </a:lnTo>
                  <a:lnTo>
                    <a:pt x="422" y="352"/>
                  </a:lnTo>
                  <a:lnTo>
                    <a:pt x="425" y="318"/>
                  </a:lnTo>
                  <a:lnTo>
                    <a:pt x="390" y="291"/>
                  </a:lnTo>
                  <a:lnTo>
                    <a:pt x="390" y="133"/>
                  </a:lnTo>
                  <a:lnTo>
                    <a:pt x="359" y="66"/>
                  </a:lnTo>
                  <a:lnTo>
                    <a:pt x="372" y="21"/>
                  </a:lnTo>
                  <a:close/>
                </a:path>
              </a:pathLst>
            </a:custGeom>
            <a:solidFill>
              <a:srgbClr val="0054A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161"/>
            <p:cNvSpPr/>
            <p:nvPr/>
          </p:nvSpPr>
          <p:spPr>
            <a:xfrm>
              <a:off x="3737310" y="902506"/>
              <a:ext cx="470464" cy="587996"/>
            </a:xfrm>
            <a:custGeom>
              <a:rect b="b" l="l" r="r" t="t"/>
              <a:pathLst>
                <a:path extrusionOk="0" h="408" w="309">
                  <a:moveTo>
                    <a:pt x="14" y="23"/>
                  </a:moveTo>
                  <a:lnTo>
                    <a:pt x="63" y="0"/>
                  </a:lnTo>
                  <a:lnTo>
                    <a:pt x="96" y="6"/>
                  </a:lnTo>
                  <a:lnTo>
                    <a:pt x="167" y="45"/>
                  </a:lnTo>
                  <a:lnTo>
                    <a:pt x="210" y="83"/>
                  </a:lnTo>
                  <a:lnTo>
                    <a:pt x="261" y="135"/>
                  </a:lnTo>
                  <a:lnTo>
                    <a:pt x="309" y="180"/>
                  </a:lnTo>
                  <a:lnTo>
                    <a:pt x="273" y="192"/>
                  </a:lnTo>
                  <a:lnTo>
                    <a:pt x="204" y="290"/>
                  </a:lnTo>
                  <a:lnTo>
                    <a:pt x="198" y="341"/>
                  </a:lnTo>
                  <a:lnTo>
                    <a:pt x="197" y="387"/>
                  </a:lnTo>
                  <a:lnTo>
                    <a:pt x="177" y="408"/>
                  </a:lnTo>
                  <a:lnTo>
                    <a:pt x="122" y="357"/>
                  </a:lnTo>
                  <a:lnTo>
                    <a:pt x="65" y="356"/>
                  </a:lnTo>
                  <a:lnTo>
                    <a:pt x="69" y="318"/>
                  </a:lnTo>
                  <a:lnTo>
                    <a:pt x="32" y="293"/>
                  </a:lnTo>
                  <a:lnTo>
                    <a:pt x="33" y="134"/>
                  </a:lnTo>
                  <a:lnTo>
                    <a:pt x="0" y="63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161"/>
            <p:cNvSpPr/>
            <p:nvPr/>
          </p:nvSpPr>
          <p:spPr>
            <a:xfrm>
              <a:off x="1711434" y="305393"/>
              <a:ext cx="1469001" cy="1342364"/>
            </a:xfrm>
            <a:custGeom>
              <a:rect b="b" l="l" r="r" t="t"/>
              <a:pathLst>
                <a:path extrusionOk="0" h="893" w="928">
                  <a:moveTo>
                    <a:pt x="49" y="67"/>
                  </a:moveTo>
                  <a:lnTo>
                    <a:pt x="8" y="104"/>
                  </a:lnTo>
                  <a:lnTo>
                    <a:pt x="0" y="169"/>
                  </a:lnTo>
                  <a:lnTo>
                    <a:pt x="13" y="250"/>
                  </a:lnTo>
                  <a:lnTo>
                    <a:pt x="65" y="271"/>
                  </a:lnTo>
                  <a:lnTo>
                    <a:pt x="78" y="299"/>
                  </a:lnTo>
                  <a:lnTo>
                    <a:pt x="129" y="308"/>
                  </a:lnTo>
                  <a:lnTo>
                    <a:pt x="192" y="366"/>
                  </a:lnTo>
                  <a:lnTo>
                    <a:pt x="111" y="525"/>
                  </a:lnTo>
                  <a:lnTo>
                    <a:pt x="65" y="638"/>
                  </a:lnTo>
                  <a:lnTo>
                    <a:pt x="28" y="676"/>
                  </a:lnTo>
                  <a:lnTo>
                    <a:pt x="55" y="721"/>
                  </a:lnTo>
                  <a:lnTo>
                    <a:pt x="97" y="775"/>
                  </a:lnTo>
                  <a:lnTo>
                    <a:pt x="86" y="818"/>
                  </a:lnTo>
                  <a:lnTo>
                    <a:pt x="126" y="844"/>
                  </a:lnTo>
                  <a:lnTo>
                    <a:pt x="152" y="874"/>
                  </a:lnTo>
                  <a:lnTo>
                    <a:pt x="189" y="851"/>
                  </a:lnTo>
                  <a:lnTo>
                    <a:pt x="629" y="893"/>
                  </a:lnTo>
                  <a:lnTo>
                    <a:pt x="714" y="768"/>
                  </a:lnTo>
                  <a:lnTo>
                    <a:pt x="700" y="733"/>
                  </a:lnTo>
                  <a:lnTo>
                    <a:pt x="706" y="699"/>
                  </a:lnTo>
                  <a:lnTo>
                    <a:pt x="761" y="646"/>
                  </a:lnTo>
                  <a:lnTo>
                    <a:pt x="781" y="604"/>
                  </a:lnTo>
                  <a:lnTo>
                    <a:pt x="753" y="569"/>
                  </a:lnTo>
                  <a:lnTo>
                    <a:pt x="795" y="506"/>
                  </a:lnTo>
                  <a:lnTo>
                    <a:pt x="885" y="417"/>
                  </a:lnTo>
                  <a:lnTo>
                    <a:pt x="882" y="377"/>
                  </a:lnTo>
                  <a:lnTo>
                    <a:pt x="927" y="330"/>
                  </a:lnTo>
                  <a:lnTo>
                    <a:pt x="928" y="268"/>
                  </a:lnTo>
                  <a:lnTo>
                    <a:pt x="847" y="236"/>
                  </a:lnTo>
                  <a:lnTo>
                    <a:pt x="781" y="262"/>
                  </a:lnTo>
                  <a:lnTo>
                    <a:pt x="710" y="334"/>
                  </a:lnTo>
                  <a:lnTo>
                    <a:pt x="655" y="320"/>
                  </a:lnTo>
                  <a:lnTo>
                    <a:pt x="612" y="325"/>
                  </a:lnTo>
                  <a:lnTo>
                    <a:pt x="589" y="333"/>
                  </a:lnTo>
                  <a:lnTo>
                    <a:pt x="537" y="350"/>
                  </a:lnTo>
                  <a:lnTo>
                    <a:pt x="597" y="311"/>
                  </a:lnTo>
                  <a:lnTo>
                    <a:pt x="598" y="270"/>
                  </a:lnTo>
                  <a:lnTo>
                    <a:pt x="588" y="216"/>
                  </a:lnTo>
                  <a:lnTo>
                    <a:pt x="649" y="182"/>
                  </a:lnTo>
                  <a:lnTo>
                    <a:pt x="678" y="206"/>
                  </a:lnTo>
                  <a:lnTo>
                    <a:pt x="730" y="185"/>
                  </a:lnTo>
                  <a:lnTo>
                    <a:pt x="757" y="219"/>
                  </a:lnTo>
                  <a:lnTo>
                    <a:pt x="756" y="258"/>
                  </a:lnTo>
                  <a:lnTo>
                    <a:pt x="712" y="305"/>
                  </a:lnTo>
                  <a:lnTo>
                    <a:pt x="670" y="296"/>
                  </a:lnTo>
                  <a:lnTo>
                    <a:pt x="621" y="302"/>
                  </a:lnTo>
                  <a:lnTo>
                    <a:pt x="577" y="274"/>
                  </a:lnTo>
                  <a:lnTo>
                    <a:pt x="499" y="277"/>
                  </a:lnTo>
                  <a:lnTo>
                    <a:pt x="433" y="179"/>
                  </a:lnTo>
                  <a:lnTo>
                    <a:pt x="393" y="90"/>
                  </a:lnTo>
                  <a:lnTo>
                    <a:pt x="319" y="49"/>
                  </a:lnTo>
                  <a:lnTo>
                    <a:pt x="292" y="0"/>
                  </a:lnTo>
                  <a:lnTo>
                    <a:pt x="223" y="4"/>
                  </a:lnTo>
                  <a:lnTo>
                    <a:pt x="217" y="37"/>
                  </a:lnTo>
                  <a:lnTo>
                    <a:pt x="170" y="56"/>
                  </a:lnTo>
                  <a:lnTo>
                    <a:pt x="140" y="40"/>
                  </a:lnTo>
                  <a:lnTo>
                    <a:pt x="101" y="58"/>
                  </a:lnTo>
                  <a:lnTo>
                    <a:pt x="49" y="67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161"/>
            <p:cNvSpPr/>
            <p:nvPr/>
          </p:nvSpPr>
          <p:spPr>
            <a:xfrm>
              <a:off x="2172297" y="111675"/>
              <a:ext cx="556876" cy="610787"/>
            </a:xfrm>
            <a:custGeom>
              <a:rect b="b" l="l" r="r" t="t"/>
              <a:pathLst>
                <a:path extrusionOk="0" h="424" w="367">
                  <a:moveTo>
                    <a:pt x="184" y="132"/>
                  </a:moveTo>
                  <a:lnTo>
                    <a:pt x="84" y="163"/>
                  </a:lnTo>
                  <a:lnTo>
                    <a:pt x="0" y="136"/>
                  </a:lnTo>
                  <a:lnTo>
                    <a:pt x="24" y="184"/>
                  </a:lnTo>
                  <a:lnTo>
                    <a:pt x="105" y="226"/>
                  </a:lnTo>
                  <a:lnTo>
                    <a:pt x="147" y="322"/>
                  </a:lnTo>
                  <a:lnTo>
                    <a:pt x="217" y="424"/>
                  </a:lnTo>
                  <a:lnTo>
                    <a:pt x="238" y="421"/>
                  </a:lnTo>
                  <a:lnTo>
                    <a:pt x="268" y="351"/>
                  </a:lnTo>
                  <a:lnTo>
                    <a:pt x="334" y="298"/>
                  </a:lnTo>
                  <a:lnTo>
                    <a:pt x="367" y="210"/>
                  </a:lnTo>
                  <a:lnTo>
                    <a:pt x="328" y="163"/>
                  </a:lnTo>
                  <a:lnTo>
                    <a:pt x="286" y="81"/>
                  </a:lnTo>
                  <a:lnTo>
                    <a:pt x="280" y="0"/>
                  </a:lnTo>
                  <a:lnTo>
                    <a:pt x="217" y="39"/>
                  </a:lnTo>
                  <a:lnTo>
                    <a:pt x="184" y="132"/>
                  </a:lnTo>
                  <a:close/>
                </a:path>
              </a:pathLst>
            </a:custGeom>
            <a:solidFill>
              <a:srgbClr val="0070C0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4" name="Google Shape;1204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953" y="2566513"/>
            <a:ext cx="2113500" cy="19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61"/>
          <p:cNvSpPr/>
          <p:nvPr/>
        </p:nvSpPr>
        <p:spPr>
          <a:xfrm>
            <a:off x="7679109" y="2811782"/>
            <a:ext cx="3738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18,0%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61"/>
          <p:cNvSpPr/>
          <p:nvPr/>
        </p:nvSpPr>
        <p:spPr>
          <a:xfrm>
            <a:off x="7017122" y="2465310"/>
            <a:ext cx="3738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22,2%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61"/>
          <p:cNvSpPr/>
          <p:nvPr/>
        </p:nvSpPr>
        <p:spPr>
          <a:xfrm>
            <a:off x="7738640" y="4497707"/>
            <a:ext cx="2562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Norte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8" name="Google Shape;1208;p161"/>
          <p:cNvSpPr/>
          <p:nvPr/>
        </p:nvSpPr>
        <p:spPr>
          <a:xfrm>
            <a:off x="7002834" y="4497707"/>
            <a:ext cx="4038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Nordeste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9" name="Google Shape;1209;p161"/>
          <p:cNvSpPr/>
          <p:nvPr/>
        </p:nvSpPr>
        <p:spPr>
          <a:xfrm>
            <a:off x="8406581" y="4497707"/>
            <a:ext cx="241800" cy="1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pt-BR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Brasil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0" name="Google Shape;1210;p161"/>
          <p:cNvSpPr/>
          <p:nvPr/>
        </p:nvSpPr>
        <p:spPr>
          <a:xfrm>
            <a:off x="8374434" y="3748804"/>
            <a:ext cx="3060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9050" spcFirstLastPara="1" rIns="1905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6,7%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61"/>
          <p:cNvSpPr/>
          <p:nvPr/>
        </p:nvSpPr>
        <p:spPr>
          <a:xfrm>
            <a:off x="4815034" y="4259006"/>
            <a:ext cx="188100" cy="140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161"/>
          <p:cNvSpPr/>
          <p:nvPr/>
        </p:nvSpPr>
        <p:spPr>
          <a:xfrm>
            <a:off x="4815034" y="4456649"/>
            <a:ext cx="188100" cy="140400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161"/>
          <p:cNvSpPr/>
          <p:nvPr/>
        </p:nvSpPr>
        <p:spPr>
          <a:xfrm>
            <a:off x="5041253" y="4255433"/>
            <a:ext cx="1355100" cy="1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Montserrat"/>
              <a:buNone/>
            </a:pPr>
            <a:r>
              <a:rPr b="0" i="0" lang="pt-BR" sz="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Market Share Extrafarma</a:t>
            </a:r>
            <a:endParaRPr b="0" i="0" sz="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4" name="Google Shape;1214;p161"/>
          <p:cNvSpPr/>
          <p:nvPr/>
        </p:nvSpPr>
        <p:spPr>
          <a:xfrm>
            <a:off x="5041253" y="4453077"/>
            <a:ext cx="1493100" cy="1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Montserrat"/>
              <a:buNone/>
            </a:pPr>
            <a:r>
              <a:rPr b="0" i="0" lang="pt-BR" sz="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Market Share Pague Menos</a:t>
            </a:r>
            <a:endParaRPr b="0" i="0" sz="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5" name="Google Shape;1215;p161"/>
          <p:cNvSpPr txBox="1"/>
          <p:nvPr/>
        </p:nvSpPr>
        <p:spPr>
          <a:xfrm>
            <a:off x="2760346" y="2451866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100"/>
          </a:p>
        </p:txBody>
      </p:sp>
      <p:sp>
        <p:nvSpPr>
          <p:cNvPr id="1216" name="Google Shape;1216;p161"/>
          <p:cNvSpPr txBox="1"/>
          <p:nvPr/>
        </p:nvSpPr>
        <p:spPr>
          <a:xfrm>
            <a:off x="5874737" y="2475164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 sz="1100"/>
          </a:p>
        </p:txBody>
      </p:sp>
      <p:sp>
        <p:nvSpPr>
          <p:cNvPr id="1217" name="Google Shape;1217;p161"/>
          <p:cNvSpPr txBox="1"/>
          <p:nvPr/>
        </p:nvSpPr>
        <p:spPr>
          <a:xfrm>
            <a:off x="3129972" y="1942531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sz="1100"/>
          </a:p>
        </p:txBody>
      </p:sp>
      <p:sp>
        <p:nvSpPr>
          <p:cNvPr id="1218" name="Google Shape;1218;p161"/>
          <p:cNvSpPr txBox="1"/>
          <p:nvPr/>
        </p:nvSpPr>
        <p:spPr>
          <a:xfrm>
            <a:off x="4310643" y="1401359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sz="1100"/>
          </a:p>
        </p:txBody>
      </p:sp>
      <p:sp>
        <p:nvSpPr>
          <p:cNvPr id="1219" name="Google Shape;1219;p161"/>
          <p:cNvSpPr txBox="1"/>
          <p:nvPr/>
        </p:nvSpPr>
        <p:spPr>
          <a:xfrm>
            <a:off x="5187415" y="2690573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153</a:t>
            </a:r>
            <a:endParaRPr sz="1100"/>
          </a:p>
        </p:txBody>
      </p:sp>
      <p:sp>
        <p:nvSpPr>
          <p:cNvPr id="1220" name="Google Shape;1220;p161"/>
          <p:cNvSpPr txBox="1"/>
          <p:nvPr/>
        </p:nvSpPr>
        <p:spPr>
          <a:xfrm>
            <a:off x="5560562" y="1798995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284</a:t>
            </a:r>
            <a:endParaRPr sz="1100"/>
          </a:p>
        </p:txBody>
      </p:sp>
      <p:sp>
        <p:nvSpPr>
          <p:cNvPr id="1221" name="Google Shape;1221;p161"/>
          <p:cNvSpPr txBox="1"/>
          <p:nvPr/>
        </p:nvSpPr>
        <p:spPr>
          <a:xfrm>
            <a:off x="4647621" y="2805647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100"/>
          </a:p>
        </p:txBody>
      </p:sp>
      <p:sp>
        <p:nvSpPr>
          <p:cNvPr id="1222" name="Google Shape;1222;p161"/>
          <p:cNvSpPr txBox="1"/>
          <p:nvPr/>
        </p:nvSpPr>
        <p:spPr>
          <a:xfrm>
            <a:off x="5475542" y="3377675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100"/>
          </a:p>
        </p:txBody>
      </p:sp>
      <p:sp>
        <p:nvSpPr>
          <p:cNvPr id="1223" name="Google Shape;1223;p161"/>
          <p:cNvSpPr txBox="1"/>
          <p:nvPr/>
        </p:nvSpPr>
        <p:spPr>
          <a:xfrm>
            <a:off x="4441834" y="3041798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sz="1100"/>
          </a:p>
        </p:txBody>
      </p:sp>
      <p:sp>
        <p:nvSpPr>
          <p:cNvPr id="1224" name="Google Shape;1224;p161"/>
          <p:cNvSpPr txBox="1"/>
          <p:nvPr/>
        </p:nvSpPr>
        <p:spPr>
          <a:xfrm>
            <a:off x="4836677" y="1992280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129</a:t>
            </a:r>
            <a:endParaRPr sz="1100"/>
          </a:p>
        </p:txBody>
      </p:sp>
      <p:sp>
        <p:nvSpPr>
          <p:cNvPr id="1225" name="Google Shape;1225;p161"/>
          <p:cNvSpPr txBox="1"/>
          <p:nvPr/>
        </p:nvSpPr>
        <p:spPr>
          <a:xfrm>
            <a:off x="4891484" y="3189883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1100"/>
          </a:p>
        </p:txBody>
      </p:sp>
      <p:sp>
        <p:nvSpPr>
          <p:cNvPr id="1226" name="Google Shape;1226;p161"/>
          <p:cNvSpPr txBox="1"/>
          <p:nvPr/>
        </p:nvSpPr>
        <p:spPr>
          <a:xfrm>
            <a:off x="4030335" y="3333692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 sz="1100"/>
          </a:p>
        </p:txBody>
      </p:sp>
      <p:sp>
        <p:nvSpPr>
          <p:cNvPr id="1227" name="Google Shape;1227;p161"/>
          <p:cNvSpPr txBox="1"/>
          <p:nvPr/>
        </p:nvSpPr>
        <p:spPr>
          <a:xfrm>
            <a:off x="3967629" y="2709402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1100"/>
          </a:p>
        </p:txBody>
      </p:sp>
      <p:sp>
        <p:nvSpPr>
          <p:cNvPr id="1228" name="Google Shape;1228;p161"/>
          <p:cNvSpPr txBox="1"/>
          <p:nvPr/>
        </p:nvSpPr>
        <p:spPr>
          <a:xfrm>
            <a:off x="4173498" y="1954109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156</a:t>
            </a:r>
            <a:endParaRPr sz="1100"/>
          </a:p>
        </p:txBody>
      </p:sp>
      <p:sp>
        <p:nvSpPr>
          <p:cNvPr id="1229" name="Google Shape;1229;p161"/>
          <p:cNvSpPr txBox="1"/>
          <p:nvPr/>
        </p:nvSpPr>
        <p:spPr>
          <a:xfrm>
            <a:off x="5969920" y="2183384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 sz="1100"/>
          </a:p>
        </p:txBody>
      </p:sp>
      <p:sp>
        <p:nvSpPr>
          <p:cNvPr id="1230" name="Google Shape;1230;p161"/>
          <p:cNvSpPr txBox="1"/>
          <p:nvPr/>
        </p:nvSpPr>
        <p:spPr>
          <a:xfrm>
            <a:off x="5947348" y="2328518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165</a:t>
            </a:r>
            <a:endParaRPr sz="1100"/>
          </a:p>
        </p:txBody>
      </p:sp>
      <p:sp>
        <p:nvSpPr>
          <p:cNvPr id="1231" name="Google Shape;1231;p161"/>
          <p:cNvSpPr txBox="1"/>
          <p:nvPr/>
        </p:nvSpPr>
        <p:spPr>
          <a:xfrm>
            <a:off x="5057743" y="2274400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sz="1100"/>
          </a:p>
        </p:txBody>
      </p:sp>
      <p:sp>
        <p:nvSpPr>
          <p:cNvPr id="1232" name="Google Shape;1232;p161"/>
          <p:cNvSpPr txBox="1"/>
          <p:nvPr/>
        </p:nvSpPr>
        <p:spPr>
          <a:xfrm>
            <a:off x="4331660" y="3730520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100"/>
          </a:p>
        </p:txBody>
      </p:sp>
      <p:sp>
        <p:nvSpPr>
          <p:cNvPr id="1233" name="Google Shape;1233;p161"/>
          <p:cNvSpPr txBox="1"/>
          <p:nvPr/>
        </p:nvSpPr>
        <p:spPr>
          <a:xfrm>
            <a:off x="5268756" y="3648235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sz="1100"/>
          </a:p>
        </p:txBody>
      </p:sp>
      <p:sp>
        <p:nvSpPr>
          <p:cNvPr id="1234" name="Google Shape;1234;p161"/>
          <p:cNvSpPr txBox="1"/>
          <p:nvPr/>
        </p:nvSpPr>
        <p:spPr>
          <a:xfrm>
            <a:off x="5885091" y="1980536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r>
            <a:endParaRPr sz="1100"/>
          </a:p>
        </p:txBody>
      </p:sp>
      <p:sp>
        <p:nvSpPr>
          <p:cNvPr id="1235" name="Google Shape;1235;p161"/>
          <p:cNvSpPr txBox="1"/>
          <p:nvPr/>
        </p:nvSpPr>
        <p:spPr>
          <a:xfrm>
            <a:off x="3301691" y="2536481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100"/>
          </a:p>
        </p:txBody>
      </p:sp>
      <p:sp>
        <p:nvSpPr>
          <p:cNvPr id="1236" name="Google Shape;1236;p161"/>
          <p:cNvSpPr txBox="1"/>
          <p:nvPr/>
        </p:nvSpPr>
        <p:spPr>
          <a:xfrm>
            <a:off x="3444000" y="1417810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100"/>
          </a:p>
        </p:txBody>
      </p:sp>
      <p:sp>
        <p:nvSpPr>
          <p:cNvPr id="1237" name="Google Shape;1237;p161"/>
          <p:cNvSpPr txBox="1"/>
          <p:nvPr/>
        </p:nvSpPr>
        <p:spPr>
          <a:xfrm>
            <a:off x="4227777" y="4197693"/>
            <a:ext cx="226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100"/>
          </a:p>
        </p:txBody>
      </p:sp>
      <p:sp>
        <p:nvSpPr>
          <p:cNvPr id="1238" name="Google Shape;1238;p161"/>
          <p:cNvSpPr txBox="1"/>
          <p:nvPr/>
        </p:nvSpPr>
        <p:spPr>
          <a:xfrm>
            <a:off x="4407946" y="3996012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sz="1100"/>
          </a:p>
        </p:txBody>
      </p:sp>
      <p:sp>
        <p:nvSpPr>
          <p:cNvPr id="1239" name="Google Shape;1239;p161"/>
          <p:cNvSpPr txBox="1"/>
          <p:nvPr/>
        </p:nvSpPr>
        <p:spPr>
          <a:xfrm>
            <a:off x="5706895" y="2657699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 sz="1100"/>
          </a:p>
        </p:txBody>
      </p:sp>
      <p:sp>
        <p:nvSpPr>
          <p:cNvPr id="1240" name="Google Shape;1240;p161"/>
          <p:cNvSpPr txBox="1"/>
          <p:nvPr/>
        </p:nvSpPr>
        <p:spPr>
          <a:xfrm>
            <a:off x="4501670" y="3500252"/>
            <a:ext cx="402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131</a:t>
            </a:r>
            <a:endParaRPr sz="1100"/>
          </a:p>
        </p:txBody>
      </p:sp>
      <p:sp>
        <p:nvSpPr>
          <p:cNvPr id="1241" name="Google Shape;1241;p161"/>
          <p:cNvSpPr txBox="1"/>
          <p:nvPr/>
        </p:nvSpPr>
        <p:spPr>
          <a:xfrm>
            <a:off x="4614893" y="2503193"/>
            <a:ext cx="314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sz="1100"/>
          </a:p>
        </p:txBody>
      </p:sp>
      <p:sp>
        <p:nvSpPr>
          <p:cNvPr id="1242" name="Google Shape;1242;p161"/>
          <p:cNvSpPr/>
          <p:nvPr/>
        </p:nvSpPr>
        <p:spPr>
          <a:xfrm>
            <a:off x="6170013" y="920652"/>
            <a:ext cx="2669100" cy="865800"/>
          </a:xfrm>
          <a:prstGeom prst="roundRect">
            <a:avLst>
              <a:gd fmla="val 10928" name="adj"/>
            </a:avLst>
          </a:prstGeom>
          <a:solidFill>
            <a:srgbClr val="0054A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161"/>
          <p:cNvSpPr txBox="1"/>
          <p:nvPr/>
        </p:nvSpPr>
        <p:spPr>
          <a:xfrm>
            <a:off x="6244191" y="1065578"/>
            <a:ext cx="249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None/>
            </a:pPr>
            <a:r>
              <a:rPr b="0" i="0" lang="pt-BR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2ª MAIOR REDE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0" i="0" lang="pt-BR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 Varejo Farma</a:t>
            </a:r>
            <a:endParaRPr b="0" i="0" sz="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4" name="Google Shape;1244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62"/>
          <p:cNvPicPr preferRelativeResize="0"/>
          <p:nvPr/>
        </p:nvPicPr>
        <p:blipFill rotWithShape="1">
          <a:blip r:embed="rId3">
            <a:alphaModFix/>
          </a:blip>
          <a:srcRect b="0" l="0" r="675" t="0"/>
          <a:stretch/>
        </p:blipFill>
        <p:spPr>
          <a:xfrm>
            <a:off x="-32147" y="-133739"/>
            <a:ext cx="9258299" cy="5612686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62"/>
          <p:cNvSpPr txBox="1"/>
          <p:nvPr/>
        </p:nvSpPr>
        <p:spPr>
          <a:xfrm>
            <a:off x="1390278" y="64294"/>
            <a:ext cx="5323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Destaques 2022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431" y="-240032"/>
            <a:ext cx="9165431" cy="57735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63"/>
          <p:cNvSpPr txBox="1"/>
          <p:nvPr/>
        </p:nvSpPr>
        <p:spPr>
          <a:xfrm>
            <a:off x="5097884" y="0"/>
            <a:ext cx="5323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500"/>
              <a:buFont typeface="Roboto"/>
              <a:buNone/>
            </a:pPr>
            <a:r>
              <a:rPr b="1" i="0" lang="pt-BR" sz="25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Destaques 2022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64"/>
          <p:cNvSpPr txBox="1"/>
          <p:nvPr>
            <p:ph type="ctrTitle"/>
          </p:nvPr>
        </p:nvSpPr>
        <p:spPr>
          <a:xfrm>
            <a:off x="3457577" y="1537747"/>
            <a:ext cx="5094600" cy="13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277C"/>
              </a:buClr>
              <a:buSzPct val="100000"/>
              <a:buFont typeface="Arial"/>
              <a:buNone/>
            </a:pP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QUEM</a:t>
            </a:r>
            <a:b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SOMOS?</a:t>
            </a:r>
            <a:endParaRPr/>
          </a:p>
        </p:txBody>
      </p:sp>
      <p:sp>
        <p:nvSpPr>
          <p:cNvPr id="1266" name="Google Shape;1266;p164"/>
          <p:cNvSpPr txBox="1"/>
          <p:nvPr/>
        </p:nvSpPr>
        <p:spPr>
          <a:xfrm>
            <a:off x="3677824" y="3105858"/>
            <a:ext cx="4874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100" u="none" cap="none" strike="noStrike">
                <a:solidFill>
                  <a:srgbClr val="7030A0"/>
                </a:solidFill>
                <a:latin typeface="Aharoni"/>
                <a:ea typeface="Aharoni"/>
                <a:cs typeface="Aharoni"/>
                <a:sym typeface="Aharoni"/>
              </a:rPr>
              <a:t>GERÊNCIA DE EXCELÊNCIA E AUTOMAÇÃO DE PROCESSOS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47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389194" y="5463949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47"/>
          <p:cNvSpPr/>
          <p:nvPr/>
        </p:nvSpPr>
        <p:spPr>
          <a:xfrm flipH="1">
            <a:off x="4472499" y="3524808"/>
            <a:ext cx="596700" cy="397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47"/>
          <p:cNvSpPr/>
          <p:nvPr/>
        </p:nvSpPr>
        <p:spPr>
          <a:xfrm flipH="1">
            <a:off x="2993037" y="3158521"/>
            <a:ext cx="1135500" cy="203700"/>
          </a:xfrm>
          <a:prstGeom prst="roundRect">
            <a:avLst>
              <a:gd fmla="val 27665" name="adj"/>
            </a:avLst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Individual task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1" name="Google Shape;771;p147"/>
          <p:cNvSpPr/>
          <p:nvPr/>
        </p:nvSpPr>
        <p:spPr>
          <a:xfrm flipH="1">
            <a:off x="3593930" y="2686380"/>
            <a:ext cx="1966200" cy="203700"/>
          </a:xfrm>
          <a:prstGeom prst="roundRect">
            <a:avLst>
              <a:gd fmla="val 27665" name="adj"/>
            </a:avLst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Function-specific process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2" name="Google Shape;772;p147"/>
          <p:cNvSpPr/>
          <p:nvPr/>
        </p:nvSpPr>
        <p:spPr>
          <a:xfrm flipH="1">
            <a:off x="4883833" y="2068305"/>
            <a:ext cx="1743300" cy="259800"/>
          </a:xfrm>
          <a:prstGeom prst="roundRect">
            <a:avLst>
              <a:gd fmla="val 20334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End-to-End process across BUs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3" name="Google Shape;773;p147"/>
          <p:cNvSpPr/>
          <p:nvPr/>
        </p:nvSpPr>
        <p:spPr>
          <a:xfrm flipH="1">
            <a:off x="5687218" y="1423927"/>
            <a:ext cx="1660200" cy="294600"/>
          </a:xfrm>
          <a:prstGeom prst="roundRect">
            <a:avLst>
              <a:gd fmla="val 18055" name="adj"/>
            </a:avLst>
          </a:prstGeom>
          <a:solidFill>
            <a:srgbClr val="FFF2CC">
              <a:alpha val="83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700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Process across internal and external ecosystem</a:t>
            </a:r>
            <a:endParaRPr sz="7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774" name="Google Shape;774;p147"/>
          <p:cNvCxnSpPr/>
          <p:nvPr/>
        </p:nvCxnSpPr>
        <p:spPr>
          <a:xfrm rot="10800000">
            <a:off x="7820500" y="949763"/>
            <a:ext cx="0" cy="3043200"/>
          </a:xfrm>
          <a:prstGeom prst="straightConnector1">
            <a:avLst/>
          </a:prstGeom>
          <a:noFill/>
          <a:ln cap="flat" cmpd="sng" w="9525">
            <a:solidFill>
              <a:srgbClr val="248DD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5" name="Google Shape;775;p147"/>
          <p:cNvCxnSpPr/>
          <p:nvPr/>
        </p:nvCxnSpPr>
        <p:spPr>
          <a:xfrm>
            <a:off x="2797605" y="4058592"/>
            <a:ext cx="5035500" cy="0"/>
          </a:xfrm>
          <a:prstGeom prst="straightConnector1">
            <a:avLst/>
          </a:prstGeom>
          <a:noFill/>
          <a:ln cap="flat" cmpd="sng" w="9525">
            <a:solidFill>
              <a:srgbClr val="248DDC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776" name="Google Shape;776;p147"/>
          <p:cNvSpPr txBox="1"/>
          <p:nvPr/>
        </p:nvSpPr>
        <p:spPr>
          <a:xfrm flipH="1">
            <a:off x="2830923" y="4058596"/>
            <a:ext cx="88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Narrow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7" name="Google Shape;777;p147"/>
          <p:cNvSpPr txBox="1"/>
          <p:nvPr/>
        </p:nvSpPr>
        <p:spPr>
          <a:xfrm flipH="1">
            <a:off x="7879880" y="2452814"/>
            <a:ext cx="159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Business Outcome </a:t>
            </a:r>
            <a:br>
              <a:rPr b="1" lang="pt-BR" sz="9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9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/ Complexity</a:t>
            </a:r>
            <a:endParaRPr b="1" sz="12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8" name="Google Shape;778;p147"/>
          <p:cNvSpPr txBox="1"/>
          <p:nvPr/>
        </p:nvSpPr>
        <p:spPr>
          <a:xfrm flipH="1">
            <a:off x="7901253" y="1201429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Transformational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/ High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9" name="Google Shape;779;p147"/>
          <p:cNvSpPr txBox="1"/>
          <p:nvPr/>
        </p:nvSpPr>
        <p:spPr>
          <a:xfrm flipH="1">
            <a:off x="7985002" y="3705885"/>
            <a:ext cx="88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Savings </a:t>
            </a:r>
            <a:b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/ Low</a:t>
            </a:r>
            <a:endParaRPr sz="800">
              <a:solidFill>
                <a:srgbClr val="248DD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0" name="Google Shape;780;p147"/>
          <p:cNvSpPr txBox="1"/>
          <p:nvPr/>
        </p:nvSpPr>
        <p:spPr>
          <a:xfrm flipH="1">
            <a:off x="6436280" y="4734981"/>
            <a:ext cx="141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1F212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Adapted from Gartner</a:t>
            </a:r>
            <a:endParaRPr sz="700">
              <a:solidFill>
                <a:srgbClr val="1F212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81" name="Google Shape;781;p147"/>
          <p:cNvSpPr txBox="1"/>
          <p:nvPr/>
        </p:nvSpPr>
        <p:spPr>
          <a:xfrm flipH="1">
            <a:off x="6864179" y="4095857"/>
            <a:ext cx="91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48DD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Broad</a:t>
            </a:r>
            <a:endParaRPr sz="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2" name="Google Shape;782;p147"/>
          <p:cNvSpPr txBox="1"/>
          <p:nvPr/>
        </p:nvSpPr>
        <p:spPr>
          <a:xfrm flipH="1">
            <a:off x="4615428" y="4058596"/>
            <a:ext cx="151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Scope </a:t>
            </a:r>
            <a:endParaRPr sz="10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3" name="Google Shape;783;p147"/>
          <p:cNvSpPr/>
          <p:nvPr/>
        </p:nvSpPr>
        <p:spPr>
          <a:xfrm flipH="1">
            <a:off x="2235963" y="759530"/>
            <a:ext cx="5391735" cy="2950584"/>
          </a:xfrm>
          <a:custGeom>
            <a:rect b="b" l="l" r="r" t="t"/>
            <a:pathLst>
              <a:path extrusionOk="0" h="167409" w="312112">
                <a:moveTo>
                  <a:pt x="0" y="0"/>
                </a:moveTo>
                <a:cubicBezTo>
                  <a:pt x="8579" y="22907"/>
                  <a:pt x="-546" y="109542"/>
                  <a:pt x="51473" y="137443"/>
                </a:cubicBezTo>
                <a:cubicBezTo>
                  <a:pt x="103492" y="165345"/>
                  <a:pt x="268672" y="162415"/>
                  <a:pt x="312112" y="167409"/>
                </a:cubicBezTo>
              </a:path>
            </a:pathLst>
          </a:custGeom>
          <a:noFill/>
          <a:ln cap="flat" cmpd="sng" w="38100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</p:sp>
      <p:sp>
        <p:nvSpPr>
          <p:cNvPr id="784" name="Google Shape;784;p147"/>
          <p:cNvSpPr/>
          <p:nvPr/>
        </p:nvSpPr>
        <p:spPr>
          <a:xfrm flipH="1">
            <a:off x="7134335" y="570094"/>
            <a:ext cx="596700" cy="59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147"/>
          <p:cNvSpPr/>
          <p:nvPr/>
        </p:nvSpPr>
        <p:spPr>
          <a:xfrm flipH="1">
            <a:off x="4457110" y="886706"/>
            <a:ext cx="3205500" cy="198900"/>
          </a:xfrm>
          <a:prstGeom prst="roundRect">
            <a:avLst>
              <a:gd fmla="val 50000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800">
                <a:solidFill>
                  <a:srgbClr val="000000"/>
                </a:solidFill>
              </a:rPr>
              <a:t>PROFESSIONAL DEVELOPERS</a:t>
            </a:r>
            <a:endParaRPr b="1" sz="900"/>
          </a:p>
        </p:txBody>
      </p:sp>
      <p:sp>
        <p:nvSpPr>
          <p:cNvPr id="786" name="Google Shape;786;p147"/>
          <p:cNvSpPr/>
          <p:nvPr/>
        </p:nvSpPr>
        <p:spPr>
          <a:xfrm flipH="1">
            <a:off x="2817642" y="891456"/>
            <a:ext cx="1595400" cy="198900"/>
          </a:xfrm>
          <a:prstGeom prst="roundRect">
            <a:avLst>
              <a:gd fmla="val 50000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00000"/>
                </a:solidFill>
              </a:rPr>
              <a:t>CITIZEN DEVELOPERS</a:t>
            </a:r>
            <a:endParaRPr b="1" sz="900"/>
          </a:p>
        </p:txBody>
      </p:sp>
      <p:sp>
        <p:nvSpPr>
          <p:cNvPr id="787" name="Google Shape;787;p147"/>
          <p:cNvSpPr/>
          <p:nvPr/>
        </p:nvSpPr>
        <p:spPr>
          <a:xfrm flipH="1">
            <a:off x="2742998" y="513331"/>
            <a:ext cx="4972800" cy="328200"/>
          </a:xfrm>
          <a:prstGeom prst="roundRect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00000"/>
                </a:solidFill>
              </a:rPr>
              <a:t>Automation CoE</a:t>
            </a:r>
            <a:endParaRPr b="1" sz="1300"/>
          </a:p>
        </p:txBody>
      </p:sp>
      <p:sp>
        <p:nvSpPr>
          <p:cNvPr id="788" name="Google Shape;788;p147"/>
          <p:cNvSpPr/>
          <p:nvPr/>
        </p:nvSpPr>
        <p:spPr>
          <a:xfrm flipH="1">
            <a:off x="5260936" y="4443791"/>
            <a:ext cx="2501400" cy="198900"/>
          </a:xfrm>
          <a:prstGeom prst="roundRect">
            <a:avLst>
              <a:gd fmla="val 50000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00000"/>
                </a:solidFill>
              </a:rPr>
              <a:t>HIGH-CODE</a:t>
            </a:r>
            <a:r>
              <a:rPr i="1" lang="pt-BR" sz="7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  </a:t>
            </a:r>
            <a:r>
              <a:rPr i="1" lang="pt-BR" sz="8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(ex. BotCity Python RPA)</a:t>
            </a:r>
            <a:endParaRPr b="1" i="1" sz="1000"/>
          </a:p>
        </p:txBody>
      </p:sp>
      <p:sp>
        <p:nvSpPr>
          <p:cNvPr id="789" name="Google Shape;789;p147"/>
          <p:cNvSpPr/>
          <p:nvPr/>
        </p:nvSpPr>
        <p:spPr>
          <a:xfrm flipH="1">
            <a:off x="2713037" y="4443801"/>
            <a:ext cx="2501400" cy="198900"/>
          </a:xfrm>
          <a:prstGeom prst="roundRect">
            <a:avLst>
              <a:gd fmla="val 50000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00000"/>
                </a:solidFill>
              </a:rPr>
              <a:t>LOW-CODE </a:t>
            </a:r>
            <a:r>
              <a:rPr i="1" lang="pt-BR" sz="7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 </a:t>
            </a:r>
            <a:r>
              <a:rPr i="1" lang="pt-BR" sz="8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(ex. UiPath, Power Automate…)</a:t>
            </a:r>
            <a:endParaRPr b="1" sz="1000"/>
          </a:p>
        </p:txBody>
      </p:sp>
      <p:sp>
        <p:nvSpPr>
          <p:cNvPr id="790" name="Google Shape;790;p147"/>
          <p:cNvSpPr/>
          <p:nvPr/>
        </p:nvSpPr>
        <p:spPr>
          <a:xfrm flipH="1">
            <a:off x="5945809" y="3735417"/>
            <a:ext cx="1743300" cy="198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00000"/>
                </a:solidFill>
              </a:rPr>
              <a:t>ENTERPRISE AUTOMATION</a:t>
            </a:r>
            <a:endParaRPr b="1" sz="900"/>
          </a:p>
        </p:txBody>
      </p:sp>
      <p:sp>
        <p:nvSpPr>
          <p:cNvPr id="791" name="Google Shape;791;p147"/>
          <p:cNvSpPr/>
          <p:nvPr/>
        </p:nvSpPr>
        <p:spPr>
          <a:xfrm flipH="1">
            <a:off x="2920915" y="3735417"/>
            <a:ext cx="1743300" cy="198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solidFill>
                  <a:srgbClr val="000000"/>
                </a:solidFill>
              </a:rPr>
              <a:t>PERSONAL AUTOMATION</a:t>
            </a:r>
            <a:endParaRPr b="1" sz="900"/>
          </a:p>
        </p:txBody>
      </p:sp>
      <p:sp>
        <p:nvSpPr>
          <p:cNvPr id="792" name="Google Shape;792;p147"/>
          <p:cNvSpPr/>
          <p:nvPr/>
        </p:nvSpPr>
        <p:spPr>
          <a:xfrm flipH="1">
            <a:off x="4428781" y="4734981"/>
            <a:ext cx="1518600" cy="198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00000"/>
                </a:solidFill>
              </a:rPr>
              <a:t>Technology   </a:t>
            </a:r>
            <a:endParaRPr b="1" sz="1100"/>
          </a:p>
        </p:txBody>
      </p:sp>
      <p:sp>
        <p:nvSpPr>
          <p:cNvPr id="793" name="Google Shape;793;p147"/>
          <p:cNvSpPr/>
          <p:nvPr/>
        </p:nvSpPr>
        <p:spPr>
          <a:xfrm flipH="1">
            <a:off x="4696636" y="230524"/>
            <a:ext cx="885900" cy="1989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00000"/>
                </a:solidFill>
              </a:rPr>
              <a:t>Team  </a:t>
            </a:r>
            <a:endParaRPr b="1" sz="1100"/>
          </a:p>
        </p:txBody>
      </p:sp>
      <p:sp>
        <p:nvSpPr>
          <p:cNvPr id="794" name="Google Shape;794;p147"/>
          <p:cNvSpPr/>
          <p:nvPr/>
        </p:nvSpPr>
        <p:spPr>
          <a:xfrm flipH="1">
            <a:off x="2085071" y="3251850"/>
            <a:ext cx="720600" cy="59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147"/>
          <p:cNvSpPr/>
          <p:nvPr/>
        </p:nvSpPr>
        <p:spPr>
          <a:xfrm flipH="1">
            <a:off x="7464014" y="1200520"/>
            <a:ext cx="155100" cy="134100"/>
          </a:xfrm>
          <a:prstGeom prst="triangle">
            <a:avLst>
              <a:gd fmla="val 50000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147"/>
          <p:cNvSpPr/>
          <p:nvPr/>
        </p:nvSpPr>
        <p:spPr>
          <a:xfrm flipH="1" rot="5093752">
            <a:off x="5109170" y="3465307"/>
            <a:ext cx="155115" cy="134038"/>
          </a:xfrm>
          <a:prstGeom prst="triangle">
            <a:avLst>
              <a:gd fmla="val 50000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47"/>
          <p:cNvSpPr/>
          <p:nvPr/>
        </p:nvSpPr>
        <p:spPr>
          <a:xfrm>
            <a:off x="17150" y="-8575"/>
            <a:ext cx="2591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47"/>
          <p:cNvSpPr txBox="1"/>
          <p:nvPr/>
        </p:nvSpPr>
        <p:spPr>
          <a:xfrm>
            <a:off x="-367675" y="-76987"/>
            <a:ext cx="3458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24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0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Hiperautomação</a:t>
            </a:r>
            <a:endParaRPr b="1" sz="20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9" name="Google Shape;799;p147"/>
          <p:cNvSpPr/>
          <p:nvPr/>
        </p:nvSpPr>
        <p:spPr>
          <a:xfrm>
            <a:off x="362000" y="941813"/>
            <a:ext cx="1982100" cy="1982100"/>
          </a:xfrm>
          <a:prstGeom prst="ellipse">
            <a:avLst/>
          </a:prstGeom>
          <a:gradFill>
            <a:gsLst>
              <a:gs pos="0">
                <a:srgbClr val="26C485"/>
              </a:gs>
              <a:gs pos="100000">
                <a:srgbClr val="248DDC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Tudo o que pode ser automatizado,</a:t>
            </a:r>
            <a:r>
              <a:rPr lang="pt-BR" sz="1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lang="pt-BR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será automatizado</a:t>
            </a:r>
            <a:endParaRPr sz="1700">
              <a:solidFill>
                <a:schemeClr val="lt1"/>
              </a:solidFill>
            </a:endParaRPr>
          </a:p>
        </p:txBody>
      </p:sp>
      <p:cxnSp>
        <p:nvCxnSpPr>
          <p:cNvPr id="800" name="Google Shape;800;p147"/>
          <p:cNvCxnSpPr/>
          <p:nvPr/>
        </p:nvCxnSpPr>
        <p:spPr>
          <a:xfrm>
            <a:off x="2608650" y="-8575"/>
            <a:ext cx="0" cy="51228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1" name="Google Shape;1271;p165"/>
          <p:cNvCxnSpPr/>
          <p:nvPr/>
        </p:nvCxnSpPr>
        <p:spPr>
          <a:xfrm>
            <a:off x="4237547" y="307951"/>
            <a:ext cx="0" cy="803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2" name="Google Shape;1272;p165"/>
          <p:cNvCxnSpPr/>
          <p:nvPr/>
        </p:nvCxnSpPr>
        <p:spPr>
          <a:xfrm flipH="1">
            <a:off x="1274017" y="2642075"/>
            <a:ext cx="1371300" cy="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3" name="Google Shape;1273;p165"/>
          <p:cNvCxnSpPr/>
          <p:nvPr/>
        </p:nvCxnSpPr>
        <p:spPr>
          <a:xfrm rot="10800000">
            <a:off x="1214881" y="3325808"/>
            <a:ext cx="1362900" cy="1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4" name="Google Shape;1274;p165"/>
          <p:cNvCxnSpPr/>
          <p:nvPr/>
        </p:nvCxnSpPr>
        <p:spPr>
          <a:xfrm flipH="1">
            <a:off x="1371938" y="1864514"/>
            <a:ext cx="25200" cy="1632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5" name="Google Shape;1275;p165"/>
          <p:cNvSpPr txBox="1"/>
          <p:nvPr>
            <p:ph type="title"/>
          </p:nvPr>
        </p:nvSpPr>
        <p:spPr>
          <a:xfrm>
            <a:off x="192551" y="134076"/>
            <a:ext cx="39741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100"/>
              <a:buFont typeface="Lato Black"/>
              <a:buNone/>
            </a:pPr>
            <a:r>
              <a:rPr lang="pt-BR" sz="2100"/>
              <a:t>ESTRUTURA DO TIME</a:t>
            </a:r>
            <a:endParaRPr sz="2100">
              <a:solidFill>
                <a:srgbClr val="6A32A8"/>
              </a:solidFill>
            </a:endParaRPr>
          </a:p>
        </p:txBody>
      </p:sp>
      <p:cxnSp>
        <p:nvCxnSpPr>
          <p:cNvPr id="1276" name="Google Shape;1276;p165"/>
          <p:cNvCxnSpPr>
            <a:stCxn id="1277" idx="2"/>
            <a:endCxn id="1278" idx="0"/>
          </p:cNvCxnSpPr>
          <p:nvPr/>
        </p:nvCxnSpPr>
        <p:spPr>
          <a:xfrm rot="5400000">
            <a:off x="2632512" y="255972"/>
            <a:ext cx="361800" cy="28326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79" name="Google Shape;1279;p165"/>
          <p:cNvCxnSpPr>
            <a:stCxn id="1277" idx="2"/>
            <a:endCxn id="1280" idx="0"/>
          </p:cNvCxnSpPr>
          <p:nvPr/>
        </p:nvCxnSpPr>
        <p:spPr>
          <a:xfrm flipH="1" rot="-5400000">
            <a:off x="5691612" y="29472"/>
            <a:ext cx="361800" cy="32856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281" name="Google Shape;1281;p165"/>
          <p:cNvSpPr txBox="1"/>
          <p:nvPr/>
        </p:nvSpPr>
        <p:spPr>
          <a:xfrm>
            <a:off x="4219513" y="1218745"/>
            <a:ext cx="32493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900"/>
              <a:buFont typeface="Montserrat"/>
              <a:buNone/>
            </a:pPr>
            <a:r>
              <a:rPr lang="pt-BR" sz="9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Gerente</a:t>
            </a:r>
            <a:r>
              <a:rPr b="0" i="0" lang="pt-BR" sz="9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 Excelência e Automação de Processos</a:t>
            </a:r>
            <a:endParaRPr b="0" i="0" sz="900" u="none" cap="none" strike="noStrike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82" name="Google Shape;1282;p165"/>
          <p:cNvGrpSpPr/>
          <p:nvPr/>
        </p:nvGrpSpPr>
        <p:grpSpPr>
          <a:xfrm>
            <a:off x="3982276" y="1078890"/>
            <a:ext cx="494883" cy="483622"/>
            <a:chOff x="722004" y="2645229"/>
            <a:chExt cx="1564106" cy="1564107"/>
          </a:xfrm>
        </p:grpSpPr>
        <p:sp>
          <p:nvSpPr>
            <p:cNvPr id="1283" name="Google Shape;1283;p165"/>
            <p:cNvSpPr/>
            <p:nvPr/>
          </p:nvSpPr>
          <p:spPr>
            <a:xfrm>
              <a:off x="722004" y="2645229"/>
              <a:ext cx="1564106" cy="1564107"/>
            </a:xfrm>
            <a:custGeom>
              <a:rect b="b" l="l" r="r" t="t"/>
              <a:pathLst>
                <a:path extrusionOk="0" h="3128213" w="3128213">
                  <a:moveTo>
                    <a:pt x="0" y="1564106"/>
                  </a:moveTo>
                  <a:cubicBezTo>
                    <a:pt x="0" y="700252"/>
                    <a:pt x="700316" y="0"/>
                    <a:pt x="1564131" y="0"/>
                  </a:cubicBezTo>
                  <a:cubicBezTo>
                    <a:pt x="2427960" y="0"/>
                    <a:pt x="3128213" y="700252"/>
                    <a:pt x="3128213" y="1564106"/>
                  </a:cubicBezTo>
                  <a:cubicBezTo>
                    <a:pt x="3128213" y="2427935"/>
                    <a:pt x="2427960" y="3128213"/>
                    <a:pt x="1564131" y="3128213"/>
                  </a:cubicBezTo>
                  <a:cubicBezTo>
                    <a:pt x="700316" y="3128213"/>
                    <a:pt x="0" y="2427935"/>
                    <a:pt x="0" y="1564106"/>
                  </a:cubicBezTo>
                  <a:close/>
                </a:path>
              </a:pathLst>
            </a:custGeom>
            <a:solidFill>
              <a:srgbClr val="114C97">
                <a:alpha val="9882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r>
                <a:t/>
              </a:r>
              <a:endParaRPr b="0" i="0" sz="7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4" name="Google Shape;1284;p165"/>
            <p:cNvSpPr/>
            <p:nvPr/>
          </p:nvSpPr>
          <p:spPr>
            <a:xfrm>
              <a:off x="910296" y="2833551"/>
              <a:ext cx="1187475" cy="1187469"/>
            </a:xfrm>
            <a:custGeom>
              <a:rect b="b" l="l" r="r" t="t"/>
              <a:pathLst>
                <a:path extrusionOk="0" h="2374938" w="2374950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8"/>
                    <a:pt x="1843316" y="2374938"/>
                    <a:pt x="1187500" y="2374938"/>
                  </a:cubicBezTo>
                  <a:cubicBezTo>
                    <a:pt x="531660" y="2374938"/>
                    <a:pt x="0" y="1843278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32" scaled="0"/>
            </a:gradFill>
            <a:ln>
              <a:noFill/>
            </a:ln>
            <a:effectLst>
              <a:outerShdw blurRad="317500" rotWithShape="0" algn="tl" dir="2700000" dist="127000">
                <a:srgbClr val="000000">
                  <a:alpha val="6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r>
                <a:t/>
              </a:r>
              <a:endParaRPr b="0" i="0" sz="7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285" name="Google Shape;1285;p165"/>
          <p:cNvGrpSpPr/>
          <p:nvPr/>
        </p:nvGrpSpPr>
        <p:grpSpPr>
          <a:xfrm>
            <a:off x="3021097" y="1852448"/>
            <a:ext cx="2115054" cy="324852"/>
            <a:chOff x="5239466" y="1446843"/>
            <a:chExt cx="2820072" cy="872790"/>
          </a:xfrm>
        </p:grpSpPr>
        <p:sp>
          <p:nvSpPr>
            <p:cNvPr id="1286" name="Google Shape;1286;p165"/>
            <p:cNvSpPr/>
            <p:nvPr/>
          </p:nvSpPr>
          <p:spPr>
            <a:xfrm>
              <a:off x="5239466" y="1456307"/>
              <a:ext cx="2647026" cy="851904"/>
            </a:xfrm>
            <a:prstGeom prst="flowChartTerminator">
              <a:avLst/>
            </a:prstGeom>
            <a:solidFill>
              <a:srgbClr val="71B5C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165"/>
            <p:cNvSpPr/>
            <p:nvPr/>
          </p:nvSpPr>
          <p:spPr>
            <a:xfrm>
              <a:off x="5239467" y="1446843"/>
              <a:ext cx="480927" cy="872790"/>
            </a:xfrm>
            <a:custGeom>
              <a:rect b="b" l="l" r="r" t="t"/>
              <a:pathLst>
                <a:path extrusionOk="0" h="2374938" w="2374950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8"/>
                    <a:pt x="1843316" y="2374938"/>
                    <a:pt x="1187500" y="2374938"/>
                  </a:cubicBezTo>
                  <a:cubicBezTo>
                    <a:pt x="531660" y="2374938"/>
                    <a:pt x="0" y="1843278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32" scaled="0"/>
            </a:gradFill>
            <a:ln>
              <a:noFill/>
            </a:ln>
            <a:effectLst>
              <a:outerShdw blurRad="317500" rotWithShape="0" algn="tl" dir="2700000" dist="127000">
                <a:srgbClr val="000000">
                  <a:alpha val="6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r>
                <a:t/>
              </a:r>
              <a:endParaRPr b="0" i="0" sz="7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descr="Círculos com linhas com preenchimento sólido" id="1288" name="Google Shape;1288;p1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55828" y="1501561"/>
              <a:ext cx="423216" cy="731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9" name="Google Shape;1289;p165"/>
            <p:cNvSpPr txBox="1"/>
            <p:nvPr/>
          </p:nvSpPr>
          <p:spPr>
            <a:xfrm>
              <a:off x="6110138" y="1478315"/>
              <a:ext cx="1949400" cy="7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Processos</a:t>
              </a:r>
              <a:endParaRPr sz="1100"/>
            </a:p>
          </p:txBody>
        </p:sp>
      </p:grpSp>
      <p:grpSp>
        <p:nvGrpSpPr>
          <p:cNvPr id="1290" name="Google Shape;1290;p165"/>
          <p:cNvGrpSpPr/>
          <p:nvPr/>
        </p:nvGrpSpPr>
        <p:grpSpPr>
          <a:xfrm>
            <a:off x="6522624" y="1840367"/>
            <a:ext cx="1985270" cy="315080"/>
            <a:chOff x="5239466" y="1419404"/>
            <a:chExt cx="2647026" cy="900229"/>
          </a:xfrm>
        </p:grpSpPr>
        <p:sp>
          <p:nvSpPr>
            <p:cNvPr id="1280" name="Google Shape;1280;p165"/>
            <p:cNvSpPr/>
            <p:nvPr/>
          </p:nvSpPr>
          <p:spPr>
            <a:xfrm>
              <a:off x="5239466" y="1456307"/>
              <a:ext cx="2647026" cy="851904"/>
            </a:xfrm>
            <a:prstGeom prst="flowChartTerminator">
              <a:avLst/>
            </a:prstGeom>
            <a:solidFill>
              <a:srgbClr val="6A32A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165"/>
            <p:cNvSpPr/>
            <p:nvPr/>
          </p:nvSpPr>
          <p:spPr>
            <a:xfrm>
              <a:off x="5239467" y="1446843"/>
              <a:ext cx="486865" cy="872790"/>
            </a:xfrm>
            <a:custGeom>
              <a:rect b="b" l="l" r="r" t="t"/>
              <a:pathLst>
                <a:path extrusionOk="0" h="2374938" w="2374950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8"/>
                    <a:pt x="1843316" y="2374938"/>
                    <a:pt x="1187500" y="2374938"/>
                  </a:cubicBezTo>
                  <a:cubicBezTo>
                    <a:pt x="531660" y="2374938"/>
                    <a:pt x="0" y="1843278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32" scaled="0"/>
            </a:gradFill>
            <a:ln>
              <a:noFill/>
            </a:ln>
            <a:effectLst>
              <a:outerShdw blurRad="317500" rotWithShape="0" algn="tl" dir="2700000" dist="127000">
                <a:srgbClr val="000000">
                  <a:alpha val="6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r>
                <a:t/>
              </a:r>
              <a:endParaRPr b="0" i="0" sz="7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92" name="Google Shape;1292;p165"/>
            <p:cNvSpPr txBox="1"/>
            <p:nvPr/>
          </p:nvSpPr>
          <p:spPr>
            <a:xfrm>
              <a:off x="6025812" y="1419404"/>
              <a:ext cx="1618800" cy="81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0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Automação</a:t>
              </a:r>
              <a:endParaRPr sz="1100"/>
            </a:p>
          </p:txBody>
        </p:sp>
      </p:grpSp>
      <p:pic>
        <p:nvPicPr>
          <p:cNvPr descr="Robô com preenchimento sólido" id="1293" name="Google Shape;1293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8116" y="1864799"/>
            <a:ext cx="290193" cy="290193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5"/>
          <p:cNvSpPr txBox="1"/>
          <p:nvPr/>
        </p:nvSpPr>
        <p:spPr>
          <a:xfrm>
            <a:off x="6091118" y="8840977"/>
            <a:ext cx="1250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800"/>
              <a:buFont typeface="Montserrat"/>
              <a:buNone/>
            </a:pPr>
            <a:r>
              <a:rPr b="0" i="0" lang="pt-BR" sz="8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Analistas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800"/>
              <a:buFont typeface="Montserrat"/>
              <a:buNone/>
            </a:pPr>
            <a:r>
              <a:rPr b="0" i="0" lang="pt-BR" sz="8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desenvolvedores</a:t>
            </a:r>
            <a:endParaRPr b="0" i="0" sz="8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5" name="Google Shape;1295;p165"/>
          <p:cNvSpPr txBox="1"/>
          <p:nvPr/>
        </p:nvSpPr>
        <p:spPr>
          <a:xfrm>
            <a:off x="8293225" y="8840977"/>
            <a:ext cx="1250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800"/>
              <a:buFont typeface="Montserrat"/>
              <a:buNone/>
            </a:pPr>
            <a:r>
              <a:rPr b="0" i="0" lang="pt-BR" sz="8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Estagiários de automação</a:t>
            </a:r>
            <a:endParaRPr b="0" i="0" sz="8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96" name="Google Shape;1296;p165"/>
          <p:cNvGrpSpPr/>
          <p:nvPr/>
        </p:nvGrpSpPr>
        <p:grpSpPr>
          <a:xfrm>
            <a:off x="5272383" y="7379068"/>
            <a:ext cx="686769" cy="678694"/>
            <a:chOff x="7000145" y="3612958"/>
            <a:chExt cx="915691" cy="904926"/>
          </a:xfrm>
        </p:grpSpPr>
        <p:grpSp>
          <p:nvGrpSpPr>
            <p:cNvPr id="1297" name="Google Shape;1297;p165"/>
            <p:cNvGrpSpPr/>
            <p:nvPr/>
          </p:nvGrpSpPr>
          <p:grpSpPr>
            <a:xfrm>
              <a:off x="7000145" y="3612958"/>
              <a:ext cx="915691" cy="904926"/>
              <a:chOff x="16359150" y="2260616"/>
              <a:chExt cx="2502573" cy="2502560"/>
            </a:xfrm>
          </p:grpSpPr>
          <p:sp>
            <p:nvSpPr>
              <p:cNvPr id="1298" name="Google Shape;1298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99" name="Google Shape;1299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00" name="Google Shape;1300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4520" y="3773822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1" name="Google Shape;1301;p165"/>
          <p:cNvGrpSpPr/>
          <p:nvPr/>
        </p:nvGrpSpPr>
        <p:grpSpPr>
          <a:xfrm>
            <a:off x="5275888" y="8105477"/>
            <a:ext cx="686769" cy="678694"/>
            <a:chOff x="7004819" y="4581504"/>
            <a:chExt cx="915691" cy="904926"/>
          </a:xfrm>
        </p:grpSpPr>
        <p:grpSp>
          <p:nvGrpSpPr>
            <p:cNvPr id="1302" name="Google Shape;1302;p165"/>
            <p:cNvGrpSpPr/>
            <p:nvPr/>
          </p:nvGrpSpPr>
          <p:grpSpPr>
            <a:xfrm>
              <a:off x="7004819" y="4581504"/>
              <a:ext cx="915691" cy="904926"/>
              <a:chOff x="16359150" y="2260616"/>
              <a:chExt cx="2502573" cy="2502560"/>
            </a:xfrm>
          </p:grpSpPr>
          <p:sp>
            <p:nvSpPr>
              <p:cNvPr id="1303" name="Google Shape;1303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04" name="Google Shape;1304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05" name="Google Shape;1305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4520" y="4730268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6" name="Google Shape;1306;p165"/>
          <p:cNvGrpSpPr/>
          <p:nvPr/>
        </p:nvGrpSpPr>
        <p:grpSpPr>
          <a:xfrm>
            <a:off x="6373195" y="7379068"/>
            <a:ext cx="686769" cy="678694"/>
            <a:chOff x="8445933" y="4579271"/>
            <a:chExt cx="915691" cy="904926"/>
          </a:xfrm>
        </p:grpSpPr>
        <p:grpSp>
          <p:nvGrpSpPr>
            <p:cNvPr id="1307" name="Google Shape;1307;p165"/>
            <p:cNvGrpSpPr/>
            <p:nvPr/>
          </p:nvGrpSpPr>
          <p:grpSpPr>
            <a:xfrm>
              <a:off x="8445933" y="4579271"/>
              <a:ext cx="915691" cy="904926"/>
              <a:chOff x="16359150" y="2260616"/>
              <a:chExt cx="2502573" cy="2502560"/>
            </a:xfrm>
          </p:grpSpPr>
          <p:sp>
            <p:nvSpPr>
              <p:cNvPr id="1308" name="Google Shape;1308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09" name="Google Shape;1309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10" name="Google Shape;1310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2345" y="4729323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1" name="Google Shape;1311;p165"/>
          <p:cNvGrpSpPr/>
          <p:nvPr/>
        </p:nvGrpSpPr>
        <p:grpSpPr>
          <a:xfrm>
            <a:off x="6373195" y="8121193"/>
            <a:ext cx="686769" cy="678694"/>
            <a:chOff x="8445933" y="5568772"/>
            <a:chExt cx="915691" cy="904926"/>
          </a:xfrm>
        </p:grpSpPr>
        <p:grpSp>
          <p:nvGrpSpPr>
            <p:cNvPr id="1312" name="Google Shape;1312;p165"/>
            <p:cNvGrpSpPr/>
            <p:nvPr/>
          </p:nvGrpSpPr>
          <p:grpSpPr>
            <a:xfrm>
              <a:off x="8445933" y="5568772"/>
              <a:ext cx="915691" cy="904926"/>
              <a:chOff x="16359150" y="2260616"/>
              <a:chExt cx="2502573" cy="2502560"/>
            </a:xfrm>
          </p:grpSpPr>
          <p:sp>
            <p:nvSpPr>
              <p:cNvPr id="1313" name="Google Shape;1313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14" name="Google Shape;1314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15" name="Google Shape;1315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2345" y="5707276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6" name="Google Shape;1316;p165"/>
          <p:cNvGrpSpPr/>
          <p:nvPr/>
        </p:nvGrpSpPr>
        <p:grpSpPr>
          <a:xfrm>
            <a:off x="8550844" y="7363684"/>
            <a:ext cx="686769" cy="678694"/>
            <a:chOff x="9976102" y="5299829"/>
            <a:chExt cx="915691" cy="904926"/>
          </a:xfrm>
        </p:grpSpPr>
        <p:grpSp>
          <p:nvGrpSpPr>
            <p:cNvPr id="1317" name="Google Shape;1317;p165"/>
            <p:cNvGrpSpPr/>
            <p:nvPr/>
          </p:nvGrpSpPr>
          <p:grpSpPr>
            <a:xfrm>
              <a:off x="9976102" y="5299829"/>
              <a:ext cx="915691" cy="904926"/>
              <a:chOff x="16602537" y="4253309"/>
              <a:chExt cx="2502573" cy="2502560"/>
            </a:xfrm>
          </p:grpSpPr>
          <p:sp>
            <p:nvSpPr>
              <p:cNvPr id="1318" name="Google Shape;1318;p165"/>
              <p:cNvSpPr/>
              <p:nvPr/>
            </p:nvSpPr>
            <p:spPr>
              <a:xfrm>
                <a:off x="16602537" y="4253309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19" name="Google Shape;1319;p165"/>
              <p:cNvSpPr/>
              <p:nvPr/>
            </p:nvSpPr>
            <p:spPr>
              <a:xfrm>
                <a:off x="16903839" y="4554621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20" name="Google Shape;1320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62511" y="5445803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1" name="Google Shape;1321;p165"/>
          <p:cNvGrpSpPr/>
          <p:nvPr/>
        </p:nvGrpSpPr>
        <p:grpSpPr>
          <a:xfrm>
            <a:off x="7450029" y="7374979"/>
            <a:ext cx="686769" cy="678694"/>
            <a:chOff x="8430215" y="3620783"/>
            <a:chExt cx="915691" cy="904926"/>
          </a:xfrm>
        </p:grpSpPr>
        <p:grpSp>
          <p:nvGrpSpPr>
            <p:cNvPr id="1322" name="Google Shape;1322;p165"/>
            <p:cNvGrpSpPr/>
            <p:nvPr/>
          </p:nvGrpSpPr>
          <p:grpSpPr>
            <a:xfrm>
              <a:off x="8430215" y="3620783"/>
              <a:ext cx="915691" cy="904926"/>
              <a:chOff x="16359150" y="2260616"/>
              <a:chExt cx="2502573" cy="2502560"/>
            </a:xfrm>
          </p:grpSpPr>
          <p:sp>
            <p:nvSpPr>
              <p:cNvPr id="1323" name="Google Shape;1323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9CC2E5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24" name="Google Shape;1324;p165"/>
              <p:cNvSpPr/>
              <p:nvPr/>
            </p:nvSpPr>
            <p:spPr>
              <a:xfrm>
                <a:off x="16660452" y="2561929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25" name="Google Shape;1325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2345" y="3789769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6" name="Google Shape;1326;p165"/>
          <p:cNvGrpSpPr/>
          <p:nvPr/>
        </p:nvGrpSpPr>
        <p:grpSpPr>
          <a:xfrm>
            <a:off x="7462460" y="8123006"/>
            <a:ext cx="686769" cy="678694"/>
            <a:chOff x="8430215" y="3620783"/>
            <a:chExt cx="915691" cy="904926"/>
          </a:xfrm>
        </p:grpSpPr>
        <p:grpSp>
          <p:nvGrpSpPr>
            <p:cNvPr id="1327" name="Google Shape;1327;p165"/>
            <p:cNvGrpSpPr/>
            <p:nvPr/>
          </p:nvGrpSpPr>
          <p:grpSpPr>
            <a:xfrm>
              <a:off x="8430215" y="3620783"/>
              <a:ext cx="915691" cy="904926"/>
              <a:chOff x="16359150" y="2260616"/>
              <a:chExt cx="2502573" cy="2502560"/>
            </a:xfrm>
          </p:grpSpPr>
          <p:sp>
            <p:nvSpPr>
              <p:cNvPr id="1328" name="Google Shape;1328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9CC2E5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29" name="Google Shape;1329;p165"/>
              <p:cNvSpPr/>
              <p:nvPr/>
            </p:nvSpPr>
            <p:spPr>
              <a:xfrm>
                <a:off x="16660452" y="2561929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30" name="Google Shape;1330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632345" y="3789769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1" name="Google Shape;1331;p165"/>
          <p:cNvSpPr txBox="1"/>
          <p:nvPr/>
        </p:nvSpPr>
        <p:spPr>
          <a:xfrm>
            <a:off x="6593227" y="2363390"/>
            <a:ext cx="93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600"/>
              <a:buFont typeface="Montserrat"/>
              <a:buNone/>
            </a:pPr>
            <a:r>
              <a:rPr b="0" i="0" lang="pt-BR" sz="6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Arquiteto de automação RPA</a:t>
            </a:r>
            <a:endParaRPr b="0" i="0" sz="6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2" name="Google Shape;1332;p165"/>
          <p:cNvGrpSpPr/>
          <p:nvPr/>
        </p:nvGrpSpPr>
        <p:grpSpPr>
          <a:xfrm>
            <a:off x="8550844" y="8082550"/>
            <a:ext cx="686769" cy="678694"/>
            <a:chOff x="9976102" y="5299829"/>
            <a:chExt cx="915691" cy="904926"/>
          </a:xfrm>
        </p:grpSpPr>
        <p:grpSp>
          <p:nvGrpSpPr>
            <p:cNvPr id="1333" name="Google Shape;1333;p165"/>
            <p:cNvGrpSpPr/>
            <p:nvPr/>
          </p:nvGrpSpPr>
          <p:grpSpPr>
            <a:xfrm>
              <a:off x="9976102" y="5299829"/>
              <a:ext cx="915691" cy="904926"/>
              <a:chOff x="16602537" y="4253309"/>
              <a:chExt cx="2502573" cy="2502560"/>
            </a:xfrm>
          </p:grpSpPr>
          <p:sp>
            <p:nvSpPr>
              <p:cNvPr id="1334" name="Google Shape;1334;p165"/>
              <p:cNvSpPr/>
              <p:nvPr/>
            </p:nvSpPr>
            <p:spPr>
              <a:xfrm>
                <a:off x="16602537" y="4253309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0EB5E2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35" name="Google Shape;1335;p165"/>
              <p:cNvSpPr/>
              <p:nvPr/>
            </p:nvSpPr>
            <p:spPr>
              <a:xfrm>
                <a:off x="16903839" y="455462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36" name="Google Shape;1336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62511" y="5445803"/>
              <a:ext cx="542368" cy="5423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7" name="Google Shape;1337;p165"/>
          <p:cNvSpPr txBox="1"/>
          <p:nvPr/>
        </p:nvSpPr>
        <p:spPr>
          <a:xfrm>
            <a:off x="7192172" y="8842790"/>
            <a:ext cx="1250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800"/>
              <a:buFont typeface="Montserrat"/>
              <a:buNone/>
            </a:pPr>
            <a:r>
              <a:rPr b="0" i="0" lang="pt-BR" sz="8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Desenvolvedores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800"/>
              <a:buFont typeface="Montserrat"/>
              <a:buNone/>
            </a:pPr>
            <a:r>
              <a:rPr b="0" i="0" lang="pt-BR" sz="8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Up Code</a:t>
            </a:r>
            <a:endParaRPr b="0" i="0" sz="8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8" name="Google Shape;1338;p165"/>
          <p:cNvGrpSpPr/>
          <p:nvPr/>
        </p:nvGrpSpPr>
        <p:grpSpPr>
          <a:xfrm>
            <a:off x="6197353" y="2933273"/>
            <a:ext cx="411611" cy="405602"/>
            <a:chOff x="7368742" y="6789295"/>
            <a:chExt cx="548814" cy="540803"/>
          </a:xfrm>
        </p:grpSpPr>
        <p:grpSp>
          <p:nvGrpSpPr>
            <p:cNvPr id="1339" name="Google Shape;1339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40" name="Google Shape;1340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41" name="Google Shape;1341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42" name="Google Shape;1342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Forma&#10;&#10;Descrição gerada automaticamente com confiança baixa" id="1277" name="Google Shape;1277;p1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62251" y="1156451"/>
            <a:ext cx="334922" cy="334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3" name="Google Shape;1343;p165"/>
          <p:cNvGrpSpPr/>
          <p:nvPr/>
        </p:nvGrpSpPr>
        <p:grpSpPr>
          <a:xfrm>
            <a:off x="8251980" y="2908333"/>
            <a:ext cx="411611" cy="405602"/>
            <a:chOff x="7368742" y="6789295"/>
            <a:chExt cx="548814" cy="540803"/>
          </a:xfrm>
        </p:grpSpPr>
        <p:grpSp>
          <p:nvGrpSpPr>
            <p:cNvPr id="1344" name="Google Shape;1344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45" name="Google Shape;1345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46" name="Google Shape;1346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47" name="Google Shape;1347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8" name="Google Shape;1348;p165"/>
          <p:cNvSpPr txBox="1"/>
          <p:nvPr/>
        </p:nvSpPr>
        <p:spPr>
          <a:xfrm>
            <a:off x="7403856" y="2377687"/>
            <a:ext cx="93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600"/>
              <a:buFont typeface="Montserrat"/>
              <a:buNone/>
            </a:pPr>
            <a:r>
              <a:rPr b="0" i="0" lang="pt-BR" sz="6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Arquiteto de automação BPMS</a:t>
            </a:r>
            <a:endParaRPr b="0" i="0" sz="6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49" name="Google Shape;1349;p165"/>
          <p:cNvCxnSpPr>
            <a:stCxn id="1280" idx="2"/>
          </p:cNvCxnSpPr>
          <p:nvPr/>
        </p:nvCxnSpPr>
        <p:spPr>
          <a:xfrm>
            <a:off x="7515259" y="2151449"/>
            <a:ext cx="2400" cy="2489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50" name="Google Shape;1350;p165"/>
          <p:cNvGrpSpPr/>
          <p:nvPr/>
        </p:nvGrpSpPr>
        <p:grpSpPr>
          <a:xfrm>
            <a:off x="6213040" y="3451149"/>
            <a:ext cx="411611" cy="405602"/>
            <a:chOff x="7368742" y="6789295"/>
            <a:chExt cx="548814" cy="540803"/>
          </a:xfrm>
        </p:grpSpPr>
        <p:grpSp>
          <p:nvGrpSpPr>
            <p:cNvPr id="1351" name="Google Shape;1351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52" name="Google Shape;1352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53" name="Google Shape;1353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54" name="Google Shape;1354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5" name="Google Shape;1355;p165"/>
          <p:cNvGrpSpPr/>
          <p:nvPr/>
        </p:nvGrpSpPr>
        <p:grpSpPr>
          <a:xfrm>
            <a:off x="6219698" y="3966800"/>
            <a:ext cx="411611" cy="405602"/>
            <a:chOff x="7368742" y="6789295"/>
            <a:chExt cx="548814" cy="540803"/>
          </a:xfrm>
        </p:grpSpPr>
        <p:grpSp>
          <p:nvGrpSpPr>
            <p:cNvPr id="1356" name="Google Shape;1356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57" name="Google Shape;1357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58" name="Google Shape;1358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59" name="Google Shape;1359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0" name="Google Shape;1360;p165"/>
          <p:cNvSpPr txBox="1"/>
          <p:nvPr/>
        </p:nvSpPr>
        <p:spPr>
          <a:xfrm>
            <a:off x="6563383" y="2984913"/>
            <a:ext cx="10536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Analista Desenvolvedor Pleno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1" name="Google Shape;1361;p165"/>
          <p:cNvSpPr txBox="1"/>
          <p:nvPr/>
        </p:nvSpPr>
        <p:spPr>
          <a:xfrm>
            <a:off x="6536520" y="3425930"/>
            <a:ext cx="10536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Analista Desenvolvedor Junior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62" name="Google Shape;1362;p165"/>
          <p:cNvGrpSpPr/>
          <p:nvPr/>
        </p:nvGrpSpPr>
        <p:grpSpPr>
          <a:xfrm>
            <a:off x="6225947" y="4455226"/>
            <a:ext cx="411611" cy="405602"/>
            <a:chOff x="7368742" y="6789295"/>
            <a:chExt cx="548814" cy="540803"/>
          </a:xfrm>
        </p:grpSpPr>
        <p:grpSp>
          <p:nvGrpSpPr>
            <p:cNvPr id="1363" name="Google Shape;1363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64" name="Google Shape;1364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65" name="Google Shape;1365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66" name="Google Shape;1366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7" name="Google Shape;1367;p165"/>
          <p:cNvSpPr txBox="1"/>
          <p:nvPr/>
        </p:nvSpPr>
        <p:spPr>
          <a:xfrm>
            <a:off x="7402162" y="4501310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Estagiário TI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68" name="Google Shape;1368;p165"/>
          <p:cNvGrpSpPr/>
          <p:nvPr/>
        </p:nvGrpSpPr>
        <p:grpSpPr>
          <a:xfrm>
            <a:off x="8247257" y="3423688"/>
            <a:ext cx="411611" cy="405602"/>
            <a:chOff x="7368742" y="6789295"/>
            <a:chExt cx="548814" cy="540803"/>
          </a:xfrm>
        </p:grpSpPr>
        <p:grpSp>
          <p:nvGrpSpPr>
            <p:cNvPr id="1369" name="Google Shape;1369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70" name="Google Shape;1370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71" name="Google Shape;1371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72" name="Google Shape;1372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3" name="Google Shape;1373;p165"/>
          <p:cNvSpPr txBox="1"/>
          <p:nvPr/>
        </p:nvSpPr>
        <p:spPr>
          <a:xfrm>
            <a:off x="7331921" y="2980959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 BPMS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74" name="Google Shape;1374;p165"/>
          <p:cNvGrpSpPr/>
          <p:nvPr/>
        </p:nvGrpSpPr>
        <p:grpSpPr>
          <a:xfrm>
            <a:off x="8267741" y="3901560"/>
            <a:ext cx="411611" cy="405602"/>
            <a:chOff x="7368742" y="6789295"/>
            <a:chExt cx="548814" cy="540803"/>
          </a:xfrm>
        </p:grpSpPr>
        <p:grpSp>
          <p:nvGrpSpPr>
            <p:cNvPr id="1375" name="Google Shape;1375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76" name="Google Shape;1376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77" name="Google Shape;1377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78" name="Google Shape;1378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9" name="Google Shape;1379;p165"/>
          <p:cNvSpPr txBox="1"/>
          <p:nvPr/>
        </p:nvSpPr>
        <p:spPr>
          <a:xfrm>
            <a:off x="7356799" y="3433960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 BPMS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80" name="Google Shape;1380;p165"/>
          <p:cNvGrpSpPr/>
          <p:nvPr/>
        </p:nvGrpSpPr>
        <p:grpSpPr>
          <a:xfrm>
            <a:off x="8273891" y="4434610"/>
            <a:ext cx="411611" cy="405602"/>
            <a:chOff x="7368742" y="6789295"/>
            <a:chExt cx="548814" cy="540803"/>
          </a:xfrm>
        </p:grpSpPr>
        <p:grpSp>
          <p:nvGrpSpPr>
            <p:cNvPr id="1381" name="Google Shape;1381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382" name="Google Shape;1382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83" name="Google Shape;1383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384" name="Google Shape;1384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85" name="Google Shape;1385;p165"/>
          <p:cNvCxnSpPr/>
          <p:nvPr/>
        </p:nvCxnSpPr>
        <p:spPr>
          <a:xfrm flipH="1">
            <a:off x="6623973" y="3111011"/>
            <a:ext cx="1627800" cy="7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6" name="Google Shape;1386;p165"/>
          <p:cNvCxnSpPr/>
          <p:nvPr/>
        </p:nvCxnSpPr>
        <p:spPr>
          <a:xfrm flipH="1">
            <a:off x="6618660" y="3599103"/>
            <a:ext cx="1627800" cy="7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p165"/>
          <p:cNvCxnSpPr/>
          <p:nvPr/>
        </p:nvCxnSpPr>
        <p:spPr>
          <a:xfrm flipH="1">
            <a:off x="6631125" y="4162303"/>
            <a:ext cx="1635900" cy="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8" name="Google Shape;1388;p165"/>
          <p:cNvCxnSpPr/>
          <p:nvPr/>
        </p:nvCxnSpPr>
        <p:spPr>
          <a:xfrm flipH="1">
            <a:off x="6631674" y="4643729"/>
            <a:ext cx="1635900" cy="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9" name="Google Shape;1389;p165"/>
          <p:cNvSpPr txBox="1"/>
          <p:nvPr/>
        </p:nvSpPr>
        <p:spPr>
          <a:xfrm>
            <a:off x="4168763" y="2524034"/>
            <a:ext cx="10536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Montserrat"/>
              <a:buNone/>
            </a:pPr>
            <a:r>
              <a:rPr b="0" i="0" lang="pt-BR" sz="7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Arquiteto Processos</a:t>
            </a:r>
            <a:endParaRPr b="0" i="0" sz="7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90" name="Google Shape;1390;p165"/>
          <p:cNvCxnSpPr>
            <a:stCxn id="1286" idx="2"/>
          </p:cNvCxnSpPr>
          <p:nvPr/>
        </p:nvCxnSpPr>
        <p:spPr>
          <a:xfrm flipH="1">
            <a:off x="3987332" y="2173049"/>
            <a:ext cx="26400" cy="2280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p165"/>
          <p:cNvCxnSpPr/>
          <p:nvPr/>
        </p:nvCxnSpPr>
        <p:spPr>
          <a:xfrm rot="10800000">
            <a:off x="4024656" y="2680338"/>
            <a:ext cx="1209900" cy="3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2" name="Google Shape;1392;p165"/>
          <p:cNvCxnSpPr/>
          <p:nvPr/>
        </p:nvCxnSpPr>
        <p:spPr>
          <a:xfrm rot="10800000">
            <a:off x="4025052" y="3294989"/>
            <a:ext cx="1244700" cy="7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3" name="Google Shape;1393;p165"/>
          <p:cNvCxnSpPr/>
          <p:nvPr/>
        </p:nvCxnSpPr>
        <p:spPr>
          <a:xfrm rot="10800000">
            <a:off x="3999718" y="3856980"/>
            <a:ext cx="1275000" cy="6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65"/>
          <p:cNvCxnSpPr/>
          <p:nvPr/>
        </p:nvCxnSpPr>
        <p:spPr>
          <a:xfrm rot="10800000">
            <a:off x="4014908" y="4423077"/>
            <a:ext cx="1203000" cy="1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5" name="Google Shape;1395;p165"/>
          <p:cNvSpPr txBox="1"/>
          <p:nvPr/>
        </p:nvSpPr>
        <p:spPr>
          <a:xfrm>
            <a:off x="4166489" y="3152291"/>
            <a:ext cx="1206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600"/>
              <a:buFont typeface="Montserrat"/>
              <a:buNone/>
            </a:pPr>
            <a:r>
              <a:rPr b="0" i="0" lang="pt-BR" sz="6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Analista de Processos Pleno</a:t>
            </a:r>
            <a:endParaRPr b="0" i="0" sz="6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6" name="Google Shape;1396;p165"/>
          <p:cNvSpPr txBox="1"/>
          <p:nvPr/>
        </p:nvSpPr>
        <p:spPr>
          <a:xfrm>
            <a:off x="4147211" y="4267563"/>
            <a:ext cx="1053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600"/>
              <a:buFont typeface="Montserrat"/>
              <a:buNone/>
            </a:pPr>
            <a:r>
              <a:rPr b="0" i="0" lang="pt-BR" sz="6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Estagiário de Processos</a:t>
            </a:r>
            <a:endParaRPr b="0" i="0" sz="600" u="none" cap="none" strike="noStrike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7" name="Google Shape;1397;p165"/>
          <p:cNvSpPr txBox="1"/>
          <p:nvPr/>
        </p:nvSpPr>
        <p:spPr>
          <a:xfrm>
            <a:off x="7370027" y="3993743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 BPMS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8" name="Google Shape;1398;p165"/>
          <p:cNvSpPr txBox="1"/>
          <p:nvPr/>
        </p:nvSpPr>
        <p:spPr>
          <a:xfrm>
            <a:off x="6484475" y="4003079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 RPA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9" name="Google Shape;1399;p165"/>
          <p:cNvSpPr txBox="1"/>
          <p:nvPr/>
        </p:nvSpPr>
        <p:spPr>
          <a:xfrm>
            <a:off x="6505798" y="4502968"/>
            <a:ext cx="10536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500"/>
              <a:buFont typeface="Montserrat"/>
              <a:buNone/>
            </a:pPr>
            <a:r>
              <a:rPr b="0" i="0" lang="pt-BR" sz="5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Desenvolvedor RPA</a:t>
            </a:r>
            <a:endParaRPr b="0" i="0" sz="5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00" name="Google Shape;1400;p165"/>
          <p:cNvGrpSpPr/>
          <p:nvPr/>
        </p:nvGrpSpPr>
        <p:grpSpPr>
          <a:xfrm>
            <a:off x="391187" y="1845782"/>
            <a:ext cx="1998586" cy="300107"/>
            <a:chOff x="5221711" y="1434623"/>
            <a:chExt cx="2664781" cy="885010"/>
          </a:xfrm>
        </p:grpSpPr>
        <p:sp>
          <p:nvSpPr>
            <p:cNvPr id="1278" name="Google Shape;1278;p165"/>
            <p:cNvSpPr/>
            <p:nvPr/>
          </p:nvSpPr>
          <p:spPr>
            <a:xfrm>
              <a:off x="5239466" y="1456307"/>
              <a:ext cx="2647026" cy="851904"/>
            </a:xfrm>
            <a:prstGeom prst="flowChartTerminator">
              <a:avLst/>
            </a:prstGeom>
            <a:solidFill>
              <a:srgbClr val="CE282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165"/>
            <p:cNvSpPr/>
            <p:nvPr/>
          </p:nvSpPr>
          <p:spPr>
            <a:xfrm>
              <a:off x="5221711" y="1446843"/>
              <a:ext cx="486865" cy="872790"/>
            </a:xfrm>
            <a:custGeom>
              <a:rect b="b" l="l" r="r" t="t"/>
              <a:pathLst>
                <a:path extrusionOk="0" h="2374938" w="2374950">
                  <a:moveTo>
                    <a:pt x="0" y="1187488"/>
                  </a:moveTo>
                  <a:cubicBezTo>
                    <a:pt x="0" y="531647"/>
                    <a:pt x="531660" y="0"/>
                    <a:pt x="1187500" y="0"/>
                  </a:cubicBezTo>
                  <a:cubicBezTo>
                    <a:pt x="1843316" y="0"/>
                    <a:pt x="2374950" y="531647"/>
                    <a:pt x="2374950" y="1187488"/>
                  </a:cubicBezTo>
                  <a:cubicBezTo>
                    <a:pt x="2374950" y="1843278"/>
                    <a:pt x="1843316" y="2374938"/>
                    <a:pt x="1187500" y="2374938"/>
                  </a:cubicBezTo>
                  <a:cubicBezTo>
                    <a:pt x="531660" y="2374938"/>
                    <a:pt x="0" y="1843278"/>
                    <a:pt x="0" y="1187488"/>
                  </a:cubicBezTo>
                  <a:close/>
                </a:path>
              </a:pathLst>
            </a:custGeom>
            <a:gradFill>
              <a:gsLst>
                <a:gs pos="0">
                  <a:srgbClr val="EAEAEA"/>
                </a:gs>
                <a:gs pos="100000">
                  <a:srgbClr val="FEFFFF"/>
                </a:gs>
              </a:gsLst>
              <a:lin ang="13500032" scaled="0"/>
            </a:gradFill>
            <a:ln>
              <a:noFill/>
            </a:ln>
            <a:effectLst>
              <a:outerShdw blurRad="317500" rotWithShape="0" algn="tl" dir="2700000" dist="127000">
                <a:srgbClr val="000000">
                  <a:alpha val="6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r>
                <a:t/>
              </a:r>
              <a:endParaRPr b="0" i="0" sz="700" u="none" cap="none" strike="noStrike">
                <a:solidFill>
                  <a:srgbClr val="44444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2" name="Google Shape;1402;p165"/>
            <p:cNvSpPr txBox="1"/>
            <p:nvPr/>
          </p:nvSpPr>
          <p:spPr>
            <a:xfrm>
              <a:off x="6050823" y="1434623"/>
              <a:ext cx="1668000" cy="8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pt-BR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Performance</a:t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3" name="Google Shape;1403;p165"/>
          <p:cNvGrpSpPr/>
          <p:nvPr/>
        </p:nvGrpSpPr>
        <p:grpSpPr>
          <a:xfrm>
            <a:off x="3818340" y="2479939"/>
            <a:ext cx="411611" cy="405602"/>
            <a:chOff x="7368742" y="6789295"/>
            <a:chExt cx="548814" cy="540803"/>
          </a:xfrm>
        </p:grpSpPr>
        <p:grpSp>
          <p:nvGrpSpPr>
            <p:cNvPr id="1404" name="Google Shape;1404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05" name="Google Shape;1405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6BB8D3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06" name="Google Shape;1406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07" name="Google Shape;1407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8" name="Google Shape;1408;p165"/>
          <p:cNvGrpSpPr/>
          <p:nvPr/>
        </p:nvGrpSpPr>
        <p:grpSpPr>
          <a:xfrm>
            <a:off x="3816311" y="3060277"/>
            <a:ext cx="411611" cy="405602"/>
            <a:chOff x="7368742" y="6789295"/>
            <a:chExt cx="548814" cy="540803"/>
          </a:xfrm>
        </p:grpSpPr>
        <p:grpSp>
          <p:nvGrpSpPr>
            <p:cNvPr id="1409" name="Google Shape;1409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10" name="Google Shape;1410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6BB8D3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11" name="Google Shape;1411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12" name="Google Shape;1412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3" name="Google Shape;1413;p165"/>
          <p:cNvGrpSpPr/>
          <p:nvPr/>
        </p:nvGrpSpPr>
        <p:grpSpPr>
          <a:xfrm>
            <a:off x="3811682" y="3649391"/>
            <a:ext cx="411611" cy="405602"/>
            <a:chOff x="7368742" y="6789295"/>
            <a:chExt cx="548814" cy="540803"/>
          </a:xfrm>
        </p:grpSpPr>
        <p:grpSp>
          <p:nvGrpSpPr>
            <p:cNvPr id="1414" name="Google Shape;1414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15" name="Google Shape;1415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6BB8D3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16" name="Google Shape;1416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17" name="Google Shape;1417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8" name="Google Shape;1418;p165"/>
          <p:cNvSpPr txBox="1"/>
          <p:nvPr/>
        </p:nvSpPr>
        <p:spPr>
          <a:xfrm>
            <a:off x="4141461" y="3706251"/>
            <a:ext cx="12066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600"/>
              <a:buFont typeface="Montserrat"/>
              <a:buNone/>
            </a:pPr>
            <a:r>
              <a:rPr b="0" i="0" lang="pt-BR" sz="6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Analista de Processos Pleno</a:t>
            </a:r>
            <a:endParaRPr b="0" i="0" sz="6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19" name="Google Shape;1419;p165"/>
          <p:cNvGrpSpPr/>
          <p:nvPr/>
        </p:nvGrpSpPr>
        <p:grpSpPr>
          <a:xfrm>
            <a:off x="3795033" y="4213621"/>
            <a:ext cx="411611" cy="405602"/>
            <a:chOff x="7368742" y="6789295"/>
            <a:chExt cx="548814" cy="540803"/>
          </a:xfrm>
        </p:grpSpPr>
        <p:grpSp>
          <p:nvGrpSpPr>
            <p:cNvPr id="1420" name="Google Shape;1420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21" name="Google Shape;1421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6BB8D3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22" name="Google Shape;1422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23" name="Google Shape;1423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4" name="Google Shape;1424;p165"/>
          <p:cNvGrpSpPr/>
          <p:nvPr/>
        </p:nvGrpSpPr>
        <p:grpSpPr>
          <a:xfrm>
            <a:off x="1183037" y="2444206"/>
            <a:ext cx="411611" cy="405602"/>
            <a:chOff x="7368742" y="6789295"/>
            <a:chExt cx="548814" cy="540803"/>
          </a:xfrm>
        </p:grpSpPr>
        <p:grpSp>
          <p:nvGrpSpPr>
            <p:cNvPr id="1425" name="Google Shape;1425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26" name="Google Shape;1426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CE282D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27" name="Google Shape;1427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28" name="Google Shape;1428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9" name="Google Shape;1429;p165"/>
          <p:cNvGrpSpPr/>
          <p:nvPr/>
        </p:nvGrpSpPr>
        <p:grpSpPr>
          <a:xfrm>
            <a:off x="1173775" y="3108218"/>
            <a:ext cx="411611" cy="405602"/>
            <a:chOff x="7368742" y="6789295"/>
            <a:chExt cx="548814" cy="540803"/>
          </a:xfrm>
        </p:grpSpPr>
        <p:grpSp>
          <p:nvGrpSpPr>
            <p:cNvPr id="1430" name="Google Shape;1430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31" name="Google Shape;1431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CE282D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32" name="Google Shape;1432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33" name="Google Shape;1433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4" name="Google Shape;1434;p165"/>
          <p:cNvSpPr txBox="1"/>
          <p:nvPr/>
        </p:nvSpPr>
        <p:spPr>
          <a:xfrm>
            <a:off x="1500491" y="2476532"/>
            <a:ext cx="1181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Montserrat"/>
              <a:buNone/>
            </a:pPr>
            <a:r>
              <a:rPr b="0" i="0" lang="pt-BR" sz="7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Estagiário de Processos </a:t>
            </a:r>
            <a:endParaRPr b="0" i="0" sz="7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35" name="Google Shape;1435;p165"/>
          <p:cNvGrpSpPr/>
          <p:nvPr/>
        </p:nvGrpSpPr>
        <p:grpSpPr>
          <a:xfrm>
            <a:off x="6197353" y="2454978"/>
            <a:ext cx="411611" cy="405602"/>
            <a:chOff x="7368742" y="6789295"/>
            <a:chExt cx="548814" cy="540803"/>
          </a:xfrm>
        </p:grpSpPr>
        <p:grpSp>
          <p:nvGrpSpPr>
            <p:cNvPr id="1436" name="Google Shape;1436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37" name="Google Shape;1437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38" name="Google Shape;1438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39" name="Google Shape;1439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0" name="Google Shape;1440;p165"/>
          <p:cNvGrpSpPr/>
          <p:nvPr/>
        </p:nvGrpSpPr>
        <p:grpSpPr>
          <a:xfrm>
            <a:off x="8251980" y="2430038"/>
            <a:ext cx="411611" cy="405602"/>
            <a:chOff x="7368742" y="6789295"/>
            <a:chExt cx="548814" cy="540803"/>
          </a:xfrm>
        </p:grpSpPr>
        <p:grpSp>
          <p:nvGrpSpPr>
            <p:cNvPr id="1441" name="Google Shape;1441;p165"/>
            <p:cNvGrpSpPr/>
            <p:nvPr/>
          </p:nvGrpSpPr>
          <p:grpSpPr>
            <a:xfrm>
              <a:off x="7368742" y="6789295"/>
              <a:ext cx="548814" cy="540803"/>
              <a:chOff x="16359150" y="2260616"/>
              <a:chExt cx="2502573" cy="2502560"/>
            </a:xfrm>
          </p:grpSpPr>
          <p:sp>
            <p:nvSpPr>
              <p:cNvPr id="1442" name="Google Shape;1442;p165"/>
              <p:cNvSpPr/>
              <p:nvPr/>
            </p:nvSpPr>
            <p:spPr>
              <a:xfrm>
                <a:off x="16359150" y="2260616"/>
                <a:ext cx="2502573" cy="2502560"/>
              </a:xfrm>
              <a:custGeom>
                <a:rect b="b" l="l" r="r" t="t"/>
                <a:pathLst>
                  <a:path extrusionOk="0" h="2502560" w="2502573">
                    <a:moveTo>
                      <a:pt x="0" y="1251280"/>
                    </a:moveTo>
                    <a:cubicBezTo>
                      <a:pt x="0" y="560209"/>
                      <a:pt x="560235" y="0"/>
                      <a:pt x="1251292" y="0"/>
                    </a:cubicBezTo>
                    <a:cubicBezTo>
                      <a:pt x="1942350" y="0"/>
                      <a:pt x="2502573" y="560209"/>
                      <a:pt x="2502573" y="1251280"/>
                    </a:cubicBezTo>
                    <a:cubicBezTo>
                      <a:pt x="2502573" y="1942337"/>
                      <a:pt x="1942350" y="2502560"/>
                      <a:pt x="1251292" y="2502560"/>
                    </a:cubicBezTo>
                    <a:cubicBezTo>
                      <a:pt x="560235" y="2502560"/>
                      <a:pt x="0" y="1942337"/>
                      <a:pt x="0" y="1251280"/>
                    </a:cubicBezTo>
                    <a:close/>
                  </a:path>
                </a:pathLst>
              </a:custGeom>
              <a:solidFill>
                <a:srgbClr val="845AFA">
                  <a:alpha val="98820"/>
                </a:srgbClr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43" name="Google Shape;1443;p165"/>
              <p:cNvSpPr/>
              <p:nvPr/>
            </p:nvSpPr>
            <p:spPr>
              <a:xfrm>
                <a:off x="16660453" y="2561930"/>
                <a:ext cx="1899970" cy="1899932"/>
              </a:xfrm>
              <a:custGeom>
                <a:rect b="b" l="l" r="r" t="t"/>
                <a:pathLst>
                  <a:path extrusionOk="0" h="1899932" w="1899970">
                    <a:moveTo>
                      <a:pt x="0" y="949985"/>
                    </a:moveTo>
                    <a:cubicBezTo>
                      <a:pt x="0" y="425310"/>
                      <a:pt x="425335" y="0"/>
                      <a:pt x="950010" y="0"/>
                    </a:cubicBezTo>
                    <a:cubicBezTo>
                      <a:pt x="1474647" y="0"/>
                      <a:pt x="1899970" y="425310"/>
                      <a:pt x="1899970" y="949985"/>
                    </a:cubicBezTo>
                    <a:cubicBezTo>
                      <a:pt x="1899970" y="1474635"/>
                      <a:pt x="1474647" y="1899932"/>
                      <a:pt x="950010" y="1899932"/>
                    </a:cubicBezTo>
                    <a:cubicBezTo>
                      <a:pt x="425335" y="1899932"/>
                      <a:pt x="0" y="1474635"/>
                      <a:pt x="0" y="9499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AEAEA"/>
                  </a:gs>
                  <a:gs pos="100000">
                    <a:srgbClr val="FEFFFF"/>
                  </a:gs>
                </a:gsLst>
                <a:lin ang="13500032" scaled="0"/>
              </a:gradFill>
              <a:ln>
                <a:noFill/>
              </a:ln>
              <a:effectLst>
                <a:outerShdw blurRad="317500" rotWithShape="0" algn="tl" dir="2700000" dist="127000">
                  <a:srgbClr val="000000">
                    <a:alpha val="6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Calibri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444444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descr="Usuário com preenchimento sólido" id="1444" name="Google Shape;1444;p1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50037" y="6852951"/>
              <a:ext cx="367873" cy="36787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45" name="Google Shape;1445;p165"/>
          <p:cNvCxnSpPr/>
          <p:nvPr/>
        </p:nvCxnSpPr>
        <p:spPr>
          <a:xfrm flipH="1">
            <a:off x="6623973" y="2632716"/>
            <a:ext cx="1627800" cy="7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6" name="Google Shape;1446;p165"/>
          <p:cNvSpPr txBox="1"/>
          <p:nvPr/>
        </p:nvSpPr>
        <p:spPr>
          <a:xfrm>
            <a:off x="1500491" y="3170358"/>
            <a:ext cx="11817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Montserrat"/>
              <a:buNone/>
            </a:pPr>
            <a:r>
              <a:rPr b="0" i="0" lang="pt-BR" sz="700" u="none" cap="none" strike="noStrike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Estagiário de Dados</a:t>
            </a:r>
            <a:endParaRPr b="0" i="0" sz="700" u="none" cap="none" strike="noStrike">
              <a:solidFill>
                <a:srgbClr val="43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7" name="Google Shape;1447;p165"/>
          <p:cNvSpPr txBox="1"/>
          <p:nvPr/>
        </p:nvSpPr>
        <p:spPr>
          <a:xfrm>
            <a:off x="2747420" y="700329"/>
            <a:ext cx="3211500" cy="2079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900"/>
              <a:buFont typeface="Montserrat"/>
              <a:buNone/>
            </a:pPr>
            <a:r>
              <a:rPr lang="pt-BR" sz="9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Executivo de Portfolio, Automação e Operações de TI</a:t>
            </a:r>
            <a:endParaRPr b="0" i="0" sz="900" u="none" cap="none" strike="noStrike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8" name="Google Shape;1448;p165"/>
          <p:cNvSpPr txBox="1"/>
          <p:nvPr/>
        </p:nvSpPr>
        <p:spPr>
          <a:xfrm>
            <a:off x="3224829" y="307951"/>
            <a:ext cx="2052000" cy="2079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900"/>
              <a:buFont typeface="Montserrat"/>
              <a:buNone/>
            </a:pPr>
            <a:r>
              <a:rPr lang="pt-BR" sz="900">
                <a:solidFill>
                  <a:srgbClr val="444444"/>
                </a:solidFill>
                <a:latin typeface="Montserrat"/>
                <a:ea typeface="Montserrat"/>
                <a:cs typeface="Montserrat"/>
                <a:sym typeface="Montserrat"/>
              </a:rPr>
              <a:t>VP TI &amp; Transformação</a:t>
            </a:r>
            <a:endParaRPr b="0" i="0" sz="900" u="none" cap="none" strike="noStrike">
              <a:solidFill>
                <a:srgbClr val="4444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velocímetro " id="1449" name="Google Shape;1449;p1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3053" y="1828679"/>
            <a:ext cx="333881" cy="333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Descrição gerada automaticamente" id="1450" name="Google Shape;1450;p1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66"/>
          <p:cNvSpPr txBox="1"/>
          <p:nvPr>
            <p:ph type="title"/>
          </p:nvPr>
        </p:nvSpPr>
        <p:spPr>
          <a:xfrm>
            <a:off x="404275" y="99408"/>
            <a:ext cx="74061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100"/>
              <a:buFont typeface="Lato Black"/>
              <a:buNone/>
            </a:pPr>
            <a:r>
              <a:rPr i="0" lang="pt-BR" sz="2100"/>
              <a:t>PAPÉIS E RESPONSABILIDADES DA </a:t>
            </a:r>
            <a:r>
              <a:rPr i="0" lang="pt-BR" sz="2100">
                <a:solidFill>
                  <a:srgbClr val="7030A0"/>
                </a:solidFill>
              </a:rPr>
              <a:t>EQUIPE</a:t>
            </a:r>
            <a:endParaRPr/>
          </a:p>
        </p:txBody>
      </p:sp>
      <p:grpSp>
        <p:nvGrpSpPr>
          <p:cNvPr id="1456" name="Google Shape;1456;p166"/>
          <p:cNvGrpSpPr/>
          <p:nvPr/>
        </p:nvGrpSpPr>
        <p:grpSpPr>
          <a:xfrm>
            <a:off x="521865" y="1245908"/>
            <a:ext cx="8100270" cy="2814023"/>
            <a:chOff x="505143" y="2098210"/>
            <a:chExt cx="10800360" cy="3752031"/>
          </a:xfrm>
        </p:grpSpPr>
        <p:sp>
          <p:nvSpPr>
            <p:cNvPr id="1457" name="Google Shape;1457;p166"/>
            <p:cNvSpPr txBox="1"/>
            <p:nvPr/>
          </p:nvSpPr>
          <p:spPr>
            <a:xfrm>
              <a:off x="505143" y="2138930"/>
              <a:ext cx="2496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Squad BPM</a:t>
              </a:r>
              <a:endParaRPr sz="1100"/>
            </a:p>
          </p:txBody>
        </p:sp>
        <p:sp>
          <p:nvSpPr>
            <p:cNvPr id="1458" name="Google Shape;1458;p166"/>
            <p:cNvSpPr txBox="1"/>
            <p:nvPr/>
          </p:nvSpPr>
          <p:spPr>
            <a:xfrm>
              <a:off x="4674455" y="2098210"/>
              <a:ext cx="2496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Squad RPA</a:t>
              </a:r>
              <a:endParaRPr sz="1100"/>
            </a:p>
          </p:txBody>
        </p:sp>
        <p:pic>
          <p:nvPicPr>
            <p:cNvPr descr="Homem com preenchimento sólido" id="1459" name="Google Shape;1459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1999" y="421190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0" name="Google Shape;1460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29199" y="421190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1" name="Google Shape;1461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44331" y="421190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2" name="Google Shape;1462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01531" y="421190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3" name="Google Shape;1463;p1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8942" y="274794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4" name="Google Shape;1464;p1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98381" y="279214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5" name="Google Shape;1465;p1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65135" y="274794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6" name="Google Shape;1466;p1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811" y="27866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7" name="Google Shape;1467;p166"/>
            <p:cNvSpPr txBox="1"/>
            <p:nvPr/>
          </p:nvSpPr>
          <p:spPr>
            <a:xfrm>
              <a:off x="8614834" y="2098210"/>
              <a:ext cx="2496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Suporte </a:t>
              </a:r>
              <a:endParaRPr sz="1100"/>
            </a:p>
          </p:txBody>
        </p:sp>
        <p:pic>
          <p:nvPicPr>
            <p:cNvPr descr="Homem com preenchimento sólido" id="1468" name="Google Shape;1468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33903" y="273850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m com preenchimento sólido" id="1469" name="Google Shape;1469;p1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91103" y="273850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0" name="Google Shape;1470;p166"/>
            <p:cNvSpPr/>
            <p:nvPr/>
          </p:nvSpPr>
          <p:spPr>
            <a:xfrm>
              <a:off x="1270927" y="5165976"/>
              <a:ext cx="992400" cy="276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114C97"/>
                  </a:solidFill>
                  <a:latin typeface="Calibri"/>
                  <a:ea typeface="Calibri"/>
                  <a:cs typeface="Calibri"/>
                  <a:sym typeface="Calibri"/>
                </a:rPr>
                <a:t>DEVS</a:t>
              </a:r>
              <a:endParaRPr sz="1100"/>
            </a:p>
          </p:txBody>
        </p:sp>
        <p:sp>
          <p:nvSpPr>
            <p:cNvPr id="1471" name="Google Shape;1471;p166"/>
            <p:cNvSpPr/>
            <p:nvPr/>
          </p:nvSpPr>
          <p:spPr>
            <a:xfrm>
              <a:off x="589902" y="3685246"/>
              <a:ext cx="992400" cy="276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PROCESSOS</a:t>
              </a:r>
              <a:endParaRPr sz="1100"/>
            </a:p>
          </p:txBody>
        </p:sp>
        <p:sp>
          <p:nvSpPr>
            <p:cNvPr id="1472" name="Google Shape;1472;p166"/>
            <p:cNvSpPr/>
            <p:nvPr/>
          </p:nvSpPr>
          <p:spPr>
            <a:xfrm>
              <a:off x="1826095" y="3658131"/>
              <a:ext cx="1054800" cy="3183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420F6B"/>
                  </a:solidFill>
                  <a:latin typeface="Calibri"/>
                  <a:ea typeface="Calibri"/>
                  <a:cs typeface="Calibri"/>
                  <a:sym typeface="Calibri"/>
                </a:rPr>
                <a:t>ARQ. AUTOMAÇÃO </a:t>
              </a:r>
              <a:endParaRPr sz="1100"/>
            </a:p>
          </p:txBody>
        </p:sp>
        <p:sp>
          <p:nvSpPr>
            <p:cNvPr id="1473" name="Google Shape;1473;p166"/>
            <p:cNvSpPr/>
            <p:nvPr/>
          </p:nvSpPr>
          <p:spPr>
            <a:xfrm>
              <a:off x="4820302" y="3759378"/>
              <a:ext cx="992400" cy="276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PROCESSOS</a:t>
              </a:r>
              <a:endParaRPr sz="1100"/>
            </a:p>
          </p:txBody>
        </p:sp>
        <p:sp>
          <p:nvSpPr>
            <p:cNvPr id="1474" name="Google Shape;1474;p166"/>
            <p:cNvSpPr/>
            <p:nvPr/>
          </p:nvSpPr>
          <p:spPr>
            <a:xfrm>
              <a:off x="5594989" y="5161548"/>
              <a:ext cx="992400" cy="276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114C97"/>
                  </a:solidFill>
                  <a:latin typeface="Calibri"/>
                  <a:ea typeface="Calibri"/>
                  <a:cs typeface="Calibri"/>
                  <a:sym typeface="Calibri"/>
                </a:rPr>
                <a:t>DEVS</a:t>
              </a:r>
              <a:endParaRPr sz="1100"/>
            </a:p>
          </p:txBody>
        </p:sp>
        <p:sp>
          <p:nvSpPr>
            <p:cNvPr id="1475" name="Google Shape;1475;p166"/>
            <p:cNvSpPr/>
            <p:nvPr/>
          </p:nvSpPr>
          <p:spPr>
            <a:xfrm>
              <a:off x="10099609" y="3728892"/>
              <a:ext cx="992400" cy="276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114C97"/>
                  </a:solidFill>
                  <a:latin typeface="Calibri"/>
                  <a:ea typeface="Calibri"/>
                  <a:cs typeface="Calibri"/>
                  <a:sym typeface="Calibri"/>
                </a:rPr>
                <a:t>DEVS</a:t>
              </a:r>
              <a:endParaRPr sz="1100"/>
            </a:p>
          </p:txBody>
        </p:sp>
        <p:pic>
          <p:nvPicPr>
            <p:cNvPr descr="Homem com preenchimento sólido" id="1476" name="Google Shape;1476;p1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60891" y="273850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7" name="Google Shape;1477;p166"/>
            <p:cNvCxnSpPr/>
            <p:nvPr/>
          </p:nvCxnSpPr>
          <p:spPr>
            <a:xfrm>
              <a:off x="3762531" y="2223241"/>
              <a:ext cx="0" cy="3627000"/>
            </a:xfrm>
            <a:prstGeom prst="straightConnector1">
              <a:avLst/>
            </a:prstGeom>
            <a:noFill/>
            <a:ln cap="flat" cmpd="sng" w="28575">
              <a:solidFill>
                <a:srgbClr val="C0CFEA"/>
              </a:solidFill>
              <a:prstDash val="lg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8" name="Google Shape;1478;p166"/>
            <p:cNvCxnSpPr/>
            <p:nvPr/>
          </p:nvCxnSpPr>
          <p:spPr>
            <a:xfrm>
              <a:off x="8082196" y="2223241"/>
              <a:ext cx="0" cy="3627000"/>
            </a:xfrm>
            <a:prstGeom prst="straightConnector1">
              <a:avLst/>
            </a:prstGeom>
            <a:noFill/>
            <a:ln cap="flat" cmpd="sng" w="28575">
              <a:solidFill>
                <a:srgbClr val="C0CFEA"/>
              </a:solidFill>
              <a:prstDash val="lgDash"/>
              <a:miter lim="800000"/>
              <a:headEnd len="sm" w="sm" type="none"/>
              <a:tailEnd len="sm" w="sm" type="none"/>
            </a:ln>
          </p:spPr>
        </p:cxnSp>
        <p:grpSp>
          <p:nvGrpSpPr>
            <p:cNvPr id="1479" name="Google Shape;1479;p166"/>
            <p:cNvGrpSpPr/>
            <p:nvPr/>
          </p:nvGrpSpPr>
          <p:grpSpPr>
            <a:xfrm>
              <a:off x="9056472" y="4344734"/>
              <a:ext cx="1666095" cy="1471546"/>
              <a:chOff x="9025268" y="3761780"/>
              <a:chExt cx="1666095" cy="1471546"/>
            </a:xfrm>
          </p:grpSpPr>
          <p:sp>
            <p:nvSpPr>
              <p:cNvPr id="1480" name="Google Shape;1480;p166"/>
              <p:cNvSpPr/>
              <p:nvPr/>
            </p:nvSpPr>
            <p:spPr>
              <a:xfrm>
                <a:off x="9091163" y="4585326"/>
                <a:ext cx="1600200" cy="648000"/>
              </a:xfrm>
              <a:prstGeom prst="curvedUpArrow">
                <a:avLst>
                  <a:gd fmla="val 25000" name="adj1"/>
                  <a:gd fmla="val 50000" name="adj2"/>
                  <a:gd fmla="val 25000" name="adj3"/>
                </a:avLst>
              </a:prstGeom>
              <a:solidFill>
                <a:srgbClr val="007FFF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Times New Roman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166"/>
              <p:cNvSpPr/>
              <p:nvPr/>
            </p:nvSpPr>
            <p:spPr>
              <a:xfrm flipH="1">
                <a:off x="9025268" y="3761780"/>
                <a:ext cx="1602000" cy="648000"/>
              </a:xfrm>
              <a:prstGeom prst="curvedDownArrow">
                <a:avLst>
                  <a:gd fmla="val 25000" name="adj1"/>
                  <a:gd fmla="val 50000" name="adj2"/>
                  <a:gd fmla="val 25000" name="adj3"/>
                </a:avLst>
              </a:prstGeom>
              <a:solidFill>
                <a:srgbClr val="007FFF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Times New Roman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166"/>
              <p:cNvSpPr/>
              <p:nvPr/>
            </p:nvSpPr>
            <p:spPr>
              <a:xfrm>
                <a:off x="9317258" y="4107982"/>
                <a:ext cx="1119000" cy="7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Times New Roman"/>
                  <a:buNone/>
                </a:pPr>
                <a:r>
                  <a:rPr b="1" i="0" lang="pt-BR" sz="1400" u="none" cap="none" strike="noStrike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Alternar por sprint</a:t>
                </a:r>
                <a:endParaRPr sz="1100"/>
              </a:p>
            </p:txBody>
          </p:sp>
        </p:grpSp>
        <p:sp>
          <p:nvSpPr>
            <p:cNvPr id="1483" name="Google Shape;1483;p166"/>
            <p:cNvSpPr/>
            <p:nvPr/>
          </p:nvSpPr>
          <p:spPr>
            <a:xfrm>
              <a:off x="6137891" y="3759378"/>
              <a:ext cx="1062600" cy="3063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Times New Roman"/>
                <a:buNone/>
              </a:pPr>
              <a:r>
                <a:rPr b="1" i="1" lang="pt-BR" sz="900" u="none" cap="none" strike="noStrike">
                  <a:solidFill>
                    <a:srgbClr val="420F6B"/>
                  </a:solidFill>
                  <a:latin typeface="Calibri"/>
                  <a:ea typeface="Calibri"/>
                  <a:cs typeface="Calibri"/>
                  <a:sym typeface="Calibri"/>
                </a:rPr>
                <a:t>ARQ. AUTOMAÇÃO </a:t>
              </a:r>
              <a:endParaRPr sz="1100"/>
            </a:p>
          </p:txBody>
        </p:sp>
        <p:sp>
          <p:nvSpPr>
            <p:cNvPr id="1484" name="Google Shape;1484;p166"/>
            <p:cNvSpPr/>
            <p:nvPr/>
          </p:nvSpPr>
          <p:spPr>
            <a:xfrm>
              <a:off x="8775504" y="3747429"/>
              <a:ext cx="1040700" cy="3183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Calibri"/>
                <a:buNone/>
              </a:pPr>
              <a:r>
                <a:rPr b="1" i="1" lang="pt-BR" sz="900" u="none" cap="none" strike="noStrike">
                  <a:solidFill>
                    <a:srgbClr val="420F6B"/>
                  </a:solidFill>
                  <a:latin typeface="Calibri"/>
                  <a:ea typeface="Calibri"/>
                  <a:cs typeface="Calibri"/>
                  <a:sym typeface="Calibri"/>
                </a:rPr>
                <a:t>ARQ. AUTOMAÇÃO </a:t>
              </a:r>
              <a:endParaRPr sz="1100"/>
            </a:p>
          </p:txBody>
        </p:sp>
      </p:grpSp>
      <p:pic>
        <p:nvPicPr>
          <p:cNvPr descr="Interface gráfica do usuário&#10;&#10;Descrição gerada automaticamente" id="1485" name="Google Shape;1485;p1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91;p167"/>
          <p:cNvGrpSpPr/>
          <p:nvPr/>
        </p:nvGrpSpPr>
        <p:grpSpPr>
          <a:xfrm>
            <a:off x="297057" y="1425233"/>
            <a:ext cx="8502166" cy="2289253"/>
            <a:chOff x="361342" y="2177710"/>
            <a:chExt cx="11336222" cy="3052338"/>
          </a:xfrm>
        </p:grpSpPr>
        <p:sp>
          <p:nvSpPr>
            <p:cNvPr id="1492" name="Google Shape;1492;p167"/>
            <p:cNvSpPr/>
            <p:nvPr/>
          </p:nvSpPr>
          <p:spPr>
            <a:xfrm>
              <a:off x="544754" y="2442586"/>
              <a:ext cx="2237100" cy="2495400"/>
            </a:xfrm>
            <a:prstGeom prst="rect">
              <a:avLst/>
            </a:prstGeom>
            <a:solidFill>
              <a:srgbClr val="D7E7F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1493" name="Google Shape;1493;p167"/>
            <p:cNvGrpSpPr/>
            <p:nvPr/>
          </p:nvGrpSpPr>
          <p:grpSpPr>
            <a:xfrm rot="10800000">
              <a:off x="441471" y="4394387"/>
              <a:ext cx="2459400" cy="570833"/>
              <a:chOff x="1490081" y="1804019"/>
              <a:chExt cx="2372564" cy="499329"/>
            </a:xfrm>
          </p:grpSpPr>
          <p:sp>
            <p:nvSpPr>
              <p:cNvPr id="1494" name="Google Shape;1494;p167"/>
              <p:cNvSpPr/>
              <p:nvPr/>
            </p:nvSpPr>
            <p:spPr>
              <a:xfrm flipH="1" rot="10800000">
                <a:off x="3755845" y="2192346"/>
                <a:ext cx="106800" cy="111000"/>
              </a:xfrm>
              <a:prstGeom prst="rtTriangle">
                <a:avLst/>
              </a:prstGeom>
              <a:solidFill>
                <a:srgbClr val="00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495" name="Google Shape;1495;p167"/>
              <p:cNvSpPr/>
              <p:nvPr/>
            </p:nvSpPr>
            <p:spPr>
              <a:xfrm>
                <a:off x="1491054" y="1804019"/>
                <a:ext cx="2371200" cy="388200"/>
              </a:xfrm>
              <a:prstGeom prst="rect">
                <a:avLst/>
              </a:prstGeom>
              <a:solidFill>
                <a:srgbClr val="00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496" name="Google Shape;1496;p167"/>
              <p:cNvSpPr/>
              <p:nvPr/>
            </p:nvSpPr>
            <p:spPr>
              <a:xfrm rot="10800000">
                <a:off x="1490081" y="2192348"/>
                <a:ext cx="107700" cy="111000"/>
              </a:xfrm>
              <a:prstGeom prst="rtTriangle">
                <a:avLst/>
              </a:prstGeom>
              <a:solidFill>
                <a:srgbClr val="00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</p:grpSp>
        <p:sp>
          <p:nvSpPr>
            <p:cNvPr id="1497" name="Google Shape;1497;p167"/>
            <p:cNvSpPr txBox="1"/>
            <p:nvPr/>
          </p:nvSpPr>
          <p:spPr>
            <a:xfrm>
              <a:off x="361342" y="4581394"/>
              <a:ext cx="26865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Open Sans Light"/>
                <a:buNone/>
              </a:pPr>
              <a:r>
                <a:rPr b="0" i="0" lang="pt-BR" sz="11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Mapeamento de processos</a:t>
              </a:r>
              <a:endParaRPr sz="1000"/>
            </a:p>
          </p:txBody>
        </p:sp>
        <p:sp>
          <p:nvSpPr>
            <p:cNvPr id="1498" name="Google Shape;1498;p167"/>
            <p:cNvSpPr/>
            <p:nvPr/>
          </p:nvSpPr>
          <p:spPr>
            <a:xfrm>
              <a:off x="3127845" y="2177710"/>
              <a:ext cx="2706900" cy="3019500"/>
            </a:xfrm>
            <a:prstGeom prst="rect">
              <a:avLst/>
            </a:prstGeom>
            <a:solidFill>
              <a:srgbClr val="D9E2F9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1499" name="Google Shape;1499;p167"/>
            <p:cNvGrpSpPr/>
            <p:nvPr/>
          </p:nvGrpSpPr>
          <p:grpSpPr>
            <a:xfrm rot="10800000">
              <a:off x="3002816" y="4539326"/>
              <a:ext cx="2975907" cy="690722"/>
              <a:chOff x="1490081" y="1804019"/>
              <a:chExt cx="2372564" cy="499329"/>
            </a:xfrm>
          </p:grpSpPr>
          <p:sp>
            <p:nvSpPr>
              <p:cNvPr id="1500" name="Google Shape;1500;p167"/>
              <p:cNvSpPr/>
              <p:nvPr/>
            </p:nvSpPr>
            <p:spPr>
              <a:xfrm flipH="1" rot="10800000">
                <a:off x="3755845" y="2192346"/>
                <a:ext cx="106800" cy="111000"/>
              </a:xfrm>
              <a:prstGeom prst="rtTriangle">
                <a:avLst/>
              </a:prstGeom>
              <a:solidFill>
                <a:srgbClr val="66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01" name="Google Shape;1501;p167"/>
              <p:cNvSpPr/>
              <p:nvPr/>
            </p:nvSpPr>
            <p:spPr>
              <a:xfrm>
                <a:off x="1491054" y="1804019"/>
                <a:ext cx="2371200" cy="388200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02" name="Google Shape;1502;p167"/>
              <p:cNvSpPr/>
              <p:nvPr/>
            </p:nvSpPr>
            <p:spPr>
              <a:xfrm rot="10800000">
                <a:off x="1490081" y="2192348"/>
                <a:ext cx="107700" cy="111000"/>
              </a:xfrm>
              <a:prstGeom prst="rtTriangle">
                <a:avLst/>
              </a:prstGeom>
              <a:solidFill>
                <a:srgbClr val="6699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</p:grpSp>
        <p:sp>
          <p:nvSpPr>
            <p:cNvPr id="1503" name="Google Shape;1503;p167"/>
            <p:cNvSpPr txBox="1"/>
            <p:nvPr/>
          </p:nvSpPr>
          <p:spPr>
            <a:xfrm>
              <a:off x="3045828" y="4775356"/>
              <a:ext cx="288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Gestão e acompanhamento</a:t>
              </a:r>
              <a:endParaRPr sz="900"/>
            </a:p>
          </p:txBody>
        </p:sp>
        <p:sp>
          <p:nvSpPr>
            <p:cNvPr id="1504" name="Google Shape;1504;p167"/>
            <p:cNvSpPr/>
            <p:nvPr/>
          </p:nvSpPr>
          <p:spPr>
            <a:xfrm>
              <a:off x="3127845" y="3968598"/>
              <a:ext cx="27069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2144"/>
                </a:buClr>
                <a:buSzPts val="12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172144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Azure DevOps </a:t>
              </a:r>
              <a:endParaRPr sz="1100"/>
            </a:p>
          </p:txBody>
        </p:sp>
        <p:sp>
          <p:nvSpPr>
            <p:cNvPr id="1505" name="Google Shape;1505;p167"/>
            <p:cNvSpPr/>
            <p:nvPr/>
          </p:nvSpPr>
          <p:spPr>
            <a:xfrm>
              <a:off x="6205389" y="2442586"/>
              <a:ext cx="2237100" cy="2495400"/>
            </a:xfrm>
            <a:prstGeom prst="rect">
              <a:avLst/>
            </a:prstGeom>
            <a:solidFill>
              <a:srgbClr val="D7F1F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1506" name="Google Shape;1506;p167"/>
            <p:cNvGrpSpPr/>
            <p:nvPr/>
          </p:nvGrpSpPr>
          <p:grpSpPr>
            <a:xfrm rot="10800000">
              <a:off x="6102106" y="4394387"/>
              <a:ext cx="2459400" cy="570833"/>
              <a:chOff x="1490081" y="1804019"/>
              <a:chExt cx="2372564" cy="499329"/>
            </a:xfrm>
          </p:grpSpPr>
          <p:sp>
            <p:nvSpPr>
              <p:cNvPr id="1507" name="Google Shape;1507;p167"/>
              <p:cNvSpPr/>
              <p:nvPr/>
            </p:nvSpPr>
            <p:spPr>
              <a:xfrm flipH="1" rot="10800000">
                <a:off x="3755845" y="2192346"/>
                <a:ext cx="106800" cy="111000"/>
              </a:xfrm>
              <a:prstGeom prst="rtTriangle">
                <a:avLst/>
              </a:prstGeom>
              <a:solidFill>
                <a:srgbClr val="99CC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08" name="Google Shape;1508;p167"/>
              <p:cNvSpPr/>
              <p:nvPr/>
            </p:nvSpPr>
            <p:spPr>
              <a:xfrm>
                <a:off x="1491054" y="1804019"/>
                <a:ext cx="2371200" cy="388200"/>
              </a:xfrm>
              <a:prstGeom prst="rect">
                <a:avLst/>
              </a:prstGeom>
              <a:solidFill>
                <a:srgbClr val="99CC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09" name="Google Shape;1509;p167"/>
              <p:cNvSpPr/>
              <p:nvPr/>
            </p:nvSpPr>
            <p:spPr>
              <a:xfrm rot="10800000">
                <a:off x="1490081" y="2192348"/>
                <a:ext cx="107700" cy="111000"/>
              </a:xfrm>
              <a:prstGeom prst="rtTriangle">
                <a:avLst/>
              </a:prstGeom>
              <a:solidFill>
                <a:srgbClr val="99CCFF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</p:grpSp>
        <p:sp>
          <p:nvSpPr>
            <p:cNvPr id="1510" name="Google Shape;1510;p167"/>
            <p:cNvSpPr txBox="1"/>
            <p:nvPr/>
          </p:nvSpPr>
          <p:spPr>
            <a:xfrm>
              <a:off x="6682448" y="4531234"/>
              <a:ext cx="1283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Automação</a:t>
              </a:r>
              <a:endParaRPr sz="900"/>
            </a:p>
          </p:txBody>
        </p:sp>
        <p:sp>
          <p:nvSpPr>
            <p:cNvPr id="1511" name="Google Shape;1511;p167"/>
            <p:cNvSpPr/>
            <p:nvPr/>
          </p:nvSpPr>
          <p:spPr>
            <a:xfrm>
              <a:off x="6205389" y="3894017"/>
              <a:ext cx="2237100" cy="6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2144"/>
                </a:buClr>
                <a:buSzPts val="12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172144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Ferramentas RPA e BPMS</a:t>
              </a:r>
              <a:endParaRPr sz="1100"/>
            </a:p>
          </p:txBody>
        </p:sp>
        <p:pic>
          <p:nvPicPr>
            <p:cNvPr descr="Microsoft Azure DevOps for Large Teams - The Provato Group" id="1512" name="Google Shape;1512;p1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69841" y="2347425"/>
              <a:ext cx="2041064" cy="1500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3" name="Google Shape;1513;p1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18898" y="2459471"/>
              <a:ext cx="618179" cy="681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4" name="Google Shape;1514;p167"/>
            <p:cNvSpPr/>
            <p:nvPr/>
          </p:nvSpPr>
          <p:spPr>
            <a:xfrm>
              <a:off x="8846686" y="2177710"/>
              <a:ext cx="2706900" cy="3019500"/>
            </a:xfrm>
            <a:prstGeom prst="rect">
              <a:avLst/>
            </a:prstGeom>
            <a:solidFill>
              <a:srgbClr val="C1D2E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1515" name="Google Shape;1515;p167"/>
            <p:cNvGrpSpPr/>
            <p:nvPr/>
          </p:nvGrpSpPr>
          <p:grpSpPr>
            <a:xfrm rot="10800000">
              <a:off x="8721657" y="4539326"/>
              <a:ext cx="2975907" cy="690722"/>
              <a:chOff x="1490081" y="1804019"/>
              <a:chExt cx="2372564" cy="499329"/>
            </a:xfrm>
          </p:grpSpPr>
          <p:sp>
            <p:nvSpPr>
              <p:cNvPr id="1516" name="Google Shape;1516;p167"/>
              <p:cNvSpPr/>
              <p:nvPr/>
            </p:nvSpPr>
            <p:spPr>
              <a:xfrm flipH="1" rot="10800000">
                <a:off x="3755845" y="2192346"/>
                <a:ext cx="106800" cy="111000"/>
              </a:xfrm>
              <a:prstGeom prst="rtTriangle">
                <a:avLst/>
              </a:prstGeom>
              <a:solidFill>
                <a:srgbClr val="5262DA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17" name="Google Shape;1517;p167"/>
              <p:cNvSpPr/>
              <p:nvPr/>
            </p:nvSpPr>
            <p:spPr>
              <a:xfrm>
                <a:off x="1491054" y="1804019"/>
                <a:ext cx="2371200" cy="388200"/>
              </a:xfrm>
              <a:prstGeom prst="rect">
                <a:avLst/>
              </a:prstGeom>
              <a:solidFill>
                <a:srgbClr val="5262DA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518" name="Google Shape;1518;p167"/>
              <p:cNvSpPr/>
              <p:nvPr/>
            </p:nvSpPr>
            <p:spPr>
              <a:xfrm rot="10800000">
                <a:off x="1490081" y="2192348"/>
                <a:ext cx="107700" cy="111000"/>
              </a:xfrm>
              <a:prstGeom prst="rtTriangle">
                <a:avLst/>
              </a:prstGeom>
              <a:solidFill>
                <a:srgbClr val="5262DA"/>
              </a:solidFill>
              <a:ln>
                <a:noFill/>
              </a:ln>
              <a:effectLst>
                <a:reflection blurRad="0" dir="0" dist="0" endA="300" endPos="90000" fadeDir="5400012" kx="0" rotWithShape="0" algn="bl" stA="50000" stPos="0" sy="-100000" ky="0"/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</p:grpSp>
        <p:sp>
          <p:nvSpPr>
            <p:cNvPr id="1519" name="Google Shape;1519;p167"/>
            <p:cNvSpPr txBox="1"/>
            <p:nvPr/>
          </p:nvSpPr>
          <p:spPr>
            <a:xfrm>
              <a:off x="9053749" y="4775356"/>
              <a:ext cx="2310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Abertura de demandas</a:t>
              </a:r>
              <a:endParaRPr sz="1100"/>
            </a:p>
          </p:txBody>
        </p:sp>
        <p:sp>
          <p:nvSpPr>
            <p:cNvPr id="1520" name="Google Shape;1520;p167"/>
            <p:cNvSpPr/>
            <p:nvPr/>
          </p:nvSpPr>
          <p:spPr>
            <a:xfrm>
              <a:off x="8846686" y="3968598"/>
              <a:ext cx="27069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72144"/>
                </a:buClr>
                <a:buSzPts val="1200"/>
                <a:buFont typeface="Open Sans Light"/>
                <a:buNone/>
              </a:pPr>
              <a:r>
                <a:rPr b="0" i="0" lang="pt-BR" sz="1200" u="none" cap="none" strike="noStrike">
                  <a:solidFill>
                    <a:srgbClr val="172144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OTRS Ligero</a:t>
              </a:r>
              <a:endParaRPr sz="1100"/>
            </a:p>
          </p:txBody>
        </p:sp>
      </p:grpSp>
      <p:pic>
        <p:nvPicPr>
          <p:cNvPr descr="Ícone&#10;&#10;Descrição gerada automaticamente" id="1521" name="Google Shape;1521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049" y="1602080"/>
            <a:ext cx="1137830" cy="1137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BM Blueworks vs Microsoft Visio: Which is the best BPM software?" id="1522" name="Google Shape;1522;p1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275" y="2291951"/>
            <a:ext cx="1596894" cy="28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92562" y="1675231"/>
            <a:ext cx="694584" cy="32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1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27339" y="2263685"/>
            <a:ext cx="760953" cy="31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6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96186" y="2245944"/>
            <a:ext cx="645329" cy="338215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67"/>
          <p:cNvSpPr txBox="1"/>
          <p:nvPr>
            <p:ph type="title"/>
          </p:nvPr>
        </p:nvSpPr>
        <p:spPr>
          <a:xfrm>
            <a:off x="404275" y="99408"/>
            <a:ext cx="74061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A2"/>
              </a:buClr>
              <a:buSzPts val="2100"/>
              <a:buFont typeface="Lato Black"/>
              <a:buNone/>
            </a:pPr>
            <a:r>
              <a:rPr i="0" lang="pt-BR" sz="2100"/>
              <a:t>FERRAMENTAS UTILIZADAS</a:t>
            </a:r>
            <a:endParaRPr i="0" sz="2100">
              <a:solidFill>
                <a:srgbClr val="7030A0"/>
              </a:solidFill>
            </a:endParaRPr>
          </a:p>
        </p:txBody>
      </p:sp>
      <p:pic>
        <p:nvPicPr>
          <p:cNvPr descr="Interface gráfica do usuário&#10;&#10;Descrição gerada automaticamente" id="1527" name="Google Shape;1527;p16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68"/>
          <p:cNvSpPr txBox="1"/>
          <p:nvPr>
            <p:ph type="ctrTitle"/>
          </p:nvPr>
        </p:nvSpPr>
        <p:spPr>
          <a:xfrm>
            <a:off x="3457577" y="1206671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277C"/>
              </a:buClr>
              <a:buSzPts val="4500"/>
              <a:buFont typeface="Arial"/>
              <a:buNone/>
            </a:pP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GESTÃO DE DEMANDA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69"/>
          <p:cNvSpPr txBox="1"/>
          <p:nvPr/>
        </p:nvSpPr>
        <p:spPr>
          <a:xfrm>
            <a:off x="2291953" y="839986"/>
            <a:ext cx="9489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Realizada pelo time de processos ou automações na área de negócio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69"/>
          <p:cNvSpPr/>
          <p:nvPr/>
        </p:nvSpPr>
        <p:spPr>
          <a:xfrm>
            <a:off x="4900613" y="607219"/>
            <a:ext cx="1020300" cy="1020300"/>
          </a:xfrm>
          <a:prstGeom prst="ellipse">
            <a:avLst/>
          </a:prstGeom>
          <a:solidFill>
            <a:srgbClr val="64D1D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69"/>
          <p:cNvSpPr/>
          <p:nvPr/>
        </p:nvSpPr>
        <p:spPr>
          <a:xfrm>
            <a:off x="3225404" y="607219"/>
            <a:ext cx="1022700" cy="1020300"/>
          </a:xfrm>
          <a:prstGeom prst="ellipse">
            <a:avLst/>
          </a:prstGeom>
          <a:solidFill>
            <a:srgbClr val="5D328B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Google Shape;1540;p169"/>
          <p:cNvSpPr/>
          <p:nvPr/>
        </p:nvSpPr>
        <p:spPr>
          <a:xfrm>
            <a:off x="4900613" y="3511154"/>
            <a:ext cx="1020300" cy="1020300"/>
          </a:xfrm>
          <a:prstGeom prst="ellipse">
            <a:avLst/>
          </a:prstGeom>
          <a:solidFill>
            <a:srgbClr val="114C97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1" name="Google Shape;1541;p169"/>
          <p:cNvSpPr/>
          <p:nvPr/>
        </p:nvSpPr>
        <p:spPr>
          <a:xfrm>
            <a:off x="5735241" y="2057400"/>
            <a:ext cx="1022700" cy="1023900"/>
          </a:xfrm>
          <a:prstGeom prst="ellipse">
            <a:avLst/>
          </a:prstGeom>
          <a:solidFill>
            <a:srgbClr val="34B2E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2" name="Google Shape;1542;p169"/>
          <p:cNvSpPr/>
          <p:nvPr/>
        </p:nvSpPr>
        <p:spPr>
          <a:xfrm>
            <a:off x="2384822" y="2057400"/>
            <a:ext cx="1020300" cy="1023900"/>
          </a:xfrm>
          <a:prstGeom prst="ellipse">
            <a:avLst/>
          </a:prstGeom>
          <a:solidFill>
            <a:srgbClr val="953B9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169"/>
          <p:cNvSpPr/>
          <p:nvPr/>
        </p:nvSpPr>
        <p:spPr>
          <a:xfrm>
            <a:off x="3225404" y="3511154"/>
            <a:ext cx="1022700" cy="1020300"/>
          </a:xfrm>
          <a:prstGeom prst="ellipse">
            <a:avLst/>
          </a:prstGeom>
          <a:solidFill>
            <a:srgbClr val="AF73E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4" name="Google Shape;1544;p169"/>
          <p:cNvSpPr/>
          <p:nvPr/>
        </p:nvSpPr>
        <p:spPr>
          <a:xfrm>
            <a:off x="5855494" y="1495425"/>
            <a:ext cx="290513" cy="503635"/>
          </a:xfrm>
          <a:custGeom>
            <a:rect b="b" l="l" r="r" t="t"/>
            <a:pathLst>
              <a:path extrusionOk="0" h="163" w="94">
                <a:moveTo>
                  <a:pt x="0" y="0"/>
                </a:moveTo>
                <a:cubicBezTo>
                  <a:pt x="20" y="23"/>
                  <a:pt x="38" y="49"/>
                  <a:pt x="54" y="77"/>
                </a:cubicBezTo>
                <a:cubicBezTo>
                  <a:pt x="70" y="105"/>
                  <a:pt x="83" y="134"/>
                  <a:pt x="94" y="163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169"/>
          <p:cNvSpPr/>
          <p:nvPr/>
        </p:nvSpPr>
        <p:spPr>
          <a:xfrm>
            <a:off x="5853113" y="3143250"/>
            <a:ext cx="292894" cy="503635"/>
          </a:xfrm>
          <a:custGeom>
            <a:rect b="b" l="l" r="r" t="t"/>
            <a:pathLst>
              <a:path extrusionOk="0" h="163" w="95">
                <a:moveTo>
                  <a:pt x="95" y="0"/>
                </a:moveTo>
                <a:cubicBezTo>
                  <a:pt x="84" y="29"/>
                  <a:pt x="71" y="58"/>
                  <a:pt x="55" y="85"/>
                </a:cubicBezTo>
                <a:cubicBezTo>
                  <a:pt x="39" y="113"/>
                  <a:pt x="20" y="139"/>
                  <a:pt x="0" y="163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69"/>
          <p:cNvSpPr/>
          <p:nvPr/>
        </p:nvSpPr>
        <p:spPr>
          <a:xfrm>
            <a:off x="4279106" y="4219575"/>
            <a:ext cx="584597" cy="25004"/>
          </a:xfrm>
          <a:custGeom>
            <a:rect b="b" l="l" r="r" t="t"/>
            <a:pathLst>
              <a:path extrusionOk="0" h="8" w="189">
                <a:moveTo>
                  <a:pt x="189" y="0"/>
                </a:moveTo>
                <a:cubicBezTo>
                  <a:pt x="158" y="5"/>
                  <a:pt x="127" y="8"/>
                  <a:pt x="95" y="8"/>
                </a:cubicBezTo>
                <a:cubicBezTo>
                  <a:pt x="63" y="8"/>
                  <a:pt x="31" y="5"/>
                  <a:pt x="0" y="0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169"/>
          <p:cNvSpPr/>
          <p:nvPr/>
        </p:nvSpPr>
        <p:spPr>
          <a:xfrm>
            <a:off x="3000375" y="3140869"/>
            <a:ext cx="290513" cy="503635"/>
          </a:xfrm>
          <a:custGeom>
            <a:rect b="b" l="l" r="r" t="t"/>
            <a:pathLst>
              <a:path extrusionOk="0" h="163" w="94">
                <a:moveTo>
                  <a:pt x="94" y="163"/>
                </a:moveTo>
                <a:cubicBezTo>
                  <a:pt x="74" y="140"/>
                  <a:pt x="56" y="114"/>
                  <a:pt x="40" y="86"/>
                </a:cubicBezTo>
                <a:cubicBezTo>
                  <a:pt x="24" y="58"/>
                  <a:pt x="11" y="30"/>
                  <a:pt x="0" y="0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169"/>
          <p:cNvSpPr/>
          <p:nvPr/>
        </p:nvSpPr>
        <p:spPr>
          <a:xfrm>
            <a:off x="3000375" y="1491853"/>
            <a:ext cx="292894" cy="503634"/>
          </a:xfrm>
          <a:custGeom>
            <a:rect b="b" l="l" r="r" t="t"/>
            <a:pathLst>
              <a:path extrusionOk="0" h="163" w="95">
                <a:moveTo>
                  <a:pt x="0" y="163"/>
                </a:moveTo>
                <a:cubicBezTo>
                  <a:pt x="11" y="134"/>
                  <a:pt x="24" y="106"/>
                  <a:pt x="40" y="78"/>
                </a:cubicBezTo>
                <a:cubicBezTo>
                  <a:pt x="56" y="50"/>
                  <a:pt x="75" y="24"/>
                  <a:pt x="95" y="0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9" name="Google Shape;1549;p169"/>
          <p:cNvSpPr/>
          <p:nvPr/>
        </p:nvSpPr>
        <p:spPr>
          <a:xfrm>
            <a:off x="4282679" y="895350"/>
            <a:ext cx="584596" cy="25003"/>
          </a:xfrm>
          <a:custGeom>
            <a:rect b="b" l="l" r="r" t="t"/>
            <a:pathLst>
              <a:path extrusionOk="0" h="8" w="189">
                <a:moveTo>
                  <a:pt x="0" y="8"/>
                </a:moveTo>
                <a:cubicBezTo>
                  <a:pt x="31" y="3"/>
                  <a:pt x="62" y="0"/>
                  <a:pt x="94" y="0"/>
                </a:cubicBezTo>
                <a:cubicBezTo>
                  <a:pt x="126" y="0"/>
                  <a:pt x="158" y="3"/>
                  <a:pt x="189" y="8"/>
                </a:cubicBezTo>
              </a:path>
            </a:pathLst>
          </a:custGeom>
          <a:noFill/>
          <a:ln cap="rnd" cmpd="sng" w="49200">
            <a:solidFill>
              <a:srgbClr val="231F20"/>
            </a:solidFill>
            <a:prstDash val="solid"/>
            <a:miter lim="524287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169"/>
          <p:cNvSpPr txBox="1"/>
          <p:nvPr/>
        </p:nvSpPr>
        <p:spPr>
          <a:xfrm>
            <a:off x="5956100" y="3834880"/>
            <a:ext cx="790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65280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114C97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Atualizações</a:t>
            </a:r>
            <a:r>
              <a:rPr b="1" lang="pt-BR" sz="900">
                <a:solidFill>
                  <a:srgbClr val="114C97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700">
              <a:solidFill>
                <a:srgbClr val="11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69"/>
          <p:cNvSpPr txBox="1"/>
          <p:nvPr/>
        </p:nvSpPr>
        <p:spPr>
          <a:xfrm>
            <a:off x="6769018" y="2190750"/>
            <a:ext cx="794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34B2E3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34B2E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Alterações em sistemas da organização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69"/>
          <p:cNvSpPr txBox="1"/>
          <p:nvPr/>
        </p:nvSpPr>
        <p:spPr>
          <a:xfrm>
            <a:off x="5885260" y="715565"/>
            <a:ext cx="8313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64D1DA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64D1D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Geração de melhoria contínua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69"/>
          <p:cNvSpPr txBox="1"/>
          <p:nvPr/>
        </p:nvSpPr>
        <p:spPr>
          <a:xfrm>
            <a:off x="2386013" y="3646884"/>
            <a:ext cx="809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C103D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AF73E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Mudanças no processo de forma reativa</a:t>
            </a:r>
            <a:endParaRPr sz="700">
              <a:solidFill>
                <a:srgbClr val="AF73E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69"/>
          <p:cNvSpPr txBox="1"/>
          <p:nvPr/>
        </p:nvSpPr>
        <p:spPr>
          <a:xfrm>
            <a:off x="1438741" y="2190750"/>
            <a:ext cx="890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953B9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Solicitação da área de negócio</a:t>
            </a:r>
            <a:endParaRPr sz="700">
              <a:solidFill>
                <a:srgbClr val="953B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169"/>
          <p:cNvSpPr txBox="1"/>
          <p:nvPr/>
        </p:nvSpPr>
        <p:spPr>
          <a:xfrm>
            <a:off x="2368152" y="561380"/>
            <a:ext cx="872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912B"/>
              </a:buClr>
              <a:buSzPts val="1600"/>
              <a:buFont typeface="Open Sans SemiBold"/>
              <a:buNone/>
            </a:pPr>
            <a:r>
              <a:rPr lang="pt-BR" sz="900">
                <a:solidFill>
                  <a:srgbClr val="5D328B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Busca de oportunidades </a:t>
            </a:r>
            <a:endParaRPr sz="700">
              <a:solidFill>
                <a:srgbClr val="5D32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169"/>
          <p:cNvSpPr/>
          <p:nvPr/>
        </p:nvSpPr>
        <p:spPr>
          <a:xfrm>
            <a:off x="1605556" y="835819"/>
            <a:ext cx="627460" cy="421481"/>
          </a:xfrm>
          <a:custGeom>
            <a:rect b="b" l="l" r="r" t="t"/>
            <a:pathLst>
              <a:path extrusionOk="0" h="136" w="203">
                <a:moveTo>
                  <a:pt x="162" y="13"/>
                </a:moveTo>
                <a:cubicBezTo>
                  <a:pt x="181" y="60"/>
                  <a:pt x="181" y="60"/>
                  <a:pt x="181" y="60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45" y="60"/>
                  <a:pt x="106" y="27"/>
                  <a:pt x="103" y="27"/>
                </a:cubicBezTo>
                <a:cubicBezTo>
                  <a:pt x="100" y="27"/>
                  <a:pt x="89" y="31"/>
                  <a:pt x="87" y="31"/>
                </a:cubicBezTo>
                <a:cubicBezTo>
                  <a:pt x="87" y="31"/>
                  <a:pt x="80" y="33"/>
                  <a:pt x="74" y="33"/>
                </a:cubicBezTo>
                <a:cubicBezTo>
                  <a:pt x="71" y="33"/>
                  <a:pt x="69" y="33"/>
                  <a:pt x="67" y="32"/>
                </a:cubicBezTo>
                <a:cubicBezTo>
                  <a:pt x="66" y="31"/>
                  <a:pt x="65" y="30"/>
                  <a:pt x="65" y="29"/>
                </a:cubicBezTo>
                <a:cubicBezTo>
                  <a:pt x="65" y="26"/>
                  <a:pt x="68" y="24"/>
                  <a:pt x="69" y="23"/>
                </a:cubicBezTo>
                <a:cubicBezTo>
                  <a:pt x="79" y="17"/>
                  <a:pt x="106" y="7"/>
                  <a:pt x="109" y="7"/>
                </a:cubicBezTo>
                <a:cubicBezTo>
                  <a:pt x="109" y="7"/>
                  <a:pt x="109" y="7"/>
                  <a:pt x="109" y="7"/>
                </a:cubicBezTo>
                <a:cubicBezTo>
                  <a:pt x="116" y="7"/>
                  <a:pt x="157" y="13"/>
                  <a:pt x="162" y="13"/>
                </a:cubicBezTo>
                <a:close/>
                <a:moveTo>
                  <a:pt x="178" y="0"/>
                </a:moveTo>
                <a:cubicBezTo>
                  <a:pt x="178" y="0"/>
                  <a:pt x="177" y="0"/>
                  <a:pt x="177" y="1"/>
                </a:cubicBezTo>
                <a:cubicBezTo>
                  <a:pt x="169" y="4"/>
                  <a:pt x="169" y="4"/>
                  <a:pt x="169" y="4"/>
                </a:cubicBezTo>
                <a:cubicBezTo>
                  <a:pt x="167" y="4"/>
                  <a:pt x="166" y="5"/>
                  <a:pt x="166" y="6"/>
                </a:cubicBezTo>
                <a:cubicBezTo>
                  <a:pt x="165" y="8"/>
                  <a:pt x="165" y="9"/>
                  <a:pt x="166" y="10"/>
                </a:cubicBezTo>
                <a:cubicBezTo>
                  <a:pt x="185" y="60"/>
                  <a:pt x="185" y="60"/>
                  <a:pt x="185" y="60"/>
                </a:cubicBezTo>
                <a:cubicBezTo>
                  <a:pt x="186" y="63"/>
                  <a:pt x="190" y="64"/>
                  <a:pt x="192" y="63"/>
                </a:cubicBezTo>
                <a:cubicBezTo>
                  <a:pt x="200" y="60"/>
                  <a:pt x="200" y="60"/>
                  <a:pt x="200" y="60"/>
                </a:cubicBezTo>
                <a:cubicBezTo>
                  <a:pt x="201" y="59"/>
                  <a:pt x="202" y="58"/>
                  <a:pt x="203" y="57"/>
                </a:cubicBezTo>
                <a:cubicBezTo>
                  <a:pt x="203" y="56"/>
                  <a:pt x="203" y="54"/>
                  <a:pt x="203" y="53"/>
                </a:cubicBezTo>
                <a:cubicBezTo>
                  <a:pt x="183" y="3"/>
                  <a:pt x="183" y="3"/>
                  <a:pt x="183" y="3"/>
                </a:cubicBezTo>
                <a:cubicBezTo>
                  <a:pt x="183" y="1"/>
                  <a:pt x="181" y="0"/>
                  <a:pt x="178" y="0"/>
                </a:cubicBezTo>
                <a:close/>
                <a:moveTo>
                  <a:pt x="0" y="68"/>
                </a:moveTo>
                <a:cubicBezTo>
                  <a:pt x="0" y="69"/>
                  <a:pt x="0" y="71"/>
                  <a:pt x="1" y="72"/>
                </a:cubicBezTo>
                <a:cubicBezTo>
                  <a:pt x="2" y="73"/>
                  <a:pt x="4" y="74"/>
                  <a:pt x="5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6" y="74"/>
                  <a:pt x="19" y="72"/>
                  <a:pt x="19" y="69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2"/>
                  <a:pt x="23" y="11"/>
                  <a:pt x="22" y="10"/>
                </a:cubicBezTo>
                <a:cubicBezTo>
                  <a:pt x="21" y="9"/>
                  <a:pt x="20" y="8"/>
                  <a:pt x="18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7" y="8"/>
                  <a:pt x="4" y="10"/>
                  <a:pt x="4" y="12"/>
                </a:cubicBezTo>
                <a:lnTo>
                  <a:pt x="0" y="68"/>
                </a:lnTo>
                <a:close/>
                <a:moveTo>
                  <a:pt x="84" y="117"/>
                </a:moveTo>
                <a:cubicBezTo>
                  <a:pt x="83" y="116"/>
                  <a:pt x="82" y="114"/>
                  <a:pt x="80" y="113"/>
                </a:cubicBezTo>
                <a:cubicBezTo>
                  <a:pt x="77" y="110"/>
                  <a:pt x="73" y="110"/>
                  <a:pt x="70" y="114"/>
                </a:cubicBezTo>
                <a:cubicBezTo>
                  <a:pt x="66" y="119"/>
                  <a:pt x="66" y="119"/>
                  <a:pt x="66" y="119"/>
                </a:cubicBezTo>
                <a:cubicBezTo>
                  <a:pt x="66" y="119"/>
                  <a:pt x="66" y="119"/>
                  <a:pt x="66" y="119"/>
                </a:cubicBezTo>
                <a:cubicBezTo>
                  <a:pt x="63" y="123"/>
                  <a:pt x="63" y="123"/>
                  <a:pt x="63" y="123"/>
                </a:cubicBezTo>
                <a:cubicBezTo>
                  <a:pt x="58" y="129"/>
                  <a:pt x="62" y="133"/>
                  <a:pt x="64" y="134"/>
                </a:cubicBezTo>
                <a:cubicBezTo>
                  <a:pt x="65" y="135"/>
                  <a:pt x="67" y="136"/>
                  <a:pt x="68" y="136"/>
                </a:cubicBezTo>
                <a:cubicBezTo>
                  <a:pt x="70" y="136"/>
                  <a:pt x="72" y="135"/>
                  <a:pt x="74" y="133"/>
                </a:cubicBezTo>
                <a:cubicBezTo>
                  <a:pt x="80" y="126"/>
                  <a:pt x="80" y="126"/>
                  <a:pt x="80" y="126"/>
                </a:cubicBezTo>
                <a:cubicBezTo>
                  <a:pt x="80" y="126"/>
                  <a:pt x="80" y="126"/>
                  <a:pt x="80" y="126"/>
                </a:cubicBezTo>
                <a:cubicBezTo>
                  <a:pt x="82" y="123"/>
                  <a:pt x="82" y="123"/>
                  <a:pt x="82" y="123"/>
                </a:cubicBezTo>
                <a:cubicBezTo>
                  <a:pt x="83" y="121"/>
                  <a:pt x="84" y="119"/>
                  <a:pt x="84" y="117"/>
                </a:cubicBezTo>
                <a:close/>
                <a:moveTo>
                  <a:pt x="44" y="114"/>
                </a:moveTo>
                <a:cubicBezTo>
                  <a:pt x="41" y="118"/>
                  <a:pt x="42" y="121"/>
                  <a:pt x="46" y="124"/>
                </a:cubicBezTo>
                <a:cubicBezTo>
                  <a:pt x="50" y="127"/>
                  <a:pt x="53" y="127"/>
                  <a:pt x="57" y="123"/>
                </a:cubicBezTo>
                <a:cubicBezTo>
                  <a:pt x="66" y="111"/>
                  <a:pt x="66" y="111"/>
                  <a:pt x="66" y="111"/>
                </a:cubicBezTo>
                <a:cubicBezTo>
                  <a:pt x="71" y="106"/>
                  <a:pt x="66" y="101"/>
                  <a:pt x="65" y="100"/>
                </a:cubicBezTo>
                <a:cubicBezTo>
                  <a:pt x="61" y="97"/>
                  <a:pt x="58" y="98"/>
                  <a:pt x="55" y="102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9"/>
                  <a:pt x="49" y="109"/>
                  <a:pt x="49" y="109"/>
                </a:cubicBezTo>
                <a:lnTo>
                  <a:pt x="44" y="114"/>
                </a:lnTo>
                <a:close/>
                <a:moveTo>
                  <a:pt x="30" y="100"/>
                </a:moveTo>
                <a:cubicBezTo>
                  <a:pt x="28" y="102"/>
                  <a:pt x="28" y="104"/>
                  <a:pt x="28" y="106"/>
                </a:cubicBezTo>
                <a:cubicBezTo>
                  <a:pt x="28" y="108"/>
                  <a:pt x="30" y="110"/>
                  <a:pt x="31" y="111"/>
                </a:cubicBezTo>
                <a:cubicBezTo>
                  <a:pt x="35" y="114"/>
                  <a:pt x="38" y="114"/>
                  <a:pt x="42" y="110"/>
                </a:cubicBezTo>
                <a:cubicBezTo>
                  <a:pt x="52" y="97"/>
                  <a:pt x="52" y="97"/>
                  <a:pt x="52" y="97"/>
                </a:cubicBezTo>
                <a:cubicBezTo>
                  <a:pt x="54" y="95"/>
                  <a:pt x="55" y="93"/>
                  <a:pt x="54" y="91"/>
                </a:cubicBezTo>
                <a:cubicBezTo>
                  <a:pt x="54" y="89"/>
                  <a:pt x="53" y="88"/>
                  <a:pt x="51" y="86"/>
                </a:cubicBezTo>
                <a:cubicBezTo>
                  <a:pt x="47" y="83"/>
                  <a:pt x="44" y="84"/>
                  <a:pt x="41" y="88"/>
                </a:cubicBezTo>
                <a:cubicBezTo>
                  <a:pt x="35" y="94"/>
                  <a:pt x="35" y="94"/>
                  <a:pt x="35" y="94"/>
                </a:cubicBezTo>
                <a:cubicBezTo>
                  <a:pt x="35" y="94"/>
                  <a:pt x="35" y="94"/>
                  <a:pt x="35" y="94"/>
                </a:cubicBezTo>
                <a:cubicBezTo>
                  <a:pt x="35" y="95"/>
                  <a:pt x="35" y="95"/>
                  <a:pt x="35" y="95"/>
                </a:cubicBezTo>
                <a:lnTo>
                  <a:pt x="30" y="100"/>
                </a:lnTo>
                <a:close/>
                <a:moveTo>
                  <a:pt x="28" y="96"/>
                </a:moveTo>
                <a:cubicBezTo>
                  <a:pt x="38" y="83"/>
                  <a:pt x="38" y="83"/>
                  <a:pt x="38" y="83"/>
                </a:cubicBezTo>
                <a:cubicBezTo>
                  <a:pt x="43" y="78"/>
                  <a:pt x="38" y="73"/>
                  <a:pt x="37" y="72"/>
                </a:cubicBezTo>
                <a:cubicBezTo>
                  <a:pt x="33" y="69"/>
                  <a:pt x="30" y="70"/>
                  <a:pt x="27" y="74"/>
                </a:cubicBezTo>
                <a:cubicBezTo>
                  <a:pt x="23" y="78"/>
                  <a:pt x="23" y="78"/>
                  <a:pt x="23" y="78"/>
                </a:cubicBezTo>
                <a:cubicBezTo>
                  <a:pt x="23" y="78"/>
                  <a:pt x="23" y="78"/>
                  <a:pt x="23" y="78"/>
                </a:cubicBezTo>
                <a:cubicBezTo>
                  <a:pt x="23" y="79"/>
                  <a:pt x="23" y="79"/>
                  <a:pt x="23" y="79"/>
                </a:cubicBezTo>
                <a:cubicBezTo>
                  <a:pt x="18" y="84"/>
                  <a:pt x="18" y="84"/>
                  <a:pt x="18" y="84"/>
                </a:cubicBezTo>
                <a:cubicBezTo>
                  <a:pt x="16" y="86"/>
                  <a:pt x="15" y="88"/>
                  <a:pt x="15" y="90"/>
                </a:cubicBezTo>
                <a:cubicBezTo>
                  <a:pt x="16" y="92"/>
                  <a:pt x="17" y="94"/>
                  <a:pt x="18" y="94"/>
                </a:cubicBezTo>
                <a:cubicBezTo>
                  <a:pt x="20" y="96"/>
                  <a:pt x="22" y="97"/>
                  <a:pt x="24" y="97"/>
                </a:cubicBezTo>
                <a:cubicBezTo>
                  <a:pt x="25" y="97"/>
                  <a:pt x="26" y="97"/>
                  <a:pt x="28" y="96"/>
                </a:cubicBezTo>
                <a:close/>
                <a:moveTo>
                  <a:pt x="154" y="85"/>
                </a:moveTo>
                <a:cubicBezTo>
                  <a:pt x="156" y="82"/>
                  <a:pt x="158" y="78"/>
                  <a:pt x="153" y="74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30" y="54"/>
                  <a:pt x="108" y="35"/>
                  <a:pt x="103" y="32"/>
                </a:cubicBezTo>
                <a:cubicBezTo>
                  <a:pt x="100" y="32"/>
                  <a:pt x="94" y="34"/>
                  <a:pt x="89" y="36"/>
                </a:cubicBezTo>
                <a:cubicBezTo>
                  <a:pt x="89" y="36"/>
                  <a:pt x="89" y="36"/>
                  <a:pt x="89" y="36"/>
                </a:cubicBezTo>
                <a:cubicBezTo>
                  <a:pt x="88" y="36"/>
                  <a:pt x="81" y="38"/>
                  <a:pt x="74" y="38"/>
                </a:cubicBezTo>
                <a:cubicBezTo>
                  <a:pt x="70" y="38"/>
                  <a:pt x="67" y="38"/>
                  <a:pt x="64" y="36"/>
                </a:cubicBezTo>
                <a:cubicBezTo>
                  <a:pt x="60" y="33"/>
                  <a:pt x="60" y="30"/>
                  <a:pt x="60" y="28"/>
                </a:cubicBezTo>
                <a:cubicBezTo>
                  <a:pt x="60" y="24"/>
                  <a:pt x="64" y="20"/>
                  <a:pt x="66" y="19"/>
                </a:cubicBezTo>
                <a:cubicBezTo>
                  <a:pt x="28" y="14"/>
                  <a:pt x="28" y="14"/>
                  <a:pt x="28" y="14"/>
                </a:cubicBezTo>
                <a:cubicBezTo>
                  <a:pt x="24" y="70"/>
                  <a:pt x="24" y="70"/>
                  <a:pt x="24" y="70"/>
                </a:cubicBezTo>
                <a:cubicBezTo>
                  <a:pt x="27" y="66"/>
                  <a:pt x="30" y="66"/>
                  <a:pt x="32" y="66"/>
                </a:cubicBezTo>
                <a:cubicBezTo>
                  <a:pt x="35" y="66"/>
                  <a:pt x="38" y="67"/>
                  <a:pt x="40" y="69"/>
                </a:cubicBezTo>
                <a:cubicBezTo>
                  <a:pt x="44" y="72"/>
                  <a:pt x="45" y="76"/>
                  <a:pt x="45" y="80"/>
                </a:cubicBezTo>
                <a:cubicBezTo>
                  <a:pt x="48" y="79"/>
                  <a:pt x="51" y="80"/>
                  <a:pt x="54" y="83"/>
                </a:cubicBezTo>
                <a:cubicBezTo>
                  <a:pt x="58" y="86"/>
                  <a:pt x="59" y="90"/>
                  <a:pt x="59" y="94"/>
                </a:cubicBezTo>
                <a:cubicBezTo>
                  <a:pt x="62" y="93"/>
                  <a:pt x="65" y="94"/>
                  <a:pt x="68" y="97"/>
                </a:cubicBezTo>
                <a:cubicBezTo>
                  <a:pt x="71" y="99"/>
                  <a:pt x="73" y="103"/>
                  <a:pt x="73" y="106"/>
                </a:cubicBezTo>
                <a:cubicBezTo>
                  <a:pt x="77" y="105"/>
                  <a:pt x="80" y="106"/>
                  <a:pt x="83" y="109"/>
                </a:cubicBezTo>
                <a:cubicBezTo>
                  <a:pt x="88" y="113"/>
                  <a:pt x="89" y="118"/>
                  <a:pt x="88" y="122"/>
                </a:cubicBezTo>
                <a:cubicBezTo>
                  <a:pt x="91" y="125"/>
                  <a:pt x="91" y="125"/>
                  <a:pt x="91" y="125"/>
                </a:cubicBezTo>
                <a:cubicBezTo>
                  <a:pt x="91" y="125"/>
                  <a:pt x="92" y="126"/>
                  <a:pt x="92" y="126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3" y="127"/>
                  <a:pt x="95" y="127"/>
                  <a:pt x="96" y="127"/>
                </a:cubicBezTo>
                <a:cubicBezTo>
                  <a:pt x="98" y="127"/>
                  <a:pt x="100" y="126"/>
                  <a:pt x="101" y="124"/>
                </a:cubicBezTo>
                <a:cubicBezTo>
                  <a:pt x="104" y="121"/>
                  <a:pt x="105" y="119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4" y="101"/>
                  <a:pt x="84" y="100"/>
                  <a:pt x="84" y="99"/>
                </a:cubicBezTo>
                <a:cubicBezTo>
                  <a:pt x="84" y="99"/>
                  <a:pt x="84" y="98"/>
                  <a:pt x="84" y="97"/>
                </a:cubicBezTo>
                <a:cubicBezTo>
                  <a:pt x="85" y="96"/>
                  <a:pt x="87" y="96"/>
                  <a:pt x="88" y="97"/>
                </a:cubicBezTo>
                <a:cubicBezTo>
                  <a:pt x="111" y="116"/>
                  <a:pt x="111" y="116"/>
                  <a:pt x="111" y="116"/>
                </a:cubicBezTo>
                <a:cubicBezTo>
                  <a:pt x="112" y="117"/>
                  <a:pt x="113" y="117"/>
                  <a:pt x="115" y="117"/>
                </a:cubicBezTo>
                <a:cubicBezTo>
                  <a:pt x="117" y="117"/>
                  <a:pt x="119" y="116"/>
                  <a:pt x="121" y="114"/>
                </a:cubicBezTo>
                <a:cubicBezTo>
                  <a:pt x="122" y="112"/>
                  <a:pt x="123" y="110"/>
                  <a:pt x="123" y="109"/>
                </a:cubicBezTo>
                <a:cubicBezTo>
                  <a:pt x="122" y="107"/>
                  <a:pt x="121" y="105"/>
                  <a:pt x="119" y="103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04" y="91"/>
                  <a:pt x="104" y="91"/>
                  <a:pt x="104" y="91"/>
                </a:cubicBezTo>
                <a:cubicBezTo>
                  <a:pt x="103" y="90"/>
                  <a:pt x="103" y="90"/>
                  <a:pt x="103" y="89"/>
                </a:cubicBezTo>
                <a:cubicBezTo>
                  <a:pt x="103" y="88"/>
                  <a:pt x="103" y="87"/>
                  <a:pt x="104" y="87"/>
                </a:cubicBezTo>
                <a:cubicBezTo>
                  <a:pt x="105" y="86"/>
                  <a:pt x="106" y="86"/>
                  <a:pt x="108" y="87"/>
                </a:cubicBezTo>
                <a:cubicBezTo>
                  <a:pt x="128" y="103"/>
                  <a:pt x="128" y="103"/>
                  <a:pt x="128" y="103"/>
                </a:cubicBezTo>
                <a:cubicBezTo>
                  <a:pt x="130" y="104"/>
                  <a:pt x="131" y="105"/>
                  <a:pt x="133" y="105"/>
                </a:cubicBezTo>
                <a:cubicBezTo>
                  <a:pt x="135" y="105"/>
                  <a:pt x="138" y="104"/>
                  <a:pt x="140" y="101"/>
                </a:cubicBezTo>
                <a:cubicBezTo>
                  <a:pt x="141" y="99"/>
                  <a:pt x="142" y="98"/>
                  <a:pt x="142" y="96"/>
                </a:cubicBezTo>
                <a:cubicBezTo>
                  <a:pt x="142" y="94"/>
                  <a:pt x="141" y="92"/>
                  <a:pt x="138" y="90"/>
                </a:cubicBezTo>
                <a:cubicBezTo>
                  <a:pt x="132" y="86"/>
                  <a:pt x="132" y="86"/>
                  <a:pt x="132" y="86"/>
                </a:cubicBezTo>
                <a:cubicBezTo>
                  <a:pt x="132" y="86"/>
                  <a:pt x="132" y="86"/>
                  <a:pt x="132" y="86"/>
                </a:cubicBezTo>
                <a:cubicBezTo>
                  <a:pt x="122" y="77"/>
                  <a:pt x="122" y="77"/>
                  <a:pt x="122" y="77"/>
                </a:cubicBezTo>
                <a:cubicBezTo>
                  <a:pt x="121" y="76"/>
                  <a:pt x="120" y="74"/>
                  <a:pt x="121" y="73"/>
                </a:cubicBezTo>
                <a:cubicBezTo>
                  <a:pt x="122" y="72"/>
                  <a:pt x="124" y="72"/>
                  <a:pt x="125" y="73"/>
                </a:cubicBezTo>
                <a:cubicBezTo>
                  <a:pt x="143" y="87"/>
                  <a:pt x="143" y="87"/>
                  <a:pt x="143" y="87"/>
                </a:cubicBezTo>
                <a:cubicBezTo>
                  <a:pt x="146" y="90"/>
                  <a:pt x="151" y="89"/>
                  <a:pt x="154" y="85"/>
                </a:cubicBezTo>
                <a:close/>
              </a:path>
            </a:pathLst>
          </a:custGeom>
          <a:solidFill>
            <a:srgbClr val="5D328B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7" name="Google Shape;1557;p169"/>
          <p:cNvSpPr/>
          <p:nvPr/>
        </p:nvSpPr>
        <p:spPr>
          <a:xfrm>
            <a:off x="6905626" y="890509"/>
            <a:ext cx="561975" cy="470298"/>
          </a:xfrm>
          <a:custGeom>
            <a:rect b="b" l="l" r="r" t="t"/>
            <a:pathLst>
              <a:path extrusionOk="0" h="152" w="182">
                <a:moveTo>
                  <a:pt x="24" y="124"/>
                </a:moveTo>
                <a:cubicBezTo>
                  <a:pt x="24" y="83"/>
                  <a:pt x="24" y="83"/>
                  <a:pt x="24" y="83"/>
                </a:cubicBezTo>
                <a:cubicBezTo>
                  <a:pt x="24" y="79"/>
                  <a:pt x="27" y="77"/>
                  <a:pt x="30" y="77"/>
                </a:cubicBezTo>
                <a:cubicBezTo>
                  <a:pt x="40" y="77"/>
                  <a:pt x="40" y="77"/>
                  <a:pt x="40" y="77"/>
                </a:cubicBezTo>
                <a:cubicBezTo>
                  <a:pt x="44" y="77"/>
                  <a:pt x="46" y="79"/>
                  <a:pt x="46" y="83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6" y="127"/>
                  <a:pt x="44" y="130"/>
                  <a:pt x="40" y="130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27" y="130"/>
                  <a:pt x="24" y="127"/>
                  <a:pt x="24" y="124"/>
                </a:cubicBezTo>
                <a:close/>
                <a:moveTo>
                  <a:pt x="67" y="62"/>
                </a:moveTo>
                <a:cubicBezTo>
                  <a:pt x="63" y="62"/>
                  <a:pt x="61" y="65"/>
                  <a:pt x="61" y="68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1" y="127"/>
                  <a:pt x="63" y="130"/>
                  <a:pt x="67" y="130"/>
                </a:cubicBezTo>
                <a:cubicBezTo>
                  <a:pt x="77" y="130"/>
                  <a:pt x="77" y="130"/>
                  <a:pt x="77" y="130"/>
                </a:cubicBezTo>
                <a:cubicBezTo>
                  <a:pt x="80" y="130"/>
                  <a:pt x="83" y="127"/>
                  <a:pt x="83" y="124"/>
                </a:cubicBezTo>
                <a:cubicBezTo>
                  <a:pt x="83" y="68"/>
                  <a:pt x="83" y="68"/>
                  <a:pt x="83" y="68"/>
                </a:cubicBezTo>
                <a:cubicBezTo>
                  <a:pt x="83" y="65"/>
                  <a:pt x="80" y="62"/>
                  <a:pt x="77" y="62"/>
                </a:cubicBezTo>
                <a:lnTo>
                  <a:pt x="67" y="62"/>
                </a:lnTo>
                <a:close/>
                <a:moveTo>
                  <a:pt x="103" y="50"/>
                </a:moveTo>
                <a:cubicBezTo>
                  <a:pt x="100" y="50"/>
                  <a:pt x="97" y="52"/>
                  <a:pt x="97" y="55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7" y="127"/>
                  <a:pt x="100" y="130"/>
                  <a:pt x="103" y="130"/>
                </a:cubicBezTo>
                <a:cubicBezTo>
                  <a:pt x="113" y="130"/>
                  <a:pt x="113" y="130"/>
                  <a:pt x="113" y="130"/>
                </a:cubicBezTo>
                <a:cubicBezTo>
                  <a:pt x="116" y="130"/>
                  <a:pt x="119" y="127"/>
                  <a:pt x="119" y="124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19" y="52"/>
                  <a:pt x="116" y="50"/>
                  <a:pt x="113" y="50"/>
                </a:cubicBezTo>
                <a:lnTo>
                  <a:pt x="103" y="50"/>
                </a:lnTo>
                <a:close/>
                <a:moveTo>
                  <a:pt x="139" y="37"/>
                </a:moveTo>
                <a:cubicBezTo>
                  <a:pt x="136" y="37"/>
                  <a:pt x="133" y="39"/>
                  <a:pt x="133" y="43"/>
                </a:cubicBezTo>
                <a:cubicBezTo>
                  <a:pt x="133" y="124"/>
                  <a:pt x="133" y="124"/>
                  <a:pt x="133" y="124"/>
                </a:cubicBezTo>
                <a:cubicBezTo>
                  <a:pt x="133" y="127"/>
                  <a:pt x="136" y="130"/>
                  <a:pt x="139" y="130"/>
                </a:cubicBezTo>
                <a:cubicBezTo>
                  <a:pt x="149" y="130"/>
                  <a:pt x="149" y="130"/>
                  <a:pt x="149" y="130"/>
                </a:cubicBezTo>
                <a:cubicBezTo>
                  <a:pt x="153" y="130"/>
                  <a:pt x="155" y="127"/>
                  <a:pt x="155" y="124"/>
                </a:cubicBezTo>
                <a:cubicBezTo>
                  <a:pt x="155" y="43"/>
                  <a:pt x="155" y="43"/>
                  <a:pt x="155" y="43"/>
                </a:cubicBezTo>
                <a:cubicBezTo>
                  <a:pt x="155" y="39"/>
                  <a:pt x="153" y="37"/>
                  <a:pt x="149" y="37"/>
                </a:cubicBezTo>
                <a:lnTo>
                  <a:pt x="139" y="37"/>
                </a:lnTo>
                <a:close/>
                <a:moveTo>
                  <a:pt x="27" y="61"/>
                </a:moveTo>
                <a:cubicBezTo>
                  <a:pt x="66" y="54"/>
                  <a:pt x="102" y="40"/>
                  <a:pt x="135" y="20"/>
                </a:cubicBezTo>
                <a:cubicBezTo>
                  <a:pt x="138" y="26"/>
                  <a:pt x="138" y="26"/>
                  <a:pt x="138" y="26"/>
                </a:cubicBezTo>
                <a:cubicBezTo>
                  <a:pt x="149" y="8"/>
                  <a:pt x="149" y="8"/>
                  <a:pt x="149" y="8"/>
                </a:cubicBezTo>
                <a:cubicBezTo>
                  <a:pt x="128" y="7"/>
                  <a:pt x="128" y="7"/>
                  <a:pt x="128" y="7"/>
                </a:cubicBezTo>
                <a:cubicBezTo>
                  <a:pt x="131" y="13"/>
                  <a:pt x="131" y="13"/>
                  <a:pt x="131" y="13"/>
                </a:cubicBezTo>
                <a:cubicBezTo>
                  <a:pt x="99" y="32"/>
                  <a:pt x="64" y="46"/>
                  <a:pt x="26" y="53"/>
                </a:cubicBezTo>
                <a:lnTo>
                  <a:pt x="27" y="61"/>
                </a:lnTo>
                <a:close/>
                <a:moveTo>
                  <a:pt x="182" y="141"/>
                </a:moveTo>
                <a:cubicBezTo>
                  <a:pt x="163" y="130"/>
                  <a:pt x="163" y="130"/>
                  <a:pt x="163" y="130"/>
                </a:cubicBezTo>
                <a:cubicBezTo>
                  <a:pt x="163" y="137"/>
                  <a:pt x="163" y="137"/>
                  <a:pt x="163" y="137"/>
                </a:cubicBezTo>
                <a:cubicBezTo>
                  <a:pt x="15" y="137"/>
                  <a:pt x="15" y="137"/>
                  <a:pt x="15" y="137"/>
                </a:cubicBezTo>
                <a:cubicBezTo>
                  <a:pt x="15" y="18"/>
                  <a:pt x="15" y="18"/>
                  <a:pt x="15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37"/>
                  <a:pt x="7" y="137"/>
                  <a:pt x="7" y="137"/>
                </a:cubicBezTo>
                <a:cubicBezTo>
                  <a:pt x="7" y="141"/>
                  <a:pt x="7" y="141"/>
                  <a:pt x="7" y="141"/>
                </a:cubicBezTo>
                <a:cubicBezTo>
                  <a:pt x="7" y="145"/>
                  <a:pt x="7" y="145"/>
                  <a:pt x="7" y="145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3" y="152"/>
                  <a:pt x="163" y="152"/>
                  <a:pt x="163" y="152"/>
                </a:cubicBezTo>
                <a:lnTo>
                  <a:pt x="182" y="141"/>
                </a:lnTo>
                <a:close/>
              </a:path>
            </a:pathLst>
          </a:custGeom>
          <a:solidFill>
            <a:srgbClr val="64D1DA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169"/>
          <p:cNvSpPr/>
          <p:nvPr/>
        </p:nvSpPr>
        <p:spPr>
          <a:xfrm>
            <a:off x="474670" y="2372916"/>
            <a:ext cx="785813" cy="408385"/>
          </a:xfrm>
          <a:custGeom>
            <a:rect b="b" l="l" r="r" t="t"/>
            <a:pathLst>
              <a:path extrusionOk="0" h="132" w="254">
                <a:moveTo>
                  <a:pt x="183" y="125"/>
                </a:moveTo>
                <a:cubicBezTo>
                  <a:pt x="180" y="126"/>
                  <a:pt x="176" y="128"/>
                  <a:pt x="172" y="129"/>
                </a:cubicBezTo>
                <a:cubicBezTo>
                  <a:pt x="159" y="132"/>
                  <a:pt x="146" y="132"/>
                  <a:pt x="130" y="132"/>
                </a:cubicBezTo>
                <a:cubicBezTo>
                  <a:pt x="114" y="132"/>
                  <a:pt x="101" y="132"/>
                  <a:pt x="88" y="129"/>
                </a:cubicBezTo>
                <a:cubicBezTo>
                  <a:pt x="84" y="128"/>
                  <a:pt x="81" y="126"/>
                  <a:pt x="77" y="125"/>
                </a:cubicBezTo>
                <a:cubicBezTo>
                  <a:pt x="66" y="119"/>
                  <a:pt x="66" y="111"/>
                  <a:pt x="72" y="104"/>
                </a:cubicBezTo>
                <a:cubicBezTo>
                  <a:pt x="79" y="98"/>
                  <a:pt x="87" y="93"/>
                  <a:pt x="96" y="89"/>
                </a:cubicBezTo>
                <a:cubicBezTo>
                  <a:pt x="99" y="87"/>
                  <a:pt x="103" y="86"/>
                  <a:pt x="107" y="84"/>
                </a:cubicBezTo>
                <a:cubicBezTo>
                  <a:pt x="115" y="81"/>
                  <a:pt x="117" y="74"/>
                  <a:pt x="111" y="69"/>
                </a:cubicBezTo>
                <a:cubicBezTo>
                  <a:pt x="100" y="57"/>
                  <a:pt x="96" y="44"/>
                  <a:pt x="97" y="29"/>
                </a:cubicBezTo>
                <a:cubicBezTo>
                  <a:pt x="97" y="13"/>
                  <a:pt x="106" y="5"/>
                  <a:pt x="121" y="2"/>
                </a:cubicBezTo>
                <a:cubicBezTo>
                  <a:pt x="124" y="1"/>
                  <a:pt x="127" y="0"/>
                  <a:pt x="130" y="0"/>
                </a:cubicBezTo>
                <a:cubicBezTo>
                  <a:pt x="133" y="0"/>
                  <a:pt x="136" y="1"/>
                  <a:pt x="139" y="2"/>
                </a:cubicBezTo>
                <a:cubicBezTo>
                  <a:pt x="154" y="5"/>
                  <a:pt x="163" y="13"/>
                  <a:pt x="163" y="29"/>
                </a:cubicBezTo>
                <a:cubicBezTo>
                  <a:pt x="164" y="44"/>
                  <a:pt x="160" y="58"/>
                  <a:pt x="149" y="69"/>
                </a:cubicBezTo>
                <a:cubicBezTo>
                  <a:pt x="143" y="74"/>
                  <a:pt x="145" y="81"/>
                  <a:pt x="153" y="84"/>
                </a:cubicBezTo>
                <a:cubicBezTo>
                  <a:pt x="157" y="86"/>
                  <a:pt x="161" y="87"/>
                  <a:pt x="164" y="89"/>
                </a:cubicBezTo>
                <a:cubicBezTo>
                  <a:pt x="173" y="93"/>
                  <a:pt x="181" y="98"/>
                  <a:pt x="188" y="104"/>
                </a:cubicBezTo>
                <a:cubicBezTo>
                  <a:pt x="192" y="109"/>
                  <a:pt x="194" y="119"/>
                  <a:pt x="183" y="125"/>
                </a:cubicBezTo>
                <a:close/>
                <a:moveTo>
                  <a:pt x="249" y="113"/>
                </a:moveTo>
                <a:cubicBezTo>
                  <a:pt x="245" y="108"/>
                  <a:pt x="239" y="105"/>
                  <a:pt x="233" y="102"/>
                </a:cubicBezTo>
                <a:cubicBezTo>
                  <a:pt x="230" y="101"/>
                  <a:pt x="228" y="100"/>
                  <a:pt x="225" y="99"/>
                </a:cubicBezTo>
                <a:cubicBezTo>
                  <a:pt x="220" y="97"/>
                  <a:pt x="218" y="92"/>
                  <a:pt x="222" y="88"/>
                </a:cubicBezTo>
                <a:cubicBezTo>
                  <a:pt x="230" y="80"/>
                  <a:pt x="233" y="71"/>
                  <a:pt x="232" y="61"/>
                </a:cubicBezTo>
                <a:cubicBezTo>
                  <a:pt x="232" y="50"/>
                  <a:pt x="226" y="44"/>
                  <a:pt x="216" y="41"/>
                </a:cubicBezTo>
                <a:cubicBezTo>
                  <a:pt x="213" y="41"/>
                  <a:pt x="211" y="41"/>
                  <a:pt x="209" y="41"/>
                </a:cubicBezTo>
                <a:cubicBezTo>
                  <a:pt x="207" y="41"/>
                  <a:pt x="205" y="41"/>
                  <a:pt x="203" y="41"/>
                </a:cubicBezTo>
                <a:cubicBezTo>
                  <a:pt x="193" y="44"/>
                  <a:pt x="186" y="50"/>
                  <a:pt x="186" y="61"/>
                </a:cubicBezTo>
                <a:cubicBezTo>
                  <a:pt x="186" y="71"/>
                  <a:pt x="188" y="80"/>
                  <a:pt x="196" y="88"/>
                </a:cubicBezTo>
                <a:cubicBezTo>
                  <a:pt x="200" y="92"/>
                  <a:pt x="198" y="97"/>
                  <a:pt x="193" y="99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4" y="100"/>
                  <a:pt x="194" y="101"/>
                  <a:pt x="195" y="101"/>
                </a:cubicBezTo>
                <a:cubicBezTo>
                  <a:pt x="199" y="105"/>
                  <a:pt x="200" y="111"/>
                  <a:pt x="199" y="116"/>
                </a:cubicBezTo>
                <a:cubicBezTo>
                  <a:pt x="198" y="121"/>
                  <a:pt x="195" y="126"/>
                  <a:pt x="189" y="129"/>
                </a:cubicBezTo>
                <a:cubicBezTo>
                  <a:pt x="188" y="129"/>
                  <a:pt x="186" y="130"/>
                  <a:pt x="184" y="131"/>
                </a:cubicBezTo>
                <a:cubicBezTo>
                  <a:pt x="192" y="132"/>
                  <a:pt x="200" y="132"/>
                  <a:pt x="209" y="132"/>
                </a:cubicBezTo>
                <a:cubicBezTo>
                  <a:pt x="220" y="132"/>
                  <a:pt x="229" y="132"/>
                  <a:pt x="238" y="130"/>
                </a:cubicBezTo>
                <a:cubicBezTo>
                  <a:pt x="241" y="129"/>
                  <a:pt x="244" y="128"/>
                  <a:pt x="246" y="127"/>
                </a:cubicBezTo>
                <a:cubicBezTo>
                  <a:pt x="254" y="123"/>
                  <a:pt x="252" y="116"/>
                  <a:pt x="249" y="113"/>
                </a:cubicBezTo>
                <a:close/>
                <a:moveTo>
                  <a:pt x="60" y="116"/>
                </a:moveTo>
                <a:cubicBezTo>
                  <a:pt x="59" y="111"/>
                  <a:pt x="61" y="105"/>
                  <a:pt x="65" y="101"/>
                </a:cubicBezTo>
                <a:cubicBezTo>
                  <a:pt x="67" y="100"/>
                  <a:pt x="68" y="98"/>
                  <a:pt x="70" y="97"/>
                </a:cubicBezTo>
                <a:cubicBezTo>
                  <a:pt x="69" y="96"/>
                  <a:pt x="68" y="96"/>
                  <a:pt x="67" y="95"/>
                </a:cubicBezTo>
                <a:cubicBezTo>
                  <a:pt x="61" y="93"/>
                  <a:pt x="60" y="87"/>
                  <a:pt x="64" y="83"/>
                </a:cubicBezTo>
                <a:cubicBezTo>
                  <a:pt x="72" y="75"/>
                  <a:pt x="76" y="64"/>
                  <a:pt x="75" y="53"/>
                </a:cubicBezTo>
                <a:cubicBezTo>
                  <a:pt x="75" y="41"/>
                  <a:pt x="68" y="34"/>
                  <a:pt x="56" y="32"/>
                </a:cubicBezTo>
                <a:cubicBezTo>
                  <a:pt x="54" y="31"/>
                  <a:pt x="52" y="31"/>
                  <a:pt x="49" y="31"/>
                </a:cubicBezTo>
                <a:cubicBezTo>
                  <a:pt x="47" y="31"/>
                  <a:pt x="45" y="31"/>
                  <a:pt x="42" y="32"/>
                </a:cubicBezTo>
                <a:cubicBezTo>
                  <a:pt x="31" y="34"/>
                  <a:pt x="24" y="41"/>
                  <a:pt x="24" y="53"/>
                </a:cubicBezTo>
                <a:cubicBezTo>
                  <a:pt x="23" y="64"/>
                  <a:pt x="26" y="75"/>
                  <a:pt x="35" y="83"/>
                </a:cubicBezTo>
                <a:cubicBezTo>
                  <a:pt x="39" y="87"/>
                  <a:pt x="38" y="93"/>
                  <a:pt x="32" y="95"/>
                </a:cubicBezTo>
                <a:cubicBezTo>
                  <a:pt x="29" y="97"/>
                  <a:pt x="26" y="98"/>
                  <a:pt x="23" y="99"/>
                </a:cubicBezTo>
                <a:cubicBezTo>
                  <a:pt x="16" y="102"/>
                  <a:pt x="10" y="106"/>
                  <a:pt x="5" y="111"/>
                </a:cubicBezTo>
                <a:cubicBezTo>
                  <a:pt x="0" y="116"/>
                  <a:pt x="0" y="122"/>
                  <a:pt x="9" y="126"/>
                </a:cubicBezTo>
                <a:cubicBezTo>
                  <a:pt x="11" y="128"/>
                  <a:pt x="14" y="129"/>
                  <a:pt x="17" y="129"/>
                </a:cubicBezTo>
                <a:cubicBezTo>
                  <a:pt x="27" y="132"/>
                  <a:pt x="37" y="132"/>
                  <a:pt x="49" y="132"/>
                </a:cubicBezTo>
                <a:cubicBezTo>
                  <a:pt x="59" y="132"/>
                  <a:pt x="68" y="132"/>
                  <a:pt x="76" y="131"/>
                </a:cubicBezTo>
                <a:cubicBezTo>
                  <a:pt x="74" y="130"/>
                  <a:pt x="72" y="129"/>
                  <a:pt x="71" y="129"/>
                </a:cubicBezTo>
                <a:cubicBezTo>
                  <a:pt x="65" y="126"/>
                  <a:pt x="61" y="121"/>
                  <a:pt x="60" y="116"/>
                </a:cubicBezTo>
                <a:close/>
              </a:path>
            </a:pathLst>
          </a:custGeom>
          <a:solidFill>
            <a:srgbClr val="953B95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9" name="Google Shape;1559;p169"/>
          <p:cNvSpPr/>
          <p:nvPr/>
        </p:nvSpPr>
        <p:spPr>
          <a:xfrm>
            <a:off x="7712403" y="2271713"/>
            <a:ext cx="500062" cy="500062"/>
          </a:xfrm>
          <a:custGeom>
            <a:rect b="b" l="l" r="r" t="t"/>
            <a:pathLst>
              <a:path extrusionOk="0" h="162" w="162">
                <a:moveTo>
                  <a:pt x="76" y="86"/>
                </a:moveTo>
                <a:cubicBezTo>
                  <a:pt x="153" y="86"/>
                  <a:pt x="153" y="86"/>
                  <a:pt x="153" y="86"/>
                </a:cubicBezTo>
                <a:cubicBezTo>
                  <a:pt x="153" y="128"/>
                  <a:pt x="119" y="162"/>
                  <a:pt x="76" y="162"/>
                </a:cubicBezTo>
                <a:cubicBezTo>
                  <a:pt x="34" y="162"/>
                  <a:pt x="0" y="128"/>
                  <a:pt x="0" y="86"/>
                </a:cubicBezTo>
                <a:cubicBezTo>
                  <a:pt x="0" y="43"/>
                  <a:pt x="34" y="9"/>
                  <a:pt x="76" y="9"/>
                </a:cubicBezTo>
                <a:lnTo>
                  <a:pt x="76" y="86"/>
                </a:lnTo>
                <a:close/>
                <a:moveTo>
                  <a:pt x="86" y="0"/>
                </a:moveTo>
                <a:cubicBezTo>
                  <a:pt x="86" y="76"/>
                  <a:pt x="86" y="76"/>
                  <a:pt x="86" y="76"/>
                </a:cubicBezTo>
                <a:cubicBezTo>
                  <a:pt x="162" y="76"/>
                  <a:pt x="162" y="76"/>
                  <a:pt x="162" y="76"/>
                </a:cubicBezTo>
                <a:cubicBezTo>
                  <a:pt x="162" y="34"/>
                  <a:pt x="128" y="0"/>
                  <a:pt x="86" y="0"/>
                </a:cubicBezTo>
                <a:close/>
              </a:path>
            </a:pathLst>
          </a:custGeom>
          <a:solidFill>
            <a:srgbClr val="34B2E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0" name="Google Shape;1560;p169"/>
          <p:cNvSpPr/>
          <p:nvPr/>
        </p:nvSpPr>
        <p:spPr>
          <a:xfrm>
            <a:off x="6914708" y="3921323"/>
            <a:ext cx="503634" cy="596503"/>
          </a:xfrm>
          <a:custGeom>
            <a:rect b="b" l="l" r="r" t="t"/>
            <a:pathLst>
              <a:path extrusionOk="0" h="193" w="163">
                <a:moveTo>
                  <a:pt x="109" y="186"/>
                </a:moveTo>
                <a:cubicBezTo>
                  <a:pt x="109" y="190"/>
                  <a:pt x="106" y="193"/>
                  <a:pt x="102" y="193"/>
                </a:cubicBezTo>
                <a:cubicBezTo>
                  <a:pt x="62" y="193"/>
                  <a:pt x="62" y="193"/>
                  <a:pt x="62" y="193"/>
                </a:cubicBezTo>
                <a:cubicBezTo>
                  <a:pt x="58" y="193"/>
                  <a:pt x="55" y="190"/>
                  <a:pt x="55" y="186"/>
                </a:cubicBezTo>
                <a:cubicBezTo>
                  <a:pt x="55" y="186"/>
                  <a:pt x="55" y="186"/>
                  <a:pt x="55" y="186"/>
                </a:cubicBezTo>
                <a:cubicBezTo>
                  <a:pt x="55" y="183"/>
                  <a:pt x="58" y="180"/>
                  <a:pt x="62" y="180"/>
                </a:cubicBezTo>
                <a:cubicBezTo>
                  <a:pt x="102" y="180"/>
                  <a:pt x="102" y="180"/>
                  <a:pt x="102" y="180"/>
                </a:cubicBezTo>
                <a:cubicBezTo>
                  <a:pt x="106" y="180"/>
                  <a:pt x="109" y="183"/>
                  <a:pt x="109" y="186"/>
                </a:cubicBezTo>
                <a:close/>
                <a:moveTo>
                  <a:pt x="109" y="169"/>
                </a:moveTo>
                <a:cubicBezTo>
                  <a:pt x="109" y="165"/>
                  <a:pt x="106" y="162"/>
                  <a:pt x="102" y="162"/>
                </a:cubicBezTo>
                <a:cubicBezTo>
                  <a:pt x="62" y="162"/>
                  <a:pt x="62" y="162"/>
                  <a:pt x="62" y="162"/>
                </a:cubicBezTo>
                <a:cubicBezTo>
                  <a:pt x="58" y="162"/>
                  <a:pt x="55" y="165"/>
                  <a:pt x="55" y="169"/>
                </a:cubicBezTo>
                <a:cubicBezTo>
                  <a:pt x="55" y="169"/>
                  <a:pt x="55" y="169"/>
                  <a:pt x="55" y="169"/>
                </a:cubicBezTo>
                <a:cubicBezTo>
                  <a:pt x="55" y="173"/>
                  <a:pt x="58" y="176"/>
                  <a:pt x="62" y="176"/>
                </a:cubicBezTo>
                <a:cubicBezTo>
                  <a:pt x="102" y="176"/>
                  <a:pt x="102" y="176"/>
                  <a:pt x="102" y="176"/>
                </a:cubicBezTo>
                <a:cubicBezTo>
                  <a:pt x="106" y="176"/>
                  <a:pt x="109" y="173"/>
                  <a:pt x="109" y="169"/>
                </a:cubicBezTo>
                <a:close/>
                <a:moveTo>
                  <a:pt x="88" y="95"/>
                </a:moveTo>
                <a:cubicBezTo>
                  <a:pt x="80" y="95"/>
                  <a:pt x="80" y="95"/>
                  <a:pt x="80" y="95"/>
                </a:cubicBezTo>
                <a:cubicBezTo>
                  <a:pt x="76" y="95"/>
                  <a:pt x="76" y="95"/>
                  <a:pt x="76" y="95"/>
                </a:cubicBezTo>
                <a:cubicBezTo>
                  <a:pt x="76" y="158"/>
                  <a:pt x="76" y="158"/>
                  <a:pt x="76" y="158"/>
                </a:cubicBezTo>
                <a:cubicBezTo>
                  <a:pt x="78" y="158"/>
                  <a:pt x="80" y="158"/>
                  <a:pt x="82" y="158"/>
                </a:cubicBezTo>
                <a:cubicBezTo>
                  <a:pt x="82" y="158"/>
                  <a:pt x="82" y="158"/>
                  <a:pt x="82" y="158"/>
                </a:cubicBezTo>
                <a:cubicBezTo>
                  <a:pt x="82" y="158"/>
                  <a:pt x="82" y="158"/>
                  <a:pt x="82" y="158"/>
                </a:cubicBezTo>
                <a:cubicBezTo>
                  <a:pt x="82" y="158"/>
                  <a:pt x="82" y="158"/>
                  <a:pt x="82" y="158"/>
                </a:cubicBezTo>
                <a:cubicBezTo>
                  <a:pt x="82" y="158"/>
                  <a:pt x="82" y="158"/>
                  <a:pt x="82" y="158"/>
                </a:cubicBezTo>
                <a:cubicBezTo>
                  <a:pt x="84" y="158"/>
                  <a:pt x="86" y="158"/>
                  <a:pt x="88" y="158"/>
                </a:cubicBezTo>
                <a:lnTo>
                  <a:pt x="88" y="95"/>
                </a:lnTo>
                <a:close/>
                <a:moveTo>
                  <a:pt x="59" y="69"/>
                </a:moveTo>
                <a:cubicBezTo>
                  <a:pt x="54" y="69"/>
                  <a:pt x="50" y="74"/>
                  <a:pt x="50" y="79"/>
                </a:cubicBezTo>
                <a:cubicBezTo>
                  <a:pt x="50" y="84"/>
                  <a:pt x="54" y="89"/>
                  <a:pt x="59" y="89"/>
                </a:cubicBezTo>
                <a:cubicBezTo>
                  <a:pt x="69" y="89"/>
                  <a:pt x="69" y="89"/>
                  <a:pt x="69" y="8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74"/>
                  <a:pt x="65" y="69"/>
                  <a:pt x="59" y="69"/>
                </a:cubicBezTo>
                <a:close/>
                <a:moveTo>
                  <a:pt x="114" y="79"/>
                </a:moveTo>
                <a:cubicBezTo>
                  <a:pt x="114" y="74"/>
                  <a:pt x="110" y="69"/>
                  <a:pt x="104" y="69"/>
                </a:cubicBezTo>
                <a:cubicBezTo>
                  <a:pt x="99" y="69"/>
                  <a:pt x="95" y="74"/>
                  <a:pt x="95" y="79"/>
                </a:cubicBezTo>
                <a:cubicBezTo>
                  <a:pt x="95" y="89"/>
                  <a:pt x="95" y="89"/>
                  <a:pt x="95" y="89"/>
                </a:cubicBezTo>
                <a:cubicBezTo>
                  <a:pt x="104" y="89"/>
                  <a:pt x="104" y="89"/>
                  <a:pt x="104" y="89"/>
                </a:cubicBezTo>
                <a:cubicBezTo>
                  <a:pt x="110" y="89"/>
                  <a:pt x="114" y="84"/>
                  <a:pt x="114" y="79"/>
                </a:cubicBezTo>
                <a:close/>
                <a:moveTo>
                  <a:pt x="136" y="61"/>
                </a:moveTo>
                <a:cubicBezTo>
                  <a:pt x="131" y="44"/>
                  <a:pt x="111" y="25"/>
                  <a:pt x="82" y="25"/>
                </a:cubicBezTo>
                <a:cubicBezTo>
                  <a:pt x="53" y="25"/>
                  <a:pt x="33" y="44"/>
                  <a:pt x="28" y="61"/>
                </a:cubicBezTo>
                <a:cubicBezTo>
                  <a:pt x="25" y="74"/>
                  <a:pt x="28" y="87"/>
                  <a:pt x="34" y="99"/>
                </a:cubicBezTo>
                <a:cubicBezTo>
                  <a:pt x="40" y="110"/>
                  <a:pt x="46" y="119"/>
                  <a:pt x="51" y="130"/>
                </a:cubicBezTo>
                <a:cubicBezTo>
                  <a:pt x="53" y="136"/>
                  <a:pt x="54" y="145"/>
                  <a:pt x="56" y="151"/>
                </a:cubicBezTo>
                <a:cubicBezTo>
                  <a:pt x="57" y="156"/>
                  <a:pt x="59" y="158"/>
                  <a:pt x="65" y="158"/>
                </a:cubicBezTo>
                <a:cubicBezTo>
                  <a:pt x="67" y="158"/>
                  <a:pt x="68" y="158"/>
                  <a:pt x="69" y="158"/>
                </a:cubicBezTo>
                <a:cubicBezTo>
                  <a:pt x="69" y="95"/>
                  <a:pt x="69" y="95"/>
                  <a:pt x="69" y="95"/>
                </a:cubicBezTo>
                <a:cubicBezTo>
                  <a:pt x="59" y="95"/>
                  <a:pt x="59" y="95"/>
                  <a:pt x="59" y="95"/>
                </a:cubicBezTo>
                <a:cubicBezTo>
                  <a:pt x="55" y="95"/>
                  <a:pt x="51" y="93"/>
                  <a:pt x="48" y="90"/>
                </a:cubicBezTo>
                <a:cubicBezTo>
                  <a:pt x="45" y="87"/>
                  <a:pt x="43" y="83"/>
                  <a:pt x="43" y="79"/>
                </a:cubicBezTo>
                <a:cubicBezTo>
                  <a:pt x="43" y="75"/>
                  <a:pt x="45" y="71"/>
                  <a:pt x="48" y="68"/>
                </a:cubicBezTo>
                <a:cubicBezTo>
                  <a:pt x="51" y="65"/>
                  <a:pt x="55" y="63"/>
                  <a:pt x="59" y="63"/>
                </a:cubicBezTo>
                <a:cubicBezTo>
                  <a:pt x="68" y="63"/>
                  <a:pt x="75" y="70"/>
                  <a:pt x="76" y="79"/>
                </a:cubicBezTo>
                <a:cubicBezTo>
                  <a:pt x="76" y="79"/>
                  <a:pt x="76" y="79"/>
                  <a:pt x="76" y="79"/>
                </a:cubicBezTo>
                <a:cubicBezTo>
                  <a:pt x="76" y="89"/>
                  <a:pt x="76" y="89"/>
                  <a:pt x="76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5"/>
                  <a:pt x="90" y="71"/>
                  <a:pt x="93" y="68"/>
                </a:cubicBezTo>
                <a:cubicBezTo>
                  <a:pt x="96" y="65"/>
                  <a:pt x="100" y="63"/>
                  <a:pt x="104" y="63"/>
                </a:cubicBezTo>
                <a:cubicBezTo>
                  <a:pt x="109" y="63"/>
                  <a:pt x="113" y="65"/>
                  <a:pt x="116" y="68"/>
                </a:cubicBezTo>
                <a:cubicBezTo>
                  <a:pt x="119" y="71"/>
                  <a:pt x="120" y="75"/>
                  <a:pt x="120" y="79"/>
                </a:cubicBezTo>
                <a:cubicBezTo>
                  <a:pt x="120" y="83"/>
                  <a:pt x="119" y="87"/>
                  <a:pt x="116" y="90"/>
                </a:cubicBezTo>
                <a:cubicBezTo>
                  <a:pt x="113" y="93"/>
                  <a:pt x="109" y="95"/>
                  <a:pt x="104" y="95"/>
                </a:cubicBezTo>
                <a:cubicBezTo>
                  <a:pt x="95" y="95"/>
                  <a:pt x="95" y="95"/>
                  <a:pt x="95" y="95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6" y="158"/>
                  <a:pt x="97" y="158"/>
                  <a:pt x="99" y="158"/>
                </a:cubicBezTo>
                <a:cubicBezTo>
                  <a:pt x="105" y="158"/>
                  <a:pt x="107" y="156"/>
                  <a:pt x="108" y="151"/>
                </a:cubicBezTo>
                <a:cubicBezTo>
                  <a:pt x="109" y="145"/>
                  <a:pt x="110" y="136"/>
                  <a:pt x="113" y="130"/>
                </a:cubicBezTo>
                <a:cubicBezTo>
                  <a:pt x="118" y="119"/>
                  <a:pt x="124" y="110"/>
                  <a:pt x="130" y="99"/>
                </a:cubicBezTo>
                <a:cubicBezTo>
                  <a:pt x="136" y="87"/>
                  <a:pt x="139" y="74"/>
                  <a:pt x="136" y="61"/>
                </a:cubicBezTo>
                <a:close/>
                <a:moveTo>
                  <a:pt x="88" y="5"/>
                </a:moveTo>
                <a:cubicBezTo>
                  <a:pt x="88" y="2"/>
                  <a:pt x="85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79" y="0"/>
                  <a:pt x="76" y="2"/>
                  <a:pt x="76" y="5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20"/>
                  <a:pt x="79" y="22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5" y="22"/>
                  <a:pt x="88" y="20"/>
                  <a:pt x="88" y="16"/>
                </a:cubicBezTo>
                <a:lnTo>
                  <a:pt x="88" y="5"/>
                </a:lnTo>
                <a:close/>
                <a:moveTo>
                  <a:pt x="121" y="15"/>
                </a:moveTo>
                <a:cubicBezTo>
                  <a:pt x="122" y="12"/>
                  <a:pt x="121" y="9"/>
                  <a:pt x="118" y="7"/>
                </a:cubicBezTo>
                <a:cubicBezTo>
                  <a:pt x="118" y="7"/>
                  <a:pt x="118" y="7"/>
                  <a:pt x="118" y="7"/>
                </a:cubicBezTo>
                <a:cubicBezTo>
                  <a:pt x="115" y="6"/>
                  <a:pt x="112" y="7"/>
                  <a:pt x="110" y="9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3" y="22"/>
                  <a:pt x="104" y="25"/>
                  <a:pt x="107" y="27"/>
                </a:cubicBezTo>
                <a:cubicBezTo>
                  <a:pt x="107" y="27"/>
                  <a:pt x="107" y="27"/>
                  <a:pt x="107" y="27"/>
                </a:cubicBezTo>
                <a:cubicBezTo>
                  <a:pt x="110" y="29"/>
                  <a:pt x="114" y="28"/>
                  <a:pt x="115" y="25"/>
                </a:cubicBezTo>
                <a:lnTo>
                  <a:pt x="121" y="15"/>
                </a:lnTo>
                <a:close/>
                <a:moveTo>
                  <a:pt x="145" y="34"/>
                </a:moveTo>
                <a:cubicBezTo>
                  <a:pt x="147" y="32"/>
                  <a:pt x="147" y="28"/>
                  <a:pt x="145" y="26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3" y="23"/>
                  <a:pt x="139" y="23"/>
                  <a:pt x="137" y="25"/>
                </a:cubicBezTo>
                <a:cubicBezTo>
                  <a:pt x="129" y="33"/>
                  <a:pt x="129" y="33"/>
                  <a:pt x="129" y="33"/>
                </a:cubicBezTo>
                <a:cubicBezTo>
                  <a:pt x="126" y="35"/>
                  <a:pt x="126" y="38"/>
                  <a:pt x="128" y="41"/>
                </a:cubicBezTo>
                <a:cubicBezTo>
                  <a:pt x="128" y="41"/>
                  <a:pt x="128" y="41"/>
                  <a:pt x="128" y="41"/>
                </a:cubicBezTo>
                <a:cubicBezTo>
                  <a:pt x="130" y="43"/>
                  <a:pt x="134" y="43"/>
                  <a:pt x="136" y="41"/>
                </a:cubicBezTo>
                <a:lnTo>
                  <a:pt x="145" y="34"/>
                </a:lnTo>
                <a:close/>
                <a:moveTo>
                  <a:pt x="157" y="63"/>
                </a:moveTo>
                <a:cubicBezTo>
                  <a:pt x="161" y="62"/>
                  <a:pt x="163" y="59"/>
                  <a:pt x="162" y="56"/>
                </a:cubicBezTo>
                <a:cubicBezTo>
                  <a:pt x="162" y="56"/>
                  <a:pt x="162" y="56"/>
                  <a:pt x="162" y="56"/>
                </a:cubicBezTo>
                <a:cubicBezTo>
                  <a:pt x="161" y="53"/>
                  <a:pt x="158" y="51"/>
                  <a:pt x="155" y="51"/>
                </a:cubicBezTo>
                <a:cubicBezTo>
                  <a:pt x="145" y="53"/>
                  <a:pt x="145" y="53"/>
                  <a:pt x="145" y="53"/>
                </a:cubicBezTo>
                <a:cubicBezTo>
                  <a:pt x="141" y="54"/>
                  <a:pt x="139" y="57"/>
                  <a:pt x="140" y="60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40" y="63"/>
                  <a:pt x="143" y="66"/>
                  <a:pt x="147" y="65"/>
                </a:cubicBezTo>
                <a:lnTo>
                  <a:pt x="157" y="63"/>
                </a:lnTo>
                <a:close/>
                <a:moveTo>
                  <a:pt x="155" y="95"/>
                </a:moveTo>
                <a:cubicBezTo>
                  <a:pt x="158" y="95"/>
                  <a:pt x="161" y="93"/>
                  <a:pt x="162" y="9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62" y="87"/>
                  <a:pt x="160" y="84"/>
                  <a:pt x="157" y="83"/>
                </a:cubicBezTo>
                <a:cubicBezTo>
                  <a:pt x="146" y="81"/>
                  <a:pt x="146" y="81"/>
                  <a:pt x="146" y="81"/>
                </a:cubicBezTo>
                <a:cubicBezTo>
                  <a:pt x="143" y="80"/>
                  <a:pt x="140" y="82"/>
                  <a:pt x="139" y="85"/>
                </a:cubicBezTo>
                <a:cubicBezTo>
                  <a:pt x="139" y="85"/>
                  <a:pt x="139" y="85"/>
                  <a:pt x="139" y="85"/>
                </a:cubicBezTo>
                <a:cubicBezTo>
                  <a:pt x="139" y="89"/>
                  <a:pt x="141" y="92"/>
                  <a:pt x="144" y="92"/>
                </a:cubicBezTo>
                <a:lnTo>
                  <a:pt x="155" y="95"/>
                </a:lnTo>
                <a:close/>
                <a:moveTo>
                  <a:pt x="48" y="25"/>
                </a:moveTo>
                <a:cubicBezTo>
                  <a:pt x="49" y="28"/>
                  <a:pt x="53" y="29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9" y="25"/>
                  <a:pt x="60" y="22"/>
                  <a:pt x="58" y="19"/>
                </a:cubicBezTo>
                <a:cubicBezTo>
                  <a:pt x="53" y="9"/>
                  <a:pt x="53" y="9"/>
                  <a:pt x="53" y="9"/>
                </a:cubicBezTo>
                <a:cubicBezTo>
                  <a:pt x="51" y="7"/>
                  <a:pt x="48" y="6"/>
                  <a:pt x="45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2" y="9"/>
                  <a:pt x="41" y="12"/>
                  <a:pt x="43" y="15"/>
                </a:cubicBezTo>
                <a:lnTo>
                  <a:pt x="48" y="25"/>
                </a:lnTo>
                <a:close/>
                <a:moveTo>
                  <a:pt x="27" y="41"/>
                </a:moveTo>
                <a:cubicBezTo>
                  <a:pt x="29" y="43"/>
                  <a:pt x="33" y="43"/>
                  <a:pt x="3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7" y="38"/>
                  <a:pt x="37" y="35"/>
                  <a:pt x="34" y="33"/>
                </a:cubicBezTo>
                <a:cubicBezTo>
                  <a:pt x="26" y="25"/>
                  <a:pt x="26" y="25"/>
                  <a:pt x="26" y="25"/>
                </a:cubicBezTo>
                <a:cubicBezTo>
                  <a:pt x="24" y="23"/>
                  <a:pt x="20" y="23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6" y="28"/>
                  <a:pt x="16" y="32"/>
                  <a:pt x="18" y="34"/>
                </a:cubicBezTo>
                <a:lnTo>
                  <a:pt x="27" y="41"/>
                </a:lnTo>
                <a:close/>
                <a:moveTo>
                  <a:pt x="16" y="65"/>
                </a:moveTo>
                <a:cubicBezTo>
                  <a:pt x="20" y="66"/>
                  <a:pt x="23" y="63"/>
                  <a:pt x="23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4" y="57"/>
                  <a:pt x="22" y="54"/>
                  <a:pt x="19" y="53"/>
                </a:cubicBezTo>
                <a:cubicBezTo>
                  <a:pt x="8" y="51"/>
                  <a:pt x="8" y="51"/>
                  <a:pt x="8" y="51"/>
                </a:cubicBezTo>
                <a:cubicBezTo>
                  <a:pt x="5" y="51"/>
                  <a:pt x="2" y="53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0" y="59"/>
                  <a:pt x="3" y="62"/>
                  <a:pt x="6" y="63"/>
                </a:cubicBezTo>
                <a:lnTo>
                  <a:pt x="16" y="65"/>
                </a:lnTo>
                <a:close/>
                <a:moveTo>
                  <a:pt x="19" y="92"/>
                </a:moveTo>
                <a:cubicBezTo>
                  <a:pt x="22" y="92"/>
                  <a:pt x="24" y="89"/>
                  <a:pt x="24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3" y="82"/>
                  <a:pt x="20" y="80"/>
                  <a:pt x="17" y="81"/>
                </a:cubicBezTo>
                <a:cubicBezTo>
                  <a:pt x="6" y="83"/>
                  <a:pt x="6" y="83"/>
                  <a:pt x="6" y="83"/>
                </a:cubicBezTo>
                <a:cubicBezTo>
                  <a:pt x="3" y="84"/>
                  <a:pt x="1" y="87"/>
                  <a:pt x="1" y="90"/>
                </a:cubicBezTo>
                <a:cubicBezTo>
                  <a:pt x="1" y="90"/>
                  <a:pt x="1" y="90"/>
                  <a:pt x="1" y="90"/>
                </a:cubicBezTo>
                <a:cubicBezTo>
                  <a:pt x="2" y="93"/>
                  <a:pt x="5" y="95"/>
                  <a:pt x="8" y="95"/>
                </a:cubicBezTo>
                <a:lnTo>
                  <a:pt x="19" y="92"/>
                </a:lnTo>
                <a:close/>
              </a:path>
            </a:pathLst>
          </a:custGeom>
          <a:solidFill>
            <a:srgbClr val="114C97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169"/>
          <p:cNvSpPr txBox="1"/>
          <p:nvPr/>
        </p:nvSpPr>
        <p:spPr>
          <a:xfrm>
            <a:off x="3540919" y="895350"/>
            <a:ext cx="44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01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69"/>
          <p:cNvSpPr txBox="1"/>
          <p:nvPr/>
        </p:nvSpPr>
        <p:spPr>
          <a:xfrm>
            <a:off x="5205413" y="920354"/>
            <a:ext cx="437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06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69"/>
          <p:cNvSpPr txBox="1"/>
          <p:nvPr/>
        </p:nvSpPr>
        <p:spPr>
          <a:xfrm>
            <a:off x="2668191" y="2372916"/>
            <a:ext cx="409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02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69"/>
          <p:cNvSpPr txBox="1"/>
          <p:nvPr/>
        </p:nvSpPr>
        <p:spPr>
          <a:xfrm>
            <a:off x="6040041" y="2368154"/>
            <a:ext cx="423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05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169"/>
          <p:cNvSpPr txBox="1"/>
          <p:nvPr/>
        </p:nvSpPr>
        <p:spPr>
          <a:xfrm>
            <a:off x="3536156" y="3817144"/>
            <a:ext cx="4011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03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169"/>
          <p:cNvSpPr txBox="1"/>
          <p:nvPr/>
        </p:nvSpPr>
        <p:spPr>
          <a:xfrm>
            <a:off x="5217319" y="3839766"/>
            <a:ext cx="43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Open Sans SemiBold"/>
              <a:buNone/>
            </a:pPr>
            <a:r>
              <a:rPr b="1" lang="pt-BR" sz="27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169"/>
          <p:cNvSpPr txBox="1"/>
          <p:nvPr/>
        </p:nvSpPr>
        <p:spPr>
          <a:xfrm>
            <a:off x="3595688" y="1953816"/>
            <a:ext cx="19608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 SemiBold"/>
              <a:buNone/>
            </a:pPr>
            <a:r>
              <a:rPr b="1" lang="pt-BR" sz="2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ORIGEM DAS DEMANDAS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169"/>
          <p:cNvSpPr txBox="1"/>
          <p:nvPr/>
        </p:nvSpPr>
        <p:spPr>
          <a:xfrm>
            <a:off x="1378018" y="2455069"/>
            <a:ext cx="99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Automatizações de processos vindas das áreas de negócios</a:t>
            </a:r>
            <a:endParaRPr sz="9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9" name="Google Shape;1569;p169"/>
          <p:cNvSpPr txBox="1"/>
          <p:nvPr/>
        </p:nvSpPr>
        <p:spPr>
          <a:xfrm>
            <a:off x="2320528" y="4042820"/>
            <a:ext cx="102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Devido a mudanças reativas organizacionais</a:t>
            </a:r>
            <a:endParaRPr sz="9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0" name="Google Shape;1570;p169"/>
          <p:cNvSpPr txBox="1"/>
          <p:nvPr/>
        </p:nvSpPr>
        <p:spPr>
          <a:xfrm>
            <a:off x="5876327" y="3988594"/>
            <a:ext cx="9501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Das plataformas de automações (RPA ou BPMS)</a:t>
            </a:r>
            <a:endParaRPr sz="1100"/>
          </a:p>
        </p:txBody>
      </p:sp>
      <p:sp>
        <p:nvSpPr>
          <p:cNvPr id="1571" name="Google Shape;1571;p169"/>
          <p:cNvSpPr txBox="1"/>
          <p:nvPr/>
        </p:nvSpPr>
        <p:spPr>
          <a:xfrm>
            <a:off x="6679307" y="2613422"/>
            <a:ext cx="9501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Envolvidos com as automações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69"/>
          <p:cNvSpPr txBox="1"/>
          <p:nvPr/>
        </p:nvSpPr>
        <p:spPr>
          <a:xfrm>
            <a:off x="5860336" y="1092320"/>
            <a:ext cx="950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</a:pPr>
            <a:r>
              <a:rPr lang="pt-BR" sz="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forma proativa realizada pelo time de automação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69"/>
          <p:cNvSpPr/>
          <p:nvPr/>
        </p:nvSpPr>
        <p:spPr>
          <a:xfrm>
            <a:off x="1725658" y="3968191"/>
            <a:ext cx="520793" cy="410671"/>
          </a:xfrm>
          <a:custGeom>
            <a:rect b="b" l="l" r="r" t="t"/>
            <a:pathLst>
              <a:path extrusionOk="0" h="690203" w="875283">
                <a:moveTo>
                  <a:pt x="646759" y="138113"/>
                </a:moveTo>
                <a:lnTo>
                  <a:pt x="698575" y="189538"/>
                </a:lnTo>
                <a:lnTo>
                  <a:pt x="333345" y="555265"/>
                </a:lnTo>
                <a:lnTo>
                  <a:pt x="307437" y="529373"/>
                </a:lnTo>
                <a:lnTo>
                  <a:pt x="159185" y="381212"/>
                </a:lnTo>
                <a:lnTo>
                  <a:pt x="211001" y="329787"/>
                </a:lnTo>
                <a:lnTo>
                  <a:pt x="333345" y="451697"/>
                </a:lnTo>
                <a:close/>
                <a:moveTo>
                  <a:pt x="753005" y="0"/>
                </a:moveTo>
                <a:lnTo>
                  <a:pt x="764494" y="14049"/>
                </a:lnTo>
                <a:cubicBezTo>
                  <a:pt x="769521" y="19813"/>
                  <a:pt x="774906" y="25937"/>
                  <a:pt x="779214" y="31700"/>
                </a:cubicBezTo>
                <a:cubicBezTo>
                  <a:pt x="783523" y="37464"/>
                  <a:pt x="787472" y="42867"/>
                  <a:pt x="791421" y="48271"/>
                </a:cubicBezTo>
                <a:cubicBezTo>
                  <a:pt x="797884" y="56916"/>
                  <a:pt x="803628" y="65922"/>
                  <a:pt x="809013" y="74928"/>
                </a:cubicBezTo>
                <a:cubicBezTo>
                  <a:pt x="813681" y="82853"/>
                  <a:pt x="818707" y="91499"/>
                  <a:pt x="823015" y="99784"/>
                </a:cubicBezTo>
                <a:cubicBezTo>
                  <a:pt x="828760" y="110591"/>
                  <a:pt x="833786" y="121758"/>
                  <a:pt x="838454" y="132925"/>
                </a:cubicBezTo>
                <a:cubicBezTo>
                  <a:pt x="842044" y="140490"/>
                  <a:pt x="844916" y="148415"/>
                  <a:pt x="847788" y="156340"/>
                </a:cubicBezTo>
                <a:cubicBezTo>
                  <a:pt x="851378" y="165706"/>
                  <a:pt x="854610" y="175433"/>
                  <a:pt x="857123" y="185519"/>
                </a:cubicBezTo>
                <a:cubicBezTo>
                  <a:pt x="860354" y="195966"/>
                  <a:pt x="863226" y="206773"/>
                  <a:pt x="865381" y="217580"/>
                </a:cubicBezTo>
                <a:cubicBezTo>
                  <a:pt x="889076" y="331052"/>
                  <a:pt x="870048" y="447767"/>
                  <a:pt x="810450" y="547191"/>
                </a:cubicBezTo>
                <a:cubicBezTo>
                  <a:pt x="805423" y="555476"/>
                  <a:pt x="800397" y="563041"/>
                  <a:pt x="795011" y="570606"/>
                </a:cubicBezTo>
                <a:cubicBezTo>
                  <a:pt x="788908" y="580332"/>
                  <a:pt x="782087" y="589338"/>
                  <a:pt x="774906" y="598344"/>
                </a:cubicBezTo>
                <a:cubicBezTo>
                  <a:pt x="770239" y="604108"/>
                  <a:pt x="765212" y="609871"/>
                  <a:pt x="760545" y="615635"/>
                </a:cubicBezTo>
                <a:lnTo>
                  <a:pt x="840249" y="684079"/>
                </a:lnTo>
                <a:lnTo>
                  <a:pt x="625910" y="690203"/>
                </a:lnTo>
                <a:lnTo>
                  <a:pt x="648888" y="462537"/>
                </a:lnTo>
                <a:lnTo>
                  <a:pt x="708127" y="564482"/>
                </a:lnTo>
                <a:cubicBezTo>
                  <a:pt x="710999" y="560880"/>
                  <a:pt x="713872" y="557638"/>
                  <a:pt x="716744" y="554396"/>
                </a:cubicBezTo>
                <a:cubicBezTo>
                  <a:pt x="722129" y="547551"/>
                  <a:pt x="727515" y="540707"/>
                  <a:pt x="732182" y="533502"/>
                </a:cubicBezTo>
                <a:cubicBezTo>
                  <a:pt x="737567" y="526298"/>
                  <a:pt x="742235" y="519093"/>
                  <a:pt x="746543" y="511528"/>
                </a:cubicBezTo>
                <a:cubicBezTo>
                  <a:pt x="808295" y="409583"/>
                  <a:pt x="819425" y="286024"/>
                  <a:pt x="776701" y="174712"/>
                </a:cubicBezTo>
                <a:cubicBezTo>
                  <a:pt x="774188" y="167147"/>
                  <a:pt x="770957" y="159943"/>
                  <a:pt x="767725" y="153098"/>
                </a:cubicBezTo>
                <a:cubicBezTo>
                  <a:pt x="763776" y="144092"/>
                  <a:pt x="759468" y="135807"/>
                  <a:pt x="754801" y="127162"/>
                </a:cubicBezTo>
                <a:cubicBezTo>
                  <a:pt x="750851" y="119597"/>
                  <a:pt x="746184" y="112032"/>
                  <a:pt x="741517" y="104467"/>
                </a:cubicBezTo>
                <a:cubicBezTo>
                  <a:pt x="736849" y="97262"/>
                  <a:pt x="731823" y="89698"/>
                  <a:pt x="726078" y="82493"/>
                </a:cubicBezTo>
                <a:cubicBezTo>
                  <a:pt x="721052" y="75288"/>
                  <a:pt x="715308" y="68444"/>
                  <a:pt x="709563" y="61599"/>
                </a:cubicBezTo>
                <a:lnTo>
                  <a:pt x="697715" y="47550"/>
                </a:lnTo>
                <a:close/>
                <a:moveTo>
                  <a:pt x="249313" y="0"/>
                </a:moveTo>
                <a:lnTo>
                  <a:pt x="226336" y="227306"/>
                </a:lnTo>
                <a:lnTo>
                  <a:pt x="167096" y="125721"/>
                </a:lnTo>
                <a:cubicBezTo>
                  <a:pt x="164224" y="128963"/>
                  <a:pt x="161352" y="132565"/>
                  <a:pt x="158479" y="136167"/>
                </a:cubicBezTo>
                <a:cubicBezTo>
                  <a:pt x="153094" y="142652"/>
                  <a:pt x="147708" y="149856"/>
                  <a:pt x="142682" y="157061"/>
                </a:cubicBezTo>
                <a:cubicBezTo>
                  <a:pt x="137656" y="163905"/>
                  <a:pt x="132988" y="171110"/>
                  <a:pt x="128321" y="178675"/>
                </a:cubicBezTo>
                <a:cubicBezTo>
                  <a:pt x="66928" y="280620"/>
                  <a:pt x="55798" y="404179"/>
                  <a:pt x="98163" y="515491"/>
                </a:cubicBezTo>
                <a:cubicBezTo>
                  <a:pt x="101035" y="523056"/>
                  <a:pt x="104266" y="530260"/>
                  <a:pt x="107138" y="537465"/>
                </a:cubicBezTo>
                <a:cubicBezTo>
                  <a:pt x="111447" y="546110"/>
                  <a:pt x="115396" y="554396"/>
                  <a:pt x="120063" y="562681"/>
                </a:cubicBezTo>
                <a:cubicBezTo>
                  <a:pt x="124372" y="570606"/>
                  <a:pt x="128680" y="578171"/>
                  <a:pt x="133706" y="585736"/>
                </a:cubicBezTo>
                <a:cubicBezTo>
                  <a:pt x="138374" y="592940"/>
                  <a:pt x="143400" y="600505"/>
                  <a:pt x="148785" y="607350"/>
                </a:cubicBezTo>
                <a:cubicBezTo>
                  <a:pt x="154171" y="614915"/>
                  <a:pt x="159916" y="621759"/>
                  <a:pt x="165660" y="628603"/>
                </a:cubicBezTo>
                <a:lnTo>
                  <a:pt x="177508" y="642652"/>
                </a:lnTo>
                <a:lnTo>
                  <a:pt x="122218" y="690203"/>
                </a:lnTo>
                <a:lnTo>
                  <a:pt x="110370" y="676514"/>
                </a:lnTo>
                <a:cubicBezTo>
                  <a:pt x="105343" y="670390"/>
                  <a:pt x="100317" y="664266"/>
                  <a:pt x="95650" y="658142"/>
                </a:cubicBezTo>
                <a:cubicBezTo>
                  <a:pt x="91341" y="652739"/>
                  <a:pt x="87392" y="647335"/>
                  <a:pt x="83443" y="641932"/>
                </a:cubicBezTo>
                <a:cubicBezTo>
                  <a:pt x="77339" y="633286"/>
                  <a:pt x="71595" y="624281"/>
                  <a:pt x="66210" y="615275"/>
                </a:cubicBezTo>
                <a:cubicBezTo>
                  <a:pt x="61542" y="607350"/>
                  <a:pt x="56516" y="599064"/>
                  <a:pt x="52208" y="590419"/>
                </a:cubicBezTo>
                <a:cubicBezTo>
                  <a:pt x="46463" y="579612"/>
                  <a:pt x="41437" y="568805"/>
                  <a:pt x="36410" y="557278"/>
                </a:cubicBezTo>
                <a:cubicBezTo>
                  <a:pt x="33179" y="549713"/>
                  <a:pt x="30307" y="541788"/>
                  <a:pt x="27076" y="533863"/>
                </a:cubicBezTo>
                <a:cubicBezTo>
                  <a:pt x="23844" y="524136"/>
                  <a:pt x="20613" y="514410"/>
                  <a:pt x="18100" y="504684"/>
                </a:cubicBezTo>
                <a:cubicBezTo>
                  <a:pt x="14869" y="494237"/>
                  <a:pt x="11997" y="483430"/>
                  <a:pt x="9842" y="472263"/>
                </a:cubicBezTo>
                <a:cubicBezTo>
                  <a:pt x="-13853" y="359150"/>
                  <a:pt x="5534" y="242436"/>
                  <a:pt x="64773" y="143012"/>
                </a:cubicBezTo>
                <a:cubicBezTo>
                  <a:pt x="69441" y="135087"/>
                  <a:pt x="74467" y="127162"/>
                  <a:pt x="79853" y="119236"/>
                </a:cubicBezTo>
                <a:cubicBezTo>
                  <a:pt x="86315" y="109870"/>
                  <a:pt x="92777" y="100865"/>
                  <a:pt x="99958" y="91859"/>
                </a:cubicBezTo>
                <a:cubicBezTo>
                  <a:pt x="104984" y="86095"/>
                  <a:pt x="110011" y="80332"/>
                  <a:pt x="115037" y="74568"/>
                </a:cubicBezTo>
                <a:lnTo>
                  <a:pt x="34615" y="6124"/>
                </a:lnTo>
                <a:close/>
              </a:path>
            </a:pathLst>
          </a:custGeom>
          <a:solidFill>
            <a:srgbClr val="AF73E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descr="Interface gráfica do usuário&#10;&#10;Descrição gerada automaticamente" id="1574" name="Google Shape;1574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70"/>
          <p:cNvSpPr txBox="1"/>
          <p:nvPr/>
        </p:nvSpPr>
        <p:spPr>
          <a:xfrm>
            <a:off x="292121" y="246087"/>
            <a:ext cx="8201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MAPEAMENTO DE PROCESSOS DE NOVOS PROJETOS</a:t>
            </a:r>
            <a:endParaRPr sz="1100"/>
          </a:p>
        </p:txBody>
      </p:sp>
      <p:grpSp>
        <p:nvGrpSpPr>
          <p:cNvPr id="1581" name="Google Shape;1581;p170"/>
          <p:cNvGrpSpPr/>
          <p:nvPr/>
        </p:nvGrpSpPr>
        <p:grpSpPr>
          <a:xfrm>
            <a:off x="155586" y="854570"/>
            <a:ext cx="4961348" cy="2582867"/>
            <a:chOff x="1229108" y="1229069"/>
            <a:chExt cx="9633686" cy="4738337"/>
          </a:xfrm>
        </p:grpSpPr>
        <p:sp>
          <p:nvSpPr>
            <p:cNvPr id="1582" name="Google Shape;1582;p170"/>
            <p:cNvSpPr/>
            <p:nvPr/>
          </p:nvSpPr>
          <p:spPr>
            <a:xfrm>
              <a:off x="6719799" y="1819156"/>
              <a:ext cx="885600" cy="8856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grpSp>
          <p:nvGrpSpPr>
            <p:cNvPr id="1583" name="Google Shape;1583;p170"/>
            <p:cNvGrpSpPr/>
            <p:nvPr/>
          </p:nvGrpSpPr>
          <p:grpSpPr>
            <a:xfrm>
              <a:off x="1374962" y="4474465"/>
              <a:ext cx="2562643" cy="1087695"/>
              <a:chOff x="1030288" y="3184525"/>
              <a:chExt cx="1922463" cy="815975"/>
            </a:xfrm>
          </p:grpSpPr>
          <p:sp>
            <p:nvSpPr>
              <p:cNvPr id="1584" name="Google Shape;1584;p170"/>
              <p:cNvSpPr/>
              <p:nvPr/>
            </p:nvSpPr>
            <p:spPr>
              <a:xfrm>
                <a:off x="1030288" y="3184525"/>
                <a:ext cx="1922463" cy="650875"/>
              </a:xfrm>
              <a:custGeom>
                <a:rect b="b" l="l" r="r" t="t"/>
                <a:pathLst>
                  <a:path extrusionOk="0" h="410" w="1211">
                    <a:moveTo>
                      <a:pt x="1211" y="0"/>
                    </a:moveTo>
                    <a:lnTo>
                      <a:pt x="1035" y="410"/>
                    </a:lnTo>
                    <a:lnTo>
                      <a:pt x="0" y="410"/>
                    </a:lnTo>
                    <a:lnTo>
                      <a:pt x="329" y="0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00" spcFirstLastPara="1" rIns="91400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sp>
            <p:nvSpPr>
              <p:cNvPr id="1585" name="Google Shape;1585;p170"/>
              <p:cNvSpPr/>
              <p:nvPr/>
            </p:nvSpPr>
            <p:spPr>
              <a:xfrm>
                <a:off x="1030288" y="3835400"/>
                <a:ext cx="1643100" cy="165000"/>
              </a:xfrm>
              <a:prstGeom prst="rect">
                <a:avLst/>
              </a:prstGeom>
              <a:solidFill>
                <a:srgbClr val="2E75B5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00" spcFirstLastPara="1" rIns="91400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sp>
            <p:nvSpPr>
              <p:cNvPr id="1586" name="Google Shape;1586;p170"/>
              <p:cNvSpPr/>
              <p:nvPr/>
            </p:nvSpPr>
            <p:spPr>
              <a:xfrm>
                <a:off x="2673351" y="3184525"/>
                <a:ext cx="279400" cy="815975"/>
              </a:xfrm>
              <a:custGeom>
                <a:rect b="b" l="l" r="r" t="t"/>
                <a:pathLst>
                  <a:path extrusionOk="0" h="514" w="176">
                    <a:moveTo>
                      <a:pt x="0" y="410"/>
                    </a:moveTo>
                    <a:lnTo>
                      <a:pt x="0" y="514"/>
                    </a:lnTo>
                    <a:lnTo>
                      <a:pt x="176" y="99"/>
                    </a:lnTo>
                    <a:lnTo>
                      <a:pt x="176" y="0"/>
                    </a:lnTo>
                    <a:lnTo>
                      <a:pt x="0" y="410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00" spcFirstLastPara="1" rIns="91400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sp>
          <p:nvSpPr>
            <p:cNvPr id="1587" name="Google Shape;1587;p170"/>
            <p:cNvSpPr/>
            <p:nvPr/>
          </p:nvSpPr>
          <p:spPr>
            <a:xfrm>
              <a:off x="3823294" y="3672415"/>
              <a:ext cx="2171134" cy="772382"/>
            </a:xfrm>
            <a:custGeom>
              <a:rect b="b" l="l" r="r" t="t"/>
              <a:pathLst>
                <a:path extrusionOk="0" h="365" w="1026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114C9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88" name="Google Shape;1588;p170"/>
            <p:cNvSpPr/>
            <p:nvPr/>
          </p:nvSpPr>
          <p:spPr>
            <a:xfrm>
              <a:off x="3823294" y="4444797"/>
              <a:ext cx="2171100" cy="201000"/>
            </a:xfrm>
            <a:prstGeom prst="rect">
              <a:avLst/>
            </a:prstGeom>
            <a:solidFill>
              <a:srgbClr val="114E97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89" name="Google Shape;1589;p170"/>
            <p:cNvSpPr/>
            <p:nvPr/>
          </p:nvSpPr>
          <p:spPr>
            <a:xfrm>
              <a:off x="8262904" y="2478926"/>
              <a:ext cx="358371" cy="850675"/>
            </a:xfrm>
            <a:custGeom>
              <a:rect b="b" l="l" r="r" t="t"/>
              <a:pathLst>
                <a:path extrusionOk="0" h="10000" w="10202">
                  <a:moveTo>
                    <a:pt x="10202" y="7919"/>
                  </a:moveTo>
                  <a:cubicBezTo>
                    <a:pt x="10152" y="8557"/>
                    <a:pt x="10050" y="9362"/>
                    <a:pt x="10000" y="10000"/>
                  </a:cubicBezTo>
                  <a:lnTo>
                    <a:pt x="0" y="1915"/>
                  </a:lnTo>
                  <a:lnTo>
                    <a:pt x="0" y="0"/>
                  </a:lnTo>
                  <a:lnTo>
                    <a:pt x="10202" y="7919"/>
                  </a:lnTo>
                  <a:close/>
                </a:path>
              </a:pathLst>
            </a:custGeom>
            <a:solidFill>
              <a:srgbClr val="5D328B"/>
            </a:solidFill>
            <a:ln>
              <a:noFill/>
            </a:ln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90" name="Google Shape;1590;p170"/>
            <p:cNvSpPr/>
            <p:nvPr/>
          </p:nvSpPr>
          <p:spPr>
            <a:xfrm>
              <a:off x="8262904" y="2478926"/>
              <a:ext cx="2532990" cy="677157"/>
            </a:xfrm>
            <a:custGeom>
              <a:rect b="b" l="l" r="r" t="t"/>
              <a:pathLst>
                <a:path extrusionOk="0" h="320" w="1197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328B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91" name="Google Shape;1591;p170"/>
            <p:cNvSpPr/>
            <p:nvPr/>
          </p:nvSpPr>
          <p:spPr>
            <a:xfrm>
              <a:off x="8614179" y="3156083"/>
              <a:ext cx="2181600" cy="173400"/>
            </a:xfrm>
            <a:prstGeom prst="rect">
              <a:avLst/>
            </a:prstGeom>
            <a:solidFill>
              <a:srgbClr val="5D328B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92" name="Google Shape;1592;p170"/>
            <p:cNvSpPr/>
            <p:nvPr/>
          </p:nvSpPr>
          <p:spPr>
            <a:xfrm>
              <a:off x="6184880" y="3059964"/>
              <a:ext cx="2173250" cy="734292"/>
            </a:xfrm>
            <a:custGeom>
              <a:rect b="b" l="l" r="r" t="t"/>
              <a:pathLst>
                <a:path extrusionOk="0" h="347" w="102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93" name="Google Shape;1593;p170"/>
            <p:cNvSpPr/>
            <p:nvPr/>
          </p:nvSpPr>
          <p:spPr>
            <a:xfrm>
              <a:off x="6184880" y="3786684"/>
              <a:ext cx="2173200" cy="201000"/>
            </a:xfrm>
            <a:prstGeom prst="rect">
              <a:avLst/>
            </a:prstGeom>
            <a:solidFill>
              <a:srgbClr val="BEBDC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cxnSp>
          <p:nvCxnSpPr>
            <p:cNvPr id="1594" name="Google Shape;1594;p170"/>
            <p:cNvCxnSpPr/>
            <p:nvPr/>
          </p:nvCxnSpPr>
          <p:spPr>
            <a:xfrm>
              <a:off x="5038731" y="3306716"/>
              <a:ext cx="0" cy="726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cxnSp>
          <p:nvCxnSpPr>
            <p:cNvPr id="1595" name="Google Shape;1595;p170"/>
            <p:cNvCxnSpPr/>
            <p:nvPr/>
          </p:nvCxnSpPr>
          <p:spPr>
            <a:xfrm>
              <a:off x="2868746" y="4122385"/>
              <a:ext cx="0" cy="726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596" name="Google Shape;1596;p170"/>
            <p:cNvSpPr/>
            <p:nvPr/>
          </p:nvSpPr>
          <p:spPr>
            <a:xfrm>
              <a:off x="2426008" y="3236890"/>
              <a:ext cx="885600" cy="885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597" name="Google Shape;1597;p170"/>
            <p:cNvSpPr/>
            <p:nvPr/>
          </p:nvSpPr>
          <p:spPr>
            <a:xfrm>
              <a:off x="4614681" y="2414148"/>
              <a:ext cx="885600" cy="885600"/>
            </a:xfrm>
            <a:prstGeom prst="ellipse">
              <a:avLst/>
            </a:prstGeom>
            <a:solidFill>
              <a:srgbClr val="114C97"/>
            </a:solidFill>
            <a:ln>
              <a:noFill/>
            </a:ln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cxnSp>
          <p:nvCxnSpPr>
            <p:cNvPr id="1598" name="Google Shape;1598;p170"/>
            <p:cNvCxnSpPr/>
            <p:nvPr/>
          </p:nvCxnSpPr>
          <p:spPr>
            <a:xfrm>
              <a:off x="7162539" y="2691119"/>
              <a:ext cx="0" cy="726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cxnSp>
          <p:nvCxnSpPr>
            <p:cNvPr id="1599" name="Google Shape;1599;p170"/>
            <p:cNvCxnSpPr/>
            <p:nvPr/>
          </p:nvCxnSpPr>
          <p:spPr>
            <a:xfrm>
              <a:off x="9409469" y="2090911"/>
              <a:ext cx="0" cy="726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oval"/>
            </a:ln>
          </p:spPr>
        </p:cxnSp>
        <p:sp>
          <p:nvSpPr>
            <p:cNvPr id="1600" name="Google Shape;1600;p170"/>
            <p:cNvSpPr/>
            <p:nvPr/>
          </p:nvSpPr>
          <p:spPr>
            <a:xfrm>
              <a:off x="8961606" y="1229069"/>
              <a:ext cx="885600" cy="885600"/>
            </a:xfrm>
            <a:prstGeom prst="ellipse">
              <a:avLst/>
            </a:prstGeom>
            <a:solidFill>
              <a:srgbClr val="5D328B"/>
            </a:solidFill>
            <a:ln>
              <a:noFill/>
            </a:ln>
          </p:spPr>
          <p:txBody>
            <a:bodyPr anchorCtr="0" anchor="t" bIns="45700" lIns="91400" spcFirstLastPara="1" rIns="91400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601" name="Google Shape;1601;p170"/>
            <p:cNvSpPr txBox="1"/>
            <p:nvPr/>
          </p:nvSpPr>
          <p:spPr>
            <a:xfrm>
              <a:off x="1229108" y="5562106"/>
              <a:ext cx="2708400" cy="4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81550" spcFirstLastPara="1" rIns="81550" wrap="square" tIns="40775">
              <a:spAutoFit/>
            </a:bodyPr>
            <a:lstStyle/>
            <a:p>
              <a:pPr indent="0" lvl="0" marL="0" marR="0" rtl="0" algn="ctr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Origem da demanda</a:t>
              </a:r>
              <a:endParaRPr sz="900">
                <a:solidFill>
                  <a:srgbClr val="17214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02" name="Google Shape;1602;p170"/>
            <p:cNvSpPr txBox="1"/>
            <p:nvPr/>
          </p:nvSpPr>
          <p:spPr>
            <a:xfrm>
              <a:off x="3796885" y="4667438"/>
              <a:ext cx="2315400" cy="11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81550" spcFirstLastPara="1" rIns="81550" wrap="square" tIns="40775">
              <a:spAutoFit/>
            </a:bodyPr>
            <a:lstStyle/>
            <a:p>
              <a:pPr indent="0" lvl="0" marL="0" marR="0" rtl="0" algn="ctr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Direcionadores e projetos estratégicos</a:t>
              </a:r>
              <a:endParaRPr b="1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03" name="Google Shape;1603;p170"/>
            <p:cNvSpPr txBox="1"/>
            <p:nvPr/>
          </p:nvSpPr>
          <p:spPr>
            <a:xfrm>
              <a:off x="5948602" y="3990308"/>
              <a:ext cx="28476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81550" spcFirstLastPara="1" rIns="81550" wrap="square" tIns="40775">
              <a:spAutoFit/>
            </a:bodyPr>
            <a:lstStyle/>
            <a:p>
              <a:pPr indent="0" lvl="0" marL="0" marR="0" rtl="0" algn="ctr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Histórico do processo, analisando ganhos</a:t>
              </a:r>
              <a:endParaRPr sz="900">
                <a:solidFill>
                  <a:srgbClr val="172144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04" name="Google Shape;1604;p170"/>
            <p:cNvSpPr txBox="1"/>
            <p:nvPr/>
          </p:nvSpPr>
          <p:spPr>
            <a:xfrm>
              <a:off x="8547394" y="3344277"/>
              <a:ext cx="2315400" cy="7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81550" spcFirstLastPara="1" rIns="81550" wrap="square" tIns="40775">
              <a:spAutoFit/>
            </a:bodyPr>
            <a:lstStyle/>
            <a:p>
              <a:pPr indent="0" lvl="0" marL="0" marR="0" rtl="0" algn="ctr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b="1" lang="pt-BR" sz="9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Impacto no Core no Negócio</a:t>
              </a:r>
              <a:endParaRPr sz="900">
                <a:solidFill>
                  <a:srgbClr val="172144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05" name="Google Shape;1605;p170"/>
            <p:cNvSpPr/>
            <p:nvPr/>
          </p:nvSpPr>
          <p:spPr>
            <a:xfrm>
              <a:off x="2646056" y="3384359"/>
              <a:ext cx="443082" cy="517950"/>
            </a:xfrm>
            <a:custGeom>
              <a:rect b="b" l="l" r="r" t="t"/>
              <a:pathLst>
                <a:path extrusionOk="0" h="176" w="176">
                  <a:moveTo>
                    <a:pt x="64" y="96"/>
                  </a:moveTo>
                  <a:cubicBezTo>
                    <a:pt x="62" y="96"/>
                    <a:pt x="60" y="98"/>
                    <a:pt x="60" y="100"/>
                  </a:cubicBezTo>
                  <a:cubicBezTo>
                    <a:pt x="60" y="101"/>
                    <a:pt x="60" y="102"/>
                    <a:pt x="61" y="103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86" y="128"/>
                    <a:pt x="87" y="128"/>
                    <a:pt x="88" y="128"/>
                  </a:cubicBezTo>
                  <a:cubicBezTo>
                    <a:pt x="89" y="128"/>
                    <a:pt x="90" y="128"/>
                    <a:pt x="91" y="127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6" y="102"/>
                    <a:pt x="116" y="101"/>
                    <a:pt x="116" y="100"/>
                  </a:cubicBezTo>
                  <a:cubicBezTo>
                    <a:pt x="116" y="98"/>
                    <a:pt x="114" y="96"/>
                    <a:pt x="112" y="96"/>
                  </a:cubicBezTo>
                  <a:cubicBezTo>
                    <a:pt x="111" y="96"/>
                    <a:pt x="110" y="96"/>
                    <a:pt x="109" y="97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2"/>
                    <a:pt x="90" y="0"/>
                    <a:pt x="88" y="0"/>
                  </a:cubicBezTo>
                  <a:cubicBezTo>
                    <a:pt x="86" y="0"/>
                    <a:pt x="84" y="2"/>
                    <a:pt x="84" y="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6" y="96"/>
                    <a:pt x="65" y="96"/>
                    <a:pt x="64" y="96"/>
                  </a:cubicBezTo>
                  <a:moveTo>
                    <a:pt x="168" y="40"/>
                  </a:moveTo>
                  <a:cubicBezTo>
                    <a:pt x="104" y="40"/>
                    <a:pt x="104" y="40"/>
                    <a:pt x="104" y="40"/>
                  </a:cubicBezTo>
                  <a:cubicBezTo>
                    <a:pt x="102" y="40"/>
                    <a:pt x="100" y="42"/>
                    <a:pt x="100" y="44"/>
                  </a:cubicBezTo>
                  <a:cubicBezTo>
                    <a:pt x="100" y="46"/>
                    <a:pt x="102" y="48"/>
                    <a:pt x="104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2" y="64"/>
                    <a:pt x="100" y="66"/>
                    <a:pt x="100" y="68"/>
                  </a:cubicBezTo>
                  <a:cubicBezTo>
                    <a:pt x="100" y="70"/>
                    <a:pt x="102" y="72"/>
                    <a:pt x="104" y="72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4" y="72"/>
                    <a:pt x="76" y="70"/>
                    <a:pt x="76" y="68"/>
                  </a:cubicBezTo>
                  <a:cubicBezTo>
                    <a:pt x="76" y="66"/>
                    <a:pt x="74" y="64"/>
                    <a:pt x="72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4" y="48"/>
                    <a:pt x="76" y="46"/>
                    <a:pt x="76" y="44"/>
                  </a:cubicBezTo>
                  <a:cubicBezTo>
                    <a:pt x="76" y="42"/>
                    <a:pt x="74" y="40"/>
                    <a:pt x="72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4" y="40"/>
                    <a:pt x="0" y="44"/>
                    <a:pt x="0" y="4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4" y="72"/>
                    <a:pt x="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72"/>
                    <a:pt x="20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56" y="176"/>
                    <a:pt x="160" y="172"/>
                    <a:pt x="160" y="168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72" y="72"/>
                    <a:pt x="176" y="68"/>
                    <a:pt x="176" y="64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44"/>
                    <a:pt x="172" y="40"/>
                    <a:pt x="168" y="4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170"/>
            <p:cNvSpPr/>
            <p:nvPr/>
          </p:nvSpPr>
          <p:spPr>
            <a:xfrm>
              <a:off x="6949698" y="2007443"/>
              <a:ext cx="425679" cy="505908"/>
            </a:xfrm>
            <a:custGeom>
              <a:rect b="b" l="l" r="r" t="t"/>
              <a:pathLst>
                <a:path extrusionOk="0" h="176" w="144">
                  <a:moveTo>
                    <a:pt x="76" y="120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26" y="120"/>
                    <a:pt x="24" y="122"/>
                    <a:pt x="24" y="124"/>
                  </a:cubicBezTo>
                  <a:cubicBezTo>
                    <a:pt x="24" y="126"/>
                    <a:pt x="26" y="128"/>
                    <a:pt x="28" y="12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8" y="128"/>
                    <a:pt x="80" y="126"/>
                    <a:pt x="80" y="124"/>
                  </a:cubicBezTo>
                  <a:cubicBezTo>
                    <a:pt x="80" y="122"/>
                    <a:pt x="78" y="120"/>
                    <a:pt x="76" y="120"/>
                  </a:cubicBezTo>
                  <a:moveTo>
                    <a:pt x="60" y="144"/>
                  </a:moveTo>
                  <a:cubicBezTo>
                    <a:pt x="28" y="144"/>
                    <a:pt x="28" y="144"/>
                    <a:pt x="28" y="144"/>
                  </a:cubicBezTo>
                  <a:cubicBezTo>
                    <a:pt x="26" y="144"/>
                    <a:pt x="24" y="146"/>
                    <a:pt x="24" y="148"/>
                  </a:cubicBezTo>
                  <a:cubicBezTo>
                    <a:pt x="24" y="150"/>
                    <a:pt x="26" y="152"/>
                    <a:pt x="28" y="152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2" y="152"/>
                    <a:pt x="64" y="150"/>
                    <a:pt x="64" y="148"/>
                  </a:cubicBezTo>
                  <a:cubicBezTo>
                    <a:pt x="64" y="146"/>
                    <a:pt x="62" y="144"/>
                    <a:pt x="60" y="144"/>
                  </a:cubicBezTo>
                  <a:moveTo>
                    <a:pt x="28" y="80"/>
                  </a:moveTo>
                  <a:cubicBezTo>
                    <a:pt x="44" y="80"/>
                    <a:pt x="44" y="80"/>
                    <a:pt x="44" y="80"/>
                  </a:cubicBezTo>
                  <a:cubicBezTo>
                    <a:pt x="46" y="80"/>
                    <a:pt x="48" y="78"/>
                    <a:pt x="48" y="76"/>
                  </a:cubicBezTo>
                  <a:cubicBezTo>
                    <a:pt x="48" y="74"/>
                    <a:pt x="46" y="72"/>
                    <a:pt x="44" y="72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6" y="72"/>
                    <a:pt x="24" y="74"/>
                    <a:pt x="24" y="76"/>
                  </a:cubicBezTo>
                  <a:cubicBezTo>
                    <a:pt x="24" y="78"/>
                    <a:pt x="26" y="80"/>
                    <a:pt x="28" y="80"/>
                  </a:cubicBezTo>
                  <a:moveTo>
                    <a:pt x="24" y="100"/>
                  </a:moveTo>
                  <a:cubicBezTo>
                    <a:pt x="24" y="102"/>
                    <a:pt x="26" y="104"/>
                    <a:pt x="28" y="10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8" y="104"/>
                    <a:pt x="80" y="102"/>
                    <a:pt x="80" y="100"/>
                  </a:cubicBezTo>
                  <a:cubicBezTo>
                    <a:pt x="80" y="98"/>
                    <a:pt x="78" y="96"/>
                    <a:pt x="76" y="96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6"/>
                    <a:pt x="24" y="98"/>
                    <a:pt x="24" y="100"/>
                  </a:cubicBezTo>
                  <a:moveTo>
                    <a:pt x="116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47" y="0"/>
                    <a:pt x="40" y="7"/>
                    <a:pt x="40" y="16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30"/>
                    <a:pt x="42" y="32"/>
                    <a:pt x="44" y="32"/>
                  </a:cubicBezTo>
                  <a:cubicBezTo>
                    <a:pt x="46" y="32"/>
                    <a:pt x="48" y="30"/>
                    <a:pt x="48" y="28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2"/>
                    <a:pt x="52" y="8"/>
                    <a:pt x="56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36"/>
                    <a:pt x="108" y="40"/>
                    <a:pt x="112" y="40"/>
                  </a:cubicBezTo>
                  <a:cubicBezTo>
                    <a:pt x="136" y="40"/>
                    <a:pt x="136" y="40"/>
                    <a:pt x="136" y="4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4"/>
                    <a:pt x="132" y="128"/>
                    <a:pt x="128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4" y="128"/>
                    <a:pt x="112" y="130"/>
                    <a:pt x="112" y="132"/>
                  </a:cubicBezTo>
                  <a:cubicBezTo>
                    <a:pt x="112" y="134"/>
                    <a:pt x="114" y="136"/>
                    <a:pt x="116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37" y="136"/>
                    <a:pt x="144" y="129"/>
                    <a:pt x="144" y="120"/>
                  </a:cubicBezTo>
                  <a:cubicBezTo>
                    <a:pt x="144" y="32"/>
                    <a:pt x="144" y="32"/>
                    <a:pt x="144" y="32"/>
                  </a:cubicBezTo>
                  <a:lnTo>
                    <a:pt x="116" y="0"/>
                  </a:lnTo>
                  <a:close/>
                  <a:moveTo>
                    <a:pt x="112" y="32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33" y="32"/>
                    <a:pt x="133" y="32"/>
                    <a:pt x="133" y="32"/>
                  </a:cubicBezTo>
                  <a:lnTo>
                    <a:pt x="112" y="32"/>
                  </a:lnTo>
                  <a:close/>
                  <a:moveTo>
                    <a:pt x="16" y="40"/>
                  </a:moveTo>
                  <a:cubicBezTo>
                    <a:pt x="7" y="40"/>
                    <a:pt x="0" y="47"/>
                    <a:pt x="0" y="56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9"/>
                    <a:pt x="7" y="176"/>
                    <a:pt x="16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97" y="176"/>
                    <a:pt x="104" y="169"/>
                    <a:pt x="104" y="160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76" y="40"/>
                    <a:pt x="76" y="40"/>
                    <a:pt x="76" y="40"/>
                  </a:cubicBezTo>
                  <a:lnTo>
                    <a:pt x="16" y="40"/>
                  </a:lnTo>
                  <a:close/>
                  <a:moveTo>
                    <a:pt x="96" y="160"/>
                  </a:moveTo>
                  <a:cubicBezTo>
                    <a:pt x="96" y="164"/>
                    <a:pt x="92" y="168"/>
                    <a:pt x="88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2" y="168"/>
                    <a:pt x="8" y="164"/>
                    <a:pt x="8" y="16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2"/>
                    <a:pt x="12" y="48"/>
                    <a:pt x="16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76"/>
                    <a:pt x="68" y="80"/>
                    <a:pt x="72" y="80"/>
                  </a:cubicBezTo>
                  <a:cubicBezTo>
                    <a:pt x="96" y="80"/>
                    <a:pt x="96" y="80"/>
                    <a:pt x="96" y="80"/>
                  </a:cubicBezTo>
                  <a:lnTo>
                    <a:pt x="96" y="160"/>
                  </a:lnTo>
                  <a:close/>
                  <a:moveTo>
                    <a:pt x="72" y="72"/>
                  </a:moveTo>
                  <a:cubicBezTo>
                    <a:pt x="72" y="49"/>
                    <a:pt x="72" y="49"/>
                    <a:pt x="72" y="49"/>
                  </a:cubicBezTo>
                  <a:cubicBezTo>
                    <a:pt x="93" y="72"/>
                    <a:pt x="93" y="72"/>
                    <a:pt x="93" y="72"/>
                  </a:cubicBezTo>
                  <a:lnTo>
                    <a:pt x="72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70"/>
            <p:cNvSpPr/>
            <p:nvPr/>
          </p:nvSpPr>
          <p:spPr>
            <a:xfrm>
              <a:off x="4813017" y="2610512"/>
              <a:ext cx="451428" cy="501171"/>
            </a:xfrm>
            <a:custGeom>
              <a:rect b="b" l="l" r="r" t="t"/>
              <a:pathLst>
                <a:path extrusionOk="0" h="176" w="176">
                  <a:moveTo>
                    <a:pt x="100" y="72"/>
                  </a:moveTo>
                  <a:cubicBezTo>
                    <a:pt x="140" y="72"/>
                    <a:pt x="140" y="72"/>
                    <a:pt x="140" y="72"/>
                  </a:cubicBezTo>
                  <a:cubicBezTo>
                    <a:pt x="142" y="72"/>
                    <a:pt x="144" y="70"/>
                    <a:pt x="144" y="68"/>
                  </a:cubicBezTo>
                  <a:cubicBezTo>
                    <a:pt x="144" y="66"/>
                    <a:pt x="142" y="64"/>
                    <a:pt x="140" y="64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98" y="64"/>
                    <a:pt x="96" y="66"/>
                    <a:pt x="96" y="68"/>
                  </a:cubicBezTo>
                  <a:cubicBezTo>
                    <a:pt x="96" y="70"/>
                    <a:pt x="98" y="72"/>
                    <a:pt x="100" y="72"/>
                  </a:cubicBezTo>
                  <a:moveTo>
                    <a:pt x="100" y="56"/>
                  </a:moveTo>
                  <a:cubicBezTo>
                    <a:pt x="124" y="56"/>
                    <a:pt x="124" y="56"/>
                    <a:pt x="124" y="56"/>
                  </a:cubicBezTo>
                  <a:cubicBezTo>
                    <a:pt x="126" y="56"/>
                    <a:pt x="128" y="54"/>
                    <a:pt x="128" y="52"/>
                  </a:cubicBezTo>
                  <a:cubicBezTo>
                    <a:pt x="128" y="50"/>
                    <a:pt x="126" y="48"/>
                    <a:pt x="12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50"/>
                    <a:pt x="96" y="52"/>
                  </a:cubicBezTo>
                  <a:cubicBezTo>
                    <a:pt x="96" y="54"/>
                    <a:pt x="98" y="56"/>
                    <a:pt x="100" y="56"/>
                  </a:cubicBezTo>
                  <a:moveTo>
                    <a:pt x="100" y="88"/>
                  </a:moveTo>
                  <a:cubicBezTo>
                    <a:pt x="116" y="88"/>
                    <a:pt x="116" y="88"/>
                    <a:pt x="116" y="88"/>
                  </a:cubicBezTo>
                  <a:cubicBezTo>
                    <a:pt x="118" y="88"/>
                    <a:pt x="120" y="86"/>
                    <a:pt x="120" y="84"/>
                  </a:cubicBezTo>
                  <a:cubicBezTo>
                    <a:pt x="120" y="82"/>
                    <a:pt x="118" y="80"/>
                    <a:pt x="116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8" y="80"/>
                    <a:pt x="96" y="82"/>
                    <a:pt x="96" y="84"/>
                  </a:cubicBezTo>
                  <a:cubicBezTo>
                    <a:pt x="96" y="86"/>
                    <a:pt x="98" y="88"/>
                    <a:pt x="100" y="88"/>
                  </a:cubicBezTo>
                  <a:moveTo>
                    <a:pt x="40" y="10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6" y="104"/>
                    <a:pt x="80" y="100"/>
                    <a:pt x="80" y="9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52"/>
                    <a:pt x="76" y="48"/>
                    <a:pt x="72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6" y="48"/>
                    <a:pt x="32" y="52"/>
                    <a:pt x="32" y="5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2" y="100"/>
                    <a:pt x="36" y="104"/>
                    <a:pt x="40" y="104"/>
                  </a:cubicBezTo>
                  <a:moveTo>
                    <a:pt x="40" y="56"/>
                  </a:moveTo>
                  <a:cubicBezTo>
                    <a:pt x="72" y="56"/>
                    <a:pt x="72" y="56"/>
                    <a:pt x="72" y="56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40" y="96"/>
                    <a:pt x="40" y="96"/>
                    <a:pt x="40" y="96"/>
                  </a:cubicBezTo>
                  <a:lnTo>
                    <a:pt x="40" y="56"/>
                  </a:lnTo>
                  <a:close/>
                  <a:moveTo>
                    <a:pt x="100" y="104"/>
                  </a:moveTo>
                  <a:cubicBezTo>
                    <a:pt x="140" y="104"/>
                    <a:pt x="140" y="104"/>
                    <a:pt x="140" y="104"/>
                  </a:cubicBezTo>
                  <a:cubicBezTo>
                    <a:pt x="142" y="104"/>
                    <a:pt x="144" y="102"/>
                    <a:pt x="144" y="100"/>
                  </a:cubicBezTo>
                  <a:cubicBezTo>
                    <a:pt x="144" y="98"/>
                    <a:pt x="142" y="96"/>
                    <a:pt x="14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98" y="96"/>
                    <a:pt x="96" y="98"/>
                    <a:pt x="96" y="100"/>
                  </a:cubicBezTo>
                  <a:cubicBezTo>
                    <a:pt x="96" y="102"/>
                    <a:pt x="98" y="104"/>
                    <a:pt x="100" y="104"/>
                  </a:cubicBezTo>
                  <a:moveTo>
                    <a:pt x="168" y="8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6" y="4"/>
                    <a:pt x="92" y="0"/>
                    <a:pt x="88" y="0"/>
                  </a:cubicBezTo>
                  <a:cubicBezTo>
                    <a:pt x="84" y="0"/>
                    <a:pt x="80" y="4"/>
                    <a:pt x="8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" y="8"/>
                    <a:pt x="0" y="12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32"/>
                    <a:pt x="12" y="136"/>
                    <a:pt x="16" y="136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61" y="169"/>
                    <a:pt x="61" y="169"/>
                    <a:pt x="61" y="169"/>
                  </a:cubicBezTo>
                  <a:cubicBezTo>
                    <a:pt x="60" y="170"/>
                    <a:pt x="60" y="171"/>
                    <a:pt x="60" y="172"/>
                  </a:cubicBezTo>
                  <a:cubicBezTo>
                    <a:pt x="60" y="174"/>
                    <a:pt x="62" y="176"/>
                    <a:pt x="64" y="176"/>
                  </a:cubicBezTo>
                  <a:cubicBezTo>
                    <a:pt x="65" y="176"/>
                    <a:pt x="66" y="176"/>
                    <a:pt x="67" y="17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109" y="175"/>
                    <a:pt x="109" y="175"/>
                    <a:pt x="109" y="175"/>
                  </a:cubicBezTo>
                  <a:cubicBezTo>
                    <a:pt x="110" y="176"/>
                    <a:pt x="111" y="176"/>
                    <a:pt x="112" y="176"/>
                  </a:cubicBezTo>
                  <a:cubicBezTo>
                    <a:pt x="114" y="176"/>
                    <a:pt x="116" y="174"/>
                    <a:pt x="116" y="172"/>
                  </a:cubicBezTo>
                  <a:cubicBezTo>
                    <a:pt x="116" y="171"/>
                    <a:pt x="116" y="170"/>
                    <a:pt x="115" y="169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4" y="136"/>
                    <a:pt x="168" y="132"/>
                    <a:pt x="168" y="128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72" y="32"/>
                    <a:pt x="176" y="28"/>
                    <a:pt x="176" y="24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12"/>
                    <a:pt x="172" y="8"/>
                    <a:pt x="168" y="8"/>
                  </a:cubicBezTo>
                  <a:moveTo>
                    <a:pt x="160" y="128"/>
                  </a:moveTo>
                  <a:cubicBezTo>
                    <a:pt x="16" y="128"/>
                    <a:pt x="16" y="128"/>
                    <a:pt x="16" y="128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0" y="32"/>
                    <a:pt x="160" y="32"/>
                    <a:pt x="160" y="32"/>
                  </a:cubicBezTo>
                  <a:lnTo>
                    <a:pt x="160" y="128"/>
                  </a:lnTo>
                  <a:close/>
                  <a:moveTo>
                    <a:pt x="16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68" y="16"/>
                    <a:pt x="168" y="16"/>
                    <a:pt x="168" y="16"/>
                  </a:cubicBezTo>
                  <a:lnTo>
                    <a:pt x="168" y="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08" name="Google Shape;1608;p170"/>
            <p:cNvGrpSpPr/>
            <p:nvPr/>
          </p:nvGrpSpPr>
          <p:grpSpPr>
            <a:xfrm>
              <a:off x="9163794" y="1427981"/>
              <a:ext cx="481494" cy="464309"/>
              <a:chOff x="4431834" y="3622389"/>
              <a:chExt cx="302560" cy="302560"/>
            </a:xfrm>
          </p:grpSpPr>
          <p:sp>
            <p:nvSpPr>
              <p:cNvPr id="1609" name="Google Shape;1609;p170"/>
              <p:cNvSpPr/>
              <p:nvPr/>
            </p:nvSpPr>
            <p:spPr>
              <a:xfrm>
                <a:off x="4678103" y="3764522"/>
                <a:ext cx="37996" cy="37996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1"/>
                      <a:pt x="12" y="24"/>
                      <a:pt x="16" y="24"/>
                    </a:cubicBezTo>
                    <a:cubicBezTo>
                      <a:pt x="20" y="24"/>
                      <a:pt x="24" y="21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170"/>
              <p:cNvSpPr/>
              <p:nvPr/>
            </p:nvSpPr>
            <p:spPr>
              <a:xfrm>
                <a:off x="4517676" y="3622389"/>
                <a:ext cx="37996" cy="37996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1"/>
                      <a:pt x="12" y="24"/>
                      <a:pt x="16" y="24"/>
                    </a:cubicBezTo>
                    <a:cubicBezTo>
                      <a:pt x="20" y="24"/>
                      <a:pt x="24" y="21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170"/>
              <p:cNvSpPr/>
              <p:nvPr/>
            </p:nvSpPr>
            <p:spPr>
              <a:xfrm>
                <a:off x="4602111" y="3839106"/>
                <a:ext cx="37996" cy="37996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1"/>
                      <a:pt x="12" y="24"/>
                      <a:pt x="16" y="24"/>
                    </a:cubicBezTo>
                    <a:cubicBezTo>
                      <a:pt x="20" y="24"/>
                      <a:pt x="24" y="21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170"/>
              <p:cNvSpPr/>
              <p:nvPr/>
            </p:nvSpPr>
            <p:spPr>
              <a:xfrm>
                <a:off x="4445906" y="3750450"/>
                <a:ext cx="37996" cy="36589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5" y="0"/>
                      <a:pt x="32" y="7"/>
                      <a:pt x="32" y="16"/>
                    </a:cubicBezTo>
                    <a:cubicBezTo>
                      <a:pt x="32" y="25"/>
                      <a:pt x="25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12" y="8"/>
                      <a:pt x="8" y="12"/>
                      <a:pt x="8" y="16"/>
                    </a:cubicBezTo>
                    <a:cubicBezTo>
                      <a:pt x="8" y="21"/>
                      <a:pt x="12" y="24"/>
                      <a:pt x="16" y="24"/>
                    </a:cubicBezTo>
                    <a:cubicBezTo>
                      <a:pt x="20" y="24"/>
                      <a:pt x="24" y="21"/>
                      <a:pt x="24" y="16"/>
                    </a:cubicBezTo>
                    <a:cubicBezTo>
                      <a:pt x="24" y="12"/>
                      <a:pt x="20" y="8"/>
                      <a:pt x="16" y="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70"/>
              <p:cNvSpPr/>
              <p:nvPr/>
            </p:nvSpPr>
            <p:spPr>
              <a:xfrm>
                <a:off x="4465608" y="3647720"/>
                <a:ext cx="64734" cy="109766"/>
              </a:xfrm>
              <a:custGeom>
                <a:rect b="b" l="l" r="r" t="t"/>
                <a:pathLst>
                  <a:path extrusionOk="0" h="78" w="46">
                    <a:moveTo>
                      <a:pt x="40" y="0"/>
                    </a:moveTo>
                    <a:lnTo>
                      <a:pt x="46" y="4"/>
                    </a:lnTo>
                    <a:lnTo>
                      <a:pt x="6" y="78"/>
                    </a:lnTo>
                    <a:lnTo>
                      <a:pt x="0" y="74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70"/>
              <p:cNvSpPr/>
              <p:nvPr/>
            </p:nvSpPr>
            <p:spPr>
              <a:xfrm>
                <a:off x="4631664" y="3789853"/>
                <a:ext cx="59105" cy="63327"/>
              </a:xfrm>
              <a:custGeom>
                <a:rect b="b" l="l" r="r" t="t"/>
                <a:pathLst>
                  <a:path extrusionOk="0" h="45" w="42">
                    <a:moveTo>
                      <a:pt x="37" y="0"/>
                    </a:moveTo>
                    <a:lnTo>
                      <a:pt x="42" y="4"/>
                    </a:lnTo>
                    <a:lnTo>
                      <a:pt x="5" y="45"/>
                    </a:lnTo>
                    <a:lnTo>
                      <a:pt x="0" y="4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70"/>
              <p:cNvSpPr/>
              <p:nvPr/>
            </p:nvSpPr>
            <p:spPr>
              <a:xfrm>
                <a:off x="4431834" y="3886953"/>
                <a:ext cx="302560" cy="37996"/>
              </a:xfrm>
              <a:custGeom>
                <a:rect b="b" l="l" r="r" t="t"/>
                <a:pathLst>
                  <a:path extrusionOk="0" h="27" w="215">
                    <a:moveTo>
                      <a:pt x="215" y="27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215" y="0"/>
                    </a:lnTo>
                    <a:lnTo>
                      <a:pt x="215" y="27"/>
                    </a:lnTo>
                    <a:close/>
                    <a:moveTo>
                      <a:pt x="7" y="20"/>
                    </a:moveTo>
                    <a:lnTo>
                      <a:pt x="209" y="20"/>
                    </a:lnTo>
                    <a:lnTo>
                      <a:pt x="209" y="7"/>
                    </a:lnTo>
                    <a:lnTo>
                      <a:pt x="7" y="7"/>
                    </a:lnTo>
                    <a:lnTo>
                      <a:pt x="7" y="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70"/>
              <p:cNvSpPr/>
              <p:nvPr/>
            </p:nvSpPr>
            <p:spPr>
              <a:xfrm>
                <a:off x="4541600" y="3649127"/>
                <a:ext cx="74585" cy="198423"/>
              </a:xfrm>
              <a:custGeom>
                <a:rect b="b" l="l" r="r" t="t"/>
                <a:pathLst>
                  <a:path extrusionOk="0" h="141" w="53">
                    <a:moveTo>
                      <a:pt x="6" y="0"/>
                    </a:moveTo>
                    <a:lnTo>
                      <a:pt x="53" y="138"/>
                    </a:lnTo>
                    <a:lnTo>
                      <a:pt x="47" y="141"/>
                    </a:lnTo>
                    <a:lnTo>
                      <a:pt x="0" y="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Ícone&#10;&#10;Descrição gerada automaticamente" id="1617" name="Google Shape;1617;p170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 flipH="1" rot="-7315092">
            <a:off x="5426895" y="1284290"/>
            <a:ext cx="1283676" cy="1283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8" name="Google Shape;1618;p170"/>
          <p:cNvGrpSpPr/>
          <p:nvPr/>
        </p:nvGrpSpPr>
        <p:grpSpPr>
          <a:xfrm>
            <a:off x="5802663" y="2485422"/>
            <a:ext cx="2088996" cy="2119067"/>
            <a:chOff x="4041130" y="360535"/>
            <a:chExt cx="5231645" cy="5545843"/>
          </a:xfrm>
        </p:grpSpPr>
        <p:grpSp>
          <p:nvGrpSpPr>
            <p:cNvPr id="1619" name="Google Shape;1619;p170"/>
            <p:cNvGrpSpPr/>
            <p:nvPr/>
          </p:nvGrpSpPr>
          <p:grpSpPr>
            <a:xfrm>
              <a:off x="4041130" y="360535"/>
              <a:ext cx="3759764" cy="5545843"/>
              <a:chOff x="2240879" y="2483833"/>
              <a:chExt cx="1929569" cy="2846211"/>
            </a:xfrm>
          </p:grpSpPr>
          <p:grpSp>
            <p:nvGrpSpPr>
              <p:cNvPr id="1620" name="Google Shape;1620;p170"/>
              <p:cNvGrpSpPr/>
              <p:nvPr/>
            </p:nvGrpSpPr>
            <p:grpSpPr>
              <a:xfrm rot="-1158213">
                <a:off x="2668174" y="2665005"/>
                <a:ext cx="1320917" cy="1321871"/>
                <a:chOff x="1455738" y="2371725"/>
                <a:chExt cx="2198687" cy="2200276"/>
              </a:xfrm>
            </p:grpSpPr>
            <p:sp>
              <p:nvSpPr>
                <p:cNvPr id="1621" name="Google Shape;1621;p170"/>
                <p:cNvSpPr/>
                <p:nvPr/>
              </p:nvSpPr>
              <p:spPr>
                <a:xfrm>
                  <a:off x="2035175" y="2967038"/>
                  <a:ext cx="1071563" cy="1009650"/>
                </a:xfrm>
                <a:custGeom>
                  <a:rect b="b" l="l" r="r" t="t"/>
                  <a:pathLst>
                    <a:path extrusionOk="0" h="536" w="570">
                      <a:moveTo>
                        <a:pt x="277" y="0"/>
                      </a:moveTo>
                      <a:cubicBezTo>
                        <a:pt x="257" y="0"/>
                        <a:pt x="237" y="3"/>
                        <a:pt x="217" y="7"/>
                      </a:cubicBezTo>
                      <a:cubicBezTo>
                        <a:pt x="147" y="23"/>
                        <a:pt x="88" y="65"/>
                        <a:pt x="50" y="126"/>
                      </a:cubicBezTo>
                      <a:cubicBezTo>
                        <a:pt x="12" y="186"/>
                        <a:pt x="0" y="258"/>
                        <a:pt x="16" y="328"/>
                      </a:cubicBezTo>
                      <a:cubicBezTo>
                        <a:pt x="44" y="450"/>
                        <a:pt x="151" y="536"/>
                        <a:pt x="276" y="536"/>
                      </a:cubicBezTo>
                      <a:cubicBezTo>
                        <a:pt x="296" y="536"/>
                        <a:pt x="316" y="533"/>
                        <a:pt x="336" y="529"/>
                      </a:cubicBezTo>
                      <a:cubicBezTo>
                        <a:pt x="480" y="496"/>
                        <a:pt x="570" y="352"/>
                        <a:pt x="538" y="208"/>
                      </a:cubicBezTo>
                      <a:cubicBezTo>
                        <a:pt x="510" y="86"/>
                        <a:pt x="402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5D328B"/>
                </a:solidFill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2" name="Google Shape;1622;p170"/>
                <p:cNvSpPr/>
                <p:nvPr/>
              </p:nvSpPr>
              <p:spPr>
                <a:xfrm>
                  <a:off x="1455738" y="2371725"/>
                  <a:ext cx="2198687" cy="2200276"/>
                </a:xfrm>
                <a:custGeom>
                  <a:rect b="b" l="l" r="r" t="t"/>
                  <a:pathLst>
                    <a:path extrusionOk="0" h="1170" w="1169">
                      <a:moveTo>
                        <a:pt x="1055" y="596"/>
                      </a:moveTo>
                      <a:cubicBezTo>
                        <a:pt x="1101" y="580"/>
                        <a:pt x="1140" y="564"/>
                        <a:pt x="1169" y="551"/>
                      </a:cubicBezTo>
                      <a:cubicBezTo>
                        <a:pt x="1167" y="519"/>
                        <a:pt x="1163" y="487"/>
                        <a:pt x="1156" y="455"/>
                      </a:cubicBezTo>
                      <a:cubicBezTo>
                        <a:pt x="1155" y="452"/>
                        <a:pt x="1154" y="449"/>
                        <a:pt x="1153" y="446"/>
                      </a:cubicBezTo>
                      <a:cubicBezTo>
                        <a:pt x="1121" y="442"/>
                        <a:pt x="1080" y="438"/>
                        <a:pt x="1031" y="436"/>
                      </a:cubicBezTo>
                      <a:cubicBezTo>
                        <a:pt x="1022" y="409"/>
                        <a:pt x="1011" y="384"/>
                        <a:pt x="998" y="359"/>
                      </a:cubicBezTo>
                      <a:cubicBezTo>
                        <a:pt x="1030" y="322"/>
                        <a:pt x="1055" y="290"/>
                        <a:pt x="1074" y="263"/>
                      </a:cubicBezTo>
                      <a:cubicBezTo>
                        <a:pt x="1054" y="233"/>
                        <a:pt x="1032" y="206"/>
                        <a:pt x="1008" y="180"/>
                      </a:cubicBezTo>
                      <a:cubicBezTo>
                        <a:pt x="977" y="193"/>
                        <a:pt x="940" y="210"/>
                        <a:pt x="897" y="233"/>
                      </a:cubicBezTo>
                      <a:cubicBezTo>
                        <a:pt x="876" y="214"/>
                        <a:pt x="853" y="198"/>
                        <a:pt x="829" y="183"/>
                      </a:cubicBezTo>
                      <a:cubicBezTo>
                        <a:pt x="838" y="135"/>
                        <a:pt x="844" y="94"/>
                        <a:pt x="847" y="62"/>
                      </a:cubicBezTo>
                      <a:cubicBezTo>
                        <a:pt x="816" y="46"/>
                        <a:pt x="783" y="33"/>
                        <a:pt x="749" y="23"/>
                      </a:cubicBezTo>
                      <a:cubicBezTo>
                        <a:pt x="729" y="49"/>
                        <a:pt x="705" y="82"/>
                        <a:pt x="679" y="124"/>
                      </a:cubicBezTo>
                      <a:cubicBezTo>
                        <a:pt x="652" y="118"/>
                        <a:pt x="624" y="115"/>
                        <a:pt x="596" y="114"/>
                      </a:cubicBezTo>
                      <a:cubicBezTo>
                        <a:pt x="579" y="68"/>
                        <a:pt x="564" y="30"/>
                        <a:pt x="550" y="0"/>
                      </a:cubicBezTo>
                      <a:cubicBezTo>
                        <a:pt x="518" y="2"/>
                        <a:pt x="486" y="7"/>
                        <a:pt x="454" y="14"/>
                      </a:cubicBezTo>
                      <a:cubicBezTo>
                        <a:pt x="451" y="15"/>
                        <a:pt x="449" y="15"/>
                        <a:pt x="446" y="16"/>
                      </a:cubicBezTo>
                      <a:cubicBezTo>
                        <a:pt x="441" y="49"/>
                        <a:pt x="438" y="89"/>
                        <a:pt x="436" y="139"/>
                      </a:cubicBezTo>
                      <a:cubicBezTo>
                        <a:pt x="409" y="147"/>
                        <a:pt x="383" y="159"/>
                        <a:pt x="359" y="172"/>
                      </a:cubicBezTo>
                      <a:cubicBezTo>
                        <a:pt x="321" y="140"/>
                        <a:pt x="289" y="115"/>
                        <a:pt x="262" y="96"/>
                      </a:cubicBezTo>
                      <a:cubicBezTo>
                        <a:pt x="233" y="115"/>
                        <a:pt x="205" y="137"/>
                        <a:pt x="180" y="162"/>
                      </a:cubicBezTo>
                      <a:cubicBezTo>
                        <a:pt x="192" y="192"/>
                        <a:pt x="210" y="229"/>
                        <a:pt x="232" y="273"/>
                      </a:cubicBezTo>
                      <a:cubicBezTo>
                        <a:pt x="214" y="294"/>
                        <a:pt x="197" y="316"/>
                        <a:pt x="183" y="340"/>
                      </a:cubicBezTo>
                      <a:cubicBezTo>
                        <a:pt x="134" y="331"/>
                        <a:pt x="94" y="325"/>
                        <a:pt x="61" y="323"/>
                      </a:cubicBezTo>
                      <a:cubicBezTo>
                        <a:pt x="45" y="354"/>
                        <a:pt x="32" y="387"/>
                        <a:pt x="22" y="421"/>
                      </a:cubicBezTo>
                      <a:cubicBezTo>
                        <a:pt x="48" y="441"/>
                        <a:pt x="82" y="464"/>
                        <a:pt x="123" y="491"/>
                      </a:cubicBezTo>
                      <a:cubicBezTo>
                        <a:pt x="118" y="518"/>
                        <a:pt x="115" y="546"/>
                        <a:pt x="114" y="574"/>
                      </a:cubicBezTo>
                      <a:cubicBezTo>
                        <a:pt x="68" y="590"/>
                        <a:pt x="30" y="606"/>
                        <a:pt x="0" y="619"/>
                      </a:cubicBezTo>
                      <a:cubicBezTo>
                        <a:pt x="2" y="651"/>
                        <a:pt x="6" y="683"/>
                        <a:pt x="14" y="716"/>
                      </a:cubicBezTo>
                      <a:cubicBezTo>
                        <a:pt x="14" y="718"/>
                        <a:pt x="15" y="721"/>
                        <a:pt x="16" y="724"/>
                      </a:cubicBezTo>
                      <a:cubicBezTo>
                        <a:pt x="48" y="729"/>
                        <a:pt x="89" y="732"/>
                        <a:pt x="138" y="734"/>
                      </a:cubicBezTo>
                      <a:cubicBezTo>
                        <a:pt x="147" y="761"/>
                        <a:pt x="158" y="787"/>
                        <a:pt x="171" y="811"/>
                      </a:cubicBezTo>
                      <a:cubicBezTo>
                        <a:pt x="140" y="848"/>
                        <a:pt x="114" y="880"/>
                        <a:pt x="95" y="907"/>
                      </a:cubicBezTo>
                      <a:cubicBezTo>
                        <a:pt x="115" y="937"/>
                        <a:pt x="137" y="965"/>
                        <a:pt x="161" y="990"/>
                      </a:cubicBezTo>
                      <a:cubicBezTo>
                        <a:pt x="192" y="977"/>
                        <a:pt x="229" y="960"/>
                        <a:pt x="272" y="937"/>
                      </a:cubicBezTo>
                      <a:cubicBezTo>
                        <a:pt x="293" y="956"/>
                        <a:pt x="316" y="972"/>
                        <a:pt x="340" y="987"/>
                      </a:cubicBezTo>
                      <a:cubicBezTo>
                        <a:pt x="331" y="1035"/>
                        <a:pt x="325" y="1076"/>
                        <a:pt x="322" y="1109"/>
                      </a:cubicBezTo>
                      <a:cubicBezTo>
                        <a:pt x="354" y="1124"/>
                        <a:pt x="386" y="1137"/>
                        <a:pt x="420" y="1147"/>
                      </a:cubicBezTo>
                      <a:cubicBezTo>
                        <a:pt x="441" y="1121"/>
                        <a:pt x="464" y="1088"/>
                        <a:pt x="490" y="1046"/>
                      </a:cubicBezTo>
                      <a:cubicBezTo>
                        <a:pt x="517" y="1052"/>
                        <a:pt x="545" y="1055"/>
                        <a:pt x="574" y="1056"/>
                      </a:cubicBezTo>
                      <a:cubicBezTo>
                        <a:pt x="590" y="1102"/>
                        <a:pt x="605" y="1140"/>
                        <a:pt x="619" y="1170"/>
                      </a:cubicBezTo>
                      <a:cubicBezTo>
                        <a:pt x="651" y="1168"/>
                        <a:pt x="683" y="1163"/>
                        <a:pt x="715" y="1156"/>
                      </a:cubicBezTo>
                      <a:cubicBezTo>
                        <a:pt x="718" y="1155"/>
                        <a:pt x="721" y="1155"/>
                        <a:pt x="723" y="1154"/>
                      </a:cubicBezTo>
                      <a:cubicBezTo>
                        <a:pt x="728" y="1121"/>
                        <a:pt x="731" y="1081"/>
                        <a:pt x="733" y="1032"/>
                      </a:cubicBezTo>
                      <a:cubicBezTo>
                        <a:pt x="760" y="1023"/>
                        <a:pt x="786" y="1011"/>
                        <a:pt x="810" y="998"/>
                      </a:cubicBezTo>
                      <a:cubicBezTo>
                        <a:pt x="848" y="1030"/>
                        <a:pt x="880" y="1055"/>
                        <a:pt x="907" y="1074"/>
                      </a:cubicBezTo>
                      <a:cubicBezTo>
                        <a:pt x="936" y="1055"/>
                        <a:pt x="964" y="1033"/>
                        <a:pt x="989" y="1008"/>
                      </a:cubicBezTo>
                      <a:cubicBezTo>
                        <a:pt x="977" y="978"/>
                        <a:pt x="960" y="941"/>
                        <a:pt x="937" y="897"/>
                      </a:cubicBezTo>
                      <a:cubicBezTo>
                        <a:pt x="955" y="876"/>
                        <a:pt x="972" y="854"/>
                        <a:pt x="987" y="830"/>
                      </a:cubicBezTo>
                      <a:cubicBezTo>
                        <a:pt x="1035" y="839"/>
                        <a:pt x="1075" y="845"/>
                        <a:pt x="1108" y="848"/>
                      </a:cubicBezTo>
                      <a:cubicBezTo>
                        <a:pt x="1124" y="816"/>
                        <a:pt x="1137" y="783"/>
                        <a:pt x="1147" y="749"/>
                      </a:cubicBezTo>
                      <a:cubicBezTo>
                        <a:pt x="1121" y="729"/>
                        <a:pt x="1087" y="706"/>
                        <a:pt x="1046" y="679"/>
                      </a:cubicBezTo>
                      <a:cubicBezTo>
                        <a:pt x="1051" y="652"/>
                        <a:pt x="1055" y="624"/>
                        <a:pt x="1055" y="596"/>
                      </a:cubicBezTo>
                      <a:close/>
                      <a:moveTo>
                        <a:pt x="657" y="901"/>
                      </a:moveTo>
                      <a:cubicBezTo>
                        <a:pt x="633" y="906"/>
                        <a:pt x="609" y="909"/>
                        <a:pt x="584" y="909"/>
                      </a:cubicBezTo>
                      <a:cubicBezTo>
                        <a:pt x="512" y="909"/>
                        <a:pt x="441" y="884"/>
                        <a:pt x="384" y="839"/>
                      </a:cubicBezTo>
                      <a:cubicBezTo>
                        <a:pt x="326" y="794"/>
                        <a:pt x="285" y="729"/>
                        <a:pt x="269" y="657"/>
                      </a:cubicBezTo>
                      <a:cubicBezTo>
                        <a:pt x="250" y="573"/>
                        <a:pt x="264" y="486"/>
                        <a:pt x="310" y="413"/>
                      </a:cubicBezTo>
                      <a:cubicBezTo>
                        <a:pt x="356" y="340"/>
                        <a:pt x="428" y="289"/>
                        <a:pt x="512" y="270"/>
                      </a:cubicBezTo>
                      <a:cubicBezTo>
                        <a:pt x="536" y="264"/>
                        <a:pt x="561" y="261"/>
                        <a:pt x="585" y="261"/>
                      </a:cubicBezTo>
                      <a:cubicBezTo>
                        <a:pt x="657" y="261"/>
                        <a:pt x="728" y="286"/>
                        <a:pt x="785" y="331"/>
                      </a:cubicBezTo>
                      <a:cubicBezTo>
                        <a:pt x="843" y="376"/>
                        <a:pt x="884" y="441"/>
                        <a:pt x="900" y="513"/>
                      </a:cubicBezTo>
                      <a:cubicBezTo>
                        <a:pt x="940" y="687"/>
                        <a:pt x="831" y="861"/>
                        <a:pt x="657" y="901"/>
                      </a:cubicBezTo>
                      <a:close/>
                    </a:path>
                  </a:pathLst>
                </a:custGeom>
                <a:solidFill>
                  <a:srgbClr val="5D328B"/>
                </a:solidFill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3" name="Google Shape;1623;p170"/>
              <p:cNvGrpSpPr/>
              <p:nvPr/>
            </p:nvGrpSpPr>
            <p:grpSpPr>
              <a:xfrm rot="-737561">
                <a:off x="2363009" y="3922411"/>
                <a:ext cx="1284685" cy="1285613"/>
                <a:chOff x="1455738" y="2371725"/>
                <a:chExt cx="2198687" cy="2200276"/>
              </a:xfrm>
            </p:grpSpPr>
            <p:sp>
              <p:nvSpPr>
                <p:cNvPr id="1624" name="Google Shape;1624;p170"/>
                <p:cNvSpPr/>
                <p:nvPr/>
              </p:nvSpPr>
              <p:spPr>
                <a:xfrm>
                  <a:off x="2035175" y="2967038"/>
                  <a:ext cx="1071563" cy="1009650"/>
                </a:xfrm>
                <a:custGeom>
                  <a:rect b="b" l="l" r="r" t="t"/>
                  <a:pathLst>
                    <a:path extrusionOk="0" h="536" w="570">
                      <a:moveTo>
                        <a:pt x="277" y="0"/>
                      </a:moveTo>
                      <a:cubicBezTo>
                        <a:pt x="257" y="0"/>
                        <a:pt x="237" y="3"/>
                        <a:pt x="217" y="7"/>
                      </a:cubicBezTo>
                      <a:cubicBezTo>
                        <a:pt x="147" y="23"/>
                        <a:pt x="88" y="65"/>
                        <a:pt x="50" y="126"/>
                      </a:cubicBezTo>
                      <a:cubicBezTo>
                        <a:pt x="12" y="186"/>
                        <a:pt x="0" y="258"/>
                        <a:pt x="16" y="328"/>
                      </a:cubicBezTo>
                      <a:cubicBezTo>
                        <a:pt x="44" y="450"/>
                        <a:pt x="151" y="536"/>
                        <a:pt x="276" y="536"/>
                      </a:cubicBezTo>
                      <a:cubicBezTo>
                        <a:pt x="296" y="536"/>
                        <a:pt x="316" y="533"/>
                        <a:pt x="336" y="529"/>
                      </a:cubicBezTo>
                      <a:cubicBezTo>
                        <a:pt x="480" y="496"/>
                        <a:pt x="570" y="352"/>
                        <a:pt x="538" y="208"/>
                      </a:cubicBezTo>
                      <a:cubicBezTo>
                        <a:pt x="510" y="86"/>
                        <a:pt x="402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114C97"/>
                </a:solidFill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5" name="Google Shape;1625;p170"/>
                <p:cNvSpPr/>
                <p:nvPr/>
              </p:nvSpPr>
              <p:spPr>
                <a:xfrm>
                  <a:off x="1455738" y="2371725"/>
                  <a:ext cx="2198687" cy="2200276"/>
                </a:xfrm>
                <a:custGeom>
                  <a:rect b="b" l="l" r="r" t="t"/>
                  <a:pathLst>
                    <a:path extrusionOk="0" h="1170" w="1169">
                      <a:moveTo>
                        <a:pt x="1055" y="596"/>
                      </a:moveTo>
                      <a:cubicBezTo>
                        <a:pt x="1101" y="580"/>
                        <a:pt x="1140" y="564"/>
                        <a:pt x="1169" y="551"/>
                      </a:cubicBezTo>
                      <a:cubicBezTo>
                        <a:pt x="1167" y="519"/>
                        <a:pt x="1163" y="487"/>
                        <a:pt x="1156" y="455"/>
                      </a:cubicBezTo>
                      <a:cubicBezTo>
                        <a:pt x="1155" y="452"/>
                        <a:pt x="1154" y="449"/>
                        <a:pt x="1153" y="446"/>
                      </a:cubicBezTo>
                      <a:cubicBezTo>
                        <a:pt x="1121" y="442"/>
                        <a:pt x="1080" y="438"/>
                        <a:pt x="1031" y="436"/>
                      </a:cubicBezTo>
                      <a:cubicBezTo>
                        <a:pt x="1022" y="409"/>
                        <a:pt x="1011" y="384"/>
                        <a:pt x="998" y="359"/>
                      </a:cubicBezTo>
                      <a:cubicBezTo>
                        <a:pt x="1030" y="322"/>
                        <a:pt x="1055" y="290"/>
                        <a:pt x="1074" y="263"/>
                      </a:cubicBezTo>
                      <a:cubicBezTo>
                        <a:pt x="1054" y="233"/>
                        <a:pt x="1032" y="206"/>
                        <a:pt x="1008" y="180"/>
                      </a:cubicBezTo>
                      <a:cubicBezTo>
                        <a:pt x="977" y="193"/>
                        <a:pt x="940" y="210"/>
                        <a:pt x="897" y="233"/>
                      </a:cubicBezTo>
                      <a:cubicBezTo>
                        <a:pt x="876" y="214"/>
                        <a:pt x="853" y="198"/>
                        <a:pt x="829" y="183"/>
                      </a:cubicBezTo>
                      <a:cubicBezTo>
                        <a:pt x="838" y="135"/>
                        <a:pt x="844" y="94"/>
                        <a:pt x="847" y="62"/>
                      </a:cubicBezTo>
                      <a:cubicBezTo>
                        <a:pt x="816" y="46"/>
                        <a:pt x="783" y="33"/>
                        <a:pt x="749" y="23"/>
                      </a:cubicBezTo>
                      <a:cubicBezTo>
                        <a:pt x="729" y="49"/>
                        <a:pt x="705" y="82"/>
                        <a:pt x="679" y="124"/>
                      </a:cubicBezTo>
                      <a:cubicBezTo>
                        <a:pt x="652" y="118"/>
                        <a:pt x="624" y="115"/>
                        <a:pt x="596" y="114"/>
                      </a:cubicBezTo>
                      <a:cubicBezTo>
                        <a:pt x="579" y="68"/>
                        <a:pt x="564" y="30"/>
                        <a:pt x="550" y="0"/>
                      </a:cubicBezTo>
                      <a:cubicBezTo>
                        <a:pt x="518" y="2"/>
                        <a:pt x="486" y="7"/>
                        <a:pt x="454" y="14"/>
                      </a:cubicBezTo>
                      <a:cubicBezTo>
                        <a:pt x="451" y="15"/>
                        <a:pt x="449" y="15"/>
                        <a:pt x="446" y="16"/>
                      </a:cubicBezTo>
                      <a:cubicBezTo>
                        <a:pt x="441" y="49"/>
                        <a:pt x="438" y="89"/>
                        <a:pt x="436" y="139"/>
                      </a:cubicBezTo>
                      <a:cubicBezTo>
                        <a:pt x="409" y="147"/>
                        <a:pt x="383" y="159"/>
                        <a:pt x="359" y="172"/>
                      </a:cubicBezTo>
                      <a:cubicBezTo>
                        <a:pt x="321" y="140"/>
                        <a:pt x="289" y="115"/>
                        <a:pt x="262" y="96"/>
                      </a:cubicBezTo>
                      <a:cubicBezTo>
                        <a:pt x="233" y="115"/>
                        <a:pt x="205" y="137"/>
                        <a:pt x="180" y="162"/>
                      </a:cubicBezTo>
                      <a:cubicBezTo>
                        <a:pt x="192" y="192"/>
                        <a:pt x="210" y="229"/>
                        <a:pt x="232" y="273"/>
                      </a:cubicBezTo>
                      <a:cubicBezTo>
                        <a:pt x="214" y="294"/>
                        <a:pt x="197" y="316"/>
                        <a:pt x="183" y="340"/>
                      </a:cubicBezTo>
                      <a:cubicBezTo>
                        <a:pt x="134" y="331"/>
                        <a:pt x="94" y="325"/>
                        <a:pt x="61" y="323"/>
                      </a:cubicBezTo>
                      <a:cubicBezTo>
                        <a:pt x="45" y="354"/>
                        <a:pt x="32" y="387"/>
                        <a:pt x="22" y="421"/>
                      </a:cubicBezTo>
                      <a:cubicBezTo>
                        <a:pt x="48" y="441"/>
                        <a:pt x="82" y="464"/>
                        <a:pt x="123" y="491"/>
                      </a:cubicBezTo>
                      <a:cubicBezTo>
                        <a:pt x="118" y="518"/>
                        <a:pt x="115" y="546"/>
                        <a:pt x="114" y="574"/>
                      </a:cubicBezTo>
                      <a:cubicBezTo>
                        <a:pt x="68" y="590"/>
                        <a:pt x="30" y="606"/>
                        <a:pt x="0" y="619"/>
                      </a:cubicBezTo>
                      <a:cubicBezTo>
                        <a:pt x="2" y="651"/>
                        <a:pt x="6" y="683"/>
                        <a:pt x="14" y="716"/>
                      </a:cubicBezTo>
                      <a:cubicBezTo>
                        <a:pt x="14" y="718"/>
                        <a:pt x="15" y="721"/>
                        <a:pt x="16" y="724"/>
                      </a:cubicBezTo>
                      <a:cubicBezTo>
                        <a:pt x="48" y="729"/>
                        <a:pt x="89" y="732"/>
                        <a:pt x="138" y="734"/>
                      </a:cubicBezTo>
                      <a:cubicBezTo>
                        <a:pt x="147" y="761"/>
                        <a:pt x="158" y="787"/>
                        <a:pt x="171" y="811"/>
                      </a:cubicBezTo>
                      <a:cubicBezTo>
                        <a:pt x="140" y="848"/>
                        <a:pt x="114" y="880"/>
                        <a:pt x="95" y="907"/>
                      </a:cubicBezTo>
                      <a:cubicBezTo>
                        <a:pt x="115" y="937"/>
                        <a:pt x="137" y="965"/>
                        <a:pt x="161" y="990"/>
                      </a:cubicBezTo>
                      <a:cubicBezTo>
                        <a:pt x="192" y="977"/>
                        <a:pt x="229" y="960"/>
                        <a:pt x="272" y="937"/>
                      </a:cubicBezTo>
                      <a:cubicBezTo>
                        <a:pt x="293" y="956"/>
                        <a:pt x="316" y="972"/>
                        <a:pt x="340" y="987"/>
                      </a:cubicBezTo>
                      <a:cubicBezTo>
                        <a:pt x="331" y="1035"/>
                        <a:pt x="325" y="1076"/>
                        <a:pt x="322" y="1109"/>
                      </a:cubicBezTo>
                      <a:cubicBezTo>
                        <a:pt x="354" y="1124"/>
                        <a:pt x="386" y="1137"/>
                        <a:pt x="420" y="1147"/>
                      </a:cubicBezTo>
                      <a:cubicBezTo>
                        <a:pt x="441" y="1121"/>
                        <a:pt x="464" y="1088"/>
                        <a:pt x="490" y="1046"/>
                      </a:cubicBezTo>
                      <a:cubicBezTo>
                        <a:pt x="517" y="1052"/>
                        <a:pt x="545" y="1055"/>
                        <a:pt x="574" y="1056"/>
                      </a:cubicBezTo>
                      <a:cubicBezTo>
                        <a:pt x="590" y="1102"/>
                        <a:pt x="605" y="1140"/>
                        <a:pt x="619" y="1170"/>
                      </a:cubicBezTo>
                      <a:cubicBezTo>
                        <a:pt x="651" y="1168"/>
                        <a:pt x="683" y="1163"/>
                        <a:pt x="715" y="1156"/>
                      </a:cubicBezTo>
                      <a:cubicBezTo>
                        <a:pt x="718" y="1155"/>
                        <a:pt x="721" y="1155"/>
                        <a:pt x="723" y="1154"/>
                      </a:cubicBezTo>
                      <a:cubicBezTo>
                        <a:pt x="728" y="1121"/>
                        <a:pt x="731" y="1081"/>
                        <a:pt x="733" y="1032"/>
                      </a:cubicBezTo>
                      <a:cubicBezTo>
                        <a:pt x="760" y="1023"/>
                        <a:pt x="786" y="1011"/>
                        <a:pt x="810" y="998"/>
                      </a:cubicBezTo>
                      <a:cubicBezTo>
                        <a:pt x="848" y="1030"/>
                        <a:pt x="880" y="1055"/>
                        <a:pt x="907" y="1074"/>
                      </a:cubicBezTo>
                      <a:cubicBezTo>
                        <a:pt x="936" y="1055"/>
                        <a:pt x="964" y="1033"/>
                        <a:pt x="989" y="1008"/>
                      </a:cubicBezTo>
                      <a:cubicBezTo>
                        <a:pt x="977" y="978"/>
                        <a:pt x="960" y="941"/>
                        <a:pt x="937" y="897"/>
                      </a:cubicBezTo>
                      <a:cubicBezTo>
                        <a:pt x="955" y="876"/>
                        <a:pt x="972" y="854"/>
                        <a:pt x="987" y="830"/>
                      </a:cubicBezTo>
                      <a:cubicBezTo>
                        <a:pt x="1035" y="839"/>
                        <a:pt x="1075" y="845"/>
                        <a:pt x="1108" y="848"/>
                      </a:cubicBezTo>
                      <a:cubicBezTo>
                        <a:pt x="1124" y="816"/>
                        <a:pt x="1137" y="783"/>
                        <a:pt x="1147" y="749"/>
                      </a:cubicBezTo>
                      <a:cubicBezTo>
                        <a:pt x="1121" y="729"/>
                        <a:pt x="1087" y="706"/>
                        <a:pt x="1046" y="679"/>
                      </a:cubicBezTo>
                      <a:cubicBezTo>
                        <a:pt x="1051" y="652"/>
                        <a:pt x="1055" y="624"/>
                        <a:pt x="1055" y="596"/>
                      </a:cubicBezTo>
                      <a:close/>
                      <a:moveTo>
                        <a:pt x="657" y="901"/>
                      </a:moveTo>
                      <a:cubicBezTo>
                        <a:pt x="633" y="906"/>
                        <a:pt x="609" y="909"/>
                        <a:pt x="584" y="909"/>
                      </a:cubicBezTo>
                      <a:cubicBezTo>
                        <a:pt x="512" y="909"/>
                        <a:pt x="441" y="884"/>
                        <a:pt x="384" y="839"/>
                      </a:cubicBezTo>
                      <a:cubicBezTo>
                        <a:pt x="326" y="794"/>
                        <a:pt x="285" y="729"/>
                        <a:pt x="269" y="657"/>
                      </a:cubicBezTo>
                      <a:cubicBezTo>
                        <a:pt x="250" y="573"/>
                        <a:pt x="264" y="486"/>
                        <a:pt x="310" y="413"/>
                      </a:cubicBezTo>
                      <a:cubicBezTo>
                        <a:pt x="356" y="340"/>
                        <a:pt x="428" y="289"/>
                        <a:pt x="512" y="270"/>
                      </a:cubicBezTo>
                      <a:cubicBezTo>
                        <a:pt x="536" y="264"/>
                        <a:pt x="561" y="261"/>
                        <a:pt x="585" y="261"/>
                      </a:cubicBezTo>
                      <a:cubicBezTo>
                        <a:pt x="657" y="261"/>
                        <a:pt x="728" y="286"/>
                        <a:pt x="785" y="331"/>
                      </a:cubicBezTo>
                      <a:cubicBezTo>
                        <a:pt x="843" y="376"/>
                        <a:pt x="884" y="441"/>
                        <a:pt x="900" y="513"/>
                      </a:cubicBezTo>
                      <a:cubicBezTo>
                        <a:pt x="940" y="687"/>
                        <a:pt x="831" y="861"/>
                        <a:pt x="657" y="901"/>
                      </a:cubicBezTo>
                      <a:close/>
                    </a:path>
                  </a:pathLst>
                </a:custGeom>
                <a:solidFill>
                  <a:srgbClr val="114C97"/>
                </a:solidFill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26" name="Google Shape;1626;p170"/>
            <p:cNvSpPr txBox="1"/>
            <p:nvPr/>
          </p:nvSpPr>
          <p:spPr>
            <a:xfrm>
              <a:off x="7530274" y="1866052"/>
              <a:ext cx="17424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lang="pt-BR"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BACKLOG</a:t>
              </a:r>
              <a:endParaRPr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7" name="Google Shape;1627;p170"/>
            <p:cNvSpPr txBox="1"/>
            <p:nvPr/>
          </p:nvSpPr>
          <p:spPr>
            <a:xfrm>
              <a:off x="7163475" y="4505704"/>
              <a:ext cx="21093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 SemiBold"/>
                <a:buNone/>
              </a:pPr>
              <a:r>
                <a:rPr b="1" lang="pt-BR" sz="11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NÃO APROVADO</a:t>
              </a:r>
              <a:endParaRPr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8" name="Google Shape;1628;p170"/>
            <p:cNvSpPr/>
            <p:nvPr/>
          </p:nvSpPr>
          <p:spPr>
            <a:xfrm>
              <a:off x="5882463" y="1718411"/>
              <a:ext cx="555625" cy="484188"/>
            </a:xfrm>
            <a:custGeom>
              <a:rect b="b" l="l" r="r" t="t"/>
              <a:pathLst>
                <a:path extrusionOk="0" h="121" w="139">
                  <a:moveTo>
                    <a:pt x="123" y="121"/>
                  </a:moveTo>
                  <a:cubicBezTo>
                    <a:pt x="16" y="121"/>
                    <a:pt x="16" y="121"/>
                    <a:pt x="16" y="121"/>
                  </a:cubicBezTo>
                  <a:cubicBezTo>
                    <a:pt x="7" y="121"/>
                    <a:pt x="0" y="114"/>
                    <a:pt x="0" y="10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7"/>
                    <a:pt x="2" y="75"/>
                    <a:pt x="3" y="75"/>
                  </a:cubicBezTo>
                  <a:cubicBezTo>
                    <a:pt x="5" y="75"/>
                    <a:pt x="6" y="77"/>
                    <a:pt x="6" y="78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10"/>
                    <a:pt x="11" y="115"/>
                    <a:pt x="16" y="115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8" y="115"/>
                    <a:pt x="133" y="110"/>
                    <a:pt x="133" y="105"/>
                  </a:cubicBezTo>
                  <a:cubicBezTo>
                    <a:pt x="133" y="79"/>
                    <a:pt x="133" y="79"/>
                    <a:pt x="133" y="79"/>
                  </a:cubicBezTo>
                  <a:cubicBezTo>
                    <a:pt x="133" y="77"/>
                    <a:pt x="134" y="75"/>
                    <a:pt x="136" y="75"/>
                  </a:cubicBezTo>
                  <a:cubicBezTo>
                    <a:pt x="138" y="75"/>
                    <a:pt x="139" y="77"/>
                    <a:pt x="139" y="79"/>
                  </a:cubicBezTo>
                  <a:cubicBezTo>
                    <a:pt x="139" y="105"/>
                    <a:pt x="139" y="105"/>
                    <a:pt x="139" y="105"/>
                  </a:cubicBezTo>
                  <a:cubicBezTo>
                    <a:pt x="139" y="114"/>
                    <a:pt x="132" y="121"/>
                    <a:pt x="123" y="121"/>
                  </a:cubicBezTo>
                  <a:close/>
                  <a:moveTo>
                    <a:pt x="75" y="86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0" y="86"/>
                    <a:pt x="56" y="83"/>
                    <a:pt x="56" y="78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6" y="60"/>
                    <a:pt x="60" y="56"/>
                    <a:pt x="64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80" y="56"/>
                    <a:pt x="83" y="60"/>
                    <a:pt x="83" y="65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83" y="83"/>
                    <a:pt x="80" y="86"/>
                    <a:pt x="75" y="86"/>
                  </a:cubicBezTo>
                  <a:close/>
                  <a:moveTo>
                    <a:pt x="64" y="62"/>
                  </a:moveTo>
                  <a:cubicBezTo>
                    <a:pt x="63" y="62"/>
                    <a:pt x="62" y="63"/>
                    <a:pt x="62" y="65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2" y="79"/>
                    <a:pt x="63" y="80"/>
                    <a:pt x="64" y="80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6" y="80"/>
                    <a:pt x="77" y="79"/>
                    <a:pt x="77" y="78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3"/>
                    <a:pt x="76" y="62"/>
                    <a:pt x="75" y="62"/>
                  </a:cubicBezTo>
                  <a:lnTo>
                    <a:pt x="64" y="62"/>
                  </a:lnTo>
                  <a:close/>
                  <a:moveTo>
                    <a:pt x="123" y="74"/>
                  </a:moveTo>
                  <a:cubicBezTo>
                    <a:pt x="92" y="74"/>
                    <a:pt x="92" y="74"/>
                    <a:pt x="92" y="74"/>
                  </a:cubicBezTo>
                  <a:cubicBezTo>
                    <a:pt x="90" y="74"/>
                    <a:pt x="89" y="73"/>
                    <a:pt x="89" y="71"/>
                  </a:cubicBezTo>
                  <a:cubicBezTo>
                    <a:pt x="89" y="69"/>
                    <a:pt x="90" y="68"/>
                    <a:pt x="92" y="68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8" y="68"/>
                    <a:pt x="133" y="64"/>
                    <a:pt x="133" y="58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3" y="32"/>
                    <a:pt x="128" y="28"/>
                    <a:pt x="123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1" y="28"/>
                    <a:pt x="6" y="32"/>
                    <a:pt x="6" y="3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64"/>
                    <a:pt x="11" y="68"/>
                    <a:pt x="1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9" y="68"/>
                    <a:pt x="51" y="69"/>
                    <a:pt x="51" y="71"/>
                  </a:cubicBezTo>
                  <a:cubicBezTo>
                    <a:pt x="51" y="73"/>
                    <a:pt x="49" y="74"/>
                    <a:pt x="48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7" y="74"/>
                    <a:pt x="0" y="67"/>
                    <a:pt x="0" y="5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9"/>
                    <a:pt x="7" y="21"/>
                    <a:pt x="16" y="21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32" y="21"/>
                    <a:pt x="139" y="29"/>
                    <a:pt x="139" y="38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39" y="61"/>
                    <a:pt x="139" y="61"/>
                    <a:pt x="139" y="62"/>
                  </a:cubicBezTo>
                  <a:cubicBezTo>
                    <a:pt x="137" y="69"/>
                    <a:pt x="130" y="74"/>
                    <a:pt x="123" y="74"/>
                  </a:cubicBezTo>
                  <a:close/>
                  <a:moveTo>
                    <a:pt x="93" y="16"/>
                  </a:moveTo>
                  <a:cubicBezTo>
                    <a:pt x="91" y="16"/>
                    <a:pt x="90" y="15"/>
                    <a:pt x="90" y="13"/>
                  </a:cubicBezTo>
                  <a:cubicBezTo>
                    <a:pt x="90" y="9"/>
                    <a:pt x="86" y="6"/>
                    <a:pt x="81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3" y="6"/>
                    <a:pt x="50" y="9"/>
                    <a:pt x="50" y="13"/>
                  </a:cubicBezTo>
                  <a:cubicBezTo>
                    <a:pt x="50" y="15"/>
                    <a:pt x="48" y="16"/>
                    <a:pt x="47" y="16"/>
                  </a:cubicBezTo>
                  <a:cubicBezTo>
                    <a:pt x="45" y="16"/>
                    <a:pt x="44" y="15"/>
                    <a:pt x="44" y="13"/>
                  </a:cubicBezTo>
                  <a:cubicBezTo>
                    <a:pt x="44" y="6"/>
                    <a:pt x="50" y="0"/>
                    <a:pt x="58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9" y="0"/>
                    <a:pt x="96" y="6"/>
                    <a:pt x="96" y="13"/>
                  </a:cubicBezTo>
                  <a:cubicBezTo>
                    <a:pt x="96" y="15"/>
                    <a:pt x="94" y="16"/>
                    <a:pt x="93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170"/>
            <p:cNvSpPr/>
            <p:nvPr/>
          </p:nvSpPr>
          <p:spPr>
            <a:xfrm>
              <a:off x="5301732" y="4133363"/>
              <a:ext cx="493511" cy="557429"/>
            </a:xfrm>
            <a:custGeom>
              <a:rect b="b" l="l" r="r" t="t"/>
              <a:pathLst>
                <a:path extrusionOk="0" h="112" w="133">
                  <a:moveTo>
                    <a:pt x="110" y="0"/>
                  </a:moveTo>
                  <a:lnTo>
                    <a:pt x="94" y="0"/>
                  </a:lnTo>
                  <a:lnTo>
                    <a:pt x="94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0" y="8"/>
                  </a:lnTo>
                  <a:lnTo>
                    <a:pt x="0" y="112"/>
                  </a:lnTo>
                  <a:lnTo>
                    <a:pt x="133" y="112"/>
                  </a:lnTo>
                  <a:lnTo>
                    <a:pt x="133" y="8"/>
                  </a:lnTo>
                  <a:lnTo>
                    <a:pt x="110" y="8"/>
                  </a:lnTo>
                  <a:lnTo>
                    <a:pt x="110" y="0"/>
                  </a:lnTo>
                  <a:close/>
                  <a:moveTo>
                    <a:pt x="98" y="4"/>
                  </a:moveTo>
                  <a:lnTo>
                    <a:pt x="106" y="4"/>
                  </a:lnTo>
                  <a:lnTo>
                    <a:pt x="106" y="16"/>
                  </a:lnTo>
                  <a:lnTo>
                    <a:pt x="98" y="16"/>
                  </a:lnTo>
                  <a:lnTo>
                    <a:pt x="98" y="4"/>
                  </a:lnTo>
                  <a:close/>
                  <a:moveTo>
                    <a:pt x="27" y="4"/>
                  </a:moveTo>
                  <a:lnTo>
                    <a:pt x="36" y="4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27" y="4"/>
                  </a:lnTo>
                  <a:close/>
                  <a:moveTo>
                    <a:pt x="4" y="108"/>
                  </a:moveTo>
                  <a:lnTo>
                    <a:pt x="4" y="29"/>
                  </a:lnTo>
                  <a:lnTo>
                    <a:pt x="129" y="29"/>
                  </a:lnTo>
                  <a:lnTo>
                    <a:pt x="129" y="108"/>
                  </a:lnTo>
                  <a:lnTo>
                    <a:pt x="4" y="108"/>
                  </a:lnTo>
                  <a:close/>
                  <a:moveTo>
                    <a:pt x="129" y="12"/>
                  </a:moveTo>
                  <a:lnTo>
                    <a:pt x="129" y="25"/>
                  </a:lnTo>
                  <a:lnTo>
                    <a:pt x="4" y="25"/>
                  </a:lnTo>
                  <a:lnTo>
                    <a:pt x="4" y="12"/>
                  </a:lnTo>
                  <a:lnTo>
                    <a:pt x="23" y="12"/>
                  </a:lnTo>
                  <a:lnTo>
                    <a:pt x="23" y="20"/>
                  </a:lnTo>
                  <a:lnTo>
                    <a:pt x="40" y="20"/>
                  </a:lnTo>
                  <a:lnTo>
                    <a:pt x="40" y="12"/>
                  </a:lnTo>
                  <a:lnTo>
                    <a:pt x="94" y="12"/>
                  </a:lnTo>
                  <a:lnTo>
                    <a:pt x="94" y="20"/>
                  </a:lnTo>
                  <a:lnTo>
                    <a:pt x="110" y="20"/>
                  </a:lnTo>
                  <a:lnTo>
                    <a:pt x="110" y="12"/>
                  </a:lnTo>
                  <a:lnTo>
                    <a:pt x="129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170"/>
            <p:cNvSpPr/>
            <p:nvPr/>
          </p:nvSpPr>
          <p:spPr>
            <a:xfrm>
              <a:off x="5384878" y="4323333"/>
              <a:ext cx="310949" cy="281389"/>
            </a:xfrm>
            <a:custGeom>
              <a:rect b="b" l="l" r="r" t="t"/>
              <a:pathLst>
                <a:path extrusionOk="0" h="144" w="144">
                  <a:moveTo>
                    <a:pt x="78" y="72"/>
                  </a:moveTo>
                  <a:cubicBezTo>
                    <a:pt x="143" y="7"/>
                    <a:pt x="143" y="7"/>
                    <a:pt x="143" y="7"/>
                  </a:cubicBezTo>
                  <a:cubicBezTo>
                    <a:pt x="144" y="6"/>
                    <a:pt x="144" y="5"/>
                    <a:pt x="144" y="4"/>
                  </a:cubicBezTo>
                  <a:cubicBezTo>
                    <a:pt x="144" y="2"/>
                    <a:pt x="142" y="0"/>
                    <a:pt x="140" y="0"/>
                  </a:cubicBezTo>
                  <a:cubicBezTo>
                    <a:pt x="139" y="0"/>
                    <a:pt x="138" y="0"/>
                    <a:pt x="137" y="1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0" y="138"/>
                    <a:pt x="0" y="139"/>
                    <a:pt x="0" y="140"/>
                  </a:cubicBezTo>
                  <a:cubicBezTo>
                    <a:pt x="0" y="142"/>
                    <a:pt x="2" y="144"/>
                    <a:pt x="4" y="144"/>
                  </a:cubicBezTo>
                  <a:cubicBezTo>
                    <a:pt x="5" y="144"/>
                    <a:pt x="6" y="144"/>
                    <a:pt x="7" y="143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8" y="144"/>
                    <a:pt x="139" y="144"/>
                    <a:pt x="140" y="144"/>
                  </a:cubicBezTo>
                  <a:cubicBezTo>
                    <a:pt x="142" y="144"/>
                    <a:pt x="144" y="142"/>
                    <a:pt x="144" y="140"/>
                  </a:cubicBezTo>
                  <a:cubicBezTo>
                    <a:pt x="144" y="139"/>
                    <a:pt x="144" y="138"/>
                    <a:pt x="143" y="137"/>
                  </a:cubicBezTo>
                  <a:lnTo>
                    <a:pt x="78" y="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1" name="Google Shape;1631;p170"/>
          <p:cNvSpPr txBox="1"/>
          <p:nvPr/>
        </p:nvSpPr>
        <p:spPr>
          <a:xfrm>
            <a:off x="6101347" y="1292892"/>
            <a:ext cx="129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Geração dos score</a:t>
            </a:r>
            <a:endParaRPr sz="1100"/>
          </a:p>
        </p:txBody>
      </p:sp>
      <p:sp>
        <p:nvSpPr>
          <p:cNvPr id="1632" name="Google Shape;1632;p170"/>
          <p:cNvSpPr txBox="1"/>
          <p:nvPr/>
        </p:nvSpPr>
        <p:spPr>
          <a:xfrm>
            <a:off x="6301595" y="1544469"/>
            <a:ext cx="129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Divisão em níveis</a:t>
            </a:r>
            <a:endParaRPr sz="9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Seta para Baixo estrutura de tópicos" id="1633" name="Google Shape;1633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0868" y="2422826"/>
            <a:ext cx="524484" cy="524484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70"/>
          <p:cNvSpPr txBox="1"/>
          <p:nvPr/>
        </p:nvSpPr>
        <p:spPr>
          <a:xfrm>
            <a:off x="3944057" y="2921104"/>
            <a:ext cx="1295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PDV</a:t>
            </a:r>
            <a:endParaRPr sz="1100"/>
          </a:p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Painel de Vendas</a:t>
            </a:r>
            <a:endParaRPr sz="9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Supply</a:t>
            </a:r>
            <a:endParaRPr sz="1100"/>
          </a:p>
          <a:p>
            <a:pPr indent="-120650" lvl="0" marL="1270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Char char="✔"/>
            </a:pPr>
            <a:r>
              <a:rPr lang="pt-BR" sz="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Digital</a:t>
            </a:r>
            <a:endParaRPr sz="1100"/>
          </a:p>
        </p:txBody>
      </p:sp>
      <p:pic>
        <p:nvPicPr>
          <p:cNvPr descr="Interface gráfica do usuário&#10;&#10;Descrição gerada automaticamente" id="1635" name="Google Shape;1635;p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71"/>
          <p:cNvSpPr txBox="1"/>
          <p:nvPr/>
        </p:nvSpPr>
        <p:spPr>
          <a:xfrm>
            <a:off x="278441" y="198427"/>
            <a:ext cx="633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PRIORIZAÇÃO </a:t>
            </a:r>
            <a:endParaRPr sz="1100"/>
          </a:p>
        </p:txBody>
      </p:sp>
      <p:sp>
        <p:nvSpPr>
          <p:cNvPr id="1642" name="Google Shape;1642;p171"/>
          <p:cNvSpPr/>
          <p:nvPr/>
        </p:nvSpPr>
        <p:spPr>
          <a:xfrm>
            <a:off x="412744" y="1144199"/>
            <a:ext cx="8318400" cy="1814700"/>
          </a:xfrm>
          <a:prstGeom prst="trapezoid">
            <a:avLst>
              <a:gd fmla="val 108721" name="adj"/>
            </a:avLst>
          </a:prstGeom>
          <a:gradFill>
            <a:gsLst>
              <a:gs pos="0">
                <a:srgbClr val="98C2F5"/>
              </a:gs>
              <a:gs pos="50000">
                <a:srgbClr val="BFD7F7"/>
              </a:gs>
              <a:gs pos="100000">
                <a:srgbClr val="DFEBFB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171"/>
          <p:cNvSpPr/>
          <p:nvPr/>
        </p:nvSpPr>
        <p:spPr>
          <a:xfrm>
            <a:off x="466744" y="1931953"/>
            <a:ext cx="2570100" cy="503700"/>
          </a:xfrm>
          <a:prstGeom prst="roundRect">
            <a:avLst>
              <a:gd fmla="val 50000" name="adj"/>
            </a:avLst>
          </a:prstGeom>
          <a:solidFill>
            <a:srgbClr val="102B8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ESTRATÉGICO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171"/>
          <p:cNvSpPr/>
          <p:nvPr/>
        </p:nvSpPr>
        <p:spPr>
          <a:xfrm>
            <a:off x="3292766" y="1931953"/>
            <a:ext cx="2570100" cy="503700"/>
          </a:xfrm>
          <a:prstGeom prst="roundRect">
            <a:avLst>
              <a:gd fmla="val 50000" name="adj"/>
            </a:avLst>
          </a:prstGeom>
          <a:solidFill>
            <a:srgbClr val="102B8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lang="pt-BR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TÁTICO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171"/>
          <p:cNvSpPr/>
          <p:nvPr/>
        </p:nvSpPr>
        <p:spPr>
          <a:xfrm>
            <a:off x="6160989" y="1931953"/>
            <a:ext cx="2570100" cy="503700"/>
          </a:xfrm>
          <a:prstGeom prst="roundRect">
            <a:avLst>
              <a:gd fmla="val 50000" name="adj"/>
            </a:avLst>
          </a:prstGeom>
          <a:solidFill>
            <a:srgbClr val="102B8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OPERACIONAL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1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171"/>
          <p:cNvSpPr/>
          <p:nvPr/>
        </p:nvSpPr>
        <p:spPr>
          <a:xfrm>
            <a:off x="2377440" y="668608"/>
            <a:ext cx="4389000" cy="475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57248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1" lang="pt-BR" sz="1800" u="none" cap="none" strike="noStrike">
                <a:solidFill>
                  <a:srgbClr val="59237F"/>
                </a:solidFill>
                <a:latin typeface="Calibri"/>
                <a:ea typeface="Calibri"/>
                <a:cs typeface="Calibri"/>
                <a:sym typeface="Calibri"/>
              </a:rPr>
              <a:t>Backlog de Novos Projetos</a:t>
            </a:r>
            <a:endParaRPr sz="1100"/>
          </a:p>
        </p:txBody>
      </p:sp>
      <p:sp>
        <p:nvSpPr>
          <p:cNvPr id="1647" name="Google Shape;1647;p171"/>
          <p:cNvSpPr/>
          <p:nvPr/>
        </p:nvSpPr>
        <p:spPr>
          <a:xfrm>
            <a:off x="466744" y="2526350"/>
            <a:ext cx="2570100" cy="14631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1" lang="pt-BR" sz="1400" u="sng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75%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de demandas no nível estratégico.</a:t>
            </a:r>
            <a:endParaRPr sz="1400">
              <a:solidFill>
                <a:srgbClr val="102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171"/>
          <p:cNvSpPr/>
          <p:nvPr/>
        </p:nvSpPr>
        <p:spPr>
          <a:xfrm>
            <a:off x="3292765" y="2526350"/>
            <a:ext cx="2570100" cy="14631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None/>
            </a:pPr>
            <a:r>
              <a:rPr b="1" lang="pt-BR" sz="1400" u="sng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20%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de demandas no nível tático.</a:t>
            </a:r>
            <a:endParaRPr sz="1400">
              <a:solidFill>
                <a:srgbClr val="102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171"/>
          <p:cNvSpPr/>
          <p:nvPr/>
        </p:nvSpPr>
        <p:spPr>
          <a:xfrm>
            <a:off x="6160989" y="2526350"/>
            <a:ext cx="2570100" cy="14631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B3A42"/>
              </a:buClr>
              <a:buSzPts val="1100"/>
              <a:buFont typeface="Open Sans"/>
              <a:buNone/>
            </a:pPr>
            <a:r>
              <a:rPr b="1" lang="pt-BR" sz="1400" u="sng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5%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de demandas no nível operacional.</a:t>
            </a:r>
            <a:endParaRPr sz="1400">
              <a:solidFill>
                <a:srgbClr val="102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171"/>
          <p:cNvSpPr txBox="1"/>
          <p:nvPr/>
        </p:nvSpPr>
        <p:spPr>
          <a:xfrm>
            <a:off x="811792" y="3716063"/>
            <a:ext cx="188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&gt; </a:t>
            </a:r>
            <a:r>
              <a:rPr b="1"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85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pontos</a:t>
            </a:r>
            <a:endParaRPr sz="1100"/>
          </a:p>
        </p:txBody>
      </p:sp>
      <p:sp>
        <p:nvSpPr>
          <p:cNvPr id="1651" name="Google Shape;1651;p171"/>
          <p:cNvSpPr txBox="1"/>
          <p:nvPr/>
        </p:nvSpPr>
        <p:spPr>
          <a:xfrm>
            <a:off x="3637812" y="3716063"/>
            <a:ext cx="188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Entre </a:t>
            </a:r>
            <a:r>
              <a:rPr b="1"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84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b="1"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55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pontos</a:t>
            </a:r>
            <a:endParaRPr sz="1100"/>
          </a:p>
        </p:txBody>
      </p:sp>
      <p:sp>
        <p:nvSpPr>
          <p:cNvPr id="1652" name="Google Shape;1652;p171"/>
          <p:cNvSpPr txBox="1"/>
          <p:nvPr/>
        </p:nvSpPr>
        <p:spPr>
          <a:xfrm>
            <a:off x="6506036" y="3716063"/>
            <a:ext cx="188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Entre </a:t>
            </a:r>
            <a:r>
              <a:rPr b="1"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54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b="1"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  <a:r>
              <a:rPr lang="pt-BR" sz="14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 pontos</a:t>
            </a:r>
            <a:endParaRPr sz="1100"/>
          </a:p>
        </p:txBody>
      </p:sp>
      <p:sp>
        <p:nvSpPr>
          <p:cNvPr id="1653" name="Google Shape;1653;p171"/>
          <p:cNvSpPr txBox="1"/>
          <p:nvPr/>
        </p:nvSpPr>
        <p:spPr>
          <a:xfrm>
            <a:off x="811791" y="3540489"/>
            <a:ext cx="1880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Scores:</a:t>
            </a:r>
            <a:endParaRPr sz="1100"/>
          </a:p>
        </p:txBody>
      </p:sp>
      <p:sp>
        <p:nvSpPr>
          <p:cNvPr id="1654" name="Google Shape;1654;p171"/>
          <p:cNvSpPr txBox="1"/>
          <p:nvPr/>
        </p:nvSpPr>
        <p:spPr>
          <a:xfrm>
            <a:off x="3637812" y="3543839"/>
            <a:ext cx="1880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Scores:</a:t>
            </a:r>
            <a:endParaRPr sz="1100"/>
          </a:p>
        </p:txBody>
      </p:sp>
      <p:sp>
        <p:nvSpPr>
          <p:cNvPr id="1655" name="Google Shape;1655;p171"/>
          <p:cNvSpPr txBox="1"/>
          <p:nvPr/>
        </p:nvSpPr>
        <p:spPr>
          <a:xfrm>
            <a:off x="6560036" y="3540489"/>
            <a:ext cx="1880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102B86"/>
                </a:solidFill>
                <a:latin typeface="Open Sans"/>
                <a:ea typeface="Open Sans"/>
                <a:cs typeface="Open Sans"/>
                <a:sym typeface="Open Sans"/>
              </a:rPr>
              <a:t>Scores:</a:t>
            </a:r>
            <a:endParaRPr sz="1100"/>
          </a:p>
        </p:txBody>
      </p:sp>
      <p:pic>
        <p:nvPicPr>
          <p:cNvPr descr="Interface gráfica do usuário&#10;&#10;Descrição gerada automaticamente" id="1656" name="Google Shape;1656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72"/>
          <p:cNvSpPr txBox="1"/>
          <p:nvPr>
            <p:ph type="ctrTitle"/>
          </p:nvPr>
        </p:nvSpPr>
        <p:spPr>
          <a:xfrm>
            <a:off x="3436475" y="1676400"/>
            <a:ext cx="5315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277C"/>
              </a:buClr>
              <a:buSzPts val="4500"/>
              <a:buFont typeface="Arial"/>
              <a:buNone/>
            </a:pP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GESTÃO DE ENTREGA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73"/>
          <p:cNvSpPr txBox="1"/>
          <p:nvPr/>
        </p:nvSpPr>
        <p:spPr>
          <a:xfrm>
            <a:off x="288836" y="127778"/>
            <a:ext cx="7378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GESTÃO DE ENTREGA</a:t>
            </a:r>
            <a:endParaRPr sz="1100"/>
          </a:p>
        </p:txBody>
      </p:sp>
      <p:grpSp>
        <p:nvGrpSpPr>
          <p:cNvPr id="1668" name="Google Shape;1668;p173"/>
          <p:cNvGrpSpPr/>
          <p:nvPr/>
        </p:nvGrpSpPr>
        <p:grpSpPr>
          <a:xfrm>
            <a:off x="1994614" y="931223"/>
            <a:ext cx="5162329" cy="3771743"/>
            <a:chOff x="3811698" y="1495572"/>
            <a:chExt cx="6297059" cy="4376588"/>
          </a:xfrm>
        </p:grpSpPr>
        <p:sp>
          <p:nvSpPr>
            <p:cNvPr id="1669" name="Google Shape;1669;p173"/>
            <p:cNvSpPr/>
            <p:nvPr/>
          </p:nvSpPr>
          <p:spPr>
            <a:xfrm>
              <a:off x="3811848" y="2118494"/>
              <a:ext cx="1315500" cy="3519900"/>
            </a:xfrm>
            <a:prstGeom prst="rect">
              <a:avLst/>
            </a:prstGeom>
            <a:solidFill>
              <a:srgbClr val="5D328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70" name="Google Shape;1670;p173"/>
            <p:cNvSpPr/>
            <p:nvPr/>
          </p:nvSpPr>
          <p:spPr>
            <a:xfrm>
              <a:off x="5492877" y="2118494"/>
              <a:ext cx="1315500" cy="3519900"/>
            </a:xfrm>
            <a:prstGeom prst="rect">
              <a:avLst/>
            </a:prstGeom>
            <a:solidFill>
              <a:srgbClr val="845AF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71" name="Google Shape;1671;p173"/>
            <p:cNvSpPr/>
            <p:nvPr/>
          </p:nvSpPr>
          <p:spPr>
            <a:xfrm>
              <a:off x="7143067" y="2118494"/>
              <a:ext cx="1315500" cy="35199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72" name="Google Shape;1672;p173"/>
            <p:cNvSpPr/>
            <p:nvPr/>
          </p:nvSpPr>
          <p:spPr>
            <a:xfrm>
              <a:off x="8793257" y="2118494"/>
              <a:ext cx="1315500" cy="3519900"/>
            </a:xfrm>
            <a:prstGeom prst="rect">
              <a:avLst/>
            </a:prstGeom>
            <a:solidFill>
              <a:srgbClr val="114C97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grpSp>
          <p:nvGrpSpPr>
            <p:cNvPr id="1673" name="Google Shape;1673;p173"/>
            <p:cNvGrpSpPr/>
            <p:nvPr/>
          </p:nvGrpSpPr>
          <p:grpSpPr>
            <a:xfrm>
              <a:off x="3811698" y="1495572"/>
              <a:ext cx="1315387" cy="1315387"/>
              <a:chOff x="4276262" y="2990850"/>
              <a:chExt cx="2631300" cy="2631300"/>
            </a:xfrm>
          </p:grpSpPr>
          <p:sp>
            <p:nvSpPr>
              <p:cNvPr id="1674" name="Google Shape;1674;p173"/>
              <p:cNvSpPr/>
              <p:nvPr/>
            </p:nvSpPr>
            <p:spPr>
              <a:xfrm>
                <a:off x="4276262" y="2990850"/>
                <a:ext cx="2631300" cy="2631300"/>
              </a:xfrm>
              <a:prstGeom prst="ellipse">
                <a:avLst/>
              </a:prstGeom>
              <a:solidFill>
                <a:srgbClr val="5D328B"/>
              </a:solidFill>
              <a:ln cap="flat" cmpd="sng" w="139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675" name="Google Shape;1675;p173"/>
              <p:cNvSpPr txBox="1"/>
              <p:nvPr/>
            </p:nvSpPr>
            <p:spPr>
              <a:xfrm>
                <a:off x="4531792" y="4029513"/>
                <a:ext cx="2120400" cy="482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900">
                    <a:solidFill>
                      <a:srgbClr val="FFFFFF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Transformar</a:t>
                </a:r>
                <a:endParaRPr sz="7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676" name="Google Shape;1676;p173"/>
            <p:cNvGrpSpPr/>
            <p:nvPr/>
          </p:nvGrpSpPr>
          <p:grpSpPr>
            <a:xfrm>
              <a:off x="5451013" y="1495572"/>
              <a:ext cx="1410168" cy="1315387"/>
              <a:chOff x="10794898" y="2990850"/>
              <a:chExt cx="2820900" cy="2631300"/>
            </a:xfrm>
          </p:grpSpPr>
          <p:sp>
            <p:nvSpPr>
              <p:cNvPr id="1677" name="Google Shape;1677;p173"/>
              <p:cNvSpPr/>
              <p:nvPr/>
            </p:nvSpPr>
            <p:spPr>
              <a:xfrm>
                <a:off x="10877879" y="2990850"/>
                <a:ext cx="2631300" cy="2631300"/>
              </a:xfrm>
              <a:prstGeom prst="ellipse">
                <a:avLst/>
              </a:prstGeom>
              <a:solidFill>
                <a:srgbClr val="845AFA"/>
              </a:solidFill>
              <a:ln cap="flat" cmpd="sng" w="139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678" name="Google Shape;1678;p173"/>
              <p:cNvSpPr txBox="1"/>
              <p:nvPr/>
            </p:nvSpPr>
            <p:spPr>
              <a:xfrm>
                <a:off x="10794898" y="4029515"/>
                <a:ext cx="2820900" cy="482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900">
                    <a:solidFill>
                      <a:srgbClr val="FFFFFF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Desenvolver</a:t>
                </a:r>
                <a:endParaRPr sz="7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679" name="Google Shape;1679;p173"/>
            <p:cNvGrpSpPr/>
            <p:nvPr/>
          </p:nvGrpSpPr>
          <p:grpSpPr>
            <a:xfrm>
              <a:off x="7142571" y="1495572"/>
              <a:ext cx="1315387" cy="1315387"/>
              <a:chOff x="14178688" y="2990850"/>
              <a:chExt cx="2631300" cy="2631300"/>
            </a:xfrm>
          </p:grpSpPr>
          <p:sp>
            <p:nvSpPr>
              <p:cNvPr id="1680" name="Google Shape;1680;p173"/>
              <p:cNvSpPr/>
              <p:nvPr/>
            </p:nvSpPr>
            <p:spPr>
              <a:xfrm>
                <a:off x="14178688" y="2990850"/>
                <a:ext cx="2631300" cy="2631300"/>
              </a:xfrm>
              <a:prstGeom prst="ellipse">
                <a:avLst/>
              </a:prstGeom>
              <a:solidFill>
                <a:srgbClr val="4472C4"/>
              </a:solidFill>
              <a:ln cap="flat" cmpd="sng" w="139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681" name="Google Shape;1681;p173"/>
              <p:cNvSpPr txBox="1"/>
              <p:nvPr/>
            </p:nvSpPr>
            <p:spPr>
              <a:xfrm>
                <a:off x="14699309" y="4029515"/>
                <a:ext cx="1586100" cy="482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09600" rotWithShape="0" algn="t" dir="5400000" dist="381000">
                  <a:srgbClr val="757070">
                    <a:alpha val="40000"/>
                  </a:srgbClr>
                </a:outerShdw>
              </a:effectLst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900">
                    <a:solidFill>
                      <a:srgbClr val="FFFFFF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Entregar</a:t>
                </a:r>
                <a:endParaRPr sz="7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grpSp>
          <p:nvGrpSpPr>
            <p:cNvPr id="1682" name="Google Shape;1682;p173"/>
            <p:cNvGrpSpPr/>
            <p:nvPr/>
          </p:nvGrpSpPr>
          <p:grpSpPr>
            <a:xfrm>
              <a:off x="8792645" y="1495572"/>
              <a:ext cx="1315387" cy="1315387"/>
              <a:chOff x="17479497" y="2990850"/>
              <a:chExt cx="2631300" cy="2631300"/>
            </a:xfrm>
          </p:grpSpPr>
          <p:sp>
            <p:nvSpPr>
              <p:cNvPr id="1683" name="Google Shape;1683;p173"/>
              <p:cNvSpPr/>
              <p:nvPr/>
            </p:nvSpPr>
            <p:spPr>
              <a:xfrm>
                <a:off x="17479497" y="2990850"/>
                <a:ext cx="2631300" cy="2631300"/>
              </a:xfrm>
              <a:prstGeom prst="ellipse">
                <a:avLst/>
              </a:prstGeom>
              <a:solidFill>
                <a:srgbClr val="114C97"/>
              </a:solidFill>
              <a:ln cap="flat" cmpd="sng" w="139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609600" rotWithShape="0" algn="t" dir="5400000" dist="381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684" name="Google Shape;1684;p173"/>
              <p:cNvSpPr txBox="1"/>
              <p:nvPr/>
            </p:nvSpPr>
            <p:spPr>
              <a:xfrm>
                <a:off x="17911395" y="4035768"/>
                <a:ext cx="1740300" cy="482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09600" rotWithShape="0" algn="t" dir="5400000" dist="3810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900">
                    <a:solidFill>
                      <a:srgbClr val="FFFFFF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Sustentar</a:t>
                </a:r>
                <a:endParaRPr sz="7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</p:grpSp>
        <p:sp>
          <p:nvSpPr>
            <p:cNvPr id="1685" name="Google Shape;1685;p173"/>
            <p:cNvSpPr txBox="1"/>
            <p:nvPr/>
          </p:nvSpPr>
          <p:spPr>
            <a:xfrm>
              <a:off x="3830556" y="3538883"/>
              <a:ext cx="1229400" cy="12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Definir alvo do processo, entender, analisar e propor melhorias.</a:t>
              </a:r>
              <a:endParaRPr sz="1100"/>
            </a:p>
          </p:txBody>
        </p:sp>
        <p:sp>
          <p:nvSpPr>
            <p:cNvPr id="1686" name="Google Shape;1686;p173"/>
            <p:cNvSpPr txBox="1"/>
            <p:nvPr/>
          </p:nvSpPr>
          <p:spPr>
            <a:xfrm>
              <a:off x="5502320" y="3340597"/>
              <a:ext cx="1279800" cy="18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Escrever códigos da automação, testes unitários e execução em ambiente controlado.</a:t>
              </a:r>
              <a:endPara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687" name="Google Shape;1687;p173"/>
            <p:cNvSpPr txBox="1"/>
            <p:nvPr/>
          </p:nvSpPr>
          <p:spPr>
            <a:xfrm>
              <a:off x="7155249" y="3399439"/>
              <a:ext cx="1315500" cy="165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Entregar projeto juntamente com a validação do patrocinador e termo de aceite.</a:t>
              </a:r>
              <a:endParaRPr sz="1100"/>
            </a:p>
          </p:txBody>
        </p:sp>
        <p:sp>
          <p:nvSpPr>
            <p:cNvPr id="1688" name="Google Shape;1688;p173"/>
            <p:cNvSpPr txBox="1"/>
            <p:nvPr/>
          </p:nvSpPr>
          <p:spPr>
            <a:xfrm>
              <a:off x="8793257" y="3444080"/>
              <a:ext cx="1315500" cy="14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Acompanhar execuções e manutenções após a entrega de uma demanda.</a:t>
              </a:r>
              <a:endPara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689" name="Google Shape;1689;p173"/>
            <p:cNvSpPr/>
            <p:nvPr/>
          </p:nvSpPr>
          <p:spPr>
            <a:xfrm>
              <a:off x="4150429" y="5282360"/>
              <a:ext cx="589800" cy="5898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rgbClr val="272E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173"/>
            <p:cNvSpPr/>
            <p:nvPr/>
          </p:nvSpPr>
          <p:spPr>
            <a:xfrm>
              <a:off x="5855776" y="5282360"/>
              <a:ext cx="589800" cy="5898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rgbClr val="272E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173"/>
            <p:cNvSpPr/>
            <p:nvPr/>
          </p:nvSpPr>
          <p:spPr>
            <a:xfrm>
              <a:off x="7505966" y="5282360"/>
              <a:ext cx="589800" cy="5898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rgbClr val="272E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173"/>
            <p:cNvSpPr/>
            <p:nvPr/>
          </p:nvSpPr>
          <p:spPr>
            <a:xfrm>
              <a:off x="9156156" y="5282360"/>
              <a:ext cx="589800" cy="589800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rgbClr val="272E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173"/>
            <p:cNvSpPr/>
            <p:nvPr/>
          </p:nvSpPr>
          <p:spPr>
            <a:xfrm>
              <a:off x="4277349" y="5407786"/>
              <a:ext cx="335898" cy="334275"/>
            </a:xfrm>
            <a:custGeom>
              <a:rect b="b" l="l" r="r" t="t"/>
              <a:pathLst>
                <a:path extrusionOk="0" h="176" w="176">
                  <a:moveTo>
                    <a:pt x="44" y="132"/>
                  </a:moveTo>
                  <a:cubicBezTo>
                    <a:pt x="78" y="126"/>
                    <a:pt x="78" y="126"/>
                    <a:pt x="78" y="126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74" y="31"/>
                    <a:pt x="176" y="26"/>
                    <a:pt x="176" y="20"/>
                  </a:cubicBezTo>
                  <a:cubicBezTo>
                    <a:pt x="176" y="9"/>
                    <a:pt x="167" y="0"/>
                    <a:pt x="156" y="0"/>
                  </a:cubicBezTo>
                  <a:cubicBezTo>
                    <a:pt x="150" y="0"/>
                    <a:pt x="145" y="2"/>
                    <a:pt x="142" y="6"/>
                  </a:cubicBezTo>
                  <a:cubicBezTo>
                    <a:pt x="50" y="98"/>
                    <a:pt x="50" y="98"/>
                    <a:pt x="50" y="98"/>
                  </a:cubicBezTo>
                  <a:lnTo>
                    <a:pt x="44" y="132"/>
                  </a:lnTo>
                  <a:close/>
                  <a:moveTo>
                    <a:pt x="148" y="12"/>
                  </a:moveTo>
                  <a:cubicBezTo>
                    <a:pt x="150" y="9"/>
                    <a:pt x="153" y="8"/>
                    <a:pt x="156" y="8"/>
                  </a:cubicBezTo>
                  <a:cubicBezTo>
                    <a:pt x="163" y="8"/>
                    <a:pt x="168" y="13"/>
                    <a:pt x="168" y="20"/>
                  </a:cubicBezTo>
                  <a:cubicBezTo>
                    <a:pt x="168" y="23"/>
                    <a:pt x="167" y="26"/>
                    <a:pt x="164" y="28"/>
                  </a:cubicBezTo>
                  <a:cubicBezTo>
                    <a:pt x="159" y="34"/>
                    <a:pt x="159" y="34"/>
                    <a:pt x="159" y="34"/>
                  </a:cubicBezTo>
                  <a:cubicBezTo>
                    <a:pt x="142" y="17"/>
                    <a:pt x="142" y="17"/>
                    <a:pt x="142" y="17"/>
                  </a:cubicBezTo>
                  <a:lnTo>
                    <a:pt x="148" y="12"/>
                  </a:lnTo>
                  <a:close/>
                  <a:moveTo>
                    <a:pt x="137" y="22"/>
                  </a:moveTo>
                  <a:cubicBezTo>
                    <a:pt x="154" y="39"/>
                    <a:pt x="154" y="39"/>
                    <a:pt x="154" y="39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63" y="96"/>
                    <a:pt x="63" y="96"/>
                    <a:pt x="63" y="96"/>
                  </a:cubicBezTo>
                  <a:lnTo>
                    <a:pt x="137" y="22"/>
                  </a:lnTo>
                  <a:close/>
                  <a:moveTo>
                    <a:pt x="57" y="10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54" y="122"/>
                    <a:pt x="54" y="122"/>
                    <a:pt x="54" y="122"/>
                  </a:cubicBezTo>
                  <a:lnTo>
                    <a:pt x="57" y="104"/>
                  </a:lnTo>
                  <a:close/>
                  <a:moveTo>
                    <a:pt x="172" y="60"/>
                  </a:moveTo>
                  <a:cubicBezTo>
                    <a:pt x="170" y="60"/>
                    <a:pt x="168" y="62"/>
                    <a:pt x="168" y="64"/>
                  </a:cubicBezTo>
                  <a:cubicBezTo>
                    <a:pt x="168" y="152"/>
                    <a:pt x="168" y="152"/>
                    <a:pt x="168" y="152"/>
                  </a:cubicBezTo>
                  <a:cubicBezTo>
                    <a:pt x="168" y="161"/>
                    <a:pt x="161" y="168"/>
                    <a:pt x="152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15" y="168"/>
                    <a:pt x="8" y="161"/>
                    <a:pt x="8" y="15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15"/>
                    <a:pt x="15" y="8"/>
                    <a:pt x="24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4" y="8"/>
                    <a:pt x="116" y="6"/>
                    <a:pt x="116" y="4"/>
                  </a:cubicBezTo>
                  <a:cubicBezTo>
                    <a:pt x="116" y="2"/>
                    <a:pt x="114" y="0"/>
                    <a:pt x="1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5"/>
                    <a:pt x="11" y="176"/>
                    <a:pt x="24" y="176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65" y="176"/>
                    <a:pt x="176" y="165"/>
                    <a:pt x="176" y="152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6" y="62"/>
                    <a:pt x="174" y="60"/>
                    <a:pt x="172" y="6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4" name="Google Shape;1694;p173"/>
            <p:cNvGrpSpPr/>
            <p:nvPr/>
          </p:nvGrpSpPr>
          <p:grpSpPr>
            <a:xfrm>
              <a:off x="6013302" y="5422749"/>
              <a:ext cx="303884" cy="303884"/>
              <a:chOff x="3650010" y="2042635"/>
              <a:chExt cx="303884" cy="303884"/>
            </a:xfrm>
          </p:grpSpPr>
          <p:sp>
            <p:nvSpPr>
              <p:cNvPr id="1695" name="Google Shape;1695;p173"/>
              <p:cNvSpPr/>
              <p:nvPr/>
            </p:nvSpPr>
            <p:spPr>
              <a:xfrm>
                <a:off x="3727553" y="2151614"/>
                <a:ext cx="102600" cy="105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173"/>
              <p:cNvSpPr/>
              <p:nvPr/>
            </p:nvSpPr>
            <p:spPr>
              <a:xfrm>
                <a:off x="3727553" y="2199817"/>
                <a:ext cx="102600" cy="84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173"/>
              <p:cNvSpPr/>
              <p:nvPr/>
            </p:nvSpPr>
            <p:spPr>
              <a:xfrm>
                <a:off x="3727553" y="2245923"/>
                <a:ext cx="102600" cy="105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173"/>
              <p:cNvSpPr/>
              <p:nvPr/>
            </p:nvSpPr>
            <p:spPr>
              <a:xfrm>
                <a:off x="3727553" y="2294125"/>
                <a:ext cx="102600" cy="84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173"/>
              <p:cNvSpPr/>
              <p:nvPr/>
            </p:nvSpPr>
            <p:spPr>
              <a:xfrm>
                <a:off x="3689830" y="2151614"/>
                <a:ext cx="18900" cy="105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173"/>
              <p:cNvSpPr/>
              <p:nvPr/>
            </p:nvSpPr>
            <p:spPr>
              <a:xfrm>
                <a:off x="3689830" y="2199817"/>
                <a:ext cx="18900" cy="84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173"/>
              <p:cNvSpPr/>
              <p:nvPr/>
            </p:nvSpPr>
            <p:spPr>
              <a:xfrm>
                <a:off x="3689830" y="2245923"/>
                <a:ext cx="18900" cy="105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173"/>
              <p:cNvSpPr/>
              <p:nvPr/>
            </p:nvSpPr>
            <p:spPr>
              <a:xfrm>
                <a:off x="3689830" y="2294125"/>
                <a:ext cx="18900" cy="84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173"/>
              <p:cNvSpPr/>
              <p:nvPr/>
            </p:nvSpPr>
            <p:spPr>
              <a:xfrm>
                <a:off x="3650010" y="2042635"/>
                <a:ext cx="217958" cy="301788"/>
              </a:xfrm>
              <a:custGeom>
                <a:rect b="b" l="l" r="r" t="t"/>
                <a:pathLst>
                  <a:path extrusionOk="0" h="144" w="104">
                    <a:moveTo>
                      <a:pt x="104" y="16"/>
                    </a:moveTo>
                    <a:lnTo>
                      <a:pt x="74" y="16"/>
                    </a:lnTo>
                    <a:lnTo>
                      <a:pt x="72" y="9"/>
                    </a:lnTo>
                    <a:lnTo>
                      <a:pt x="64" y="9"/>
                    </a:lnTo>
                    <a:lnTo>
                      <a:pt x="64" y="0"/>
                    </a:lnTo>
                    <a:lnTo>
                      <a:pt x="41" y="0"/>
                    </a:lnTo>
                    <a:lnTo>
                      <a:pt x="41" y="9"/>
                    </a:lnTo>
                    <a:lnTo>
                      <a:pt x="33" y="9"/>
                    </a:lnTo>
                    <a:lnTo>
                      <a:pt x="31" y="16"/>
                    </a:lnTo>
                    <a:lnTo>
                      <a:pt x="0" y="16"/>
                    </a:lnTo>
                    <a:lnTo>
                      <a:pt x="0" y="144"/>
                    </a:lnTo>
                    <a:lnTo>
                      <a:pt x="104" y="144"/>
                    </a:lnTo>
                    <a:lnTo>
                      <a:pt x="104" y="16"/>
                    </a:lnTo>
                    <a:close/>
                    <a:moveTo>
                      <a:pt x="36" y="14"/>
                    </a:moveTo>
                    <a:lnTo>
                      <a:pt x="46" y="14"/>
                    </a:lnTo>
                    <a:lnTo>
                      <a:pt x="46" y="5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69" y="14"/>
                    </a:lnTo>
                    <a:lnTo>
                      <a:pt x="72" y="27"/>
                    </a:lnTo>
                    <a:lnTo>
                      <a:pt x="33" y="27"/>
                    </a:lnTo>
                    <a:lnTo>
                      <a:pt x="36" y="14"/>
                    </a:lnTo>
                    <a:close/>
                    <a:moveTo>
                      <a:pt x="100" y="140"/>
                    </a:moveTo>
                    <a:lnTo>
                      <a:pt x="5" y="140"/>
                    </a:lnTo>
                    <a:lnTo>
                      <a:pt x="5" y="20"/>
                    </a:lnTo>
                    <a:lnTo>
                      <a:pt x="30" y="20"/>
                    </a:lnTo>
                    <a:lnTo>
                      <a:pt x="27" y="32"/>
                    </a:lnTo>
                    <a:lnTo>
                      <a:pt x="78" y="32"/>
                    </a:lnTo>
                    <a:lnTo>
                      <a:pt x="75" y="20"/>
                    </a:lnTo>
                    <a:lnTo>
                      <a:pt x="100" y="20"/>
                    </a:lnTo>
                    <a:lnTo>
                      <a:pt x="100" y="140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173"/>
              <p:cNvSpPr/>
              <p:nvPr/>
            </p:nvSpPr>
            <p:spPr>
              <a:xfrm>
                <a:off x="3905691" y="2042635"/>
                <a:ext cx="48203" cy="303884"/>
              </a:xfrm>
              <a:custGeom>
                <a:rect b="b" l="l" r="r" t="t"/>
                <a:pathLst>
                  <a:path extrusionOk="0" h="145" w="23">
                    <a:moveTo>
                      <a:pt x="23" y="122"/>
                    </a:moveTo>
                    <a:lnTo>
                      <a:pt x="23" y="0"/>
                    </a:lnTo>
                    <a:lnTo>
                      <a:pt x="0" y="0"/>
                    </a:lnTo>
                    <a:lnTo>
                      <a:pt x="0" y="122"/>
                    </a:lnTo>
                    <a:lnTo>
                      <a:pt x="11" y="145"/>
                    </a:lnTo>
                    <a:lnTo>
                      <a:pt x="23" y="122"/>
                    </a:lnTo>
                    <a:close/>
                    <a:moveTo>
                      <a:pt x="18" y="5"/>
                    </a:moveTo>
                    <a:lnTo>
                      <a:pt x="18" y="23"/>
                    </a:lnTo>
                    <a:lnTo>
                      <a:pt x="5" y="23"/>
                    </a:lnTo>
                    <a:lnTo>
                      <a:pt x="5" y="5"/>
                    </a:lnTo>
                    <a:lnTo>
                      <a:pt x="18" y="5"/>
                    </a:lnTo>
                    <a:close/>
                    <a:moveTo>
                      <a:pt x="5" y="27"/>
                    </a:moveTo>
                    <a:lnTo>
                      <a:pt x="18" y="27"/>
                    </a:lnTo>
                    <a:lnTo>
                      <a:pt x="18" y="121"/>
                    </a:lnTo>
                    <a:lnTo>
                      <a:pt x="11" y="135"/>
                    </a:lnTo>
                    <a:lnTo>
                      <a:pt x="5" y="121"/>
                    </a:lnTo>
                    <a:lnTo>
                      <a:pt x="5" y="27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5" name="Google Shape;1705;p173"/>
            <p:cNvGrpSpPr/>
            <p:nvPr/>
          </p:nvGrpSpPr>
          <p:grpSpPr>
            <a:xfrm>
              <a:off x="7668802" y="5391313"/>
              <a:ext cx="264065" cy="301788"/>
              <a:chOff x="4454778" y="1258825"/>
              <a:chExt cx="264065" cy="301788"/>
            </a:xfrm>
          </p:grpSpPr>
          <p:sp>
            <p:nvSpPr>
              <p:cNvPr id="1706" name="Google Shape;1706;p173"/>
              <p:cNvSpPr/>
              <p:nvPr/>
            </p:nvSpPr>
            <p:spPr>
              <a:xfrm>
                <a:off x="4454778" y="1258825"/>
                <a:ext cx="264065" cy="301788"/>
              </a:xfrm>
              <a:custGeom>
                <a:rect b="b" l="l" r="r" t="t"/>
                <a:pathLst>
                  <a:path extrusionOk="0" h="144" w="126">
                    <a:moveTo>
                      <a:pt x="112" y="0"/>
                    </a:moveTo>
                    <a:lnTo>
                      <a:pt x="13" y="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144"/>
                    </a:lnTo>
                    <a:lnTo>
                      <a:pt x="126" y="144"/>
                    </a:lnTo>
                    <a:lnTo>
                      <a:pt x="126" y="90"/>
                    </a:lnTo>
                    <a:lnTo>
                      <a:pt x="125" y="90"/>
                    </a:lnTo>
                    <a:lnTo>
                      <a:pt x="112" y="0"/>
                    </a:lnTo>
                    <a:close/>
                    <a:moveTo>
                      <a:pt x="17" y="5"/>
                    </a:moveTo>
                    <a:lnTo>
                      <a:pt x="108" y="5"/>
                    </a:lnTo>
                    <a:lnTo>
                      <a:pt x="121" y="90"/>
                    </a:lnTo>
                    <a:lnTo>
                      <a:pt x="5" y="90"/>
                    </a:lnTo>
                    <a:lnTo>
                      <a:pt x="17" y="5"/>
                    </a:lnTo>
                    <a:close/>
                    <a:moveTo>
                      <a:pt x="121" y="140"/>
                    </a:moveTo>
                    <a:lnTo>
                      <a:pt x="4" y="140"/>
                    </a:lnTo>
                    <a:lnTo>
                      <a:pt x="4" y="95"/>
                    </a:lnTo>
                    <a:lnTo>
                      <a:pt x="121" y="95"/>
                    </a:lnTo>
                    <a:lnTo>
                      <a:pt x="121" y="140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173"/>
              <p:cNvSpPr/>
              <p:nvPr/>
            </p:nvSpPr>
            <p:spPr>
              <a:xfrm>
                <a:off x="4643395" y="1485166"/>
                <a:ext cx="37724" cy="37724"/>
              </a:xfrm>
              <a:custGeom>
                <a:rect b="b" l="l" r="r" t="t"/>
                <a:pathLst>
                  <a:path extrusionOk="0" h="32" w="32">
                    <a:moveTo>
                      <a:pt x="16" y="32"/>
                    </a:move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8"/>
                      <a:pt x="25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lose/>
                    <a:moveTo>
                      <a:pt x="16" y="8"/>
                    </a:moveTo>
                    <a:cubicBezTo>
                      <a:pt x="20" y="8"/>
                      <a:pt x="24" y="12"/>
                      <a:pt x="24" y="16"/>
                    </a:cubicBezTo>
                    <a:cubicBezTo>
                      <a:pt x="24" y="21"/>
                      <a:pt x="20" y="24"/>
                      <a:pt x="16" y="24"/>
                    </a:cubicBezTo>
                    <a:cubicBezTo>
                      <a:pt x="12" y="24"/>
                      <a:pt x="8" y="21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173"/>
              <p:cNvSpPr/>
              <p:nvPr/>
            </p:nvSpPr>
            <p:spPr>
              <a:xfrm>
                <a:off x="4544896" y="1311219"/>
                <a:ext cx="81735" cy="98501"/>
              </a:xfrm>
              <a:custGeom>
                <a:rect b="b" l="l" r="r" t="t"/>
                <a:pathLst>
                  <a:path extrusionOk="0" h="47" w="39">
                    <a:moveTo>
                      <a:pt x="18" y="0"/>
                    </a:moveTo>
                    <a:lnTo>
                      <a:pt x="0" y="18"/>
                    </a:lnTo>
                    <a:lnTo>
                      <a:pt x="3" y="22"/>
                    </a:lnTo>
                    <a:lnTo>
                      <a:pt x="18" y="8"/>
                    </a:lnTo>
                    <a:lnTo>
                      <a:pt x="18" y="47"/>
                    </a:lnTo>
                    <a:lnTo>
                      <a:pt x="22" y="47"/>
                    </a:lnTo>
                    <a:lnTo>
                      <a:pt x="22" y="8"/>
                    </a:lnTo>
                    <a:lnTo>
                      <a:pt x="36" y="22"/>
                    </a:lnTo>
                    <a:lnTo>
                      <a:pt x="39" y="18"/>
                    </a:lnTo>
                    <a:lnTo>
                      <a:pt x="21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9" name="Google Shape;1709;p173"/>
            <p:cNvGrpSpPr/>
            <p:nvPr/>
          </p:nvGrpSpPr>
          <p:grpSpPr>
            <a:xfrm>
              <a:off x="9342322" y="5406990"/>
              <a:ext cx="217404" cy="301196"/>
              <a:chOff x="3676111" y="2450946"/>
              <a:chExt cx="217404" cy="301196"/>
            </a:xfrm>
          </p:grpSpPr>
          <p:sp>
            <p:nvSpPr>
              <p:cNvPr id="1710" name="Google Shape;1710;p173"/>
              <p:cNvSpPr/>
              <p:nvPr/>
            </p:nvSpPr>
            <p:spPr>
              <a:xfrm>
                <a:off x="3744050" y="2568706"/>
                <a:ext cx="81527" cy="97380"/>
              </a:xfrm>
              <a:custGeom>
                <a:rect b="b" l="l" r="r" t="t"/>
                <a:pathLst>
                  <a:path extrusionOk="0" h="43" w="36">
                    <a:moveTo>
                      <a:pt x="20" y="36"/>
                    </a:moveTo>
                    <a:lnTo>
                      <a:pt x="20" y="0"/>
                    </a:lnTo>
                    <a:lnTo>
                      <a:pt x="16" y="0"/>
                    </a:lnTo>
                    <a:lnTo>
                      <a:pt x="16" y="36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16" y="43"/>
                    </a:lnTo>
                    <a:lnTo>
                      <a:pt x="19" y="43"/>
                    </a:lnTo>
                    <a:lnTo>
                      <a:pt x="36" y="26"/>
                    </a:lnTo>
                    <a:lnTo>
                      <a:pt x="33" y="23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173"/>
              <p:cNvSpPr/>
              <p:nvPr/>
            </p:nvSpPr>
            <p:spPr>
              <a:xfrm>
                <a:off x="3676111" y="2450946"/>
                <a:ext cx="217404" cy="301196"/>
              </a:xfrm>
              <a:custGeom>
                <a:rect b="b" l="l" r="r" t="t"/>
                <a:pathLst>
                  <a:path extrusionOk="0" h="133" w="96">
                    <a:moveTo>
                      <a:pt x="66" y="8"/>
                    </a:moveTo>
                    <a:lnTo>
                      <a:pt x="58" y="8"/>
                    </a:lnTo>
                    <a:lnTo>
                      <a:pt x="58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30" y="8"/>
                    </a:lnTo>
                    <a:lnTo>
                      <a:pt x="28" y="14"/>
                    </a:lnTo>
                    <a:lnTo>
                      <a:pt x="0" y="14"/>
                    </a:lnTo>
                    <a:lnTo>
                      <a:pt x="0" y="133"/>
                    </a:lnTo>
                    <a:lnTo>
                      <a:pt x="96" y="133"/>
                    </a:lnTo>
                    <a:lnTo>
                      <a:pt x="96" y="14"/>
                    </a:lnTo>
                    <a:lnTo>
                      <a:pt x="68" y="14"/>
                    </a:lnTo>
                    <a:lnTo>
                      <a:pt x="66" y="8"/>
                    </a:lnTo>
                    <a:close/>
                    <a:moveTo>
                      <a:pt x="33" y="12"/>
                    </a:moveTo>
                    <a:lnTo>
                      <a:pt x="42" y="12"/>
                    </a:lnTo>
                    <a:lnTo>
                      <a:pt x="42" y="4"/>
                    </a:lnTo>
                    <a:lnTo>
                      <a:pt x="54" y="4"/>
                    </a:lnTo>
                    <a:lnTo>
                      <a:pt x="54" y="12"/>
                    </a:lnTo>
                    <a:lnTo>
                      <a:pt x="63" y="12"/>
                    </a:lnTo>
                    <a:lnTo>
                      <a:pt x="66" y="25"/>
                    </a:lnTo>
                    <a:lnTo>
                      <a:pt x="30" y="25"/>
                    </a:lnTo>
                    <a:lnTo>
                      <a:pt x="33" y="12"/>
                    </a:lnTo>
                    <a:close/>
                    <a:moveTo>
                      <a:pt x="92" y="18"/>
                    </a:moveTo>
                    <a:lnTo>
                      <a:pt x="92" y="129"/>
                    </a:lnTo>
                    <a:lnTo>
                      <a:pt x="4" y="129"/>
                    </a:lnTo>
                    <a:lnTo>
                      <a:pt x="4" y="18"/>
                    </a:lnTo>
                    <a:lnTo>
                      <a:pt x="27" y="18"/>
                    </a:lnTo>
                    <a:lnTo>
                      <a:pt x="24" y="29"/>
                    </a:lnTo>
                    <a:lnTo>
                      <a:pt x="71" y="29"/>
                    </a:lnTo>
                    <a:lnTo>
                      <a:pt x="69" y="18"/>
                    </a:lnTo>
                    <a:lnTo>
                      <a:pt x="92" y="18"/>
                    </a:ln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12" name="Google Shape;1712;p173"/>
            <p:cNvSpPr/>
            <p:nvPr/>
          </p:nvSpPr>
          <p:spPr>
            <a:xfrm>
              <a:off x="5193733" y="5357533"/>
              <a:ext cx="272700" cy="346200"/>
            </a:xfrm>
            <a:prstGeom prst="rightArrow">
              <a:avLst>
                <a:gd fmla="val 42849" name="adj1"/>
                <a:gd fmla="val 62190" name="adj2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3" name="Google Shape;1713;p173"/>
            <p:cNvSpPr/>
            <p:nvPr/>
          </p:nvSpPr>
          <p:spPr>
            <a:xfrm>
              <a:off x="6851539" y="5357533"/>
              <a:ext cx="272700" cy="346200"/>
            </a:xfrm>
            <a:prstGeom prst="rightArrow">
              <a:avLst>
                <a:gd fmla="val 42849" name="adj1"/>
                <a:gd fmla="val 62190" name="adj2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4" name="Google Shape;1714;p173"/>
            <p:cNvSpPr/>
            <p:nvPr/>
          </p:nvSpPr>
          <p:spPr>
            <a:xfrm>
              <a:off x="8508464" y="5341815"/>
              <a:ext cx="272700" cy="346200"/>
            </a:xfrm>
            <a:prstGeom prst="rightArrow">
              <a:avLst>
                <a:gd fmla="val 42849" name="adj1"/>
                <a:gd fmla="val 62190" name="adj2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descr="Interface gráfica do usuário&#10;&#10;Descrição gerada automaticamente" id="1715" name="Google Shape;1715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4"/>
          <p:cNvSpPr txBox="1"/>
          <p:nvPr/>
        </p:nvSpPr>
        <p:spPr>
          <a:xfrm>
            <a:off x="312446" y="101249"/>
            <a:ext cx="7378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ESTABILIZAÇÃO DO NOVO PROCESSO</a:t>
            </a:r>
            <a:endParaRPr sz="1100"/>
          </a:p>
        </p:txBody>
      </p:sp>
      <p:grpSp>
        <p:nvGrpSpPr>
          <p:cNvPr id="1722" name="Google Shape;1722;p174"/>
          <p:cNvGrpSpPr/>
          <p:nvPr/>
        </p:nvGrpSpPr>
        <p:grpSpPr>
          <a:xfrm>
            <a:off x="593075" y="654248"/>
            <a:ext cx="7564074" cy="3835106"/>
            <a:chOff x="431537" y="1056317"/>
            <a:chExt cx="10085432" cy="5113475"/>
          </a:xfrm>
        </p:grpSpPr>
        <p:sp>
          <p:nvSpPr>
            <p:cNvPr id="1723" name="Google Shape;1723;p174"/>
            <p:cNvSpPr/>
            <p:nvPr/>
          </p:nvSpPr>
          <p:spPr>
            <a:xfrm>
              <a:off x="431537" y="1414498"/>
              <a:ext cx="3867300" cy="3819600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ffectLst>
              <a:outerShdw blurRad="355600" sx="103000" rotWithShape="0" algn="tl" dir="2700000" dist="114300" sy="103000">
                <a:srgbClr val="000000">
                  <a:alpha val="30980"/>
                </a:srgbClr>
              </a:outerShdw>
            </a:effectLst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Na mosca estrutura de tópicos" id="1724" name="Google Shape;1724;p1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2834" y="1520178"/>
              <a:ext cx="3519608" cy="3519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5" name="Google Shape;1725;p174"/>
            <p:cNvSpPr txBox="1"/>
            <p:nvPr/>
          </p:nvSpPr>
          <p:spPr>
            <a:xfrm>
              <a:off x="908866" y="2063958"/>
              <a:ext cx="2927400" cy="258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2A2"/>
                </a:buClr>
                <a:buSzPts val="1500"/>
                <a:buFont typeface="Lato"/>
                <a:buNone/>
              </a:pPr>
              <a:r>
                <a:rPr b="1" lang="pt-BR" sz="1500">
                  <a:solidFill>
                    <a:srgbClr val="0052A2"/>
                  </a:solidFill>
                  <a:latin typeface="Lato"/>
                  <a:ea typeface="Lato"/>
                  <a:cs typeface="Lato"/>
                  <a:sym typeface="Lato"/>
                </a:rPr>
                <a:t>Assegurar que todas as mudanças e implementações realizadas no processo estejam funcionando de forma consistente, eficiente e confiável</a:t>
              </a:r>
              <a:endParaRPr b="1" i="0" sz="1500" u="none" cap="none" strike="noStrike">
                <a:solidFill>
                  <a:srgbClr val="004A9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26" name="Google Shape;1726;p174"/>
            <p:cNvSpPr/>
            <p:nvPr/>
          </p:nvSpPr>
          <p:spPr>
            <a:xfrm>
              <a:off x="4189593" y="1546853"/>
              <a:ext cx="2499914" cy="1295201"/>
            </a:xfrm>
            <a:custGeom>
              <a:rect b="b" l="l" r="r" t="t"/>
              <a:pathLst>
                <a:path extrusionOk="0" h="281" w="503">
                  <a:moveTo>
                    <a:pt x="28" y="281"/>
                  </a:moveTo>
                  <a:cubicBezTo>
                    <a:pt x="0" y="252"/>
                    <a:pt x="0" y="252"/>
                    <a:pt x="0" y="252"/>
                  </a:cubicBezTo>
                  <a:cubicBezTo>
                    <a:pt x="258" y="11"/>
                    <a:pt x="258" y="11"/>
                    <a:pt x="258" y="11"/>
                  </a:cubicBezTo>
                  <a:cubicBezTo>
                    <a:pt x="266" y="4"/>
                    <a:pt x="275" y="0"/>
                    <a:pt x="285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3" y="40"/>
                    <a:pt x="503" y="40"/>
                    <a:pt x="503" y="40"/>
                  </a:cubicBezTo>
                  <a:cubicBezTo>
                    <a:pt x="301" y="40"/>
                    <a:pt x="301" y="40"/>
                    <a:pt x="301" y="40"/>
                  </a:cubicBezTo>
                  <a:cubicBezTo>
                    <a:pt x="291" y="40"/>
                    <a:pt x="281" y="44"/>
                    <a:pt x="274" y="51"/>
                  </a:cubicBezTo>
                  <a:lnTo>
                    <a:pt x="28" y="281"/>
                  </a:lnTo>
                  <a:close/>
                </a:path>
              </a:pathLst>
            </a:custGeom>
            <a:solidFill>
              <a:srgbClr val="102B8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174"/>
            <p:cNvSpPr/>
            <p:nvPr/>
          </p:nvSpPr>
          <p:spPr>
            <a:xfrm>
              <a:off x="6681569" y="1056317"/>
              <a:ext cx="1138200" cy="1135200"/>
            </a:xfrm>
            <a:prstGeom prst="ellipse">
              <a:avLst/>
            </a:prstGeom>
            <a:solidFill>
              <a:srgbClr val="102B8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174"/>
            <p:cNvSpPr/>
            <p:nvPr/>
          </p:nvSpPr>
          <p:spPr>
            <a:xfrm>
              <a:off x="7683281" y="1056317"/>
              <a:ext cx="2833688" cy="1135062"/>
            </a:xfrm>
            <a:custGeom>
              <a:rect b="b" l="l" r="r" t="t"/>
              <a:pathLst>
                <a:path extrusionOk="0" h="298" w="744">
                  <a:moveTo>
                    <a:pt x="5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34"/>
                    <a:pt x="74" y="88"/>
                    <a:pt x="74" y="149"/>
                  </a:cubicBezTo>
                  <a:cubicBezTo>
                    <a:pt x="74" y="210"/>
                    <a:pt x="45" y="264"/>
                    <a:pt x="0" y="298"/>
                  </a:cubicBezTo>
                  <a:cubicBezTo>
                    <a:pt x="595" y="298"/>
                    <a:pt x="595" y="298"/>
                    <a:pt x="595" y="298"/>
                  </a:cubicBezTo>
                  <a:cubicBezTo>
                    <a:pt x="677" y="298"/>
                    <a:pt x="744" y="231"/>
                    <a:pt x="744" y="149"/>
                  </a:cubicBezTo>
                  <a:cubicBezTo>
                    <a:pt x="744" y="149"/>
                    <a:pt x="744" y="149"/>
                    <a:pt x="744" y="149"/>
                  </a:cubicBezTo>
                  <a:cubicBezTo>
                    <a:pt x="744" y="66"/>
                    <a:pt x="677" y="0"/>
                    <a:pt x="595" y="0"/>
                  </a:cubicBezTo>
                  <a:close/>
                </a:path>
              </a:pathLst>
            </a:custGeom>
            <a:solidFill>
              <a:srgbClr val="102B8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174"/>
            <p:cNvSpPr/>
            <p:nvPr/>
          </p:nvSpPr>
          <p:spPr>
            <a:xfrm>
              <a:off x="4313740" y="3510792"/>
              <a:ext cx="2375700" cy="1776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174"/>
            <p:cNvSpPr/>
            <p:nvPr/>
          </p:nvSpPr>
          <p:spPr>
            <a:xfrm>
              <a:off x="6681569" y="3045454"/>
              <a:ext cx="1138200" cy="113520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174"/>
            <p:cNvSpPr/>
            <p:nvPr/>
          </p:nvSpPr>
          <p:spPr>
            <a:xfrm>
              <a:off x="7683281" y="3045454"/>
              <a:ext cx="2833688" cy="1135062"/>
            </a:xfrm>
            <a:custGeom>
              <a:rect b="b" l="l" r="r" t="t"/>
              <a:pathLst>
                <a:path extrusionOk="0" h="298" w="744">
                  <a:moveTo>
                    <a:pt x="5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34"/>
                    <a:pt x="74" y="88"/>
                    <a:pt x="74" y="149"/>
                  </a:cubicBezTo>
                  <a:cubicBezTo>
                    <a:pt x="74" y="210"/>
                    <a:pt x="45" y="264"/>
                    <a:pt x="0" y="298"/>
                  </a:cubicBezTo>
                  <a:cubicBezTo>
                    <a:pt x="595" y="298"/>
                    <a:pt x="595" y="298"/>
                    <a:pt x="595" y="298"/>
                  </a:cubicBezTo>
                  <a:cubicBezTo>
                    <a:pt x="677" y="298"/>
                    <a:pt x="744" y="231"/>
                    <a:pt x="744" y="149"/>
                  </a:cubicBezTo>
                  <a:cubicBezTo>
                    <a:pt x="744" y="149"/>
                    <a:pt x="744" y="149"/>
                    <a:pt x="744" y="149"/>
                  </a:cubicBezTo>
                  <a:cubicBezTo>
                    <a:pt x="744" y="67"/>
                    <a:pt x="677" y="0"/>
                    <a:pt x="595" y="0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174"/>
            <p:cNvSpPr/>
            <p:nvPr/>
          </p:nvSpPr>
          <p:spPr>
            <a:xfrm>
              <a:off x="3984407" y="4180516"/>
              <a:ext cx="2705101" cy="1498601"/>
            </a:xfrm>
            <a:custGeom>
              <a:rect b="b" l="l" r="r" t="t"/>
              <a:pathLst>
                <a:path extrusionOk="0" h="398" w="628">
                  <a:moveTo>
                    <a:pt x="628" y="398"/>
                  </a:moveTo>
                  <a:cubicBezTo>
                    <a:pt x="410" y="398"/>
                    <a:pt x="410" y="398"/>
                    <a:pt x="410" y="398"/>
                  </a:cubicBezTo>
                  <a:cubicBezTo>
                    <a:pt x="400" y="398"/>
                    <a:pt x="391" y="394"/>
                    <a:pt x="383" y="3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99" y="347"/>
                    <a:pt x="399" y="347"/>
                    <a:pt x="399" y="347"/>
                  </a:cubicBezTo>
                  <a:cubicBezTo>
                    <a:pt x="406" y="354"/>
                    <a:pt x="416" y="358"/>
                    <a:pt x="426" y="358"/>
                  </a:cubicBezTo>
                  <a:cubicBezTo>
                    <a:pt x="628" y="358"/>
                    <a:pt x="628" y="358"/>
                    <a:pt x="628" y="358"/>
                  </a:cubicBezTo>
                  <a:lnTo>
                    <a:pt x="628" y="398"/>
                  </a:lnTo>
                  <a:close/>
                </a:path>
              </a:pathLst>
            </a:custGeom>
            <a:solidFill>
              <a:srgbClr val="58247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174"/>
            <p:cNvSpPr/>
            <p:nvPr/>
          </p:nvSpPr>
          <p:spPr>
            <a:xfrm>
              <a:off x="6681569" y="5034592"/>
              <a:ext cx="1138200" cy="1135200"/>
            </a:xfrm>
            <a:prstGeom prst="ellipse">
              <a:avLst/>
            </a:prstGeom>
            <a:solidFill>
              <a:srgbClr val="58247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174"/>
            <p:cNvSpPr/>
            <p:nvPr/>
          </p:nvSpPr>
          <p:spPr>
            <a:xfrm>
              <a:off x="7683281" y="5034592"/>
              <a:ext cx="2833688" cy="1135062"/>
            </a:xfrm>
            <a:custGeom>
              <a:rect b="b" l="l" r="r" t="t"/>
              <a:pathLst>
                <a:path extrusionOk="0" h="298" w="744">
                  <a:moveTo>
                    <a:pt x="5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5" y="34"/>
                    <a:pt x="74" y="88"/>
                    <a:pt x="74" y="149"/>
                  </a:cubicBezTo>
                  <a:cubicBezTo>
                    <a:pt x="74" y="210"/>
                    <a:pt x="45" y="264"/>
                    <a:pt x="0" y="298"/>
                  </a:cubicBezTo>
                  <a:cubicBezTo>
                    <a:pt x="595" y="298"/>
                    <a:pt x="595" y="298"/>
                    <a:pt x="595" y="298"/>
                  </a:cubicBezTo>
                  <a:cubicBezTo>
                    <a:pt x="677" y="298"/>
                    <a:pt x="744" y="232"/>
                    <a:pt x="744" y="149"/>
                  </a:cubicBezTo>
                  <a:cubicBezTo>
                    <a:pt x="744" y="149"/>
                    <a:pt x="744" y="149"/>
                    <a:pt x="744" y="149"/>
                  </a:cubicBezTo>
                  <a:cubicBezTo>
                    <a:pt x="744" y="67"/>
                    <a:pt x="677" y="0"/>
                    <a:pt x="595" y="0"/>
                  </a:cubicBezTo>
                  <a:close/>
                </a:path>
              </a:pathLst>
            </a:custGeom>
            <a:solidFill>
              <a:srgbClr val="58247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174"/>
            <p:cNvSpPr/>
            <p:nvPr/>
          </p:nvSpPr>
          <p:spPr>
            <a:xfrm>
              <a:off x="7892027" y="3137927"/>
              <a:ext cx="2442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i="0" lang="pt-BR" sz="15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COLETA DE 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i="0" lang="pt-BR" sz="15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DADOS E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i="0" lang="pt-BR" sz="15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MONITORAMENTO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74"/>
            <p:cNvSpPr/>
            <p:nvPr/>
          </p:nvSpPr>
          <p:spPr>
            <a:xfrm>
              <a:off x="8103271" y="1230620"/>
              <a:ext cx="20199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AJUSTE E </a:t>
              </a:r>
              <a:endParaRPr sz="10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Open Sans"/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OTIMIZAÇÃO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74"/>
            <p:cNvSpPr/>
            <p:nvPr/>
          </p:nvSpPr>
          <p:spPr>
            <a:xfrm>
              <a:off x="8361708" y="5140458"/>
              <a:ext cx="1503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i="0" lang="pt-BR" sz="15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FEEDBACK E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lang="pt-BR" sz="15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MELHORIA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Open Sans"/>
                <a:buNone/>
              </a:pPr>
              <a:r>
                <a:rPr b="1" i="0" lang="pt-BR" sz="15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CONTÍNUA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ngrenagem única estrutura de tópicos" id="1738" name="Google Shape;1738;p1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97457" y="116689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tatísticas com preenchimento sólido" id="1739" name="Google Shape;1739;p1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82222" y="3231126"/>
              <a:ext cx="736932" cy="736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rma&#10;&#10;Descrição gerada automaticamente com confiança baixa" id="1740" name="Google Shape;1740;p174"/>
            <p:cNvPicPr preferRelativeResize="0"/>
            <p:nvPr/>
          </p:nvPicPr>
          <p:blipFill rotWithShape="1">
            <a:blip r:embed="rId6">
              <a:alphaModFix/>
            </a:blip>
            <a:srcRect b="14646" l="0" r="0" t="0"/>
            <a:stretch/>
          </p:blipFill>
          <p:spPr>
            <a:xfrm>
              <a:off x="6724957" y="5169835"/>
              <a:ext cx="1012901" cy="8645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Forma&#10;&#10;Descrição gerada automaticamente com confiança baixa" id="1741" name="Google Shape;1741;p174"/>
          <p:cNvPicPr preferRelativeResize="0"/>
          <p:nvPr/>
        </p:nvPicPr>
        <p:blipFill rotWithShape="1">
          <a:blip r:embed="rId7">
            <a:alphaModFix/>
          </a:blip>
          <a:srcRect b="16072" l="0" r="0" t="0"/>
          <a:stretch/>
        </p:blipFill>
        <p:spPr>
          <a:xfrm>
            <a:off x="0" y="4581669"/>
            <a:ext cx="233703" cy="196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Descrição gerada automaticamente" id="1742" name="Google Shape;1742;p1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48"/>
          <p:cNvSpPr/>
          <p:nvPr/>
        </p:nvSpPr>
        <p:spPr>
          <a:xfrm>
            <a:off x="0" y="0"/>
            <a:ext cx="8075049" cy="2531446"/>
          </a:xfrm>
          <a:custGeom>
            <a:rect b="b" l="l" r="r" t="t"/>
            <a:pathLst>
              <a:path extrusionOk="0" h="6099871" w="10766732">
                <a:moveTo>
                  <a:pt x="0" y="0"/>
                </a:moveTo>
                <a:lnTo>
                  <a:pt x="10766732" y="0"/>
                </a:lnTo>
                <a:lnTo>
                  <a:pt x="7004482" y="5321451"/>
                </a:lnTo>
                <a:cubicBezTo>
                  <a:pt x="6809228" y="5597411"/>
                  <a:pt x="6718109" y="5714563"/>
                  <a:pt x="6392686" y="5740597"/>
                </a:cubicBezTo>
                <a:lnTo>
                  <a:pt x="0" y="6099871"/>
                </a:lnTo>
                <a:close/>
              </a:path>
            </a:pathLst>
          </a:custGeom>
          <a:solidFill>
            <a:srgbClr val="1F212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06" name="Google Shape;806;p148"/>
          <p:cNvSpPr/>
          <p:nvPr/>
        </p:nvSpPr>
        <p:spPr>
          <a:xfrm>
            <a:off x="3602082" y="549364"/>
            <a:ext cx="4104900" cy="4104900"/>
          </a:xfrm>
          <a:prstGeom prst="roundRect">
            <a:avLst>
              <a:gd fmla="val 8953" name="adj"/>
            </a:avLst>
          </a:prstGeom>
          <a:solidFill>
            <a:schemeClr val="lt1"/>
          </a:solidFill>
          <a:ln>
            <a:noFill/>
          </a:ln>
          <a:effectLst>
            <a:outerShdw blurRad="1193800" sx="87000" rotWithShape="0" algn="t" dir="5400000" dist="812800" sy="87000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07" name="Google Shape;807;p148"/>
          <p:cNvSpPr txBox="1"/>
          <p:nvPr/>
        </p:nvSpPr>
        <p:spPr>
          <a:xfrm>
            <a:off x="434350" y="432550"/>
            <a:ext cx="3821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Tecnologias</a:t>
            </a:r>
            <a:endParaRPr b="1"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Habilitadoras</a:t>
            </a:r>
            <a:endParaRPr b="1" sz="28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08" name="Google Shape;808;p148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48"/>
          <p:cNvSpPr/>
          <p:nvPr/>
        </p:nvSpPr>
        <p:spPr>
          <a:xfrm>
            <a:off x="4679574" y="1578405"/>
            <a:ext cx="2006100" cy="205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HYPER</a:t>
            </a:r>
            <a:br>
              <a:rPr b="1" lang="pt-BR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3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AUTOMATION</a:t>
            </a:r>
            <a:endParaRPr b="1" sz="13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0" name="Google Shape;810;p148"/>
          <p:cNvSpPr/>
          <p:nvPr/>
        </p:nvSpPr>
        <p:spPr>
          <a:xfrm rot="-2081189">
            <a:off x="3670769" y="1622528"/>
            <a:ext cx="1574278" cy="1349326"/>
          </a:xfrm>
          <a:custGeom>
            <a:rect b="b" l="l" r="r" t="t"/>
            <a:pathLst>
              <a:path extrusionOk="0" h="213" w="248">
                <a:moveTo>
                  <a:pt x="142" y="213"/>
                </a:moveTo>
                <a:cubicBezTo>
                  <a:pt x="152" y="188"/>
                  <a:pt x="170" y="167"/>
                  <a:pt x="194" y="153"/>
                </a:cubicBezTo>
                <a:cubicBezTo>
                  <a:pt x="211" y="143"/>
                  <a:pt x="230" y="137"/>
                  <a:pt x="248" y="136"/>
                </a:cubicBezTo>
                <a:cubicBezTo>
                  <a:pt x="247" y="87"/>
                  <a:pt x="234" y="41"/>
                  <a:pt x="212" y="0"/>
                </a:cubicBezTo>
                <a:cubicBezTo>
                  <a:pt x="106" y="17"/>
                  <a:pt x="22" y="99"/>
                  <a:pt x="0" y="203"/>
                </a:cubicBezTo>
                <a:cubicBezTo>
                  <a:pt x="46" y="195"/>
                  <a:pt x="95" y="198"/>
                  <a:pt x="142" y="213"/>
                </a:cubicBezTo>
                <a:close/>
              </a:path>
            </a:pathLst>
          </a:custGeom>
          <a:solidFill>
            <a:srgbClr val="1272BA"/>
          </a:solidFill>
          <a:ln cap="flat" cmpd="sng" w="127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1" name="Google Shape;811;p148"/>
          <p:cNvSpPr txBox="1"/>
          <p:nvPr/>
        </p:nvSpPr>
        <p:spPr>
          <a:xfrm rot="-4431950">
            <a:off x="3666369" y="1968323"/>
            <a:ext cx="1538392" cy="574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 ORCHESTRATION</a:t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2" name="Google Shape;812;p148"/>
          <p:cNvSpPr/>
          <p:nvPr/>
        </p:nvSpPr>
        <p:spPr>
          <a:xfrm rot="-2081186">
            <a:off x="4539717" y="2820252"/>
            <a:ext cx="1163420" cy="1726727"/>
          </a:xfrm>
          <a:custGeom>
            <a:rect b="b" l="l" r="r" t="t"/>
            <a:pathLst>
              <a:path extrusionOk="0" h="273" w="183">
                <a:moveTo>
                  <a:pt x="156" y="108"/>
                </a:moveTo>
                <a:cubicBezTo>
                  <a:pt x="139" y="79"/>
                  <a:pt x="136" y="46"/>
                  <a:pt x="144" y="16"/>
                </a:cubicBezTo>
                <a:cubicBezTo>
                  <a:pt x="97" y="2"/>
                  <a:pt x="48" y="0"/>
                  <a:pt x="3" y="8"/>
                </a:cubicBezTo>
                <a:cubicBezTo>
                  <a:pt x="1" y="21"/>
                  <a:pt x="0" y="34"/>
                  <a:pt x="0" y="47"/>
                </a:cubicBezTo>
                <a:cubicBezTo>
                  <a:pt x="0" y="144"/>
                  <a:pt x="53" y="228"/>
                  <a:pt x="131" y="273"/>
                </a:cubicBezTo>
                <a:cubicBezTo>
                  <a:pt x="138" y="227"/>
                  <a:pt x="155" y="182"/>
                  <a:pt x="183" y="141"/>
                </a:cubicBezTo>
                <a:cubicBezTo>
                  <a:pt x="173" y="132"/>
                  <a:pt x="163" y="121"/>
                  <a:pt x="156" y="108"/>
                </a:cubicBezTo>
                <a:close/>
              </a:path>
            </a:pathLst>
          </a:custGeom>
          <a:solidFill>
            <a:srgbClr val="248DDC"/>
          </a:solidFill>
          <a:ln cap="flat" cmpd="sng" w="127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3" name="Google Shape;813;p148"/>
          <p:cNvSpPr txBox="1"/>
          <p:nvPr/>
        </p:nvSpPr>
        <p:spPr>
          <a:xfrm rot="2155973">
            <a:off x="4147344" y="3287580"/>
            <a:ext cx="1658382" cy="574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 </a:t>
            </a:r>
            <a:br>
              <a:rPr b="1"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MINING</a:t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4" name="Google Shape;814;p148"/>
          <p:cNvSpPr/>
          <p:nvPr/>
        </p:nvSpPr>
        <p:spPr>
          <a:xfrm rot="-2081187">
            <a:off x="5561877" y="2942439"/>
            <a:ext cx="1854966" cy="1008350"/>
          </a:xfrm>
          <a:custGeom>
            <a:rect b="b" l="l" r="r" t="t"/>
            <a:pathLst>
              <a:path extrusionOk="0" h="159" w="292">
                <a:moveTo>
                  <a:pt x="182" y="1"/>
                </a:moveTo>
                <a:cubicBezTo>
                  <a:pt x="181" y="2"/>
                  <a:pt x="179" y="3"/>
                  <a:pt x="177" y="4"/>
                </a:cubicBezTo>
                <a:cubicBezTo>
                  <a:pt x="137" y="27"/>
                  <a:pt x="88" y="24"/>
                  <a:pt x="51" y="0"/>
                </a:cubicBezTo>
                <a:cubicBezTo>
                  <a:pt x="23" y="41"/>
                  <a:pt x="6" y="86"/>
                  <a:pt x="0" y="132"/>
                </a:cubicBezTo>
                <a:cubicBezTo>
                  <a:pt x="35" y="149"/>
                  <a:pt x="75" y="159"/>
                  <a:pt x="117" y="159"/>
                </a:cubicBezTo>
                <a:cubicBezTo>
                  <a:pt x="184" y="159"/>
                  <a:pt x="245" y="134"/>
                  <a:pt x="292" y="92"/>
                </a:cubicBezTo>
                <a:cubicBezTo>
                  <a:pt x="250" y="71"/>
                  <a:pt x="212" y="41"/>
                  <a:pt x="182" y="1"/>
                </a:cubicBezTo>
                <a:close/>
              </a:path>
            </a:pathLst>
          </a:custGeom>
          <a:solidFill>
            <a:srgbClr val="6FA8DC"/>
          </a:solidFill>
          <a:ln cap="flat" cmpd="sng" w="127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5" name="Google Shape;815;p148"/>
          <p:cNvSpPr txBox="1"/>
          <p:nvPr/>
        </p:nvSpPr>
        <p:spPr>
          <a:xfrm rot="-2245911">
            <a:off x="5741862" y="3244727"/>
            <a:ext cx="1394827" cy="5752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AI / ML  ADVANCED ANALYTICS</a:t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6" name="Google Shape;816;p148"/>
          <p:cNvSpPr/>
          <p:nvPr/>
        </p:nvSpPr>
        <p:spPr>
          <a:xfrm rot="-2081186">
            <a:off x="4851235" y="763811"/>
            <a:ext cx="1640721" cy="1372639"/>
          </a:xfrm>
          <a:custGeom>
            <a:rect b="b" l="l" r="r" t="t"/>
            <a:pathLst>
              <a:path extrusionOk="0" h="217" w="258">
                <a:moveTo>
                  <a:pt x="132" y="200"/>
                </a:moveTo>
                <a:cubicBezTo>
                  <a:pt x="135" y="205"/>
                  <a:pt x="138" y="211"/>
                  <a:pt x="140" y="217"/>
                </a:cubicBezTo>
                <a:cubicBezTo>
                  <a:pt x="186" y="200"/>
                  <a:pt x="227" y="174"/>
                  <a:pt x="258" y="140"/>
                </a:cubicBezTo>
                <a:cubicBezTo>
                  <a:pt x="215" y="57"/>
                  <a:pt x="128" y="0"/>
                  <a:pt x="27" y="0"/>
                </a:cubicBezTo>
                <a:cubicBezTo>
                  <a:pt x="18" y="0"/>
                  <a:pt x="9" y="0"/>
                  <a:pt x="0" y="1"/>
                </a:cubicBezTo>
                <a:cubicBezTo>
                  <a:pt x="21" y="43"/>
                  <a:pt x="34" y="90"/>
                  <a:pt x="34" y="140"/>
                </a:cubicBezTo>
                <a:cubicBezTo>
                  <a:pt x="74" y="142"/>
                  <a:pt x="111" y="163"/>
                  <a:pt x="132" y="200"/>
                </a:cubicBezTo>
                <a:close/>
              </a:path>
            </a:pathLst>
          </a:custGeom>
          <a:solidFill>
            <a:srgbClr val="0B5394"/>
          </a:solidFill>
          <a:ln cap="flat" cmpd="sng" w="127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7" name="Google Shape;817;p148"/>
          <p:cNvSpPr txBox="1"/>
          <p:nvPr/>
        </p:nvSpPr>
        <p:spPr>
          <a:xfrm>
            <a:off x="5013096" y="1134242"/>
            <a:ext cx="13323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RPA</a:t>
            </a:r>
            <a:br>
              <a:rPr b="1" lang="pt-B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 IDP</a:t>
            </a:r>
            <a:endParaRPr b="1" sz="15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8" name="Google Shape;818;p148"/>
          <p:cNvSpPr/>
          <p:nvPr/>
        </p:nvSpPr>
        <p:spPr>
          <a:xfrm rot="-2081187">
            <a:off x="6117614" y="1303721"/>
            <a:ext cx="1172913" cy="1830185"/>
          </a:xfrm>
          <a:custGeom>
            <a:rect b="b" l="l" r="r" t="t"/>
            <a:pathLst>
              <a:path extrusionOk="0" h="289" w="184">
                <a:moveTo>
                  <a:pt x="161" y="0"/>
                </a:moveTo>
                <a:cubicBezTo>
                  <a:pt x="128" y="34"/>
                  <a:pt x="87" y="60"/>
                  <a:pt x="40" y="76"/>
                </a:cubicBezTo>
                <a:cubicBezTo>
                  <a:pt x="52" y="121"/>
                  <a:pt x="36" y="170"/>
                  <a:pt x="0" y="200"/>
                </a:cubicBezTo>
                <a:cubicBezTo>
                  <a:pt x="29" y="240"/>
                  <a:pt x="67" y="270"/>
                  <a:pt x="109" y="289"/>
                </a:cubicBezTo>
                <a:cubicBezTo>
                  <a:pt x="155" y="242"/>
                  <a:pt x="184" y="178"/>
                  <a:pt x="184" y="106"/>
                </a:cubicBezTo>
                <a:cubicBezTo>
                  <a:pt x="184" y="69"/>
                  <a:pt x="176" y="33"/>
                  <a:pt x="161" y="0"/>
                </a:cubicBezTo>
                <a:close/>
              </a:path>
            </a:pathLst>
          </a:custGeom>
          <a:solidFill>
            <a:srgbClr val="9FC5E8"/>
          </a:solidFill>
          <a:ln cap="flat" cmpd="sng" w="127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9" name="Google Shape;819;p148"/>
          <p:cNvSpPr txBox="1"/>
          <p:nvPr/>
        </p:nvSpPr>
        <p:spPr>
          <a:xfrm rot="4351924">
            <a:off x="6150268" y="1968004"/>
            <a:ext cx="1332236" cy="575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INTEGRATION</a:t>
            </a:r>
            <a:endParaRPr b="1" sz="1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(APIs, IPaaS, etc)</a:t>
            </a:r>
            <a:endParaRPr sz="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0" name="Google Shape;820;p148"/>
          <p:cNvSpPr/>
          <p:nvPr/>
        </p:nvSpPr>
        <p:spPr>
          <a:xfrm>
            <a:off x="462950" y="0"/>
            <a:ext cx="1432500" cy="227700"/>
          </a:xfrm>
          <a:prstGeom prst="round2SameRect">
            <a:avLst>
              <a:gd fmla="val 0" name="adj1"/>
              <a:gd fmla="val 42054" name="adj2"/>
            </a:avLst>
          </a:prstGeom>
          <a:solidFill>
            <a:srgbClr val="248D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HYPERAUTOMATION</a:t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175"/>
          <p:cNvSpPr txBox="1"/>
          <p:nvPr>
            <p:ph type="ctrTitle"/>
          </p:nvPr>
        </p:nvSpPr>
        <p:spPr>
          <a:xfrm>
            <a:off x="3439487" y="1984159"/>
            <a:ext cx="53151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277C"/>
              </a:buClr>
              <a:buSzPts val="4500"/>
              <a:buFont typeface="Arial"/>
              <a:buNone/>
            </a:pPr>
            <a:r>
              <a:rPr b="1" lang="pt-BR">
                <a:solidFill>
                  <a:srgbClr val="57277C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176"/>
          <p:cNvSpPr txBox="1"/>
          <p:nvPr/>
        </p:nvSpPr>
        <p:spPr>
          <a:xfrm>
            <a:off x="6877559" y="4377305"/>
            <a:ext cx="2445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Atividade realizada por Operações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176"/>
          <p:cNvSpPr txBox="1"/>
          <p:nvPr/>
        </p:nvSpPr>
        <p:spPr>
          <a:xfrm>
            <a:off x="6860672" y="4601064"/>
            <a:ext cx="24456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Atividade realizada pela Coordenação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176"/>
          <p:cNvSpPr txBox="1"/>
          <p:nvPr/>
        </p:nvSpPr>
        <p:spPr>
          <a:xfrm>
            <a:off x="5706122" y="38759"/>
            <a:ext cx="32415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27000" wrap="square" tIns="0">
            <a:noAutofit/>
          </a:bodyPr>
          <a:lstStyle/>
          <a:p>
            <a:pPr indent="0" lvl="0" mar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JORNADA DE HIPERAUTOMAÇÃO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176"/>
          <p:cNvSpPr/>
          <p:nvPr/>
        </p:nvSpPr>
        <p:spPr>
          <a:xfrm>
            <a:off x="249187" y="1110004"/>
            <a:ext cx="3146100" cy="228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7" name="Google Shape;1757;p176"/>
          <p:cNvSpPr txBox="1"/>
          <p:nvPr/>
        </p:nvSpPr>
        <p:spPr>
          <a:xfrm>
            <a:off x="224917" y="724540"/>
            <a:ext cx="54036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0" spcFirstLastPara="1" rIns="0" wrap="square" tIns="53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Transformação Digital através da Automação Inteligente</a:t>
            </a:r>
            <a:endParaRPr sz="1100"/>
          </a:p>
        </p:txBody>
      </p:sp>
      <p:grpSp>
        <p:nvGrpSpPr>
          <p:cNvPr id="1758" name="Google Shape;1758;p176"/>
          <p:cNvGrpSpPr/>
          <p:nvPr/>
        </p:nvGrpSpPr>
        <p:grpSpPr>
          <a:xfrm>
            <a:off x="2519363" y="971174"/>
            <a:ext cx="6525274" cy="3950787"/>
            <a:chOff x="3359150" y="1419189"/>
            <a:chExt cx="8700365" cy="5267716"/>
          </a:xfrm>
        </p:grpSpPr>
        <p:sp>
          <p:nvSpPr>
            <p:cNvPr id="1759" name="Google Shape;1759;p176"/>
            <p:cNvSpPr/>
            <p:nvPr/>
          </p:nvSpPr>
          <p:spPr>
            <a:xfrm>
              <a:off x="5075582" y="5685184"/>
              <a:ext cx="6938700" cy="874500"/>
            </a:xfrm>
            <a:prstGeom prst="rect">
              <a:avLst/>
            </a:prstGeom>
            <a:solidFill>
              <a:srgbClr val="8B5D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176"/>
            <p:cNvSpPr txBox="1"/>
            <p:nvPr/>
          </p:nvSpPr>
          <p:spPr>
            <a:xfrm>
              <a:off x="3359150" y="5568505"/>
              <a:ext cx="582300" cy="11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0C7A"/>
                </a:buClr>
                <a:buSzPts val="5000"/>
                <a:buFont typeface="Calibri"/>
                <a:buNone/>
              </a:pPr>
              <a:r>
                <a:rPr b="1" i="0" lang="pt-BR" sz="5000" u="none" cap="none" strike="noStrike">
                  <a:solidFill>
                    <a:srgbClr val="270C7A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100"/>
            </a:p>
          </p:txBody>
        </p:sp>
        <p:sp>
          <p:nvSpPr>
            <p:cNvPr id="1761" name="Google Shape;1761;p176"/>
            <p:cNvSpPr/>
            <p:nvPr/>
          </p:nvSpPr>
          <p:spPr>
            <a:xfrm>
              <a:off x="6122504" y="4755325"/>
              <a:ext cx="5891700" cy="874500"/>
            </a:xfrm>
            <a:prstGeom prst="rect">
              <a:avLst/>
            </a:prstGeom>
            <a:solidFill>
              <a:srgbClr val="8B5D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176"/>
            <p:cNvSpPr/>
            <p:nvPr/>
          </p:nvSpPr>
          <p:spPr>
            <a:xfrm>
              <a:off x="5075582" y="4755325"/>
              <a:ext cx="1047000" cy="874500"/>
            </a:xfrm>
            <a:prstGeom prst="rect">
              <a:avLst/>
            </a:prstGeom>
            <a:solidFill>
              <a:srgbClr val="90CBE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176"/>
            <p:cNvSpPr txBox="1"/>
            <p:nvPr/>
          </p:nvSpPr>
          <p:spPr>
            <a:xfrm>
              <a:off x="4412737" y="4632613"/>
              <a:ext cx="582300" cy="11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0C7A"/>
                </a:buClr>
                <a:buSzPts val="5000"/>
                <a:buFont typeface="Calibri"/>
                <a:buNone/>
              </a:pPr>
              <a:r>
                <a:rPr b="1" i="0" lang="pt-BR" sz="5000" u="none" cap="none" strike="noStrike">
                  <a:solidFill>
                    <a:srgbClr val="270C7A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  <p:sp>
          <p:nvSpPr>
            <p:cNvPr id="1764" name="Google Shape;1764;p176"/>
            <p:cNvSpPr/>
            <p:nvPr/>
          </p:nvSpPr>
          <p:spPr>
            <a:xfrm>
              <a:off x="7157884" y="3830395"/>
              <a:ext cx="4856400" cy="874500"/>
            </a:xfrm>
            <a:prstGeom prst="rect">
              <a:avLst/>
            </a:prstGeom>
            <a:solidFill>
              <a:srgbClr val="8B5D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176"/>
            <p:cNvSpPr/>
            <p:nvPr/>
          </p:nvSpPr>
          <p:spPr>
            <a:xfrm>
              <a:off x="6110963" y="3830395"/>
              <a:ext cx="1047000" cy="874500"/>
            </a:xfrm>
            <a:prstGeom prst="rect">
              <a:avLst/>
            </a:prstGeom>
            <a:solidFill>
              <a:srgbClr val="90CBE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176"/>
            <p:cNvSpPr txBox="1"/>
            <p:nvPr/>
          </p:nvSpPr>
          <p:spPr>
            <a:xfrm>
              <a:off x="5404512" y="3685426"/>
              <a:ext cx="582300" cy="11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0C7A"/>
                </a:buClr>
                <a:buSzPts val="5000"/>
                <a:buFont typeface="Calibri"/>
                <a:buNone/>
              </a:pPr>
              <a:r>
                <a:rPr b="1" i="0" lang="pt-BR" sz="5000" u="none" cap="none" strike="noStrike">
                  <a:solidFill>
                    <a:srgbClr val="270C7A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100"/>
            </a:p>
          </p:txBody>
        </p:sp>
        <p:sp>
          <p:nvSpPr>
            <p:cNvPr id="1767" name="Google Shape;1767;p176"/>
            <p:cNvSpPr/>
            <p:nvPr/>
          </p:nvSpPr>
          <p:spPr>
            <a:xfrm>
              <a:off x="8193266" y="2902784"/>
              <a:ext cx="3820800" cy="874500"/>
            </a:xfrm>
            <a:prstGeom prst="rect">
              <a:avLst/>
            </a:prstGeom>
            <a:solidFill>
              <a:srgbClr val="8B5D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176"/>
            <p:cNvSpPr/>
            <p:nvPr/>
          </p:nvSpPr>
          <p:spPr>
            <a:xfrm>
              <a:off x="7146344" y="2902784"/>
              <a:ext cx="1047000" cy="874500"/>
            </a:xfrm>
            <a:prstGeom prst="rect">
              <a:avLst/>
            </a:prstGeom>
            <a:solidFill>
              <a:srgbClr val="90CBE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176"/>
            <p:cNvSpPr txBox="1"/>
            <p:nvPr/>
          </p:nvSpPr>
          <p:spPr>
            <a:xfrm>
              <a:off x="6439893" y="2757815"/>
              <a:ext cx="582300" cy="11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0C7A"/>
                </a:buClr>
                <a:buSzPts val="5000"/>
                <a:buFont typeface="Calibri"/>
                <a:buNone/>
              </a:pPr>
              <a:r>
                <a:rPr b="1" i="0" lang="pt-BR" sz="5000" u="none" cap="none" strike="noStrike">
                  <a:solidFill>
                    <a:srgbClr val="270C7A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100"/>
            </a:p>
          </p:txBody>
        </p:sp>
        <p:sp>
          <p:nvSpPr>
            <p:cNvPr id="1770" name="Google Shape;1770;p176"/>
            <p:cNvSpPr/>
            <p:nvPr/>
          </p:nvSpPr>
          <p:spPr>
            <a:xfrm>
              <a:off x="9228648" y="1973056"/>
              <a:ext cx="2785500" cy="874500"/>
            </a:xfrm>
            <a:prstGeom prst="rect">
              <a:avLst/>
            </a:prstGeom>
            <a:solidFill>
              <a:srgbClr val="8B5DA0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176"/>
            <p:cNvSpPr/>
            <p:nvPr/>
          </p:nvSpPr>
          <p:spPr>
            <a:xfrm>
              <a:off x="8181725" y="1973056"/>
              <a:ext cx="1047000" cy="874500"/>
            </a:xfrm>
            <a:prstGeom prst="rect">
              <a:avLst/>
            </a:prstGeom>
            <a:solidFill>
              <a:srgbClr val="90CBE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176"/>
            <p:cNvSpPr txBox="1"/>
            <p:nvPr/>
          </p:nvSpPr>
          <p:spPr>
            <a:xfrm>
              <a:off x="7475274" y="1828087"/>
              <a:ext cx="582300" cy="111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0C7A"/>
                </a:buClr>
                <a:buSzPts val="5000"/>
                <a:buFont typeface="Calibri"/>
                <a:buNone/>
              </a:pPr>
              <a:r>
                <a:rPr b="1" i="0" lang="pt-BR" sz="5000" u="none" cap="none" strike="noStrike">
                  <a:solidFill>
                    <a:srgbClr val="270C7A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100"/>
            </a:p>
          </p:txBody>
        </p:sp>
        <p:sp>
          <p:nvSpPr>
            <p:cNvPr id="1773" name="Google Shape;1773;p176"/>
            <p:cNvSpPr txBox="1"/>
            <p:nvPr/>
          </p:nvSpPr>
          <p:spPr>
            <a:xfrm>
              <a:off x="5112523" y="5765871"/>
              <a:ext cx="67833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Mapeamento, identificação de desperdícios operacionais, redesenho de processos e construção de business case</a:t>
              </a:r>
              <a:endParaRPr sz="1100"/>
            </a:p>
          </p:txBody>
        </p:sp>
        <p:sp>
          <p:nvSpPr>
            <p:cNvPr id="1774" name="Google Shape;1774;p176"/>
            <p:cNvSpPr txBox="1"/>
            <p:nvPr/>
          </p:nvSpPr>
          <p:spPr>
            <a:xfrm>
              <a:off x="6202015" y="4979688"/>
              <a:ext cx="5857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Automatização de Processos de Negócio - BPMS</a:t>
              </a:r>
              <a:endParaRPr sz="1100"/>
            </a:p>
          </p:txBody>
        </p:sp>
        <p:sp>
          <p:nvSpPr>
            <p:cNvPr id="1775" name="Google Shape;1775;p176"/>
            <p:cNvSpPr txBox="1"/>
            <p:nvPr/>
          </p:nvSpPr>
          <p:spPr>
            <a:xfrm>
              <a:off x="7146345" y="4080586"/>
              <a:ext cx="44487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lang="pt-BR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Automação </a:t>
              </a:r>
              <a:r>
                <a:rPr b="1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Robótica</a:t>
              </a:r>
              <a:r>
                <a:rPr b="1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de Processos </a:t>
              </a:r>
              <a:r>
                <a:rPr b="1" i="0" lang="pt-BR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- RPA</a:t>
              </a:r>
              <a:endParaRPr sz="1100"/>
            </a:p>
          </p:txBody>
        </p:sp>
        <p:sp>
          <p:nvSpPr>
            <p:cNvPr id="1776" name="Google Shape;1776;p176"/>
            <p:cNvSpPr txBox="1"/>
            <p:nvPr/>
          </p:nvSpPr>
          <p:spPr>
            <a:xfrm>
              <a:off x="10383296" y="1419189"/>
              <a:ext cx="1512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Calibri"/>
                <a:buNone/>
              </a:pPr>
              <a:r>
                <a:rPr b="0" i="0" lang="pt-BR" sz="9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Soluções inteligentes e integradas</a:t>
              </a:r>
              <a:endParaRPr sz="1100"/>
            </a:p>
          </p:txBody>
        </p:sp>
        <p:pic>
          <p:nvPicPr>
            <p:cNvPr descr="Forma&#10;&#10;Descrição gerada automaticamente com confiança baixa" id="1777" name="Google Shape;1777;p1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91790" y="4874109"/>
              <a:ext cx="625004" cy="625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rma&#10;&#10;Descrição gerada automaticamente com confiança baixa" id="1778" name="Google Shape;1778;p1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15631" y="3933722"/>
              <a:ext cx="674274" cy="674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rma&#10;&#10;Descrição gerada automaticamente com confiança baixa" id="1779" name="Google Shape;1779;p1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44480" y="2913105"/>
              <a:ext cx="817987" cy="817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rma&#10;&#10;Descrição gerada automaticamente com confiança baixa" id="1780" name="Google Shape;1780;p17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08052" y="5685184"/>
              <a:ext cx="973325" cy="874642"/>
            </a:xfrm>
            <a:prstGeom prst="rect">
              <a:avLst/>
            </a:prstGeom>
            <a:solidFill>
              <a:srgbClr val="90CBE8"/>
            </a:solidFill>
            <a:ln>
              <a:noFill/>
            </a:ln>
          </p:spPr>
        </p:pic>
        <p:pic>
          <p:nvPicPr>
            <p:cNvPr descr="Forma&#10;&#10;Descrição gerada automaticamente com confiança baixa" id="1781" name="Google Shape;1781;p17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315977" y="2012187"/>
              <a:ext cx="778416" cy="7784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82" name="Google Shape;1782;p176"/>
          <p:cNvCxnSpPr>
            <a:endCxn id="1772" idx="0"/>
          </p:cNvCxnSpPr>
          <p:nvPr/>
        </p:nvCxnSpPr>
        <p:spPr>
          <a:xfrm flipH="1" rot="10800000">
            <a:off x="2594418" y="1277848"/>
            <a:ext cx="3230400" cy="2978400"/>
          </a:xfrm>
          <a:prstGeom prst="straightConnector1">
            <a:avLst/>
          </a:prstGeom>
          <a:noFill/>
          <a:ln cap="flat" cmpd="sng" w="57150">
            <a:solidFill>
              <a:srgbClr val="D8D8D8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783" name="Google Shape;1783;p176"/>
          <p:cNvSpPr txBox="1"/>
          <p:nvPr/>
        </p:nvSpPr>
        <p:spPr>
          <a:xfrm>
            <a:off x="296577" y="1140343"/>
            <a:ext cx="3155100" cy="21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4C97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O uso 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b="1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BPMS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RPA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IA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b="1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, possibilitam a criação de força de trabalho digital que pode </a:t>
            </a:r>
            <a:r>
              <a:rPr b="1" i="0" lang="pt-BR" sz="18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afetar 60-70% 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dos processos de negócio e fornecer uma oportunidade única para </a:t>
            </a:r>
            <a:r>
              <a:rPr b="1" i="0" lang="pt-BR" sz="18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aumentar a eficiência e a eficácia </a:t>
            </a:r>
            <a:r>
              <a:rPr b="0" i="0" lang="pt-BR" sz="15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das empresas, bem como satisfação do usuário. </a:t>
            </a:r>
            <a:endParaRPr sz="1100"/>
          </a:p>
        </p:txBody>
      </p:sp>
      <p:sp>
        <p:nvSpPr>
          <p:cNvPr id="1784" name="Google Shape;1784;p176"/>
          <p:cNvSpPr/>
          <p:nvPr/>
        </p:nvSpPr>
        <p:spPr>
          <a:xfrm>
            <a:off x="8604480" y="4617465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5" name="Google Shape;1785;p176"/>
          <p:cNvSpPr/>
          <p:nvPr/>
        </p:nvSpPr>
        <p:spPr>
          <a:xfrm>
            <a:off x="8735305" y="4617465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6" name="Google Shape;1786;p176"/>
          <p:cNvSpPr/>
          <p:nvPr/>
        </p:nvSpPr>
        <p:spPr>
          <a:xfrm>
            <a:off x="8861787" y="4617465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7" name="Google Shape;1787;p176"/>
          <p:cNvSpPr/>
          <p:nvPr/>
        </p:nvSpPr>
        <p:spPr>
          <a:xfrm>
            <a:off x="8604480" y="392045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8" name="Google Shape;1788;p176"/>
          <p:cNvSpPr/>
          <p:nvPr/>
        </p:nvSpPr>
        <p:spPr>
          <a:xfrm>
            <a:off x="8735305" y="392045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9" name="Google Shape;1789;p176"/>
          <p:cNvSpPr/>
          <p:nvPr/>
        </p:nvSpPr>
        <p:spPr>
          <a:xfrm>
            <a:off x="8861787" y="392045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0" name="Google Shape;1790;p176"/>
          <p:cNvSpPr/>
          <p:nvPr/>
        </p:nvSpPr>
        <p:spPr>
          <a:xfrm>
            <a:off x="8604480" y="324747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1" name="Google Shape;1791;p176"/>
          <p:cNvSpPr/>
          <p:nvPr/>
        </p:nvSpPr>
        <p:spPr>
          <a:xfrm>
            <a:off x="8735305" y="324747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2" name="Google Shape;1792;p176"/>
          <p:cNvSpPr/>
          <p:nvPr/>
        </p:nvSpPr>
        <p:spPr>
          <a:xfrm>
            <a:off x="8861787" y="324747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3" name="Google Shape;1793;p176"/>
          <p:cNvSpPr/>
          <p:nvPr/>
        </p:nvSpPr>
        <p:spPr>
          <a:xfrm>
            <a:off x="8604480" y="256038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4" name="Google Shape;1794;p176"/>
          <p:cNvSpPr/>
          <p:nvPr/>
        </p:nvSpPr>
        <p:spPr>
          <a:xfrm>
            <a:off x="8735305" y="256038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5" name="Google Shape;1795;p176"/>
          <p:cNvSpPr/>
          <p:nvPr/>
        </p:nvSpPr>
        <p:spPr>
          <a:xfrm>
            <a:off x="8861787" y="256038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6" name="Google Shape;1796;p176"/>
          <p:cNvSpPr/>
          <p:nvPr/>
        </p:nvSpPr>
        <p:spPr>
          <a:xfrm>
            <a:off x="8604480" y="185445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7" name="Google Shape;1797;p176"/>
          <p:cNvSpPr/>
          <p:nvPr/>
        </p:nvSpPr>
        <p:spPr>
          <a:xfrm>
            <a:off x="8735305" y="185445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8" name="Google Shape;1798;p176"/>
          <p:cNvSpPr/>
          <p:nvPr/>
        </p:nvSpPr>
        <p:spPr>
          <a:xfrm>
            <a:off x="8861787" y="185445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9" name="Google Shape;1799;p176"/>
          <p:cNvSpPr/>
          <p:nvPr/>
        </p:nvSpPr>
        <p:spPr>
          <a:xfrm>
            <a:off x="8460734" y="3927112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0" name="Google Shape;1800;p176"/>
          <p:cNvSpPr/>
          <p:nvPr/>
        </p:nvSpPr>
        <p:spPr>
          <a:xfrm>
            <a:off x="8322019" y="3928222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1" name="Google Shape;1801;p176"/>
          <p:cNvSpPr/>
          <p:nvPr/>
        </p:nvSpPr>
        <p:spPr>
          <a:xfrm>
            <a:off x="8461055" y="4621850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2" name="Google Shape;1802;p176"/>
          <p:cNvSpPr/>
          <p:nvPr/>
        </p:nvSpPr>
        <p:spPr>
          <a:xfrm>
            <a:off x="8322343" y="4629618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3" name="Google Shape;1803;p176"/>
          <p:cNvSpPr/>
          <p:nvPr/>
        </p:nvSpPr>
        <p:spPr>
          <a:xfrm>
            <a:off x="8733812" y="4619726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4" name="Google Shape;1804;p176"/>
          <p:cNvSpPr/>
          <p:nvPr/>
        </p:nvSpPr>
        <p:spPr>
          <a:xfrm>
            <a:off x="8608855" y="4621862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5" name="Google Shape;1805;p176"/>
          <p:cNvSpPr/>
          <p:nvPr/>
        </p:nvSpPr>
        <p:spPr>
          <a:xfrm>
            <a:off x="8462642" y="4628508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6" name="Google Shape;1806;p176"/>
          <p:cNvSpPr txBox="1"/>
          <p:nvPr/>
        </p:nvSpPr>
        <p:spPr>
          <a:xfrm>
            <a:off x="6144947" y="2270259"/>
            <a:ext cx="1889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Inteligência Artificial</a:t>
            </a:r>
            <a:endParaRPr sz="1100"/>
          </a:p>
        </p:txBody>
      </p:sp>
      <p:sp>
        <p:nvSpPr>
          <p:cNvPr id="1807" name="Google Shape;1807;p176"/>
          <p:cNvSpPr txBox="1"/>
          <p:nvPr/>
        </p:nvSpPr>
        <p:spPr>
          <a:xfrm>
            <a:off x="6978944" y="1420988"/>
            <a:ext cx="1398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Hiperautomação</a:t>
            </a:r>
            <a:endParaRPr sz="1100"/>
          </a:p>
        </p:txBody>
      </p:sp>
      <p:sp>
        <p:nvSpPr>
          <p:cNvPr id="1808" name="Google Shape;1808;p176"/>
          <p:cNvSpPr txBox="1"/>
          <p:nvPr/>
        </p:nvSpPr>
        <p:spPr>
          <a:xfrm>
            <a:off x="7081568" y="1630870"/>
            <a:ext cx="1134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0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Soluções inteligentes e integradas</a:t>
            </a:r>
            <a:endParaRPr sz="1100"/>
          </a:p>
        </p:txBody>
      </p:sp>
      <p:sp>
        <p:nvSpPr>
          <p:cNvPr id="1809" name="Google Shape;1809;p176"/>
          <p:cNvSpPr/>
          <p:nvPr/>
        </p:nvSpPr>
        <p:spPr>
          <a:xfrm>
            <a:off x="8857184" y="392045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0" name="Google Shape;1810;p176"/>
          <p:cNvSpPr/>
          <p:nvPr/>
        </p:nvSpPr>
        <p:spPr>
          <a:xfrm>
            <a:off x="8732822" y="3928222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1" name="Google Shape;1811;p176"/>
          <p:cNvSpPr/>
          <p:nvPr/>
        </p:nvSpPr>
        <p:spPr>
          <a:xfrm>
            <a:off x="8606996" y="3922715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2" name="Google Shape;1812;p176"/>
          <p:cNvSpPr/>
          <p:nvPr/>
        </p:nvSpPr>
        <p:spPr>
          <a:xfrm>
            <a:off x="8467884" y="3249050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3" name="Google Shape;1813;p176"/>
          <p:cNvSpPr/>
          <p:nvPr/>
        </p:nvSpPr>
        <p:spPr>
          <a:xfrm>
            <a:off x="8328677" y="3256421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4" name="Google Shape;1814;p176"/>
          <p:cNvSpPr/>
          <p:nvPr/>
        </p:nvSpPr>
        <p:spPr>
          <a:xfrm>
            <a:off x="8737907" y="3249050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5" name="Google Shape;1815;p176"/>
          <p:cNvSpPr/>
          <p:nvPr/>
        </p:nvSpPr>
        <p:spPr>
          <a:xfrm>
            <a:off x="8599192" y="325015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6" name="Google Shape;1816;p176"/>
          <p:cNvSpPr/>
          <p:nvPr/>
        </p:nvSpPr>
        <p:spPr>
          <a:xfrm>
            <a:off x="8468132" y="3252241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7" name="Google Shape;1817;p176"/>
          <p:cNvSpPr/>
          <p:nvPr/>
        </p:nvSpPr>
        <p:spPr>
          <a:xfrm>
            <a:off x="8462093" y="3927453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8" name="Google Shape;1818;p176"/>
          <p:cNvSpPr/>
          <p:nvPr/>
        </p:nvSpPr>
        <p:spPr>
          <a:xfrm>
            <a:off x="8458086" y="2567858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9" name="Google Shape;1819;p176"/>
          <p:cNvSpPr/>
          <p:nvPr/>
        </p:nvSpPr>
        <p:spPr>
          <a:xfrm>
            <a:off x="8326748" y="257360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0" name="Google Shape;1820;p176"/>
          <p:cNvSpPr/>
          <p:nvPr/>
        </p:nvSpPr>
        <p:spPr>
          <a:xfrm>
            <a:off x="8458086" y="1854457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1" name="Google Shape;1821;p176"/>
          <p:cNvSpPr/>
          <p:nvPr/>
        </p:nvSpPr>
        <p:spPr>
          <a:xfrm>
            <a:off x="8308539" y="1862808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2" name="Google Shape;1822;p176"/>
          <p:cNvSpPr txBox="1"/>
          <p:nvPr>
            <p:ph type="title"/>
          </p:nvPr>
        </p:nvSpPr>
        <p:spPr>
          <a:xfrm>
            <a:off x="275896" y="106983"/>
            <a:ext cx="113706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</a:pPr>
            <a:r>
              <a:rPr lang="pt-BR">
                <a:solidFill>
                  <a:srgbClr val="004A93"/>
                </a:solidFill>
              </a:rPr>
              <a:t>Nosso ponto de partida</a:t>
            </a:r>
            <a:endParaRPr/>
          </a:p>
        </p:txBody>
      </p:sp>
      <p:sp>
        <p:nvSpPr>
          <p:cNvPr id="1823" name="Google Shape;1823;p176"/>
          <p:cNvSpPr/>
          <p:nvPr/>
        </p:nvSpPr>
        <p:spPr>
          <a:xfrm>
            <a:off x="8862412" y="2563614"/>
            <a:ext cx="135001" cy="135027"/>
          </a:xfrm>
          <a:custGeom>
            <a:rect b="b" l="l" r="r" t="t"/>
            <a:pathLst>
              <a:path extrusionOk="0" h="21544" w="21497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44CEB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Interface gráfica do usuário&#10;&#10;Descrição gerada automaticamente" id="1824" name="Google Shape;1824;p17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9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177"/>
          <p:cNvSpPr txBox="1"/>
          <p:nvPr>
            <p:ph type="title"/>
          </p:nvPr>
        </p:nvSpPr>
        <p:spPr>
          <a:xfrm>
            <a:off x="184069" y="63666"/>
            <a:ext cx="38901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</a:pPr>
            <a:r>
              <a:rPr lang="pt-BR">
                <a:solidFill>
                  <a:srgbClr val="004A93"/>
                </a:solidFill>
              </a:rPr>
              <a:t>Nossos resultados</a:t>
            </a:r>
            <a:endParaRPr/>
          </a:p>
        </p:txBody>
      </p:sp>
      <p:pic>
        <p:nvPicPr>
          <p:cNvPr descr="Interface gráfica do usuário&#10;&#10;Descrição gerada automaticamente" id="1831" name="Google Shape;1831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177"/>
          <p:cNvSpPr txBox="1"/>
          <p:nvPr/>
        </p:nvSpPr>
        <p:spPr>
          <a:xfrm>
            <a:off x="3282553" y="608403"/>
            <a:ext cx="7764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pt-BR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FASE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3" name="Google Shape;1833;p177"/>
          <p:cNvCxnSpPr/>
          <p:nvPr/>
        </p:nvCxnSpPr>
        <p:spPr>
          <a:xfrm>
            <a:off x="484348" y="4571496"/>
            <a:ext cx="4438800" cy="12900"/>
          </a:xfrm>
          <a:prstGeom prst="straightConnector1">
            <a:avLst/>
          </a:prstGeom>
          <a:noFill/>
          <a:ln cap="rnd" cmpd="sng" w="63500">
            <a:solidFill>
              <a:srgbClr val="191919">
                <a:alpha val="2588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4" name="Google Shape;1834;p177"/>
          <p:cNvSpPr txBox="1"/>
          <p:nvPr/>
        </p:nvSpPr>
        <p:spPr>
          <a:xfrm>
            <a:off x="319235" y="1078577"/>
            <a:ext cx="24186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77500"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4C97"/>
              </a:buClr>
              <a:buSzPct val="100000"/>
              <a:buFont typeface="Arial"/>
              <a:buNone/>
            </a:pPr>
            <a:r>
              <a:rPr b="1" i="0" lang="pt-BR" sz="1400" u="none" cap="none" strike="noStrike">
                <a:solidFill>
                  <a:srgbClr val="114C97"/>
                </a:solidFill>
                <a:latin typeface="Arial"/>
                <a:ea typeface="Arial"/>
                <a:cs typeface="Arial"/>
                <a:sym typeface="Arial"/>
              </a:rPr>
              <a:t>Captura do Ganho em 24 meses:</a:t>
            </a:r>
            <a:endParaRPr sz="1100"/>
          </a:p>
        </p:txBody>
      </p:sp>
      <p:sp>
        <p:nvSpPr>
          <p:cNvPr id="1835" name="Google Shape;1835;p177"/>
          <p:cNvSpPr/>
          <p:nvPr/>
        </p:nvSpPr>
        <p:spPr>
          <a:xfrm>
            <a:off x="1528500" y="3129860"/>
            <a:ext cx="567000" cy="13911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lang="pt-BR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9,9MM</a:t>
            </a:r>
            <a:endParaRPr b="1" i="0" sz="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6" name="Google Shape;1836;p177"/>
          <p:cNvSpPr/>
          <p:nvPr/>
        </p:nvSpPr>
        <p:spPr>
          <a:xfrm>
            <a:off x="2535275" y="2314853"/>
            <a:ext cx="567000" cy="22437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pt-BR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17 MM</a:t>
            </a:r>
            <a:endParaRPr sz="1100"/>
          </a:p>
        </p:txBody>
      </p:sp>
      <p:sp>
        <p:nvSpPr>
          <p:cNvPr id="1837" name="Google Shape;1837;p177"/>
          <p:cNvSpPr txBox="1"/>
          <p:nvPr/>
        </p:nvSpPr>
        <p:spPr>
          <a:xfrm>
            <a:off x="3509367" y="858276"/>
            <a:ext cx="1129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Arial"/>
              <a:buNone/>
            </a:pPr>
            <a:r>
              <a:rPr b="1" lang="pt-BR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26,9MM </a:t>
            </a:r>
            <a:endParaRPr b="1" i="0" sz="21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177"/>
          <p:cNvSpPr/>
          <p:nvPr/>
        </p:nvSpPr>
        <p:spPr>
          <a:xfrm>
            <a:off x="3759952" y="1324247"/>
            <a:ext cx="567000" cy="32217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t/>
            </a:r>
            <a:endParaRPr b="1" i="0" sz="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9" name="Google Shape;1839;p177"/>
          <p:cNvSpPr txBox="1"/>
          <p:nvPr/>
        </p:nvSpPr>
        <p:spPr>
          <a:xfrm>
            <a:off x="3759952" y="4584427"/>
            <a:ext cx="567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85000"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b="1" lang="pt-BR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TOTAL</a:t>
            </a:r>
            <a:endParaRPr b="1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177"/>
          <p:cNvSpPr txBox="1"/>
          <p:nvPr/>
        </p:nvSpPr>
        <p:spPr>
          <a:xfrm>
            <a:off x="1528500" y="4554610"/>
            <a:ext cx="479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lang="pt-BR" sz="12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1" i="0" sz="12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177"/>
          <p:cNvSpPr txBox="1"/>
          <p:nvPr/>
        </p:nvSpPr>
        <p:spPr>
          <a:xfrm>
            <a:off x="2579318" y="4566987"/>
            <a:ext cx="4791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</a:pPr>
            <a:r>
              <a:rPr b="1" lang="pt-BR" sz="12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1" i="0" sz="12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p177"/>
          <p:cNvSpPr/>
          <p:nvPr/>
        </p:nvSpPr>
        <p:spPr>
          <a:xfrm>
            <a:off x="6135154" y="1298877"/>
            <a:ext cx="2041800" cy="26745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400">
                <a:solidFill>
                  <a:srgbClr val="004487"/>
                </a:solidFill>
                <a:latin typeface="Calibri"/>
                <a:ea typeface="Calibri"/>
                <a:cs typeface="Calibri"/>
                <a:sym typeface="Calibri"/>
              </a:rPr>
              <a:t>50 automações entregues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400">
                <a:solidFill>
                  <a:srgbClr val="004487"/>
                </a:solidFill>
                <a:latin typeface="Calibri"/>
                <a:ea typeface="Calibri"/>
                <a:cs typeface="Calibri"/>
                <a:sym typeface="Calibri"/>
              </a:rPr>
              <a:t>+ de 200 ações </a:t>
            </a:r>
            <a:r>
              <a:rPr lang="pt-BR" sz="1400">
                <a:solidFill>
                  <a:srgbClr val="004487"/>
                </a:solidFill>
                <a:latin typeface="Calibri"/>
                <a:ea typeface="Calibri"/>
                <a:cs typeface="Calibri"/>
                <a:sym typeface="Calibri"/>
              </a:rPr>
              <a:t>entre os diversos projetos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44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400">
                <a:solidFill>
                  <a:srgbClr val="004487"/>
                </a:solidFill>
                <a:latin typeface="Calibri"/>
                <a:ea typeface="Calibri"/>
                <a:cs typeface="Calibri"/>
                <a:sym typeface="Calibri"/>
              </a:rPr>
              <a:t>50 projetos em backlog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44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78"/>
          <p:cNvSpPr txBox="1"/>
          <p:nvPr>
            <p:ph type="title"/>
          </p:nvPr>
        </p:nvSpPr>
        <p:spPr>
          <a:xfrm>
            <a:off x="275895" y="106983"/>
            <a:ext cx="34395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93"/>
              </a:buClr>
              <a:buSzPts val="2400"/>
              <a:buFont typeface="Lato Black"/>
              <a:buNone/>
            </a:pPr>
            <a:r>
              <a:rPr lang="pt-BR">
                <a:solidFill>
                  <a:srgbClr val="004A93"/>
                </a:solidFill>
              </a:rPr>
              <a:t>Principais Indicadores</a:t>
            </a:r>
            <a:endParaRPr/>
          </a:p>
        </p:txBody>
      </p:sp>
      <p:sp>
        <p:nvSpPr>
          <p:cNvPr id="1849" name="Google Shape;1849;p178"/>
          <p:cNvSpPr txBox="1"/>
          <p:nvPr/>
        </p:nvSpPr>
        <p:spPr>
          <a:xfrm>
            <a:off x="1510582" y="1943588"/>
            <a:ext cx="4621800" cy="438600"/>
          </a:xfrm>
          <a:prstGeom prst="rect">
            <a:avLst/>
          </a:prstGeom>
          <a:solidFill>
            <a:srgbClr val="B7E4EB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Disponibilidade da Automação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52A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50" name="Google Shape;1850;p178"/>
          <p:cNvSpPr txBox="1"/>
          <p:nvPr/>
        </p:nvSpPr>
        <p:spPr>
          <a:xfrm>
            <a:off x="1503505" y="3460876"/>
            <a:ext cx="4621800" cy="438600"/>
          </a:xfrm>
          <a:prstGeom prst="rect">
            <a:avLst/>
          </a:prstGeom>
          <a:solidFill>
            <a:srgbClr val="B7E4EB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Entrega no Prazo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52A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51" name="Google Shape;1851;p178"/>
          <p:cNvSpPr txBox="1"/>
          <p:nvPr/>
        </p:nvSpPr>
        <p:spPr>
          <a:xfrm>
            <a:off x="1510582" y="2716190"/>
            <a:ext cx="4614600" cy="438600"/>
          </a:xfrm>
          <a:prstGeom prst="rect">
            <a:avLst/>
          </a:prstGeom>
          <a:solidFill>
            <a:srgbClr val="B7E4EB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Quantidade de Automações Entregue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52A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52" name="Google Shape;1852;p178"/>
          <p:cNvSpPr txBox="1"/>
          <p:nvPr/>
        </p:nvSpPr>
        <p:spPr>
          <a:xfrm>
            <a:off x="1510582" y="1198903"/>
            <a:ext cx="4621800" cy="438600"/>
          </a:xfrm>
          <a:prstGeom prst="rect">
            <a:avLst/>
          </a:prstGeom>
          <a:solidFill>
            <a:srgbClr val="B7E4EB"/>
          </a:solidFill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52A2"/>
                </a:solidFill>
                <a:latin typeface="Lato Black"/>
                <a:ea typeface="Lato Black"/>
                <a:cs typeface="Lato Black"/>
                <a:sym typeface="Lato Black"/>
              </a:rPr>
              <a:t>Saving R$ Pós-Automação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52A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descr="ganho " id="1853" name="Google Shape;1853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3044" y="1007819"/>
            <a:ext cx="594427" cy="594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sponibilidade " id="1854" name="Google Shape;1854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0713" y="1855331"/>
            <a:ext cx="513490" cy="513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gistro de tempo " id="1855" name="Google Shape;1855;p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7031" y="7195663"/>
            <a:ext cx="251359" cy="251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mpo para o mercado " id="1856" name="Google Shape;1856;p1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08066" y="3382394"/>
            <a:ext cx="530350" cy="530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lume " id="1857" name="Google Shape;1857;p1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72296" y="2609793"/>
            <a:ext cx="498097" cy="498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&#10;&#10;Descrição gerada automaticamente" id="1858" name="Google Shape;1858;p1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89065" y="4899559"/>
            <a:ext cx="683956" cy="24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Google Shape;1863;p179"/>
          <p:cNvPicPr preferRelativeResize="0"/>
          <p:nvPr/>
        </p:nvPicPr>
        <p:blipFill rotWithShape="1">
          <a:blip r:embed="rId3">
            <a:alphaModFix/>
          </a:blip>
          <a:srcRect b="0" l="990" r="0" t="0"/>
          <a:stretch/>
        </p:blipFill>
        <p:spPr>
          <a:xfrm>
            <a:off x="0" y="0"/>
            <a:ext cx="9159403" cy="520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0789" y="-401244"/>
            <a:ext cx="5192701" cy="5095957"/>
          </a:xfrm>
          <a:prstGeom prst="rect">
            <a:avLst/>
          </a:prstGeom>
          <a:noFill/>
          <a:ln>
            <a:noFill/>
          </a:ln>
        </p:spPr>
      </p:pic>
      <p:sp>
        <p:nvSpPr>
          <p:cNvPr id="1865" name="Google Shape;1865;p179"/>
          <p:cNvSpPr txBox="1"/>
          <p:nvPr/>
        </p:nvSpPr>
        <p:spPr>
          <a:xfrm>
            <a:off x="418304" y="1516214"/>
            <a:ext cx="48963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“Seja uma referência de qualidade. As pessoas não estão acostumadas a ambientes onde a excelência é esperada.”</a:t>
            </a:r>
            <a:endParaRPr sz="1100"/>
          </a:p>
        </p:txBody>
      </p:sp>
      <p:sp>
        <p:nvSpPr>
          <p:cNvPr id="1866" name="Google Shape;1866;p179"/>
          <p:cNvSpPr txBox="1"/>
          <p:nvPr/>
        </p:nvSpPr>
        <p:spPr>
          <a:xfrm>
            <a:off x="4086333" y="3655359"/>
            <a:ext cx="1092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STEVE JOBS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180"/>
          <p:cNvSpPr txBox="1"/>
          <p:nvPr/>
        </p:nvSpPr>
        <p:spPr>
          <a:xfrm>
            <a:off x="304710" y="155735"/>
            <a:ext cx="6353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2700"/>
              <a:buFont typeface="Roboto"/>
              <a:buNone/>
            </a:pPr>
            <a:r>
              <a:rPr b="0" i="0" lang="pt-BR" sz="27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Espaço</a:t>
            </a:r>
            <a:r>
              <a:rPr b="1" i="0" lang="pt-BR" sz="27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 pmenos</a:t>
            </a:r>
            <a:r>
              <a:rPr b="0" i="0" lang="pt-BR" sz="27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lab.</a:t>
            </a:r>
            <a:r>
              <a:rPr b="1" i="0" lang="pt-BR" sz="27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1200"/>
              <a:buFont typeface="Roboto"/>
              <a:buNone/>
            </a:pPr>
            <a:r>
              <a:rPr b="0" i="0" lang="pt-BR" sz="1200" u="none" cap="none" strike="noStrike">
                <a:solidFill>
                  <a:srgbClr val="0054A6"/>
                </a:solidFill>
                <a:latin typeface="Roboto"/>
                <a:ea typeface="Roboto"/>
                <a:cs typeface="Roboto"/>
                <a:sym typeface="Roboto"/>
              </a:rPr>
              <a:t>HEALTH - TECH - EXPERIENCE</a:t>
            </a:r>
            <a:endParaRPr sz="1100"/>
          </a:p>
        </p:txBody>
      </p:sp>
      <p:pic>
        <p:nvPicPr>
          <p:cNvPr descr="Placa de letreiro afixada em fachada de loja com cobertura de entrada de estabelecimento&#10;&#10;Descrição gerada automaticamente com confiança média" id="1872" name="Google Shape;1872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829" y="1035633"/>
            <a:ext cx="1728132" cy="3072233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descr="Uma imagem contendo no interior, teto, edifício, quarto&#10;&#10;Descrição gerada automaticamente" id="1873" name="Google Shape;1873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4037" y="1035633"/>
            <a:ext cx="1702537" cy="3026732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descr="Restaurante com mesas e cadeiras&#10;&#10;Descrição gerada automaticamente com confiança baixa" id="1874" name="Google Shape;1874;p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53097" y="1035633"/>
            <a:ext cx="1728131" cy="3072232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descr="Uma imagem contendo Interface gráfica do usuário&#10;&#10;Descrição gerada automaticamente" id="1875" name="Google Shape;1875;p1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4641" y="1035633"/>
            <a:ext cx="1728131" cy="3072232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descr="Uma imagem contendo biblioteca, mesa, cama, quarto&#10;&#10;Descrição gerada automaticamente" id="1876" name="Google Shape;1876;p1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24339" y="1035633"/>
            <a:ext cx="1728131" cy="3072232"/>
          </a:xfrm>
          <a:prstGeom prst="rect">
            <a:avLst/>
          </a:prstGeom>
          <a:noFill/>
          <a:ln>
            <a:noFill/>
          </a:ln>
          <a:effectLst>
            <a:outerShdw blurRad="50800" rotWithShape="0" algn="r" dir="10800000" dist="38100">
              <a:srgbClr val="000000">
                <a:alpha val="40000"/>
              </a:srgbClr>
            </a:outerShdw>
          </a:effectLst>
        </p:spPr>
      </p:pic>
      <p:pic>
        <p:nvPicPr>
          <p:cNvPr id="1877" name="Google Shape;1877;p1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181"/>
          <p:cNvSpPr txBox="1"/>
          <p:nvPr/>
        </p:nvSpPr>
        <p:spPr>
          <a:xfrm>
            <a:off x="4743775" y="2768674"/>
            <a:ext cx="40650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447"/>
              </a:buClr>
              <a:buSzPts val="3000"/>
              <a:buFont typeface="Roboto Medium"/>
              <a:buNone/>
            </a:pPr>
            <a:r>
              <a:rPr b="0" i="0" lang="pt-BR" sz="3000" u="none" cap="none" strike="noStrike">
                <a:solidFill>
                  <a:srgbClr val="0D2447"/>
                </a:solidFill>
                <a:latin typeface="Roboto Medium"/>
                <a:ea typeface="Roboto Medium"/>
                <a:cs typeface="Roboto Medium"/>
                <a:sym typeface="Roboto Medium"/>
              </a:rPr>
              <a:t>Eai, vamos </a:t>
            </a:r>
            <a:r>
              <a:rPr b="0" i="0" lang="pt-BR" sz="3000" u="none" cap="none" strike="noStrike">
                <a:solidFill>
                  <a:srgbClr val="4472C4"/>
                </a:solidFill>
                <a:latin typeface="Roboto Medium"/>
                <a:ea typeface="Roboto Medium"/>
                <a:cs typeface="Roboto Medium"/>
                <a:sym typeface="Roboto Medium"/>
              </a:rPr>
              <a:t>nos conectar?</a:t>
            </a:r>
            <a:endParaRPr b="0" i="0" sz="3000" u="none" cap="none" strike="noStrike">
              <a:solidFill>
                <a:srgbClr val="4472C4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83" name="Google Shape;1883;p181"/>
          <p:cNvSpPr/>
          <p:nvPr/>
        </p:nvSpPr>
        <p:spPr>
          <a:xfrm>
            <a:off x="3307158" y="2287764"/>
            <a:ext cx="141534" cy="186084"/>
          </a:xfrm>
          <a:custGeom>
            <a:rect b="b" l="l" r="r" t="t"/>
            <a:pathLst>
              <a:path extrusionOk="0" h="21600" w="21600">
                <a:moveTo>
                  <a:pt x="21020" y="9684"/>
                </a:moveTo>
                <a:lnTo>
                  <a:pt x="14609" y="6021"/>
                </a:lnTo>
                <a:cubicBezTo>
                  <a:pt x="14569" y="5997"/>
                  <a:pt x="14499" y="5942"/>
                  <a:pt x="14499" y="5850"/>
                </a:cubicBezTo>
                <a:cubicBezTo>
                  <a:pt x="14499" y="5758"/>
                  <a:pt x="14569" y="5703"/>
                  <a:pt x="14593" y="5687"/>
                </a:cubicBezTo>
                <a:lnTo>
                  <a:pt x="21021" y="2015"/>
                </a:lnTo>
                <a:cubicBezTo>
                  <a:pt x="21389" y="1804"/>
                  <a:pt x="21600" y="1480"/>
                  <a:pt x="21600" y="1124"/>
                </a:cubicBezTo>
                <a:cubicBezTo>
                  <a:pt x="21600" y="505"/>
                  <a:pt x="20936" y="0"/>
                  <a:pt x="20121" y="0"/>
                </a:cubicBezTo>
                <a:lnTo>
                  <a:pt x="1183" y="0"/>
                </a:lnTo>
                <a:cubicBezTo>
                  <a:pt x="529" y="0"/>
                  <a:pt x="0" y="403"/>
                  <a:pt x="0" y="900"/>
                </a:cubicBezTo>
                <a:lnTo>
                  <a:pt x="0" y="20700"/>
                </a:lnTo>
                <a:cubicBezTo>
                  <a:pt x="0" y="21197"/>
                  <a:pt x="529" y="21600"/>
                  <a:pt x="1183" y="21600"/>
                </a:cubicBezTo>
                <a:cubicBezTo>
                  <a:pt x="1838" y="21600"/>
                  <a:pt x="2367" y="21197"/>
                  <a:pt x="2367" y="20700"/>
                </a:cubicBezTo>
                <a:lnTo>
                  <a:pt x="2367" y="11700"/>
                </a:lnTo>
                <a:lnTo>
                  <a:pt x="20121" y="11700"/>
                </a:lnTo>
                <a:cubicBezTo>
                  <a:pt x="20936" y="11700"/>
                  <a:pt x="21600" y="11195"/>
                  <a:pt x="21600" y="10575"/>
                </a:cubicBezTo>
                <a:cubicBezTo>
                  <a:pt x="21600" y="10219"/>
                  <a:pt x="21388" y="9895"/>
                  <a:pt x="21020" y="96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17150" spcFirstLastPara="1" rIns="171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nexões com preenchimento sólido" id="1884" name="Google Shape;1884;p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9167" y="-1155"/>
            <a:ext cx="2156716" cy="21567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181"/>
          <p:cNvSpPr txBox="1"/>
          <p:nvPr/>
        </p:nvSpPr>
        <p:spPr>
          <a:xfrm>
            <a:off x="6830080" y="3439628"/>
            <a:ext cx="1767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500"/>
              <a:buFont typeface="Roboto Medium"/>
              <a:buNone/>
            </a:pPr>
            <a:r>
              <a:rPr b="0" i="0" lang="pt-BR" sz="1500" u="none" cap="none" strike="noStrike">
                <a:solidFill>
                  <a:srgbClr val="385623"/>
                </a:solidFill>
                <a:latin typeface="Roboto Medium"/>
                <a:ea typeface="Roboto Medium"/>
                <a:cs typeface="Roboto Medium"/>
                <a:sym typeface="Roboto Medium"/>
              </a:rPr>
              <a:t>/ </a:t>
            </a:r>
            <a:r>
              <a:rPr b="1" lang="pt-BR" sz="1500">
                <a:solidFill>
                  <a:srgbClr val="44546A"/>
                </a:solidFill>
                <a:latin typeface="Roboto Medium"/>
                <a:ea typeface="Roboto Medium"/>
                <a:cs typeface="Roboto Medium"/>
                <a:sym typeface="Roboto Medium"/>
              </a:rPr>
              <a:t>Satya Andrade</a:t>
            </a:r>
            <a:endParaRPr b="1" i="0" sz="1500" u="none" cap="none" strike="noStrike">
              <a:solidFill>
                <a:srgbClr val="44546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descr="Logotipo&#10;&#10;Descrição gerada automaticamente" id="1886" name="Google Shape;1886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6282" y="3439628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1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0257" y="4840739"/>
            <a:ext cx="3177362" cy="27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81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18714" r="18714" t="0"/>
          <a:stretch/>
        </p:blipFill>
        <p:spPr>
          <a:xfrm>
            <a:off x="427782" y="1290140"/>
            <a:ext cx="2298345" cy="244379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  <p:pic>
        <p:nvPicPr>
          <p:cNvPr descr="redes sociais " id="1889" name="Google Shape;1889;p1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6184" y="2427175"/>
            <a:ext cx="914400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1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3200" y="460725"/>
            <a:ext cx="1875450" cy="18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49"/>
          <p:cNvSpPr/>
          <p:nvPr/>
        </p:nvSpPr>
        <p:spPr>
          <a:xfrm>
            <a:off x="-8575" y="0"/>
            <a:ext cx="8075049" cy="4056414"/>
          </a:xfrm>
          <a:custGeom>
            <a:rect b="b" l="l" r="r" t="t"/>
            <a:pathLst>
              <a:path extrusionOk="0" h="6099871" w="10766732">
                <a:moveTo>
                  <a:pt x="0" y="0"/>
                </a:moveTo>
                <a:lnTo>
                  <a:pt x="10766732" y="0"/>
                </a:lnTo>
                <a:lnTo>
                  <a:pt x="7004482" y="5321451"/>
                </a:lnTo>
                <a:cubicBezTo>
                  <a:pt x="6809228" y="5597411"/>
                  <a:pt x="6718109" y="5714563"/>
                  <a:pt x="6392686" y="5740597"/>
                </a:cubicBezTo>
                <a:lnTo>
                  <a:pt x="0" y="6099871"/>
                </a:lnTo>
                <a:close/>
              </a:path>
            </a:pathLst>
          </a:custGeom>
          <a:solidFill>
            <a:srgbClr val="1F212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826" name="Google Shape;826;p149"/>
          <p:cNvPicPr preferRelativeResize="0"/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49"/>
          <p:cNvSpPr/>
          <p:nvPr/>
        </p:nvSpPr>
        <p:spPr>
          <a:xfrm>
            <a:off x="3602082" y="549364"/>
            <a:ext cx="4104900" cy="4104900"/>
          </a:xfrm>
          <a:prstGeom prst="roundRect">
            <a:avLst>
              <a:gd fmla="val 8765" name="adj"/>
            </a:avLst>
          </a:prstGeom>
          <a:solidFill>
            <a:schemeClr val="lt1"/>
          </a:solidFill>
          <a:ln>
            <a:noFill/>
          </a:ln>
          <a:effectLst>
            <a:outerShdw blurRad="1193800" sx="87000" rotWithShape="0" algn="t" dir="5400000" dist="812800" sy="87000">
              <a:srgbClr val="000000">
                <a:alpha val="149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28" name="Google Shape;828;p149"/>
          <p:cNvSpPr txBox="1"/>
          <p:nvPr/>
        </p:nvSpPr>
        <p:spPr>
          <a:xfrm>
            <a:off x="425769" y="432550"/>
            <a:ext cx="38211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Python</a:t>
            </a:r>
            <a:r>
              <a:rPr b="1" lang="pt-BR" sz="28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b="1" lang="pt-BR" sz="28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é a linguagem</a:t>
            </a:r>
            <a:endParaRPr b="1" sz="26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comum da</a:t>
            </a:r>
            <a:br>
              <a:rPr b="1" lang="pt-BR" sz="28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Hiperautomação</a:t>
            </a:r>
            <a:endParaRPr b="1" sz="2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+450 mil bibliotecas</a:t>
            </a:r>
            <a:br>
              <a:rPr lang="pt-BR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+ 14 milhões de devs</a:t>
            </a:r>
            <a:br>
              <a:rPr lang="pt-BR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29" name="Google Shape;829;p149"/>
          <p:cNvGrpSpPr/>
          <p:nvPr/>
        </p:nvGrpSpPr>
        <p:grpSpPr>
          <a:xfrm>
            <a:off x="3426720" y="418930"/>
            <a:ext cx="4280346" cy="4305654"/>
            <a:chOff x="252875" y="1511865"/>
            <a:chExt cx="3388763" cy="3408799"/>
          </a:xfrm>
        </p:grpSpPr>
        <p:sp>
          <p:nvSpPr>
            <p:cNvPr id="830" name="Google Shape;830;p149"/>
            <p:cNvSpPr/>
            <p:nvPr/>
          </p:nvSpPr>
          <p:spPr>
            <a:xfrm>
              <a:off x="1244762" y="2429825"/>
              <a:ext cx="1588200" cy="1630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1" name="Google Shape;831;p149"/>
            <p:cNvSpPr/>
            <p:nvPr/>
          </p:nvSpPr>
          <p:spPr>
            <a:xfrm rot="-2081188">
              <a:off x="446089" y="2464758"/>
              <a:ext cx="1246361" cy="1068265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1272BA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2" name="Google Shape;832;p149"/>
            <p:cNvSpPr txBox="1"/>
            <p:nvPr/>
          </p:nvSpPr>
          <p:spPr>
            <a:xfrm rot="-4432110">
              <a:off x="442585" y="2738508"/>
              <a:ext cx="1217955" cy="454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PROCESS ORCHESTRATION</a:t>
              </a:r>
              <a:endPara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3" name="Google Shape;833;p149"/>
            <p:cNvSpPr/>
            <p:nvPr/>
          </p:nvSpPr>
          <p:spPr>
            <a:xfrm rot="-2081187">
              <a:off x="1134038" y="3412999"/>
              <a:ext cx="921083" cy="136705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248DDC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4" name="Google Shape;834;p149"/>
            <p:cNvSpPr txBox="1"/>
            <p:nvPr/>
          </p:nvSpPr>
          <p:spPr>
            <a:xfrm rot="2155636">
              <a:off x="823411" y="3782939"/>
              <a:ext cx="1312978" cy="455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PROCESS </a:t>
              </a:r>
              <a:b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MINING</a:t>
              </a:r>
              <a:endPara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5" name="Google Shape;835;p149"/>
            <p:cNvSpPr/>
            <p:nvPr/>
          </p:nvSpPr>
          <p:spPr>
            <a:xfrm rot="-2081187">
              <a:off x="1943285" y="3509735"/>
              <a:ext cx="1468582" cy="798314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6FA8DC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6" name="Google Shape;836;p149"/>
            <p:cNvSpPr txBox="1"/>
            <p:nvPr/>
          </p:nvSpPr>
          <p:spPr>
            <a:xfrm rot="-2245631">
              <a:off x="2085763" y="3749148"/>
              <a:ext cx="1104232" cy="4554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AI / ML  ADVANCED ANALYTICS</a:t>
              </a:r>
              <a:endPara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7" name="Google Shape;837;p149"/>
            <p:cNvSpPr/>
            <p:nvPr/>
          </p:nvSpPr>
          <p:spPr>
            <a:xfrm rot="-2081187">
              <a:off x="1380667" y="1784909"/>
              <a:ext cx="1298964" cy="1086722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B5394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8" name="Google Shape;838;p149"/>
            <p:cNvSpPr txBox="1"/>
            <p:nvPr/>
          </p:nvSpPr>
          <p:spPr>
            <a:xfrm>
              <a:off x="1508813" y="2078180"/>
              <a:ext cx="10548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RPA</a:t>
              </a:r>
              <a:br>
                <a:rPr b="1" lang="pt-BR" sz="24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+ IDP</a:t>
              </a:r>
              <a:endParaRPr b="1" sz="1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9" name="Google Shape;839;p149"/>
            <p:cNvSpPr/>
            <p:nvPr/>
          </p:nvSpPr>
          <p:spPr>
            <a:xfrm rot="-2081188">
              <a:off x="2383264" y="2212357"/>
              <a:ext cx="928598" cy="1448963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9FC5E8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40" name="Google Shape;840;p149"/>
            <p:cNvSpPr txBox="1"/>
            <p:nvPr/>
          </p:nvSpPr>
          <p:spPr>
            <a:xfrm rot="4352343">
              <a:off x="2409034" y="2738303"/>
              <a:ext cx="1054804" cy="4553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INTEGRATION</a:t>
              </a:r>
              <a:endParaRPr b="1" sz="1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(APIs, IPaaS, etc)</a:t>
              </a:r>
              <a:endParaRPr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841" name="Google Shape;841;p149"/>
          <p:cNvPicPr preferRelativeResize="0"/>
          <p:nvPr/>
        </p:nvPicPr>
        <p:blipFill rotWithShape="1">
          <a:blip r:embed="rId4">
            <a:alphaModFix/>
          </a:blip>
          <a:srcRect b="0" l="19377" r="19377" t="0"/>
          <a:stretch/>
        </p:blipFill>
        <p:spPr>
          <a:xfrm>
            <a:off x="5115225" y="2078125"/>
            <a:ext cx="1140398" cy="1047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49"/>
          <p:cNvSpPr/>
          <p:nvPr/>
        </p:nvSpPr>
        <p:spPr>
          <a:xfrm>
            <a:off x="462950" y="0"/>
            <a:ext cx="1432500" cy="227700"/>
          </a:xfrm>
          <a:prstGeom prst="round2SameRect">
            <a:avLst>
              <a:gd fmla="val 0" name="adj1"/>
              <a:gd fmla="val 42054" name="adj2"/>
            </a:avLst>
          </a:prstGeom>
          <a:solidFill>
            <a:srgbClr val="248D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HYPERAUTOMATION</a:t>
            </a:r>
            <a:endParaRPr b="1"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2125"/>
        </a:solidFill>
      </p:bgPr>
    </p:bg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0"/>
          <p:cNvSpPr/>
          <p:nvPr/>
        </p:nvSpPr>
        <p:spPr>
          <a:xfrm>
            <a:off x="6525900" y="1758925"/>
            <a:ext cx="1738800" cy="2280300"/>
          </a:xfrm>
          <a:prstGeom prst="roundRect">
            <a:avLst>
              <a:gd fmla="val 2347" name="adj"/>
            </a:avLst>
          </a:prstGeom>
          <a:solidFill>
            <a:srgbClr val="292B3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8" name="Google Shape;848;p150"/>
          <p:cNvSpPr/>
          <p:nvPr/>
        </p:nvSpPr>
        <p:spPr>
          <a:xfrm>
            <a:off x="2761500" y="1758925"/>
            <a:ext cx="1738800" cy="2280300"/>
          </a:xfrm>
          <a:prstGeom prst="roundRect">
            <a:avLst>
              <a:gd fmla="val 2347" name="adj"/>
            </a:avLst>
          </a:prstGeom>
          <a:solidFill>
            <a:srgbClr val="292B3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9" name="Google Shape;849;p150"/>
          <p:cNvSpPr/>
          <p:nvPr/>
        </p:nvSpPr>
        <p:spPr>
          <a:xfrm>
            <a:off x="879300" y="1758925"/>
            <a:ext cx="1738800" cy="2280300"/>
          </a:xfrm>
          <a:prstGeom prst="roundRect">
            <a:avLst>
              <a:gd fmla="val 2347" name="adj"/>
            </a:avLst>
          </a:prstGeom>
          <a:solidFill>
            <a:srgbClr val="292B3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0" name="Google Shape;850;p150"/>
          <p:cNvSpPr/>
          <p:nvPr/>
        </p:nvSpPr>
        <p:spPr>
          <a:xfrm>
            <a:off x="4643700" y="1758925"/>
            <a:ext cx="1738800" cy="2280300"/>
          </a:xfrm>
          <a:prstGeom prst="roundRect">
            <a:avLst>
              <a:gd fmla="val 2347" name="adj"/>
            </a:avLst>
          </a:prstGeom>
          <a:solidFill>
            <a:srgbClr val="292B3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1" name="Google Shape;851;p150"/>
          <p:cNvSpPr txBox="1"/>
          <p:nvPr>
            <p:ph type="title"/>
          </p:nvPr>
        </p:nvSpPr>
        <p:spPr>
          <a:xfrm>
            <a:off x="2549400" y="408850"/>
            <a:ext cx="40452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latin typeface="Poppins"/>
                <a:ea typeface="Poppins"/>
                <a:cs typeface="Poppins"/>
                <a:sym typeface="Poppins"/>
              </a:rPr>
              <a:t>Por que BotCity Python RPA?</a:t>
            </a:r>
            <a:endParaRPr b="1" sz="3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52" name="Google Shape;852;p15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50"/>
          <p:cNvSpPr txBox="1"/>
          <p:nvPr/>
        </p:nvSpPr>
        <p:spPr>
          <a:xfrm>
            <a:off x="1043700" y="2505475"/>
            <a:ext cx="1443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Evite</a:t>
            </a: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lock-in </a:t>
            </a:r>
            <a:b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tecnologias proprietárias e economia de até </a:t>
            </a: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80% em licenças</a:t>
            </a: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54" name="Google Shape;854;p150"/>
          <p:cNvSpPr txBox="1"/>
          <p:nvPr/>
        </p:nvSpPr>
        <p:spPr>
          <a:xfrm>
            <a:off x="2919300" y="2505475"/>
            <a:ext cx="1581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Automações até 15x mais rápidas com governança  e controle nível enterprise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55" name="Google Shape;855;p150"/>
          <p:cNvSpPr txBox="1"/>
          <p:nvPr/>
        </p:nvSpPr>
        <p:spPr>
          <a:xfrm>
            <a:off x="4839900" y="2505475"/>
            <a:ext cx="1443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Automatize qualquer sistema.</a:t>
            </a:r>
            <a:b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Desktop, Web, Mobile. </a:t>
            </a:r>
            <a:endParaRPr b="1"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6" name="Google Shape;856;p150"/>
          <p:cNvSpPr txBox="1"/>
          <p:nvPr/>
        </p:nvSpPr>
        <p:spPr>
          <a:xfrm>
            <a:off x="6663900" y="2505475"/>
            <a:ext cx="1685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Execute onde quiser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VMs (Win, Linux, Mac), containers, serverless</a:t>
            </a:r>
            <a:endParaRPr sz="13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857" name="Google Shape;857;p150"/>
          <p:cNvGrpSpPr/>
          <p:nvPr/>
        </p:nvGrpSpPr>
        <p:grpSpPr>
          <a:xfrm>
            <a:off x="1565559" y="3917524"/>
            <a:ext cx="251074" cy="251199"/>
            <a:chOff x="6871110" y="4558620"/>
            <a:chExt cx="1241713" cy="1241713"/>
          </a:xfrm>
        </p:grpSpPr>
        <p:sp>
          <p:nvSpPr>
            <p:cNvPr id="858" name="Google Shape;858;p150"/>
            <p:cNvSpPr/>
            <p:nvPr/>
          </p:nvSpPr>
          <p:spPr>
            <a:xfrm>
              <a:off x="6871110" y="4558620"/>
              <a:ext cx="1241713" cy="1241713"/>
            </a:xfrm>
            <a:custGeom>
              <a:rect b="b" l="l" r="r" t="t"/>
              <a:pathLst>
                <a:path extrusionOk="0" h="1241713" w="1241713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50"/>
            <p:cNvSpPr/>
            <p:nvPr/>
          </p:nvSpPr>
          <p:spPr>
            <a:xfrm>
              <a:off x="7191279" y="4955963"/>
              <a:ext cx="602239" cy="447134"/>
            </a:xfrm>
            <a:custGeom>
              <a:rect b="b" l="l" r="r" t="t"/>
              <a:pathLst>
                <a:path extrusionOk="0" h="447134" w="602239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50"/>
          <p:cNvGrpSpPr/>
          <p:nvPr/>
        </p:nvGrpSpPr>
        <p:grpSpPr>
          <a:xfrm>
            <a:off x="3486171" y="3917524"/>
            <a:ext cx="251074" cy="251199"/>
            <a:chOff x="6871110" y="4558620"/>
            <a:chExt cx="1241713" cy="1241713"/>
          </a:xfrm>
        </p:grpSpPr>
        <p:sp>
          <p:nvSpPr>
            <p:cNvPr id="861" name="Google Shape;861;p150"/>
            <p:cNvSpPr/>
            <p:nvPr/>
          </p:nvSpPr>
          <p:spPr>
            <a:xfrm>
              <a:off x="6871110" y="4558620"/>
              <a:ext cx="1241713" cy="1241713"/>
            </a:xfrm>
            <a:custGeom>
              <a:rect b="b" l="l" r="r" t="t"/>
              <a:pathLst>
                <a:path extrusionOk="0" h="1241713" w="1241713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50"/>
            <p:cNvSpPr/>
            <p:nvPr/>
          </p:nvSpPr>
          <p:spPr>
            <a:xfrm>
              <a:off x="7191279" y="4955963"/>
              <a:ext cx="602239" cy="447134"/>
            </a:xfrm>
            <a:custGeom>
              <a:rect b="b" l="l" r="r" t="t"/>
              <a:pathLst>
                <a:path extrusionOk="0" h="447134" w="602239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150"/>
          <p:cNvGrpSpPr/>
          <p:nvPr/>
        </p:nvGrpSpPr>
        <p:grpSpPr>
          <a:xfrm>
            <a:off x="5406759" y="3917524"/>
            <a:ext cx="251074" cy="251199"/>
            <a:chOff x="6871110" y="4558620"/>
            <a:chExt cx="1241713" cy="1241713"/>
          </a:xfrm>
        </p:grpSpPr>
        <p:sp>
          <p:nvSpPr>
            <p:cNvPr id="864" name="Google Shape;864;p150"/>
            <p:cNvSpPr/>
            <p:nvPr/>
          </p:nvSpPr>
          <p:spPr>
            <a:xfrm>
              <a:off x="6871110" y="4558620"/>
              <a:ext cx="1241713" cy="1241713"/>
            </a:xfrm>
            <a:custGeom>
              <a:rect b="b" l="l" r="r" t="t"/>
              <a:pathLst>
                <a:path extrusionOk="0" h="1241713" w="1241713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50"/>
            <p:cNvSpPr/>
            <p:nvPr/>
          </p:nvSpPr>
          <p:spPr>
            <a:xfrm>
              <a:off x="7191279" y="4955963"/>
              <a:ext cx="602239" cy="447134"/>
            </a:xfrm>
            <a:custGeom>
              <a:rect b="b" l="l" r="r" t="t"/>
              <a:pathLst>
                <a:path extrusionOk="0" h="447134" w="602239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150"/>
          <p:cNvGrpSpPr/>
          <p:nvPr/>
        </p:nvGrpSpPr>
        <p:grpSpPr>
          <a:xfrm>
            <a:off x="7378971" y="3917524"/>
            <a:ext cx="251074" cy="251199"/>
            <a:chOff x="6871110" y="4558620"/>
            <a:chExt cx="1241713" cy="1241713"/>
          </a:xfrm>
        </p:grpSpPr>
        <p:sp>
          <p:nvSpPr>
            <p:cNvPr id="867" name="Google Shape;867;p150"/>
            <p:cNvSpPr/>
            <p:nvPr/>
          </p:nvSpPr>
          <p:spPr>
            <a:xfrm>
              <a:off x="6871110" y="4558620"/>
              <a:ext cx="1241713" cy="1241713"/>
            </a:xfrm>
            <a:custGeom>
              <a:rect b="b" l="l" r="r" t="t"/>
              <a:pathLst>
                <a:path extrusionOk="0" h="1241713" w="1241713">
                  <a:moveTo>
                    <a:pt x="0" y="620857"/>
                  </a:moveTo>
                  <a:cubicBezTo>
                    <a:pt x="0" y="277957"/>
                    <a:pt x="277957" y="0"/>
                    <a:pt x="620857" y="0"/>
                  </a:cubicBezTo>
                  <a:cubicBezTo>
                    <a:pt x="963757" y="0"/>
                    <a:pt x="1241714" y="277957"/>
                    <a:pt x="1241714" y="620857"/>
                  </a:cubicBezTo>
                  <a:cubicBezTo>
                    <a:pt x="1241714" y="963757"/>
                    <a:pt x="963757" y="1241714"/>
                    <a:pt x="620857" y="1241714"/>
                  </a:cubicBezTo>
                  <a:cubicBezTo>
                    <a:pt x="277957" y="1241714"/>
                    <a:pt x="0" y="963757"/>
                    <a:pt x="0" y="620857"/>
                  </a:cubicBezTo>
                  <a:close/>
                </a:path>
              </a:pathLst>
            </a:custGeom>
            <a:solidFill>
              <a:srgbClr val="0088FF">
                <a:alpha val="227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50"/>
            <p:cNvSpPr/>
            <p:nvPr/>
          </p:nvSpPr>
          <p:spPr>
            <a:xfrm>
              <a:off x="7191279" y="4955963"/>
              <a:ext cx="602239" cy="447134"/>
            </a:xfrm>
            <a:custGeom>
              <a:rect b="b" l="l" r="r" t="t"/>
              <a:pathLst>
                <a:path extrusionOk="0" h="447134" w="602239">
                  <a:moveTo>
                    <a:pt x="582107" y="20025"/>
                  </a:moveTo>
                  <a:cubicBezTo>
                    <a:pt x="608951" y="46868"/>
                    <a:pt x="608951" y="89298"/>
                    <a:pt x="582107" y="116141"/>
                  </a:cubicBezTo>
                  <a:lnTo>
                    <a:pt x="271246" y="427003"/>
                  </a:lnTo>
                  <a:cubicBezTo>
                    <a:pt x="244403" y="453846"/>
                    <a:pt x="201973" y="453846"/>
                    <a:pt x="175130" y="427003"/>
                  </a:cubicBezTo>
                  <a:lnTo>
                    <a:pt x="20132" y="272005"/>
                  </a:lnTo>
                  <a:cubicBezTo>
                    <a:pt x="-6711" y="245162"/>
                    <a:pt x="-6711" y="202732"/>
                    <a:pt x="20132" y="175889"/>
                  </a:cubicBezTo>
                  <a:cubicBezTo>
                    <a:pt x="46976" y="149046"/>
                    <a:pt x="89405" y="149046"/>
                    <a:pt x="116248" y="175889"/>
                  </a:cubicBezTo>
                  <a:lnTo>
                    <a:pt x="223621" y="283262"/>
                  </a:lnTo>
                  <a:lnTo>
                    <a:pt x="485991" y="20891"/>
                  </a:lnTo>
                  <a:cubicBezTo>
                    <a:pt x="512835" y="-6818"/>
                    <a:pt x="556130" y="-6818"/>
                    <a:pt x="582107" y="200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150"/>
          <p:cNvGrpSpPr/>
          <p:nvPr/>
        </p:nvGrpSpPr>
        <p:grpSpPr>
          <a:xfrm>
            <a:off x="1074598" y="2019802"/>
            <a:ext cx="390956" cy="372931"/>
            <a:chOff x="727317" y="847608"/>
            <a:chExt cx="1694649" cy="1616521"/>
          </a:xfrm>
        </p:grpSpPr>
        <p:sp>
          <p:nvSpPr>
            <p:cNvPr id="870" name="Google Shape;870;p150"/>
            <p:cNvSpPr/>
            <p:nvPr/>
          </p:nvSpPr>
          <p:spPr>
            <a:xfrm>
              <a:off x="1407056" y="1381375"/>
              <a:ext cx="336838" cy="548120"/>
            </a:xfrm>
            <a:custGeom>
              <a:rect b="b" l="l" r="r" t="t"/>
              <a:pathLst>
                <a:path extrusionOk="0" h="548120" w="336838">
                  <a:moveTo>
                    <a:pt x="336839" y="548121"/>
                  </a:moveTo>
                  <a:lnTo>
                    <a:pt x="255443" y="292677"/>
                  </a:lnTo>
                  <a:cubicBezTo>
                    <a:pt x="298739" y="264102"/>
                    <a:pt x="327314" y="215611"/>
                    <a:pt x="327314" y="159327"/>
                  </a:cubicBezTo>
                  <a:cubicBezTo>
                    <a:pt x="327314" y="71870"/>
                    <a:pt x="256309" y="0"/>
                    <a:pt x="167986" y="0"/>
                  </a:cubicBezTo>
                  <a:cubicBezTo>
                    <a:pt x="80530" y="0"/>
                    <a:pt x="8659" y="71005"/>
                    <a:pt x="8659" y="159327"/>
                  </a:cubicBezTo>
                  <a:cubicBezTo>
                    <a:pt x="8659" y="214745"/>
                    <a:pt x="37234" y="264102"/>
                    <a:pt x="81396" y="292677"/>
                  </a:cubicBezTo>
                  <a:lnTo>
                    <a:pt x="0" y="548121"/>
                  </a:lnTo>
                  <a:lnTo>
                    <a:pt x="336839" y="548121"/>
                  </a:ln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50"/>
            <p:cNvSpPr/>
            <p:nvPr/>
          </p:nvSpPr>
          <p:spPr>
            <a:xfrm>
              <a:off x="727317" y="847608"/>
              <a:ext cx="1694649" cy="1616521"/>
            </a:xfrm>
            <a:custGeom>
              <a:rect b="b" l="l" r="r" t="t"/>
              <a:pathLst>
                <a:path extrusionOk="0" h="1616521" w="1694649">
                  <a:moveTo>
                    <a:pt x="1675534" y="6429"/>
                  </a:moveTo>
                  <a:cubicBezTo>
                    <a:pt x="1662546" y="-1364"/>
                    <a:pt x="1646959" y="-2230"/>
                    <a:pt x="1633105" y="4697"/>
                  </a:cubicBezTo>
                  <a:lnTo>
                    <a:pt x="1222664" y="210784"/>
                  </a:lnTo>
                  <a:lnTo>
                    <a:pt x="479714" y="210784"/>
                  </a:lnTo>
                  <a:lnTo>
                    <a:pt x="63211" y="4697"/>
                  </a:lnTo>
                  <a:cubicBezTo>
                    <a:pt x="50223" y="-2230"/>
                    <a:pt x="33770" y="-1364"/>
                    <a:pt x="20782" y="6429"/>
                  </a:cubicBezTo>
                  <a:cubicBezTo>
                    <a:pt x="7793" y="14222"/>
                    <a:pt x="0" y="28077"/>
                    <a:pt x="0" y="42797"/>
                  </a:cubicBezTo>
                  <a:lnTo>
                    <a:pt x="0" y="1572859"/>
                  </a:lnTo>
                  <a:cubicBezTo>
                    <a:pt x="0" y="1587579"/>
                    <a:pt x="7793" y="1602300"/>
                    <a:pt x="20782" y="1610093"/>
                  </a:cubicBezTo>
                  <a:cubicBezTo>
                    <a:pt x="33770" y="1617886"/>
                    <a:pt x="50223" y="1618752"/>
                    <a:pt x="63211" y="1611825"/>
                  </a:cubicBezTo>
                  <a:lnTo>
                    <a:pt x="479714" y="1394481"/>
                  </a:lnTo>
                  <a:lnTo>
                    <a:pt x="1217468" y="1394481"/>
                  </a:lnTo>
                  <a:lnTo>
                    <a:pt x="1631373" y="1610959"/>
                  </a:lnTo>
                  <a:cubicBezTo>
                    <a:pt x="1637434" y="1614422"/>
                    <a:pt x="1644362" y="1616154"/>
                    <a:pt x="1651289" y="1616154"/>
                  </a:cubicBezTo>
                  <a:cubicBezTo>
                    <a:pt x="1659082" y="1616154"/>
                    <a:pt x="1666875" y="1614422"/>
                    <a:pt x="1673802" y="1610093"/>
                  </a:cubicBezTo>
                  <a:cubicBezTo>
                    <a:pt x="1686791" y="1602300"/>
                    <a:pt x="1694584" y="1588445"/>
                    <a:pt x="1694584" y="1572859"/>
                  </a:cubicBezTo>
                  <a:lnTo>
                    <a:pt x="1694584" y="43663"/>
                  </a:lnTo>
                  <a:cubicBezTo>
                    <a:pt x="1695450" y="28077"/>
                    <a:pt x="1687657" y="14222"/>
                    <a:pt x="1675534" y="6429"/>
                  </a:cubicBezTo>
                  <a:close/>
                  <a:moveTo>
                    <a:pt x="513484" y="297374"/>
                  </a:moveTo>
                  <a:lnTo>
                    <a:pt x="1189759" y="297374"/>
                  </a:lnTo>
                  <a:lnTo>
                    <a:pt x="1189759" y="1307890"/>
                  </a:lnTo>
                  <a:lnTo>
                    <a:pt x="513484" y="1307890"/>
                  </a:lnTo>
                  <a:lnTo>
                    <a:pt x="513484" y="297374"/>
                  </a:lnTo>
                  <a:close/>
                  <a:moveTo>
                    <a:pt x="87457" y="112936"/>
                  </a:moveTo>
                  <a:lnTo>
                    <a:pt x="426893" y="280922"/>
                  </a:lnTo>
                  <a:lnTo>
                    <a:pt x="426893" y="1325209"/>
                  </a:lnTo>
                  <a:lnTo>
                    <a:pt x="87457" y="1501854"/>
                  </a:lnTo>
                  <a:lnTo>
                    <a:pt x="87457" y="112936"/>
                  </a:lnTo>
                  <a:close/>
                  <a:moveTo>
                    <a:pt x="1608859" y="1501854"/>
                  </a:moveTo>
                  <a:lnTo>
                    <a:pt x="1276350" y="1327806"/>
                  </a:lnTo>
                  <a:lnTo>
                    <a:pt x="1276350" y="280922"/>
                  </a:lnTo>
                  <a:lnTo>
                    <a:pt x="1608859" y="113802"/>
                  </a:lnTo>
                  <a:lnTo>
                    <a:pt x="1608859" y="15018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2" name="Google Shape;872;p150"/>
          <p:cNvGrpSpPr/>
          <p:nvPr/>
        </p:nvGrpSpPr>
        <p:grpSpPr>
          <a:xfrm>
            <a:off x="6663896" y="2051662"/>
            <a:ext cx="417709" cy="309237"/>
            <a:chOff x="2916336" y="2814455"/>
            <a:chExt cx="1810615" cy="1340427"/>
          </a:xfrm>
        </p:grpSpPr>
        <p:sp>
          <p:nvSpPr>
            <p:cNvPr id="873" name="Google Shape;873;p150"/>
            <p:cNvSpPr/>
            <p:nvPr/>
          </p:nvSpPr>
          <p:spPr>
            <a:xfrm>
              <a:off x="3060076" y="2814455"/>
              <a:ext cx="1523134" cy="1087581"/>
            </a:xfrm>
            <a:custGeom>
              <a:rect b="b" l="l" r="r" t="t"/>
              <a:pathLst>
                <a:path extrusionOk="0" h="1087581" w="1523134">
                  <a:moveTo>
                    <a:pt x="1479839" y="1087582"/>
                  </a:moveTo>
                  <a:lnTo>
                    <a:pt x="43295" y="1087582"/>
                  </a:lnTo>
                  <a:cubicBezTo>
                    <a:pt x="19050" y="1087582"/>
                    <a:pt x="0" y="1068532"/>
                    <a:pt x="0" y="1044286"/>
                  </a:cubicBezTo>
                  <a:lnTo>
                    <a:pt x="0" y="43295"/>
                  </a:lnTo>
                  <a:cubicBezTo>
                    <a:pt x="0" y="19050"/>
                    <a:pt x="19050" y="0"/>
                    <a:pt x="43295" y="0"/>
                  </a:cubicBezTo>
                  <a:lnTo>
                    <a:pt x="1479839" y="0"/>
                  </a:lnTo>
                  <a:cubicBezTo>
                    <a:pt x="1504084" y="0"/>
                    <a:pt x="1523134" y="19050"/>
                    <a:pt x="1523134" y="43295"/>
                  </a:cubicBezTo>
                  <a:lnTo>
                    <a:pt x="1523134" y="1044286"/>
                  </a:lnTo>
                  <a:cubicBezTo>
                    <a:pt x="1523134" y="1067666"/>
                    <a:pt x="1503218" y="1087582"/>
                    <a:pt x="1479839" y="1087582"/>
                  </a:cubicBezTo>
                  <a:close/>
                  <a:moveTo>
                    <a:pt x="86591" y="1000991"/>
                  </a:moveTo>
                  <a:lnTo>
                    <a:pt x="1436543" y="1000991"/>
                  </a:lnTo>
                  <a:lnTo>
                    <a:pt x="1436543" y="86591"/>
                  </a:lnTo>
                  <a:lnTo>
                    <a:pt x="86591" y="86591"/>
                  </a:lnTo>
                  <a:lnTo>
                    <a:pt x="86591" y="10009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50"/>
            <p:cNvSpPr/>
            <p:nvPr/>
          </p:nvSpPr>
          <p:spPr>
            <a:xfrm>
              <a:off x="2916336" y="3940137"/>
              <a:ext cx="1810615" cy="214745"/>
            </a:xfrm>
            <a:custGeom>
              <a:rect b="b" l="l" r="r" t="t"/>
              <a:pathLst>
                <a:path extrusionOk="0" h="214745" w="1810615">
                  <a:moveTo>
                    <a:pt x="1703243" y="214745"/>
                  </a:moveTo>
                  <a:lnTo>
                    <a:pt x="107373" y="214745"/>
                  </a:lnTo>
                  <a:cubicBezTo>
                    <a:pt x="47625" y="214745"/>
                    <a:pt x="0" y="166254"/>
                    <a:pt x="0" y="107373"/>
                  </a:cubicBezTo>
                  <a:cubicBezTo>
                    <a:pt x="0" y="48491"/>
                    <a:pt x="48491" y="0"/>
                    <a:pt x="107373" y="0"/>
                  </a:cubicBezTo>
                  <a:lnTo>
                    <a:pt x="1703243" y="0"/>
                  </a:lnTo>
                  <a:cubicBezTo>
                    <a:pt x="1762991" y="0"/>
                    <a:pt x="1810616" y="48491"/>
                    <a:pt x="1810616" y="107373"/>
                  </a:cubicBezTo>
                  <a:cubicBezTo>
                    <a:pt x="1810616" y="166254"/>
                    <a:pt x="1762125" y="214745"/>
                    <a:pt x="1703243" y="214745"/>
                  </a:cubicBezTo>
                  <a:close/>
                  <a:moveTo>
                    <a:pt x="107373" y="86591"/>
                  </a:moveTo>
                  <a:cubicBezTo>
                    <a:pt x="96116" y="86591"/>
                    <a:pt x="86591" y="96116"/>
                    <a:pt x="86591" y="107373"/>
                  </a:cubicBezTo>
                  <a:cubicBezTo>
                    <a:pt x="86591" y="118629"/>
                    <a:pt x="96116" y="128154"/>
                    <a:pt x="107373" y="128154"/>
                  </a:cubicBezTo>
                  <a:lnTo>
                    <a:pt x="1703243" y="128154"/>
                  </a:lnTo>
                  <a:cubicBezTo>
                    <a:pt x="1714500" y="128154"/>
                    <a:pt x="1724025" y="118629"/>
                    <a:pt x="1724025" y="107373"/>
                  </a:cubicBezTo>
                  <a:cubicBezTo>
                    <a:pt x="1724025" y="96116"/>
                    <a:pt x="1714500" y="86591"/>
                    <a:pt x="1703243" y="86591"/>
                  </a:cubicBezTo>
                  <a:lnTo>
                    <a:pt x="107373" y="86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50"/>
            <p:cNvSpPr/>
            <p:nvPr/>
          </p:nvSpPr>
          <p:spPr>
            <a:xfrm>
              <a:off x="3456663" y="2993698"/>
              <a:ext cx="729961" cy="729095"/>
            </a:xfrm>
            <a:custGeom>
              <a:rect b="b" l="l" r="r" t="t"/>
              <a:pathLst>
                <a:path extrusionOk="0" h="729095" w="729961">
                  <a:moveTo>
                    <a:pt x="310861" y="0"/>
                  </a:moveTo>
                  <a:cubicBezTo>
                    <a:pt x="346364" y="0"/>
                    <a:pt x="381866" y="0"/>
                    <a:pt x="418234" y="0"/>
                  </a:cubicBezTo>
                  <a:cubicBezTo>
                    <a:pt x="423430" y="8659"/>
                    <a:pt x="430357" y="17318"/>
                    <a:pt x="432955" y="26843"/>
                  </a:cubicBezTo>
                  <a:cubicBezTo>
                    <a:pt x="436418" y="37234"/>
                    <a:pt x="437284" y="48491"/>
                    <a:pt x="437284" y="58882"/>
                  </a:cubicBezTo>
                  <a:cubicBezTo>
                    <a:pt x="436418" y="77932"/>
                    <a:pt x="444212" y="86591"/>
                    <a:pt x="462395" y="90920"/>
                  </a:cubicBezTo>
                  <a:cubicBezTo>
                    <a:pt x="479714" y="95250"/>
                    <a:pt x="497032" y="110837"/>
                    <a:pt x="512618" y="108239"/>
                  </a:cubicBezTo>
                  <a:cubicBezTo>
                    <a:pt x="529071" y="105641"/>
                    <a:pt x="542925" y="86591"/>
                    <a:pt x="557645" y="75334"/>
                  </a:cubicBezTo>
                  <a:cubicBezTo>
                    <a:pt x="572366" y="64077"/>
                    <a:pt x="580159" y="64077"/>
                    <a:pt x="593148" y="77066"/>
                  </a:cubicBezTo>
                  <a:cubicBezTo>
                    <a:pt x="613064" y="96116"/>
                    <a:pt x="632114" y="116032"/>
                    <a:pt x="651164" y="135082"/>
                  </a:cubicBezTo>
                  <a:cubicBezTo>
                    <a:pt x="665018" y="149802"/>
                    <a:pt x="665018" y="155864"/>
                    <a:pt x="652895" y="172316"/>
                  </a:cubicBezTo>
                  <a:cubicBezTo>
                    <a:pt x="647700" y="178377"/>
                    <a:pt x="644236" y="186170"/>
                    <a:pt x="638175" y="191366"/>
                  </a:cubicBezTo>
                  <a:cubicBezTo>
                    <a:pt x="619125" y="207818"/>
                    <a:pt x="623455" y="224270"/>
                    <a:pt x="630382" y="246784"/>
                  </a:cubicBezTo>
                  <a:cubicBezTo>
                    <a:pt x="641639" y="285750"/>
                    <a:pt x="664152" y="295275"/>
                    <a:pt x="698789" y="294409"/>
                  </a:cubicBezTo>
                  <a:cubicBezTo>
                    <a:pt x="710911" y="294409"/>
                    <a:pt x="723034" y="297873"/>
                    <a:pt x="729962" y="309996"/>
                  </a:cubicBezTo>
                  <a:cubicBezTo>
                    <a:pt x="729962" y="345498"/>
                    <a:pt x="729962" y="381000"/>
                    <a:pt x="729962" y="417368"/>
                  </a:cubicBezTo>
                  <a:cubicBezTo>
                    <a:pt x="721303" y="422564"/>
                    <a:pt x="712643" y="429491"/>
                    <a:pt x="703118" y="432089"/>
                  </a:cubicBezTo>
                  <a:cubicBezTo>
                    <a:pt x="692727" y="435552"/>
                    <a:pt x="681471" y="436418"/>
                    <a:pt x="671080" y="436418"/>
                  </a:cubicBezTo>
                  <a:cubicBezTo>
                    <a:pt x="652030" y="435552"/>
                    <a:pt x="643371" y="443346"/>
                    <a:pt x="639041" y="461530"/>
                  </a:cubicBezTo>
                  <a:cubicBezTo>
                    <a:pt x="634712" y="478848"/>
                    <a:pt x="619125" y="496166"/>
                    <a:pt x="621723" y="511752"/>
                  </a:cubicBezTo>
                  <a:cubicBezTo>
                    <a:pt x="624321" y="528205"/>
                    <a:pt x="643371" y="542059"/>
                    <a:pt x="654627" y="556780"/>
                  </a:cubicBezTo>
                  <a:cubicBezTo>
                    <a:pt x="665884" y="572366"/>
                    <a:pt x="665884" y="579293"/>
                    <a:pt x="652030" y="593148"/>
                  </a:cubicBezTo>
                  <a:cubicBezTo>
                    <a:pt x="633846" y="612198"/>
                    <a:pt x="614796" y="630382"/>
                    <a:pt x="595746" y="649432"/>
                  </a:cubicBezTo>
                  <a:cubicBezTo>
                    <a:pt x="580159" y="665018"/>
                    <a:pt x="574098" y="665018"/>
                    <a:pt x="555914" y="651164"/>
                  </a:cubicBezTo>
                  <a:cubicBezTo>
                    <a:pt x="549852" y="646834"/>
                    <a:pt x="542925" y="642505"/>
                    <a:pt x="537730" y="637309"/>
                  </a:cubicBezTo>
                  <a:cubicBezTo>
                    <a:pt x="521277" y="619125"/>
                    <a:pt x="505691" y="622589"/>
                    <a:pt x="482312" y="629516"/>
                  </a:cubicBezTo>
                  <a:cubicBezTo>
                    <a:pt x="443346" y="640773"/>
                    <a:pt x="433821" y="663286"/>
                    <a:pt x="434687" y="697923"/>
                  </a:cubicBezTo>
                  <a:cubicBezTo>
                    <a:pt x="434687" y="710045"/>
                    <a:pt x="431223" y="722168"/>
                    <a:pt x="419100" y="729096"/>
                  </a:cubicBezTo>
                  <a:cubicBezTo>
                    <a:pt x="383598" y="729096"/>
                    <a:pt x="348096" y="729096"/>
                    <a:pt x="311727" y="729096"/>
                  </a:cubicBezTo>
                  <a:cubicBezTo>
                    <a:pt x="306532" y="720437"/>
                    <a:pt x="299605" y="711777"/>
                    <a:pt x="297007" y="702252"/>
                  </a:cubicBezTo>
                  <a:cubicBezTo>
                    <a:pt x="293543" y="691861"/>
                    <a:pt x="292677" y="680605"/>
                    <a:pt x="292677" y="670214"/>
                  </a:cubicBezTo>
                  <a:cubicBezTo>
                    <a:pt x="293543" y="651164"/>
                    <a:pt x="285750" y="642505"/>
                    <a:pt x="267566" y="638175"/>
                  </a:cubicBezTo>
                  <a:cubicBezTo>
                    <a:pt x="250248" y="633846"/>
                    <a:pt x="232930" y="618259"/>
                    <a:pt x="217343" y="620857"/>
                  </a:cubicBezTo>
                  <a:cubicBezTo>
                    <a:pt x="200891" y="623455"/>
                    <a:pt x="187036" y="642505"/>
                    <a:pt x="172316" y="653761"/>
                  </a:cubicBezTo>
                  <a:cubicBezTo>
                    <a:pt x="157596" y="665018"/>
                    <a:pt x="149802" y="665018"/>
                    <a:pt x="135948" y="651164"/>
                  </a:cubicBezTo>
                  <a:cubicBezTo>
                    <a:pt x="116898" y="632114"/>
                    <a:pt x="97848" y="613064"/>
                    <a:pt x="78798" y="594014"/>
                  </a:cubicBezTo>
                  <a:cubicBezTo>
                    <a:pt x="64943" y="579293"/>
                    <a:pt x="64943" y="573232"/>
                    <a:pt x="77066" y="555914"/>
                  </a:cubicBezTo>
                  <a:cubicBezTo>
                    <a:pt x="82261" y="549852"/>
                    <a:pt x="85725" y="542059"/>
                    <a:pt x="91786" y="536864"/>
                  </a:cubicBezTo>
                  <a:cubicBezTo>
                    <a:pt x="110837" y="520411"/>
                    <a:pt x="106507" y="503959"/>
                    <a:pt x="99580" y="481446"/>
                  </a:cubicBezTo>
                  <a:cubicBezTo>
                    <a:pt x="88323" y="443346"/>
                    <a:pt x="65809" y="432955"/>
                    <a:pt x="31173" y="433821"/>
                  </a:cubicBezTo>
                  <a:cubicBezTo>
                    <a:pt x="19050" y="434686"/>
                    <a:pt x="6927" y="430357"/>
                    <a:pt x="0" y="418234"/>
                  </a:cubicBezTo>
                  <a:cubicBezTo>
                    <a:pt x="0" y="382732"/>
                    <a:pt x="0" y="347230"/>
                    <a:pt x="0" y="310861"/>
                  </a:cubicBezTo>
                  <a:cubicBezTo>
                    <a:pt x="8659" y="305666"/>
                    <a:pt x="16452" y="299605"/>
                    <a:pt x="25111" y="296141"/>
                  </a:cubicBezTo>
                  <a:cubicBezTo>
                    <a:pt x="35502" y="292677"/>
                    <a:pt x="47625" y="290946"/>
                    <a:pt x="58882" y="291811"/>
                  </a:cubicBezTo>
                  <a:cubicBezTo>
                    <a:pt x="77932" y="292677"/>
                    <a:pt x="86591" y="284884"/>
                    <a:pt x="90920" y="266700"/>
                  </a:cubicBezTo>
                  <a:cubicBezTo>
                    <a:pt x="95250" y="249382"/>
                    <a:pt x="110837" y="232064"/>
                    <a:pt x="108239" y="216477"/>
                  </a:cubicBezTo>
                  <a:cubicBezTo>
                    <a:pt x="105641" y="200025"/>
                    <a:pt x="86591" y="186170"/>
                    <a:pt x="75334" y="171450"/>
                  </a:cubicBezTo>
                  <a:cubicBezTo>
                    <a:pt x="64077" y="155864"/>
                    <a:pt x="64077" y="148936"/>
                    <a:pt x="77932" y="135082"/>
                  </a:cubicBezTo>
                  <a:cubicBezTo>
                    <a:pt x="96982" y="116032"/>
                    <a:pt x="116032" y="96982"/>
                    <a:pt x="135082" y="77932"/>
                  </a:cubicBezTo>
                  <a:cubicBezTo>
                    <a:pt x="149802" y="64077"/>
                    <a:pt x="155864" y="63212"/>
                    <a:pt x="173182" y="76200"/>
                  </a:cubicBezTo>
                  <a:cubicBezTo>
                    <a:pt x="179243" y="81395"/>
                    <a:pt x="187036" y="84859"/>
                    <a:pt x="192232" y="90920"/>
                  </a:cubicBezTo>
                  <a:cubicBezTo>
                    <a:pt x="208684" y="109971"/>
                    <a:pt x="225136" y="105641"/>
                    <a:pt x="247650" y="98714"/>
                  </a:cubicBezTo>
                  <a:cubicBezTo>
                    <a:pt x="286616" y="88323"/>
                    <a:pt x="296141" y="64943"/>
                    <a:pt x="295275" y="30307"/>
                  </a:cubicBezTo>
                  <a:cubicBezTo>
                    <a:pt x="295275" y="18184"/>
                    <a:pt x="298739" y="6927"/>
                    <a:pt x="310861" y="0"/>
                  </a:cubicBezTo>
                  <a:close/>
                  <a:moveTo>
                    <a:pt x="365414" y="547255"/>
                  </a:moveTo>
                  <a:cubicBezTo>
                    <a:pt x="464993" y="547255"/>
                    <a:pt x="548121" y="464127"/>
                    <a:pt x="548121" y="364548"/>
                  </a:cubicBezTo>
                  <a:cubicBezTo>
                    <a:pt x="548121" y="264968"/>
                    <a:pt x="464993" y="180975"/>
                    <a:pt x="364548" y="180975"/>
                  </a:cubicBezTo>
                  <a:cubicBezTo>
                    <a:pt x="264102" y="180975"/>
                    <a:pt x="180975" y="264968"/>
                    <a:pt x="181841" y="365414"/>
                  </a:cubicBezTo>
                  <a:cubicBezTo>
                    <a:pt x="182707" y="465859"/>
                    <a:pt x="265834" y="548121"/>
                    <a:pt x="365414" y="54725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150"/>
          <p:cNvGrpSpPr/>
          <p:nvPr/>
        </p:nvGrpSpPr>
        <p:grpSpPr>
          <a:xfrm>
            <a:off x="2919290" y="2057629"/>
            <a:ext cx="387544" cy="297302"/>
            <a:chOff x="2903347" y="1002973"/>
            <a:chExt cx="1679863" cy="1288697"/>
          </a:xfrm>
        </p:grpSpPr>
        <p:sp>
          <p:nvSpPr>
            <p:cNvPr id="877" name="Google Shape;877;p150"/>
            <p:cNvSpPr/>
            <p:nvPr/>
          </p:nvSpPr>
          <p:spPr>
            <a:xfrm>
              <a:off x="4081849" y="1317298"/>
              <a:ext cx="501361" cy="809625"/>
            </a:xfrm>
            <a:custGeom>
              <a:rect b="b" l="l" r="r" t="t"/>
              <a:pathLst>
                <a:path extrusionOk="0" h="809625" w="501361">
                  <a:moveTo>
                    <a:pt x="4330" y="0"/>
                  </a:moveTo>
                  <a:cubicBezTo>
                    <a:pt x="5196" y="9525"/>
                    <a:pt x="6061" y="19916"/>
                    <a:pt x="6061" y="29441"/>
                  </a:cubicBezTo>
                  <a:cubicBezTo>
                    <a:pt x="6061" y="51089"/>
                    <a:pt x="4330" y="72736"/>
                    <a:pt x="0" y="93518"/>
                  </a:cubicBezTo>
                  <a:cubicBezTo>
                    <a:pt x="245918" y="217343"/>
                    <a:pt x="414770" y="472786"/>
                    <a:pt x="414770" y="766330"/>
                  </a:cubicBezTo>
                  <a:cubicBezTo>
                    <a:pt x="414770" y="790575"/>
                    <a:pt x="433821" y="809625"/>
                    <a:pt x="458066" y="809625"/>
                  </a:cubicBezTo>
                  <a:cubicBezTo>
                    <a:pt x="482311" y="809625"/>
                    <a:pt x="501361" y="790575"/>
                    <a:pt x="501361" y="766330"/>
                  </a:cubicBezTo>
                  <a:cubicBezTo>
                    <a:pt x="501361" y="425161"/>
                    <a:pt x="297007" y="131618"/>
                    <a:pt x="4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50"/>
            <p:cNvSpPr/>
            <p:nvPr/>
          </p:nvSpPr>
          <p:spPr>
            <a:xfrm>
              <a:off x="2903347" y="1317298"/>
              <a:ext cx="501361" cy="809625"/>
            </a:xfrm>
            <a:custGeom>
              <a:rect b="b" l="l" r="r" t="t"/>
              <a:pathLst>
                <a:path extrusionOk="0" h="809625" w="501361">
                  <a:moveTo>
                    <a:pt x="497032" y="0"/>
                  </a:moveTo>
                  <a:cubicBezTo>
                    <a:pt x="204355" y="131618"/>
                    <a:pt x="0" y="425161"/>
                    <a:pt x="0" y="766330"/>
                  </a:cubicBezTo>
                  <a:cubicBezTo>
                    <a:pt x="0" y="790575"/>
                    <a:pt x="19050" y="809625"/>
                    <a:pt x="43295" y="809625"/>
                  </a:cubicBezTo>
                  <a:cubicBezTo>
                    <a:pt x="67541" y="809625"/>
                    <a:pt x="86591" y="790575"/>
                    <a:pt x="86591" y="766330"/>
                  </a:cubicBezTo>
                  <a:cubicBezTo>
                    <a:pt x="86591" y="472786"/>
                    <a:pt x="255443" y="218209"/>
                    <a:pt x="501361" y="93518"/>
                  </a:cubicBezTo>
                  <a:cubicBezTo>
                    <a:pt x="497898" y="72736"/>
                    <a:pt x="495300" y="51089"/>
                    <a:pt x="495300" y="29441"/>
                  </a:cubicBezTo>
                  <a:cubicBezTo>
                    <a:pt x="495300" y="19916"/>
                    <a:pt x="496166" y="10391"/>
                    <a:pt x="497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50"/>
            <p:cNvSpPr/>
            <p:nvPr/>
          </p:nvSpPr>
          <p:spPr>
            <a:xfrm>
              <a:off x="3398647" y="1002973"/>
              <a:ext cx="689263" cy="688397"/>
            </a:xfrm>
            <a:custGeom>
              <a:rect b="b" l="l" r="r" t="t"/>
              <a:pathLst>
                <a:path extrusionOk="0" h="688397" w="689263">
                  <a:moveTo>
                    <a:pt x="687532" y="314325"/>
                  </a:moveTo>
                  <a:cubicBezTo>
                    <a:pt x="672811" y="137680"/>
                    <a:pt x="524741" y="0"/>
                    <a:pt x="344632" y="0"/>
                  </a:cubicBezTo>
                  <a:cubicBezTo>
                    <a:pt x="164523" y="0"/>
                    <a:pt x="16452" y="138545"/>
                    <a:pt x="1732" y="314325"/>
                  </a:cubicBezTo>
                  <a:cubicBezTo>
                    <a:pt x="866" y="323850"/>
                    <a:pt x="0" y="334241"/>
                    <a:pt x="0" y="343766"/>
                  </a:cubicBezTo>
                  <a:cubicBezTo>
                    <a:pt x="0" y="365414"/>
                    <a:pt x="1732" y="387061"/>
                    <a:pt x="6061" y="407843"/>
                  </a:cubicBezTo>
                  <a:cubicBezTo>
                    <a:pt x="36368" y="567170"/>
                    <a:pt x="175779" y="688398"/>
                    <a:pt x="344632" y="688398"/>
                  </a:cubicBezTo>
                  <a:cubicBezTo>
                    <a:pt x="512618" y="688398"/>
                    <a:pt x="652895" y="567170"/>
                    <a:pt x="683202" y="407843"/>
                  </a:cubicBezTo>
                  <a:cubicBezTo>
                    <a:pt x="686666" y="387061"/>
                    <a:pt x="689264" y="365414"/>
                    <a:pt x="689264" y="343766"/>
                  </a:cubicBezTo>
                  <a:cubicBezTo>
                    <a:pt x="689264" y="334241"/>
                    <a:pt x="688398" y="324716"/>
                    <a:pt x="687532" y="314325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50"/>
            <p:cNvSpPr/>
            <p:nvPr/>
          </p:nvSpPr>
          <p:spPr>
            <a:xfrm>
              <a:off x="3519008" y="1290455"/>
              <a:ext cx="158461" cy="167986"/>
            </a:xfrm>
            <a:custGeom>
              <a:rect b="b" l="l" r="r" t="t"/>
              <a:pathLst>
                <a:path extrusionOk="0" h="167986" w="158461">
                  <a:moveTo>
                    <a:pt x="110836" y="167986"/>
                  </a:moveTo>
                  <a:lnTo>
                    <a:pt x="76200" y="116032"/>
                  </a:lnTo>
                  <a:lnTo>
                    <a:pt x="45893" y="167986"/>
                  </a:lnTo>
                  <a:lnTo>
                    <a:pt x="866" y="167986"/>
                  </a:lnTo>
                  <a:lnTo>
                    <a:pt x="55418" y="83993"/>
                  </a:lnTo>
                  <a:lnTo>
                    <a:pt x="0" y="0"/>
                  </a:lnTo>
                  <a:lnTo>
                    <a:pt x="47625" y="0"/>
                  </a:lnTo>
                  <a:lnTo>
                    <a:pt x="82261" y="51955"/>
                  </a:lnTo>
                  <a:lnTo>
                    <a:pt x="112568" y="0"/>
                  </a:lnTo>
                  <a:lnTo>
                    <a:pt x="158461" y="0"/>
                  </a:lnTo>
                  <a:lnTo>
                    <a:pt x="103043" y="83993"/>
                  </a:lnTo>
                  <a:lnTo>
                    <a:pt x="158461" y="1679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50"/>
            <p:cNvSpPr/>
            <p:nvPr/>
          </p:nvSpPr>
          <p:spPr>
            <a:xfrm>
              <a:off x="3690458" y="1237634"/>
              <a:ext cx="73602" cy="220806"/>
            </a:xfrm>
            <a:custGeom>
              <a:rect b="b" l="l" r="r" t="t"/>
              <a:pathLst>
                <a:path extrusionOk="0" h="220806" w="73602">
                  <a:moveTo>
                    <a:pt x="73602" y="220807"/>
                  </a:moveTo>
                  <a:lnTo>
                    <a:pt x="29441" y="220807"/>
                  </a:lnTo>
                  <a:lnTo>
                    <a:pt x="29441" y="38966"/>
                  </a:lnTo>
                  <a:lnTo>
                    <a:pt x="0" y="38966"/>
                  </a:lnTo>
                  <a:lnTo>
                    <a:pt x="0" y="0"/>
                  </a:lnTo>
                  <a:lnTo>
                    <a:pt x="7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50"/>
            <p:cNvSpPr/>
            <p:nvPr/>
          </p:nvSpPr>
          <p:spPr>
            <a:xfrm>
              <a:off x="3812551" y="1236769"/>
              <a:ext cx="155863" cy="220806"/>
            </a:xfrm>
            <a:custGeom>
              <a:rect b="b" l="l" r="r" t="t"/>
              <a:pathLst>
                <a:path extrusionOk="0" h="220806" w="155863">
                  <a:moveTo>
                    <a:pt x="135082" y="200025"/>
                  </a:moveTo>
                  <a:cubicBezTo>
                    <a:pt x="122093" y="213880"/>
                    <a:pt x="103043" y="220807"/>
                    <a:pt x="78798" y="220807"/>
                  </a:cubicBezTo>
                  <a:cubicBezTo>
                    <a:pt x="55418" y="220807"/>
                    <a:pt x="37234" y="214745"/>
                    <a:pt x="23380" y="203489"/>
                  </a:cubicBezTo>
                  <a:cubicBezTo>
                    <a:pt x="9525" y="192232"/>
                    <a:pt x="1732" y="176645"/>
                    <a:pt x="0" y="158461"/>
                  </a:cubicBezTo>
                  <a:lnTo>
                    <a:pt x="40698" y="158461"/>
                  </a:lnTo>
                  <a:cubicBezTo>
                    <a:pt x="42429" y="166255"/>
                    <a:pt x="46759" y="173182"/>
                    <a:pt x="52821" y="177511"/>
                  </a:cubicBezTo>
                  <a:cubicBezTo>
                    <a:pt x="58882" y="182707"/>
                    <a:pt x="67541" y="184439"/>
                    <a:pt x="77066" y="184439"/>
                  </a:cubicBezTo>
                  <a:cubicBezTo>
                    <a:pt x="89189" y="184439"/>
                    <a:pt x="97848" y="180975"/>
                    <a:pt x="103909" y="173182"/>
                  </a:cubicBezTo>
                  <a:cubicBezTo>
                    <a:pt x="109971" y="165389"/>
                    <a:pt x="112568" y="155864"/>
                    <a:pt x="112568" y="143741"/>
                  </a:cubicBezTo>
                  <a:cubicBezTo>
                    <a:pt x="112568" y="131618"/>
                    <a:pt x="109105" y="122093"/>
                    <a:pt x="103043" y="115166"/>
                  </a:cubicBezTo>
                  <a:cubicBezTo>
                    <a:pt x="96982" y="108239"/>
                    <a:pt x="87457" y="105641"/>
                    <a:pt x="76200" y="105641"/>
                  </a:cubicBezTo>
                  <a:cubicBezTo>
                    <a:pt x="67541" y="105641"/>
                    <a:pt x="60614" y="107373"/>
                    <a:pt x="55418" y="111702"/>
                  </a:cubicBezTo>
                  <a:cubicBezTo>
                    <a:pt x="49357" y="116032"/>
                    <a:pt x="45893" y="121227"/>
                    <a:pt x="43295" y="129020"/>
                  </a:cubicBezTo>
                  <a:lnTo>
                    <a:pt x="4330" y="129020"/>
                  </a:lnTo>
                  <a:lnTo>
                    <a:pt x="4330" y="0"/>
                  </a:lnTo>
                  <a:lnTo>
                    <a:pt x="141143" y="0"/>
                  </a:lnTo>
                  <a:lnTo>
                    <a:pt x="141143" y="37234"/>
                  </a:lnTo>
                  <a:lnTo>
                    <a:pt x="43295" y="37234"/>
                  </a:lnTo>
                  <a:lnTo>
                    <a:pt x="43295" y="89189"/>
                  </a:lnTo>
                  <a:cubicBezTo>
                    <a:pt x="47625" y="83993"/>
                    <a:pt x="53686" y="79664"/>
                    <a:pt x="61480" y="76200"/>
                  </a:cubicBezTo>
                  <a:cubicBezTo>
                    <a:pt x="69273" y="72736"/>
                    <a:pt x="77932" y="71005"/>
                    <a:pt x="86591" y="71005"/>
                  </a:cubicBezTo>
                  <a:cubicBezTo>
                    <a:pt x="103043" y="71005"/>
                    <a:pt x="116032" y="74468"/>
                    <a:pt x="126423" y="81395"/>
                  </a:cubicBezTo>
                  <a:cubicBezTo>
                    <a:pt x="136814" y="88323"/>
                    <a:pt x="143741" y="97848"/>
                    <a:pt x="148936" y="108239"/>
                  </a:cubicBezTo>
                  <a:cubicBezTo>
                    <a:pt x="153266" y="119495"/>
                    <a:pt x="155864" y="130752"/>
                    <a:pt x="155864" y="143741"/>
                  </a:cubicBezTo>
                  <a:cubicBezTo>
                    <a:pt x="154998" y="167120"/>
                    <a:pt x="148936" y="186170"/>
                    <a:pt x="135082" y="2000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50"/>
            <p:cNvSpPr/>
            <p:nvPr/>
          </p:nvSpPr>
          <p:spPr>
            <a:xfrm>
              <a:off x="3600256" y="1370119"/>
              <a:ext cx="956111" cy="921551"/>
            </a:xfrm>
            <a:custGeom>
              <a:rect b="b" l="l" r="r" t="t"/>
              <a:pathLst>
                <a:path extrusionOk="0" h="921551" w="956111">
                  <a:moveTo>
                    <a:pt x="956111" y="8659"/>
                  </a:moveTo>
                  <a:cubicBezTo>
                    <a:pt x="905888" y="67541"/>
                    <a:pt x="858263" y="128155"/>
                    <a:pt x="806309" y="185305"/>
                  </a:cubicBezTo>
                  <a:cubicBezTo>
                    <a:pt x="639188" y="371475"/>
                    <a:pt x="469470" y="556780"/>
                    <a:pt x="302350" y="742084"/>
                  </a:cubicBezTo>
                  <a:cubicBezTo>
                    <a:pt x="292825" y="752475"/>
                    <a:pt x="286763" y="768927"/>
                    <a:pt x="285897" y="782782"/>
                  </a:cubicBezTo>
                  <a:cubicBezTo>
                    <a:pt x="281568" y="866775"/>
                    <a:pt x="215759" y="925657"/>
                    <a:pt x="128302" y="921327"/>
                  </a:cubicBezTo>
                  <a:cubicBezTo>
                    <a:pt x="54700" y="917864"/>
                    <a:pt x="-3316" y="849457"/>
                    <a:pt x="147" y="770659"/>
                  </a:cubicBezTo>
                  <a:cubicBezTo>
                    <a:pt x="2745" y="693593"/>
                    <a:pt x="72018" y="634711"/>
                    <a:pt x="154279" y="637309"/>
                  </a:cubicBezTo>
                  <a:cubicBezTo>
                    <a:pt x="165536" y="637309"/>
                    <a:pt x="179391" y="630382"/>
                    <a:pt x="188915" y="622589"/>
                  </a:cubicBezTo>
                  <a:cubicBezTo>
                    <a:pt x="408857" y="440748"/>
                    <a:pt x="628798" y="258041"/>
                    <a:pt x="848738" y="76200"/>
                  </a:cubicBezTo>
                  <a:cubicBezTo>
                    <a:pt x="880777" y="49357"/>
                    <a:pt x="916279" y="25111"/>
                    <a:pt x="949184" y="0"/>
                  </a:cubicBezTo>
                  <a:cubicBezTo>
                    <a:pt x="950916" y="3464"/>
                    <a:pt x="953513" y="6061"/>
                    <a:pt x="956111" y="8659"/>
                  </a:cubicBezTo>
                  <a:close/>
                </a:path>
              </a:pathLst>
            </a:custGeom>
            <a:solidFill>
              <a:srgbClr val="008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4" name="Google Shape;884;p150"/>
          <p:cNvGrpSpPr/>
          <p:nvPr/>
        </p:nvGrpSpPr>
        <p:grpSpPr>
          <a:xfrm>
            <a:off x="4839900" y="2015704"/>
            <a:ext cx="401128" cy="381152"/>
            <a:chOff x="702206" y="2613564"/>
            <a:chExt cx="1738745" cy="1652154"/>
          </a:xfrm>
        </p:grpSpPr>
        <p:sp>
          <p:nvSpPr>
            <p:cNvPr id="885" name="Google Shape;885;p150"/>
            <p:cNvSpPr/>
            <p:nvPr/>
          </p:nvSpPr>
          <p:spPr>
            <a:xfrm>
              <a:off x="1284963" y="2613564"/>
              <a:ext cx="592281" cy="380134"/>
            </a:xfrm>
            <a:custGeom>
              <a:rect b="b" l="l" r="r" t="t"/>
              <a:pathLst>
                <a:path extrusionOk="0" h="380134" w="592281">
                  <a:moveTo>
                    <a:pt x="124691" y="249382"/>
                  </a:moveTo>
                  <a:lnTo>
                    <a:pt x="248516" y="249382"/>
                  </a:lnTo>
                  <a:lnTo>
                    <a:pt x="248516" y="380134"/>
                  </a:lnTo>
                  <a:lnTo>
                    <a:pt x="343766" y="380134"/>
                  </a:lnTo>
                  <a:lnTo>
                    <a:pt x="343766" y="249382"/>
                  </a:lnTo>
                  <a:lnTo>
                    <a:pt x="467591" y="249382"/>
                  </a:lnTo>
                  <a:cubicBezTo>
                    <a:pt x="535998" y="249382"/>
                    <a:pt x="592282" y="193098"/>
                    <a:pt x="592282" y="124691"/>
                  </a:cubicBezTo>
                  <a:cubicBezTo>
                    <a:pt x="592282" y="56284"/>
                    <a:pt x="535998" y="0"/>
                    <a:pt x="467591" y="0"/>
                  </a:cubicBezTo>
                  <a:lnTo>
                    <a:pt x="124691" y="0"/>
                  </a:lnTo>
                  <a:cubicBezTo>
                    <a:pt x="56284" y="0"/>
                    <a:pt x="0" y="56284"/>
                    <a:pt x="0" y="124691"/>
                  </a:cubicBezTo>
                  <a:cubicBezTo>
                    <a:pt x="0" y="193098"/>
                    <a:pt x="56284" y="249382"/>
                    <a:pt x="124691" y="2493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50"/>
            <p:cNvSpPr/>
            <p:nvPr/>
          </p:nvSpPr>
          <p:spPr>
            <a:xfrm>
              <a:off x="936867" y="3113194"/>
              <a:ext cx="361949" cy="395720"/>
            </a:xfrm>
            <a:custGeom>
              <a:rect b="b" l="l" r="r" t="t"/>
              <a:pathLst>
                <a:path extrusionOk="0" h="395720" w="361949">
                  <a:moveTo>
                    <a:pt x="95250" y="395720"/>
                  </a:moveTo>
                  <a:lnTo>
                    <a:pt x="95250" y="272761"/>
                  </a:lnTo>
                  <a:cubicBezTo>
                    <a:pt x="95250" y="174913"/>
                    <a:pt x="174914" y="95250"/>
                    <a:pt x="272761" y="95250"/>
                  </a:cubicBezTo>
                  <a:lnTo>
                    <a:pt x="361950" y="95250"/>
                  </a:lnTo>
                  <a:lnTo>
                    <a:pt x="361950" y="0"/>
                  </a:lnTo>
                  <a:lnTo>
                    <a:pt x="272761" y="0"/>
                  </a:lnTo>
                  <a:cubicBezTo>
                    <a:pt x="122093" y="0"/>
                    <a:pt x="0" y="122959"/>
                    <a:pt x="0" y="272761"/>
                  </a:cubicBezTo>
                  <a:lnTo>
                    <a:pt x="0" y="395720"/>
                  </a:lnTo>
                  <a:lnTo>
                    <a:pt x="95250" y="395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7" name="Google Shape;887;p150"/>
            <p:cNvGrpSpPr/>
            <p:nvPr/>
          </p:nvGrpSpPr>
          <p:grpSpPr>
            <a:xfrm>
              <a:off x="702206" y="2993698"/>
              <a:ext cx="1160317" cy="848591"/>
              <a:chOff x="702206" y="2993698"/>
              <a:chExt cx="1160317" cy="848591"/>
            </a:xfrm>
          </p:grpSpPr>
          <p:sp>
            <p:nvSpPr>
              <p:cNvPr id="888" name="Google Shape;888;p150"/>
              <p:cNvSpPr/>
              <p:nvPr/>
            </p:nvSpPr>
            <p:spPr>
              <a:xfrm>
                <a:off x="1298817" y="2993698"/>
                <a:ext cx="563706" cy="333375"/>
              </a:xfrm>
              <a:custGeom>
                <a:rect b="b" l="l" r="r" t="t"/>
                <a:pathLst>
                  <a:path extrusionOk="0" h="333375" w="563706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50"/>
              <p:cNvSpPr/>
              <p:nvPr/>
            </p:nvSpPr>
            <p:spPr>
              <a:xfrm>
                <a:off x="702206" y="3508914"/>
                <a:ext cx="563706" cy="333375"/>
              </a:xfrm>
              <a:custGeom>
                <a:rect b="b" l="l" r="r" t="t"/>
                <a:pathLst>
                  <a:path extrusionOk="0" h="333375" w="563706">
                    <a:moveTo>
                      <a:pt x="0" y="0"/>
                    </a:moveTo>
                    <a:lnTo>
                      <a:pt x="563707" y="0"/>
                    </a:lnTo>
                    <a:lnTo>
                      <a:pt x="563707" y="333375"/>
                    </a:lnTo>
                    <a:lnTo>
                      <a:pt x="0" y="333375"/>
                    </a:lnTo>
                    <a:close/>
                  </a:path>
                </a:pathLst>
              </a:custGeom>
              <a:solidFill>
                <a:srgbClr val="0088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0" name="Google Shape;890;p150"/>
            <p:cNvSpPr/>
            <p:nvPr/>
          </p:nvSpPr>
          <p:spPr>
            <a:xfrm>
              <a:off x="1265913" y="3327073"/>
              <a:ext cx="1175038" cy="938645"/>
            </a:xfrm>
            <a:custGeom>
              <a:rect b="b" l="l" r="r" t="t"/>
              <a:pathLst>
                <a:path extrusionOk="0" h="938645" w="1175038">
                  <a:moveTo>
                    <a:pt x="972416" y="145473"/>
                  </a:moveTo>
                  <a:cubicBezTo>
                    <a:pt x="877166" y="145473"/>
                    <a:pt x="797502" y="211282"/>
                    <a:pt x="775855" y="300471"/>
                  </a:cubicBezTo>
                  <a:lnTo>
                    <a:pt x="362816" y="299605"/>
                  </a:lnTo>
                  <a:lnTo>
                    <a:pt x="362816" y="0"/>
                  </a:lnTo>
                  <a:lnTo>
                    <a:pt x="268432" y="0"/>
                  </a:lnTo>
                  <a:lnTo>
                    <a:pt x="268432" y="299605"/>
                  </a:lnTo>
                  <a:lnTo>
                    <a:pt x="0" y="301337"/>
                  </a:lnTo>
                  <a:lnTo>
                    <a:pt x="0" y="394855"/>
                  </a:lnTo>
                  <a:lnTo>
                    <a:pt x="268432" y="394855"/>
                  </a:lnTo>
                  <a:lnTo>
                    <a:pt x="268432" y="684934"/>
                  </a:lnTo>
                  <a:lnTo>
                    <a:pt x="268432" y="684934"/>
                  </a:lnTo>
                  <a:lnTo>
                    <a:pt x="268432" y="689264"/>
                  </a:lnTo>
                  <a:lnTo>
                    <a:pt x="143741" y="689264"/>
                  </a:lnTo>
                  <a:cubicBezTo>
                    <a:pt x="75334" y="689264"/>
                    <a:pt x="19050" y="745548"/>
                    <a:pt x="19050" y="813955"/>
                  </a:cubicBezTo>
                  <a:cubicBezTo>
                    <a:pt x="19050" y="882361"/>
                    <a:pt x="75334" y="938645"/>
                    <a:pt x="143741" y="938645"/>
                  </a:cubicBezTo>
                  <a:lnTo>
                    <a:pt x="486641" y="938645"/>
                  </a:lnTo>
                  <a:cubicBezTo>
                    <a:pt x="544657" y="938645"/>
                    <a:pt x="594014" y="897948"/>
                    <a:pt x="607868" y="844261"/>
                  </a:cubicBezTo>
                  <a:lnTo>
                    <a:pt x="747280" y="844261"/>
                  </a:lnTo>
                  <a:cubicBezTo>
                    <a:pt x="897948" y="844261"/>
                    <a:pt x="1020041" y="721302"/>
                    <a:pt x="1020041" y="571500"/>
                  </a:cubicBezTo>
                  <a:lnTo>
                    <a:pt x="1020041" y="545523"/>
                  </a:lnTo>
                  <a:cubicBezTo>
                    <a:pt x="1109230" y="523009"/>
                    <a:pt x="1175039" y="443346"/>
                    <a:pt x="1175039" y="348096"/>
                  </a:cubicBezTo>
                  <a:cubicBezTo>
                    <a:pt x="1175039" y="236393"/>
                    <a:pt x="1084118" y="145473"/>
                    <a:pt x="972416" y="145473"/>
                  </a:cubicBezTo>
                  <a:close/>
                  <a:moveTo>
                    <a:pt x="924791" y="569768"/>
                  </a:moveTo>
                  <a:cubicBezTo>
                    <a:pt x="924791" y="669348"/>
                    <a:pt x="845127" y="749011"/>
                    <a:pt x="747280" y="749011"/>
                  </a:cubicBezTo>
                  <a:lnTo>
                    <a:pt x="592282" y="749011"/>
                  </a:lnTo>
                  <a:cubicBezTo>
                    <a:pt x="570634" y="713509"/>
                    <a:pt x="530802" y="689264"/>
                    <a:pt x="486641" y="689264"/>
                  </a:cubicBezTo>
                  <a:lnTo>
                    <a:pt x="362816" y="689264"/>
                  </a:lnTo>
                  <a:lnTo>
                    <a:pt x="362816" y="684934"/>
                  </a:lnTo>
                  <a:lnTo>
                    <a:pt x="362816" y="548986"/>
                  </a:lnTo>
                  <a:lnTo>
                    <a:pt x="362816" y="394855"/>
                  </a:lnTo>
                  <a:lnTo>
                    <a:pt x="516948" y="394855"/>
                  </a:lnTo>
                  <a:lnTo>
                    <a:pt x="647700" y="394855"/>
                  </a:lnTo>
                  <a:lnTo>
                    <a:pt x="775855" y="394855"/>
                  </a:lnTo>
                  <a:cubicBezTo>
                    <a:pt x="793173" y="468457"/>
                    <a:pt x="851189" y="526473"/>
                    <a:pt x="924791" y="543791"/>
                  </a:cubicBezTo>
                  <a:lnTo>
                    <a:pt x="924791" y="5697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151"/>
          <p:cNvGrpSpPr/>
          <p:nvPr/>
        </p:nvGrpSpPr>
        <p:grpSpPr>
          <a:xfrm>
            <a:off x="4683162" y="1958075"/>
            <a:ext cx="1815160" cy="2604624"/>
            <a:chOff x="477175" y="1653275"/>
            <a:chExt cx="1815160" cy="2604624"/>
          </a:xfrm>
        </p:grpSpPr>
        <p:sp>
          <p:nvSpPr>
            <p:cNvPr id="896" name="Google Shape;896;p151"/>
            <p:cNvSpPr/>
            <p:nvPr/>
          </p:nvSpPr>
          <p:spPr>
            <a:xfrm>
              <a:off x="885200" y="1653275"/>
              <a:ext cx="1014600" cy="1011300"/>
            </a:xfrm>
            <a:prstGeom prst="ellipse">
              <a:avLst/>
            </a:pr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51"/>
            <p:cNvSpPr/>
            <p:nvPr/>
          </p:nvSpPr>
          <p:spPr>
            <a:xfrm>
              <a:off x="500700" y="2102350"/>
              <a:ext cx="1769624" cy="2155550"/>
            </a:xfrm>
            <a:custGeom>
              <a:rect b="b" l="l" r="r" t="t"/>
              <a:pathLst>
                <a:path extrusionOk="0" h="541" w="716">
                  <a:moveTo>
                    <a:pt x="705" y="541"/>
                  </a:moveTo>
                  <a:cubicBezTo>
                    <a:pt x="11" y="541"/>
                    <a:pt x="11" y="541"/>
                    <a:pt x="11" y="541"/>
                  </a:cubicBezTo>
                  <a:cubicBezTo>
                    <a:pt x="5" y="541"/>
                    <a:pt x="0" y="536"/>
                    <a:pt x="0" y="5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11" y="0"/>
                    <a:pt x="716" y="5"/>
                    <a:pt x="716" y="11"/>
                  </a:cubicBezTo>
                  <a:cubicBezTo>
                    <a:pt x="716" y="530"/>
                    <a:pt x="716" y="530"/>
                    <a:pt x="716" y="530"/>
                  </a:cubicBezTo>
                  <a:cubicBezTo>
                    <a:pt x="716" y="536"/>
                    <a:pt x="711" y="541"/>
                    <a:pt x="705" y="54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51"/>
            <p:cNvSpPr/>
            <p:nvPr/>
          </p:nvSpPr>
          <p:spPr>
            <a:xfrm>
              <a:off x="477175" y="2045950"/>
              <a:ext cx="1815160" cy="2155546"/>
            </a:xfrm>
            <a:custGeom>
              <a:rect b="b" l="l" r="r" t="t"/>
              <a:pathLst>
                <a:path extrusionOk="0" h="1427514" w="1885880">
                  <a:moveTo>
                    <a:pt x="28973" y="0"/>
                  </a:moveTo>
                  <a:cubicBezTo>
                    <a:pt x="1856907" y="0"/>
                    <a:pt x="1856907" y="0"/>
                    <a:pt x="1856907" y="0"/>
                  </a:cubicBezTo>
                  <a:cubicBezTo>
                    <a:pt x="1872711" y="0"/>
                    <a:pt x="1885880" y="13193"/>
                    <a:pt x="1885880" y="29025"/>
                  </a:cubicBezTo>
                  <a:cubicBezTo>
                    <a:pt x="1885880" y="1398489"/>
                    <a:pt x="1885880" y="1398489"/>
                    <a:pt x="1885880" y="1398489"/>
                  </a:cubicBezTo>
                  <a:cubicBezTo>
                    <a:pt x="1885880" y="1414321"/>
                    <a:pt x="1872711" y="1427514"/>
                    <a:pt x="1856907" y="1427514"/>
                  </a:cubicBezTo>
                  <a:cubicBezTo>
                    <a:pt x="28973" y="1427514"/>
                    <a:pt x="28973" y="1427514"/>
                    <a:pt x="28973" y="1427514"/>
                  </a:cubicBezTo>
                  <a:cubicBezTo>
                    <a:pt x="13169" y="1427514"/>
                    <a:pt x="0" y="1414321"/>
                    <a:pt x="0" y="1398489"/>
                  </a:cubicBezTo>
                  <a:cubicBezTo>
                    <a:pt x="0" y="29025"/>
                    <a:pt x="0" y="29025"/>
                    <a:pt x="0" y="29025"/>
                  </a:cubicBezTo>
                  <a:cubicBezTo>
                    <a:pt x="0" y="13193"/>
                    <a:pt x="13169" y="0"/>
                    <a:pt x="2897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7F7F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57175" rotWithShape="0" algn="bl" dir="5400000" dist="66675">
                <a:srgbClr val="999999">
                  <a:alpha val="21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51"/>
            <p:cNvSpPr/>
            <p:nvPr/>
          </p:nvSpPr>
          <p:spPr>
            <a:xfrm>
              <a:off x="1003690" y="1768061"/>
              <a:ext cx="777551" cy="783105"/>
            </a:xfrm>
            <a:custGeom>
              <a:rect b="b" l="l" r="r" t="t"/>
              <a:pathLst>
                <a:path extrusionOk="0" h="471750" w="468404">
                  <a:moveTo>
                    <a:pt x="234202" y="0"/>
                  </a:moveTo>
                  <a:cubicBezTo>
                    <a:pt x="363548" y="0"/>
                    <a:pt x="468404" y="105605"/>
                    <a:pt x="468404" y="235875"/>
                  </a:cubicBezTo>
                  <a:cubicBezTo>
                    <a:pt x="468404" y="366145"/>
                    <a:pt x="363548" y="471750"/>
                    <a:pt x="234202" y="471750"/>
                  </a:cubicBezTo>
                  <a:cubicBezTo>
                    <a:pt x="104856" y="471750"/>
                    <a:pt x="0" y="366145"/>
                    <a:pt x="0" y="235875"/>
                  </a:cubicBezTo>
                  <a:cubicBezTo>
                    <a:pt x="0" y="105605"/>
                    <a:pt x="104856" y="0"/>
                    <a:pt x="234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0" name="Google Shape;900;p151"/>
          <p:cNvGrpSpPr/>
          <p:nvPr/>
        </p:nvGrpSpPr>
        <p:grpSpPr>
          <a:xfrm>
            <a:off x="2656375" y="1958075"/>
            <a:ext cx="1815160" cy="2604624"/>
            <a:chOff x="477175" y="1653275"/>
            <a:chExt cx="1815160" cy="2604624"/>
          </a:xfrm>
        </p:grpSpPr>
        <p:sp>
          <p:nvSpPr>
            <p:cNvPr id="901" name="Google Shape;901;p151"/>
            <p:cNvSpPr/>
            <p:nvPr/>
          </p:nvSpPr>
          <p:spPr>
            <a:xfrm>
              <a:off x="885200" y="1653275"/>
              <a:ext cx="1014600" cy="1011300"/>
            </a:xfrm>
            <a:prstGeom prst="ellipse">
              <a:avLst/>
            </a:pr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51"/>
            <p:cNvSpPr/>
            <p:nvPr/>
          </p:nvSpPr>
          <p:spPr>
            <a:xfrm>
              <a:off x="500700" y="2102350"/>
              <a:ext cx="1769624" cy="2155550"/>
            </a:xfrm>
            <a:custGeom>
              <a:rect b="b" l="l" r="r" t="t"/>
              <a:pathLst>
                <a:path extrusionOk="0" h="541" w="716">
                  <a:moveTo>
                    <a:pt x="705" y="541"/>
                  </a:moveTo>
                  <a:cubicBezTo>
                    <a:pt x="11" y="541"/>
                    <a:pt x="11" y="541"/>
                    <a:pt x="11" y="541"/>
                  </a:cubicBezTo>
                  <a:cubicBezTo>
                    <a:pt x="5" y="541"/>
                    <a:pt x="0" y="536"/>
                    <a:pt x="0" y="5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11" y="0"/>
                    <a:pt x="716" y="5"/>
                    <a:pt x="716" y="11"/>
                  </a:cubicBezTo>
                  <a:cubicBezTo>
                    <a:pt x="716" y="530"/>
                    <a:pt x="716" y="530"/>
                    <a:pt x="716" y="530"/>
                  </a:cubicBezTo>
                  <a:cubicBezTo>
                    <a:pt x="716" y="536"/>
                    <a:pt x="711" y="541"/>
                    <a:pt x="705" y="54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51"/>
            <p:cNvSpPr/>
            <p:nvPr/>
          </p:nvSpPr>
          <p:spPr>
            <a:xfrm>
              <a:off x="477175" y="2045950"/>
              <a:ext cx="1815160" cy="2155546"/>
            </a:xfrm>
            <a:custGeom>
              <a:rect b="b" l="l" r="r" t="t"/>
              <a:pathLst>
                <a:path extrusionOk="0" h="1427514" w="1885880">
                  <a:moveTo>
                    <a:pt x="28973" y="0"/>
                  </a:moveTo>
                  <a:cubicBezTo>
                    <a:pt x="1856907" y="0"/>
                    <a:pt x="1856907" y="0"/>
                    <a:pt x="1856907" y="0"/>
                  </a:cubicBezTo>
                  <a:cubicBezTo>
                    <a:pt x="1872711" y="0"/>
                    <a:pt x="1885880" y="13193"/>
                    <a:pt x="1885880" y="29025"/>
                  </a:cubicBezTo>
                  <a:cubicBezTo>
                    <a:pt x="1885880" y="1398489"/>
                    <a:pt x="1885880" y="1398489"/>
                    <a:pt x="1885880" y="1398489"/>
                  </a:cubicBezTo>
                  <a:cubicBezTo>
                    <a:pt x="1885880" y="1414321"/>
                    <a:pt x="1872711" y="1427514"/>
                    <a:pt x="1856907" y="1427514"/>
                  </a:cubicBezTo>
                  <a:cubicBezTo>
                    <a:pt x="28973" y="1427514"/>
                    <a:pt x="28973" y="1427514"/>
                    <a:pt x="28973" y="1427514"/>
                  </a:cubicBezTo>
                  <a:cubicBezTo>
                    <a:pt x="13169" y="1427514"/>
                    <a:pt x="0" y="1414321"/>
                    <a:pt x="0" y="1398489"/>
                  </a:cubicBezTo>
                  <a:cubicBezTo>
                    <a:pt x="0" y="29025"/>
                    <a:pt x="0" y="29025"/>
                    <a:pt x="0" y="29025"/>
                  </a:cubicBezTo>
                  <a:cubicBezTo>
                    <a:pt x="0" y="13193"/>
                    <a:pt x="13169" y="0"/>
                    <a:pt x="2897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7F7F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57175" rotWithShape="0" algn="bl" dir="5400000" dist="66675">
                <a:srgbClr val="999999">
                  <a:alpha val="21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51"/>
            <p:cNvSpPr/>
            <p:nvPr/>
          </p:nvSpPr>
          <p:spPr>
            <a:xfrm>
              <a:off x="1003690" y="1768061"/>
              <a:ext cx="777551" cy="783105"/>
            </a:xfrm>
            <a:custGeom>
              <a:rect b="b" l="l" r="r" t="t"/>
              <a:pathLst>
                <a:path extrusionOk="0" h="471750" w="468404">
                  <a:moveTo>
                    <a:pt x="234202" y="0"/>
                  </a:moveTo>
                  <a:cubicBezTo>
                    <a:pt x="363548" y="0"/>
                    <a:pt x="468404" y="105605"/>
                    <a:pt x="468404" y="235875"/>
                  </a:cubicBezTo>
                  <a:cubicBezTo>
                    <a:pt x="468404" y="366145"/>
                    <a:pt x="363548" y="471750"/>
                    <a:pt x="234202" y="471750"/>
                  </a:cubicBezTo>
                  <a:cubicBezTo>
                    <a:pt x="104856" y="471750"/>
                    <a:pt x="0" y="366145"/>
                    <a:pt x="0" y="235875"/>
                  </a:cubicBezTo>
                  <a:cubicBezTo>
                    <a:pt x="0" y="105605"/>
                    <a:pt x="104856" y="0"/>
                    <a:pt x="234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5" name="Google Shape;905;p151"/>
          <p:cNvGrpSpPr/>
          <p:nvPr/>
        </p:nvGrpSpPr>
        <p:grpSpPr>
          <a:xfrm>
            <a:off x="6709975" y="1958075"/>
            <a:ext cx="1815160" cy="2604624"/>
            <a:chOff x="477175" y="1653275"/>
            <a:chExt cx="1815160" cy="2604624"/>
          </a:xfrm>
        </p:grpSpPr>
        <p:sp>
          <p:nvSpPr>
            <p:cNvPr id="906" name="Google Shape;906;p151"/>
            <p:cNvSpPr/>
            <p:nvPr/>
          </p:nvSpPr>
          <p:spPr>
            <a:xfrm>
              <a:off x="885200" y="1653275"/>
              <a:ext cx="1014600" cy="1011300"/>
            </a:xfrm>
            <a:prstGeom prst="ellipse">
              <a:avLst/>
            </a:pr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1"/>
            <p:cNvSpPr/>
            <p:nvPr/>
          </p:nvSpPr>
          <p:spPr>
            <a:xfrm>
              <a:off x="500700" y="2102350"/>
              <a:ext cx="1769624" cy="2155550"/>
            </a:xfrm>
            <a:custGeom>
              <a:rect b="b" l="l" r="r" t="t"/>
              <a:pathLst>
                <a:path extrusionOk="0" h="541" w="716">
                  <a:moveTo>
                    <a:pt x="705" y="541"/>
                  </a:moveTo>
                  <a:cubicBezTo>
                    <a:pt x="11" y="541"/>
                    <a:pt x="11" y="541"/>
                    <a:pt x="11" y="541"/>
                  </a:cubicBezTo>
                  <a:cubicBezTo>
                    <a:pt x="5" y="541"/>
                    <a:pt x="0" y="536"/>
                    <a:pt x="0" y="5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11" y="0"/>
                    <a:pt x="716" y="5"/>
                    <a:pt x="716" y="11"/>
                  </a:cubicBezTo>
                  <a:cubicBezTo>
                    <a:pt x="716" y="530"/>
                    <a:pt x="716" y="530"/>
                    <a:pt x="716" y="530"/>
                  </a:cubicBezTo>
                  <a:cubicBezTo>
                    <a:pt x="716" y="536"/>
                    <a:pt x="711" y="541"/>
                    <a:pt x="705" y="54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51"/>
            <p:cNvSpPr/>
            <p:nvPr/>
          </p:nvSpPr>
          <p:spPr>
            <a:xfrm>
              <a:off x="477175" y="2045950"/>
              <a:ext cx="1815160" cy="2155546"/>
            </a:xfrm>
            <a:custGeom>
              <a:rect b="b" l="l" r="r" t="t"/>
              <a:pathLst>
                <a:path extrusionOk="0" h="1427514" w="1885880">
                  <a:moveTo>
                    <a:pt x="28973" y="0"/>
                  </a:moveTo>
                  <a:cubicBezTo>
                    <a:pt x="1856907" y="0"/>
                    <a:pt x="1856907" y="0"/>
                    <a:pt x="1856907" y="0"/>
                  </a:cubicBezTo>
                  <a:cubicBezTo>
                    <a:pt x="1872711" y="0"/>
                    <a:pt x="1885880" y="13193"/>
                    <a:pt x="1885880" y="29025"/>
                  </a:cubicBezTo>
                  <a:cubicBezTo>
                    <a:pt x="1885880" y="1398489"/>
                    <a:pt x="1885880" y="1398489"/>
                    <a:pt x="1885880" y="1398489"/>
                  </a:cubicBezTo>
                  <a:cubicBezTo>
                    <a:pt x="1885880" y="1414321"/>
                    <a:pt x="1872711" y="1427514"/>
                    <a:pt x="1856907" y="1427514"/>
                  </a:cubicBezTo>
                  <a:cubicBezTo>
                    <a:pt x="28973" y="1427514"/>
                    <a:pt x="28973" y="1427514"/>
                    <a:pt x="28973" y="1427514"/>
                  </a:cubicBezTo>
                  <a:cubicBezTo>
                    <a:pt x="13169" y="1427514"/>
                    <a:pt x="0" y="1414321"/>
                    <a:pt x="0" y="1398489"/>
                  </a:cubicBezTo>
                  <a:cubicBezTo>
                    <a:pt x="0" y="29025"/>
                    <a:pt x="0" y="29025"/>
                    <a:pt x="0" y="29025"/>
                  </a:cubicBezTo>
                  <a:cubicBezTo>
                    <a:pt x="0" y="13193"/>
                    <a:pt x="13169" y="0"/>
                    <a:pt x="2897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7F7F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57175" rotWithShape="0" algn="bl" dir="5400000" dist="66675">
                <a:srgbClr val="999999">
                  <a:alpha val="21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51"/>
            <p:cNvSpPr/>
            <p:nvPr/>
          </p:nvSpPr>
          <p:spPr>
            <a:xfrm>
              <a:off x="1003690" y="1768061"/>
              <a:ext cx="777551" cy="783105"/>
            </a:xfrm>
            <a:custGeom>
              <a:rect b="b" l="l" r="r" t="t"/>
              <a:pathLst>
                <a:path extrusionOk="0" h="471750" w="468404">
                  <a:moveTo>
                    <a:pt x="234202" y="0"/>
                  </a:moveTo>
                  <a:cubicBezTo>
                    <a:pt x="363548" y="0"/>
                    <a:pt x="468404" y="105605"/>
                    <a:pt x="468404" y="235875"/>
                  </a:cubicBezTo>
                  <a:cubicBezTo>
                    <a:pt x="468404" y="366145"/>
                    <a:pt x="363548" y="471750"/>
                    <a:pt x="234202" y="471750"/>
                  </a:cubicBezTo>
                  <a:cubicBezTo>
                    <a:pt x="104856" y="471750"/>
                    <a:pt x="0" y="366145"/>
                    <a:pt x="0" y="235875"/>
                  </a:cubicBezTo>
                  <a:cubicBezTo>
                    <a:pt x="0" y="105605"/>
                    <a:pt x="104856" y="0"/>
                    <a:pt x="234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910;p151"/>
          <p:cNvGrpSpPr/>
          <p:nvPr/>
        </p:nvGrpSpPr>
        <p:grpSpPr>
          <a:xfrm>
            <a:off x="629575" y="1958075"/>
            <a:ext cx="1815160" cy="2604624"/>
            <a:chOff x="477175" y="1653275"/>
            <a:chExt cx="1815160" cy="2604624"/>
          </a:xfrm>
        </p:grpSpPr>
        <p:sp>
          <p:nvSpPr>
            <p:cNvPr id="911" name="Google Shape;911;p151"/>
            <p:cNvSpPr/>
            <p:nvPr/>
          </p:nvSpPr>
          <p:spPr>
            <a:xfrm>
              <a:off x="885200" y="1653275"/>
              <a:ext cx="1014600" cy="1011300"/>
            </a:xfrm>
            <a:prstGeom prst="ellipse">
              <a:avLst/>
            </a:prstGeom>
            <a:solidFill>
              <a:srgbClr val="248DDC">
                <a:alpha val="3228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51"/>
            <p:cNvSpPr/>
            <p:nvPr/>
          </p:nvSpPr>
          <p:spPr>
            <a:xfrm>
              <a:off x="500700" y="2102350"/>
              <a:ext cx="1769624" cy="2155550"/>
            </a:xfrm>
            <a:custGeom>
              <a:rect b="b" l="l" r="r" t="t"/>
              <a:pathLst>
                <a:path extrusionOk="0" h="541" w="716">
                  <a:moveTo>
                    <a:pt x="705" y="541"/>
                  </a:moveTo>
                  <a:cubicBezTo>
                    <a:pt x="11" y="541"/>
                    <a:pt x="11" y="541"/>
                    <a:pt x="11" y="541"/>
                  </a:cubicBezTo>
                  <a:cubicBezTo>
                    <a:pt x="5" y="541"/>
                    <a:pt x="0" y="536"/>
                    <a:pt x="0" y="5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11" y="0"/>
                    <a:pt x="716" y="5"/>
                    <a:pt x="716" y="11"/>
                  </a:cubicBezTo>
                  <a:cubicBezTo>
                    <a:pt x="716" y="530"/>
                    <a:pt x="716" y="530"/>
                    <a:pt x="716" y="530"/>
                  </a:cubicBezTo>
                  <a:cubicBezTo>
                    <a:pt x="716" y="536"/>
                    <a:pt x="711" y="541"/>
                    <a:pt x="705" y="541"/>
                  </a:cubicBezTo>
                  <a:close/>
                </a:path>
              </a:pathLst>
            </a:custGeom>
            <a:solidFill>
              <a:srgbClr val="248DD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151"/>
            <p:cNvSpPr/>
            <p:nvPr/>
          </p:nvSpPr>
          <p:spPr>
            <a:xfrm>
              <a:off x="477175" y="2045950"/>
              <a:ext cx="1815160" cy="2155546"/>
            </a:xfrm>
            <a:custGeom>
              <a:rect b="b" l="l" r="r" t="t"/>
              <a:pathLst>
                <a:path extrusionOk="0" h="1427514" w="1885880">
                  <a:moveTo>
                    <a:pt x="28973" y="0"/>
                  </a:moveTo>
                  <a:cubicBezTo>
                    <a:pt x="1856907" y="0"/>
                    <a:pt x="1856907" y="0"/>
                    <a:pt x="1856907" y="0"/>
                  </a:cubicBezTo>
                  <a:cubicBezTo>
                    <a:pt x="1872711" y="0"/>
                    <a:pt x="1885880" y="13193"/>
                    <a:pt x="1885880" y="29025"/>
                  </a:cubicBezTo>
                  <a:cubicBezTo>
                    <a:pt x="1885880" y="1398489"/>
                    <a:pt x="1885880" y="1398489"/>
                    <a:pt x="1885880" y="1398489"/>
                  </a:cubicBezTo>
                  <a:cubicBezTo>
                    <a:pt x="1885880" y="1414321"/>
                    <a:pt x="1872711" y="1427514"/>
                    <a:pt x="1856907" y="1427514"/>
                  </a:cubicBezTo>
                  <a:cubicBezTo>
                    <a:pt x="28973" y="1427514"/>
                    <a:pt x="28973" y="1427514"/>
                    <a:pt x="28973" y="1427514"/>
                  </a:cubicBezTo>
                  <a:cubicBezTo>
                    <a:pt x="13169" y="1427514"/>
                    <a:pt x="0" y="1414321"/>
                    <a:pt x="0" y="1398489"/>
                  </a:cubicBezTo>
                  <a:cubicBezTo>
                    <a:pt x="0" y="29025"/>
                    <a:pt x="0" y="29025"/>
                    <a:pt x="0" y="29025"/>
                  </a:cubicBezTo>
                  <a:cubicBezTo>
                    <a:pt x="0" y="13193"/>
                    <a:pt x="13169" y="0"/>
                    <a:pt x="2897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rgbClr val="F7F7F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57175" rotWithShape="0" algn="bl" dir="5400000" dist="66675">
                <a:srgbClr val="999999">
                  <a:alpha val="21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51"/>
            <p:cNvSpPr/>
            <p:nvPr/>
          </p:nvSpPr>
          <p:spPr>
            <a:xfrm>
              <a:off x="1003690" y="1768061"/>
              <a:ext cx="777551" cy="783105"/>
            </a:xfrm>
            <a:custGeom>
              <a:rect b="b" l="l" r="r" t="t"/>
              <a:pathLst>
                <a:path extrusionOk="0" h="471750" w="468404">
                  <a:moveTo>
                    <a:pt x="234202" y="0"/>
                  </a:moveTo>
                  <a:cubicBezTo>
                    <a:pt x="363548" y="0"/>
                    <a:pt x="468404" y="105605"/>
                    <a:pt x="468404" y="235875"/>
                  </a:cubicBezTo>
                  <a:cubicBezTo>
                    <a:pt x="468404" y="366145"/>
                    <a:pt x="363548" y="471750"/>
                    <a:pt x="234202" y="471750"/>
                  </a:cubicBezTo>
                  <a:cubicBezTo>
                    <a:pt x="104856" y="471750"/>
                    <a:pt x="0" y="366145"/>
                    <a:pt x="0" y="235875"/>
                  </a:cubicBezTo>
                  <a:cubicBezTo>
                    <a:pt x="0" y="105605"/>
                    <a:pt x="104856" y="0"/>
                    <a:pt x="234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5" name="Google Shape;915;p151"/>
          <p:cNvSpPr txBox="1"/>
          <p:nvPr/>
        </p:nvSpPr>
        <p:spPr>
          <a:xfrm>
            <a:off x="6854655" y="2869838"/>
            <a:ext cx="152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Escala</a:t>
            </a:r>
            <a:endParaRPr b="1" sz="18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6" name="Google Shape;916;p151"/>
          <p:cNvSpPr txBox="1"/>
          <p:nvPr/>
        </p:nvSpPr>
        <p:spPr>
          <a:xfrm>
            <a:off x="774255" y="2869838"/>
            <a:ext cx="152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Desenvolvimento</a:t>
            </a:r>
            <a:endParaRPr b="1" sz="13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7" name="Google Shape;917;p151"/>
          <p:cNvSpPr txBox="1"/>
          <p:nvPr>
            <p:ph type="ctrTitle"/>
          </p:nvPr>
        </p:nvSpPr>
        <p:spPr>
          <a:xfrm>
            <a:off x="180600" y="123950"/>
            <a:ext cx="7258800" cy="151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Uma plataforma completa para</a:t>
            </a:r>
            <a:br>
              <a:rPr lang="pt-BR" sz="24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24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Produtividade e Governança</a:t>
            </a:r>
            <a:r>
              <a:rPr lang="pt-BR" sz="24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  <a:br>
              <a:rPr b="1" lang="pt-BR" sz="24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pt-BR" sz="3100">
                <a:solidFill>
                  <a:srgbClr val="248DDC"/>
                </a:solidFill>
                <a:latin typeface="Poppins"/>
                <a:ea typeface="Poppins"/>
                <a:cs typeface="Poppins"/>
                <a:sym typeface="Poppins"/>
              </a:rPr>
              <a:t>Hiperautomação com Python.</a:t>
            </a:r>
            <a:endParaRPr b="1" sz="3100">
              <a:solidFill>
                <a:srgbClr val="248DD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8" name="Google Shape;918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1792" y="2158060"/>
            <a:ext cx="597900" cy="59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5005" y="2158050"/>
            <a:ext cx="597900" cy="59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205" y="2158060"/>
            <a:ext cx="597900" cy="593104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51"/>
          <p:cNvSpPr txBox="1"/>
          <p:nvPr/>
        </p:nvSpPr>
        <p:spPr>
          <a:xfrm>
            <a:off x="4682342" y="2869850"/>
            <a:ext cx="18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Orquestração</a:t>
            </a:r>
            <a:endParaRPr b="1" sz="18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2" name="Google Shape;922;p151"/>
          <p:cNvSpPr txBox="1"/>
          <p:nvPr/>
        </p:nvSpPr>
        <p:spPr>
          <a:xfrm>
            <a:off x="2801055" y="2869838"/>
            <a:ext cx="152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Deploy</a:t>
            </a:r>
            <a:endParaRPr b="1" sz="18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3" name="Google Shape;923;p1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18605" y="2158050"/>
            <a:ext cx="597900" cy="5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51"/>
          <p:cNvPicPr preferRelativeResize="0"/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8200419" y="306724"/>
            <a:ext cx="597898" cy="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151"/>
          <p:cNvSpPr/>
          <p:nvPr/>
        </p:nvSpPr>
        <p:spPr>
          <a:xfrm>
            <a:off x="761301" y="3450225"/>
            <a:ext cx="1538700" cy="436500"/>
          </a:xfrm>
          <a:prstGeom prst="roundRect">
            <a:avLst>
              <a:gd fmla="val 16672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Frameworks BotCity e BotCity Plugins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6" name="Google Shape;926;p151"/>
          <p:cNvSpPr/>
          <p:nvPr/>
        </p:nvSpPr>
        <p:spPr>
          <a:xfrm>
            <a:off x="761300" y="3958100"/>
            <a:ext cx="1538700" cy="436500"/>
          </a:xfrm>
          <a:prstGeom prst="roundRect">
            <a:avLst>
              <a:gd fmla="val 13253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Docs - Processamento de Documentos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7" name="Google Shape;927;p151"/>
          <p:cNvSpPr/>
          <p:nvPr/>
        </p:nvSpPr>
        <p:spPr>
          <a:xfrm>
            <a:off x="6848201" y="3450225"/>
            <a:ext cx="1538700" cy="436500"/>
          </a:xfrm>
          <a:prstGeom prst="roundRect">
            <a:avLst>
              <a:gd fmla="val 12864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Módulos de filas avançadas e grupos de usuários.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8" name="Google Shape;928;p151"/>
          <p:cNvSpPr/>
          <p:nvPr/>
        </p:nvSpPr>
        <p:spPr>
          <a:xfrm>
            <a:off x="6848200" y="3958100"/>
            <a:ext cx="1538700" cy="436500"/>
          </a:xfrm>
          <a:prstGeom prst="roundRect">
            <a:avLst>
              <a:gd fmla="val 14250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Insights - dashboards de operação.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9" name="Google Shape;929;p151"/>
          <p:cNvSpPr/>
          <p:nvPr/>
        </p:nvSpPr>
        <p:spPr>
          <a:xfrm>
            <a:off x="2794576" y="3450250"/>
            <a:ext cx="1538700" cy="436500"/>
          </a:xfrm>
          <a:prstGeom prst="roundRect">
            <a:avLst>
              <a:gd fmla="val 14413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CLI and Runner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0" name="Google Shape;930;p151"/>
          <p:cNvSpPr/>
          <p:nvPr/>
        </p:nvSpPr>
        <p:spPr>
          <a:xfrm>
            <a:off x="4821388" y="3450225"/>
            <a:ext cx="1538700" cy="436500"/>
          </a:xfrm>
          <a:prstGeom prst="roundRect">
            <a:avLst>
              <a:gd fmla="val 15971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BotCity Maestro Orquestrador Cloud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1" name="Google Shape;931;p151"/>
          <p:cNvSpPr/>
          <p:nvPr/>
        </p:nvSpPr>
        <p:spPr>
          <a:xfrm>
            <a:off x="2794588" y="3958100"/>
            <a:ext cx="1538700" cy="436500"/>
          </a:xfrm>
          <a:prstGeom prst="roundRect">
            <a:avLst>
              <a:gd fmla="val 14413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Background runners para containers e serverless.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2" name="Google Shape;932;p151"/>
          <p:cNvSpPr/>
          <p:nvPr/>
        </p:nvSpPr>
        <p:spPr>
          <a:xfrm>
            <a:off x="4821401" y="3958100"/>
            <a:ext cx="1538700" cy="436500"/>
          </a:xfrm>
          <a:prstGeom prst="roundRect">
            <a:avLst>
              <a:gd fmla="val 15971" name="adj"/>
            </a:avLst>
          </a:pr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F2125"/>
                </a:solidFill>
                <a:latin typeface="Poppins"/>
                <a:ea typeface="Poppins"/>
                <a:cs typeface="Poppins"/>
                <a:sym typeface="Poppins"/>
              </a:rPr>
              <a:t>Governança e controle para seu CoE.</a:t>
            </a:r>
            <a:endParaRPr sz="900">
              <a:solidFill>
                <a:srgbClr val="1F2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3" name="Google Shape;933;p151"/>
          <p:cNvSpPr/>
          <p:nvPr/>
        </p:nvSpPr>
        <p:spPr>
          <a:xfrm>
            <a:off x="6664900" y="649725"/>
            <a:ext cx="2285100" cy="909900"/>
          </a:xfrm>
          <a:prstGeom prst="roundRect">
            <a:avLst>
              <a:gd fmla="val 38952" name="adj"/>
            </a:avLst>
          </a:prstGeom>
          <a:solidFill>
            <a:srgbClr val="248DDC"/>
          </a:solidFill>
          <a:ln>
            <a:noFill/>
          </a:ln>
        </p:spPr>
        <p:txBody>
          <a:bodyPr anchorCtr="0" anchor="ctr" bIns="91425" lIns="162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Teste Grátis  </a:t>
            </a:r>
            <a:br>
              <a:rPr lang="pt-BR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→  botcity.dev</a:t>
            </a:r>
            <a:endParaRPr/>
          </a:p>
        </p:txBody>
      </p:sp>
      <p:sp>
        <p:nvSpPr>
          <p:cNvPr id="934" name="Google Shape;934;p151"/>
          <p:cNvSpPr/>
          <p:nvPr/>
        </p:nvSpPr>
        <p:spPr>
          <a:xfrm>
            <a:off x="844450" y="3382950"/>
            <a:ext cx="760200" cy="1257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solidFill>
                  <a:srgbClr val="FFFFFF"/>
                </a:solidFill>
              </a:rPr>
              <a:t>GRATUITO</a:t>
            </a:r>
            <a:endParaRPr b="1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52"/>
          <p:cNvPicPr preferRelativeResize="0"/>
          <p:nvPr/>
        </p:nvPicPr>
        <p:blipFill rotWithShape="1">
          <a:blip r:embed="rId3">
            <a:alphaModFix/>
          </a:blip>
          <a:srcRect b="21810" l="7932" r="8483" t="-235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50" y="257550"/>
            <a:ext cx="8479200" cy="4628400"/>
          </a:xfrm>
          <a:prstGeom prst="roundRect">
            <a:avLst>
              <a:gd fmla="val 6634" name="adj"/>
            </a:avLst>
          </a:prstGeom>
          <a:noFill/>
          <a:ln>
            <a:noFill/>
          </a:ln>
        </p:spPr>
      </p:pic>
      <p:pic>
        <p:nvPicPr>
          <p:cNvPr id="941" name="Google Shape;941;p152"/>
          <p:cNvPicPr preferRelativeResize="0"/>
          <p:nvPr/>
        </p:nvPicPr>
        <p:blipFill rotWithShape="1">
          <a:blip r:embed="rId4">
            <a:alphaModFix/>
          </a:blip>
          <a:srcRect b="57870" l="38710" r="40746" t="37123"/>
          <a:stretch/>
        </p:blipFill>
        <p:spPr>
          <a:xfrm>
            <a:off x="2582925" y="2110925"/>
            <a:ext cx="1707600" cy="154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942" name="Google Shape;942;p152"/>
          <p:cNvPicPr preferRelativeResize="0"/>
          <p:nvPr/>
        </p:nvPicPr>
        <p:blipFill rotWithShape="1">
          <a:blip r:embed="rId4">
            <a:alphaModFix/>
          </a:blip>
          <a:srcRect b="44438" l="87740" r="1238" t="50555"/>
          <a:stretch/>
        </p:blipFill>
        <p:spPr>
          <a:xfrm>
            <a:off x="6676100" y="2589400"/>
            <a:ext cx="1072500" cy="154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943" name="Google Shape;943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3204" y="2589400"/>
            <a:ext cx="2043270" cy="2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52"/>
          <p:cNvSpPr txBox="1"/>
          <p:nvPr/>
        </p:nvSpPr>
        <p:spPr>
          <a:xfrm>
            <a:off x="6650350" y="2222508"/>
            <a:ext cx="1373100" cy="3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434343"/>
                </a:solidFill>
              </a:rPr>
              <a:t>R$ 39,90</a:t>
            </a:r>
            <a:endParaRPr b="1" sz="1800">
              <a:solidFill>
                <a:srgbClr val="434343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153"/>
          <p:cNvPicPr preferRelativeResize="0"/>
          <p:nvPr/>
        </p:nvPicPr>
        <p:blipFill rotWithShape="1">
          <a:blip r:embed="rId3">
            <a:alphaModFix/>
          </a:blip>
          <a:srcRect b="0" l="990" r="0" t="0"/>
          <a:stretch/>
        </p:blipFill>
        <p:spPr>
          <a:xfrm>
            <a:off x="1" y="12875"/>
            <a:ext cx="9159403" cy="514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6583" y="-675564"/>
            <a:ext cx="2954833" cy="289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6514" y="3977458"/>
            <a:ext cx="1737423" cy="170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53"/>
          <p:cNvPicPr preferRelativeResize="0"/>
          <p:nvPr/>
        </p:nvPicPr>
        <p:blipFill rotWithShape="1">
          <a:blip r:embed="rId5">
            <a:alphaModFix/>
          </a:blip>
          <a:srcRect b="-4964" l="13845" r="0" t="0"/>
          <a:stretch/>
        </p:blipFill>
        <p:spPr>
          <a:xfrm>
            <a:off x="3221429" y="4511849"/>
            <a:ext cx="3753980" cy="533852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53"/>
          <p:cNvSpPr txBox="1"/>
          <p:nvPr/>
        </p:nvSpPr>
        <p:spPr>
          <a:xfrm>
            <a:off x="542131" y="2008619"/>
            <a:ext cx="7830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3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JORNADA DE HIPERAUTOMAÇÃO DA PAGUE MENOS E EXTRAFARMA</a:t>
            </a:r>
            <a:endParaRPr sz="1100"/>
          </a:p>
        </p:txBody>
      </p:sp>
      <p:pic>
        <p:nvPicPr>
          <p:cNvPr descr="Interface gráfica do usuário&#10;&#10;Descrição gerada automaticamente" id="954" name="Google Shape;954;p1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63679" y="4546363"/>
            <a:ext cx="1220635" cy="433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54"/>
          <p:cNvSpPr/>
          <p:nvPr/>
        </p:nvSpPr>
        <p:spPr>
          <a:xfrm rot="10800000">
            <a:off x="3539035" y="1671790"/>
            <a:ext cx="5251662" cy="2887866"/>
          </a:xfrm>
          <a:custGeom>
            <a:rect b="b" l="l" r="r" t="t"/>
            <a:pathLst>
              <a:path extrusionOk="0" h="21600" w="21600">
                <a:moveTo>
                  <a:pt x="4465" y="0"/>
                </a:moveTo>
                <a:lnTo>
                  <a:pt x="17135" y="0"/>
                </a:lnTo>
                <a:cubicBezTo>
                  <a:pt x="17790" y="0"/>
                  <a:pt x="18314" y="0"/>
                  <a:pt x="18740" y="27"/>
                </a:cubicBezTo>
                <a:cubicBezTo>
                  <a:pt x="19166" y="55"/>
                  <a:pt x="19494" y="109"/>
                  <a:pt x="19756" y="219"/>
                </a:cubicBezTo>
                <a:cubicBezTo>
                  <a:pt x="20133" y="356"/>
                  <a:pt x="20471" y="574"/>
                  <a:pt x="20749" y="851"/>
                </a:cubicBezTo>
                <a:cubicBezTo>
                  <a:pt x="21026" y="1129"/>
                  <a:pt x="21244" y="1467"/>
                  <a:pt x="21381" y="1844"/>
                </a:cubicBezTo>
                <a:cubicBezTo>
                  <a:pt x="21491" y="2106"/>
                  <a:pt x="21545" y="2434"/>
                  <a:pt x="21573" y="2860"/>
                </a:cubicBezTo>
                <a:cubicBezTo>
                  <a:pt x="21600" y="3286"/>
                  <a:pt x="21600" y="3810"/>
                  <a:pt x="21600" y="4465"/>
                </a:cubicBezTo>
                <a:lnTo>
                  <a:pt x="21576" y="21600"/>
                </a:lnTo>
                <a:lnTo>
                  <a:pt x="4465" y="21600"/>
                </a:lnTo>
                <a:cubicBezTo>
                  <a:pt x="3810" y="21600"/>
                  <a:pt x="3286" y="21600"/>
                  <a:pt x="2860" y="21573"/>
                </a:cubicBezTo>
                <a:cubicBezTo>
                  <a:pt x="2434" y="21545"/>
                  <a:pt x="2106" y="21491"/>
                  <a:pt x="1844" y="21381"/>
                </a:cubicBezTo>
                <a:cubicBezTo>
                  <a:pt x="1467" y="21244"/>
                  <a:pt x="1129" y="21026"/>
                  <a:pt x="851" y="20749"/>
                </a:cubicBezTo>
                <a:cubicBezTo>
                  <a:pt x="574" y="20471"/>
                  <a:pt x="356" y="20133"/>
                  <a:pt x="219" y="19756"/>
                </a:cubicBezTo>
                <a:cubicBezTo>
                  <a:pt x="109" y="19494"/>
                  <a:pt x="55" y="19166"/>
                  <a:pt x="27" y="18740"/>
                </a:cubicBezTo>
                <a:cubicBezTo>
                  <a:pt x="0" y="18314"/>
                  <a:pt x="0" y="17790"/>
                  <a:pt x="0" y="17135"/>
                </a:cubicBezTo>
                <a:lnTo>
                  <a:pt x="0" y="4465"/>
                </a:lnTo>
                <a:cubicBezTo>
                  <a:pt x="0" y="3810"/>
                  <a:pt x="0" y="3286"/>
                  <a:pt x="27" y="2860"/>
                </a:cubicBezTo>
                <a:cubicBezTo>
                  <a:pt x="55" y="2434"/>
                  <a:pt x="109" y="2106"/>
                  <a:pt x="219" y="1844"/>
                </a:cubicBezTo>
                <a:cubicBezTo>
                  <a:pt x="356" y="1467"/>
                  <a:pt x="574" y="1129"/>
                  <a:pt x="851" y="851"/>
                </a:cubicBezTo>
                <a:cubicBezTo>
                  <a:pt x="1129" y="574"/>
                  <a:pt x="1467" y="356"/>
                  <a:pt x="1844" y="219"/>
                </a:cubicBezTo>
                <a:cubicBezTo>
                  <a:pt x="2106" y="109"/>
                  <a:pt x="2434" y="55"/>
                  <a:pt x="2860" y="27"/>
                </a:cubicBezTo>
                <a:cubicBezTo>
                  <a:pt x="3286" y="0"/>
                  <a:pt x="3810" y="0"/>
                  <a:pt x="4465" y="0"/>
                </a:cubicBezTo>
                <a:close/>
              </a:path>
            </a:pathLst>
          </a:custGeom>
          <a:solidFill>
            <a:srgbClr val="9E398A">
              <a:alpha val="2627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0" name="Google Shape;960;p154"/>
          <p:cNvSpPr txBox="1"/>
          <p:nvPr/>
        </p:nvSpPr>
        <p:spPr>
          <a:xfrm>
            <a:off x="3519832" y="808233"/>
            <a:ext cx="45981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700" u="none" cap="none" strike="noStrike">
                <a:solidFill>
                  <a:srgbClr val="0D2447"/>
                </a:solidFill>
                <a:latin typeface="Roboto Medium"/>
                <a:ea typeface="Roboto Medium"/>
                <a:cs typeface="Roboto Medium"/>
                <a:sym typeface="Roboto Medium"/>
              </a:rPr>
              <a:t>Olá, sou a </a:t>
            </a:r>
            <a:r>
              <a:rPr b="0" i="0" lang="pt-BR" sz="2700" u="none" cap="none" strike="noStrike">
                <a:solidFill>
                  <a:srgbClr val="9E398A"/>
                </a:solidFill>
                <a:latin typeface="Roboto Medium"/>
                <a:ea typeface="Roboto Medium"/>
                <a:cs typeface="Roboto Medium"/>
                <a:sym typeface="Roboto Medium"/>
              </a:rPr>
              <a:t>Satya Andrade</a:t>
            </a:r>
            <a:endParaRPr b="0" i="0" sz="2700" u="none" cap="none" strike="noStrike">
              <a:solidFill>
                <a:srgbClr val="9E398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1" name="Google Shape;961;p154"/>
          <p:cNvSpPr txBox="1"/>
          <p:nvPr/>
        </p:nvSpPr>
        <p:spPr>
          <a:xfrm>
            <a:off x="3707942" y="1711850"/>
            <a:ext cx="4914000" cy="27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Entusiasta de tecnologia: transformação digital, automação, dados e IA;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Experiente na condução de grandes projetos de transformação e automação de processos com foco em redução de </a:t>
            </a:r>
            <a:r>
              <a:rPr b="1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SG&amp;A</a:t>
            </a: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 e aumento de receita, utilizando </a:t>
            </a:r>
            <a:r>
              <a:rPr b="1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RPA e BPMS</a:t>
            </a: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;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Mentora convidada em programas de hackathons; 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Acadêmica em Ciência de Dados pelo Instituto de Tecnologia INFNET - RJ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MBA em Gestão de Tecnologia da Informação pela FIAP - SP;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Especialização em Engenharia da Produção pela FBUNI - CE;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Últimas empresas: Grupo Edson Queiroz, WR Engenharia, Unimed.</a:t>
            </a:r>
            <a:endParaRPr sz="1100"/>
          </a:p>
          <a:p>
            <a:pPr indent="-184150" lvl="0" marL="1778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E398A"/>
              </a:buClr>
              <a:buSzPts val="1100"/>
              <a:buFont typeface="Roboto"/>
              <a:buChar char="-"/>
            </a:pPr>
            <a:r>
              <a:rPr b="0" i="0" lang="pt-BR" sz="1100" u="none" cap="none" strike="noStrike">
                <a:solidFill>
                  <a:srgbClr val="9E398A"/>
                </a:solidFill>
                <a:latin typeface="Roboto"/>
                <a:ea typeface="Roboto"/>
                <a:cs typeface="Roboto"/>
                <a:sym typeface="Roboto"/>
              </a:rPr>
              <a:t>Atuação como Consultora em empresas de diversos segmentos: construção civil, têxtil, alimentos e bebidas, varejo imobiliário e startups.  </a:t>
            </a:r>
            <a:endParaRPr sz="1100"/>
          </a:p>
        </p:txBody>
      </p:sp>
      <p:sp>
        <p:nvSpPr>
          <p:cNvPr id="962" name="Google Shape;962;p154"/>
          <p:cNvSpPr/>
          <p:nvPr/>
        </p:nvSpPr>
        <p:spPr>
          <a:xfrm>
            <a:off x="3094513" y="774941"/>
            <a:ext cx="412668" cy="901098"/>
          </a:xfrm>
          <a:custGeom>
            <a:rect b="b" l="l" r="r" t="t"/>
            <a:pathLst>
              <a:path extrusionOk="0" h="21600" w="21600">
                <a:moveTo>
                  <a:pt x="4465" y="0"/>
                </a:moveTo>
                <a:lnTo>
                  <a:pt x="17135" y="0"/>
                </a:lnTo>
                <a:cubicBezTo>
                  <a:pt x="17790" y="0"/>
                  <a:pt x="18314" y="0"/>
                  <a:pt x="18740" y="27"/>
                </a:cubicBezTo>
                <a:cubicBezTo>
                  <a:pt x="19166" y="55"/>
                  <a:pt x="19494" y="109"/>
                  <a:pt x="19756" y="219"/>
                </a:cubicBezTo>
                <a:cubicBezTo>
                  <a:pt x="20133" y="356"/>
                  <a:pt x="20471" y="574"/>
                  <a:pt x="20749" y="851"/>
                </a:cubicBezTo>
                <a:cubicBezTo>
                  <a:pt x="21026" y="1129"/>
                  <a:pt x="21244" y="1467"/>
                  <a:pt x="21381" y="1844"/>
                </a:cubicBezTo>
                <a:cubicBezTo>
                  <a:pt x="21491" y="2106"/>
                  <a:pt x="21545" y="2434"/>
                  <a:pt x="21573" y="2860"/>
                </a:cubicBezTo>
                <a:cubicBezTo>
                  <a:pt x="21600" y="3286"/>
                  <a:pt x="21600" y="3810"/>
                  <a:pt x="21600" y="4465"/>
                </a:cubicBezTo>
                <a:lnTo>
                  <a:pt x="21576" y="21600"/>
                </a:lnTo>
                <a:lnTo>
                  <a:pt x="4465" y="21600"/>
                </a:lnTo>
                <a:cubicBezTo>
                  <a:pt x="3810" y="21600"/>
                  <a:pt x="3286" y="21600"/>
                  <a:pt x="2860" y="21573"/>
                </a:cubicBezTo>
                <a:cubicBezTo>
                  <a:pt x="2434" y="21545"/>
                  <a:pt x="2106" y="21491"/>
                  <a:pt x="1844" y="21381"/>
                </a:cubicBezTo>
                <a:cubicBezTo>
                  <a:pt x="1467" y="21244"/>
                  <a:pt x="1129" y="21026"/>
                  <a:pt x="851" y="20749"/>
                </a:cubicBezTo>
                <a:cubicBezTo>
                  <a:pt x="574" y="20471"/>
                  <a:pt x="356" y="20133"/>
                  <a:pt x="219" y="19756"/>
                </a:cubicBezTo>
                <a:cubicBezTo>
                  <a:pt x="109" y="19494"/>
                  <a:pt x="55" y="19166"/>
                  <a:pt x="27" y="18740"/>
                </a:cubicBezTo>
                <a:cubicBezTo>
                  <a:pt x="0" y="18314"/>
                  <a:pt x="0" y="17790"/>
                  <a:pt x="0" y="17135"/>
                </a:cubicBezTo>
                <a:lnTo>
                  <a:pt x="0" y="4465"/>
                </a:lnTo>
                <a:cubicBezTo>
                  <a:pt x="0" y="3810"/>
                  <a:pt x="0" y="3286"/>
                  <a:pt x="27" y="2860"/>
                </a:cubicBezTo>
                <a:cubicBezTo>
                  <a:pt x="55" y="2434"/>
                  <a:pt x="109" y="2106"/>
                  <a:pt x="219" y="1844"/>
                </a:cubicBezTo>
                <a:cubicBezTo>
                  <a:pt x="356" y="1467"/>
                  <a:pt x="574" y="1129"/>
                  <a:pt x="851" y="851"/>
                </a:cubicBezTo>
                <a:cubicBezTo>
                  <a:pt x="1129" y="574"/>
                  <a:pt x="1467" y="356"/>
                  <a:pt x="1844" y="219"/>
                </a:cubicBezTo>
                <a:cubicBezTo>
                  <a:pt x="2106" y="109"/>
                  <a:pt x="2434" y="55"/>
                  <a:pt x="2860" y="27"/>
                </a:cubicBezTo>
                <a:cubicBezTo>
                  <a:pt x="3286" y="0"/>
                  <a:pt x="3810" y="0"/>
                  <a:pt x="4465" y="0"/>
                </a:cubicBezTo>
                <a:close/>
              </a:path>
            </a:pathLst>
          </a:custGeom>
          <a:solidFill>
            <a:srgbClr val="9E398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3" name="Google Shape;963;p154"/>
          <p:cNvSpPr/>
          <p:nvPr/>
        </p:nvSpPr>
        <p:spPr>
          <a:xfrm>
            <a:off x="7440502" y="4570590"/>
            <a:ext cx="2177496" cy="2177496"/>
          </a:xfrm>
          <a:custGeom>
            <a:rect b="b" l="l" r="r" t="t"/>
            <a:pathLst>
              <a:path extrusionOk="0" h="21600" w="21600">
                <a:moveTo>
                  <a:pt x="4465" y="0"/>
                </a:moveTo>
                <a:lnTo>
                  <a:pt x="17135" y="0"/>
                </a:lnTo>
                <a:cubicBezTo>
                  <a:pt x="17790" y="0"/>
                  <a:pt x="18314" y="0"/>
                  <a:pt x="18740" y="27"/>
                </a:cubicBezTo>
                <a:cubicBezTo>
                  <a:pt x="19166" y="55"/>
                  <a:pt x="19494" y="109"/>
                  <a:pt x="19756" y="219"/>
                </a:cubicBezTo>
                <a:cubicBezTo>
                  <a:pt x="20133" y="356"/>
                  <a:pt x="20471" y="574"/>
                  <a:pt x="20749" y="851"/>
                </a:cubicBezTo>
                <a:cubicBezTo>
                  <a:pt x="21026" y="1129"/>
                  <a:pt x="21244" y="1467"/>
                  <a:pt x="21381" y="1844"/>
                </a:cubicBezTo>
                <a:cubicBezTo>
                  <a:pt x="21491" y="2106"/>
                  <a:pt x="21545" y="2434"/>
                  <a:pt x="21573" y="2860"/>
                </a:cubicBezTo>
                <a:cubicBezTo>
                  <a:pt x="21600" y="3286"/>
                  <a:pt x="21600" y="3810"/>
                  <a:pt x="21600" y="4465"/>
                </a:cubicBezTo>
                <a:lnTo>
                  <a:pt x="21576" y="21600"/>
                </a:lnTo>
                <a:lnTo>
                  <a:pt x="4465" y="21600"/>
                </a:lnTo>
                <a:cubicBezTo>
                  <a:pt x="3810" y="21600"/>
                  <a:pt x="3286" y="21600"/>
                  <a:pt x="2860" y="21573"/>
                </a:cubicBezTo>
                <a:cubicBezTo>
                  <a:pt x="2434" y="21545"/>
                  <a:pt x="2106" y="21491"/>
                  <a:pt x="1844" y="21381"/>
                </a:cubicBezTo>
                <a:cubicBezTo>
                  <a:pt x="1467" y="21244"/>
                  <a:pt x="1129" y="21026"/>
                  <a:pt x="851" y="20749"/>
                </a:cubicBezTo>
                <a:cubicBezTo>
                  <a:pt x="574" y="20471"/>
                  <a:pt x="356" y="20133"/>
                  <a:pt x="219" y="19756"/>
                </a:cubicBezTo>
                <a:cubicBezTo>
                  <a:pt x="109" y="19494"/>
                  <a:pt x="55" y="19166"/>
                  <a:pt x="27" y="18740"/>
                </a:cubicBezTo>
                <a:cubicBezTo>
                  <a:pt x="0" y="18314"/>
                  <a:pt x="0" y="17790"/>
                  <a:pt x="0" y="17135"/>
                </a:cubicBezTo>
                <a:lnTo>
                  <a:pt x="0" y="4465"/>
                </a:lnTo>
                <a:cubicBezTo>
                  <a:pt x="0" y="3810"/>
                  <a:pt x="0" y="3286"/>
                  <a:pt x="27" y="2860"/>
                </a:cubicBezTo>
                <a:cubicBezTo>
                  <a:pt x="55" y="2434"/>
                  <a:pt x="109" y="2106"/>
                  <a:pt x="219" y="1844"/>
                </a:cubicBezTo>
                <a:cubicBezTo>
                  <a:pt x="356" y="1467"/>
                  <a:pt x="574" y="1129"/>
                  <a:pt x="851" y="851"/>
                </a:cubicBezTo>
                <a:cubicBezTo>
                  <a:pt x="1129" y="574"/>
                  <a:pt x="1467" y="356"/>
                  <a:pt x="1844" y="219"/>
                </a:cubicBezTo>
                <a:cubicBezTo>
                  <a:pt x="2106" y="109"/>
                  <a:pt x="2434" y="55"/>
                  <a:pt x="2860" y="27"/>
                </a:cubicBezTo>
                <a:cubicBezTo>
                  <a:pt x="3286" y="0"/>
                  <a:pt x="3810" y="0"/>
                  <a:pt x="44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4" name="Google Shape;964;p154"/>
          <p:cNvSpPr txBox="1"/>
          <p:nvPr/>
        </p:nvSpPr>
        <p:spPr>
          <a:xfrm>
            <a:off x="285142" y="100531"/>
            <a:ext cx="45981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700" u="none" cap="none" strike="noStrike">
                <a:solidFill>
                  <a:srgbClr val="0D2447"/>
                </a:solidFill>
                <a:latin typeface="Roboto Medium"/>
                <a:ea typeface="Roboto Medium"/>
                <a:cs typeface="Roboto Medium"/>
                <a:sym typeface="Roboto Medium"/>
              </a:rPr>
              <a:t>Sobre </a:t>
            </a:r>
            <a:r>
              <a:rPr b="0" i="0" lang="pt-BR" sz="2700" u="none" cap="none" strike="noStrike">
                <a:solidFill>
                  <a:srgbClr val="9E398A"/>
                </a:solidFill>
                <a:latin typeface="Roboto Medium"/>
                <a:ea typeface="Roboto Medium"/>
                <a:cs typeface="Roboto Medium"/>
                <a:sym typeface="Roboto Medium"/>
              </a:rPr>
              <a:t>mim</a:t>
            </a:r>
            <a:endParaRPr b="0" i="0" sz="2700" u="none" cap="none" strike="noStrike">
              <a:solidFill>
                <a:srgbClr val="9E398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965" name="Google Shape;965;p154"/>
          <p:cNvGrpSpPr/>
          <p:nvPr/>
        </p:nvGrpSpPr>
        <p:grpSpPr>
          <a:xfrm>
            <a:off x="3519833" y="1277894"/>
            <a:ext cx="5531175" cy="275956"/>
            <a:chOff x="4625641" y="1932150"/>
            <a:chExt cx="7374900" cy="367942"/>
          </a:xfrm>
        </p:grpSpPr>
        <p:sp>
          <p:nvSpPr>
            <p:cNvPr id="966" name="Google Shape;966;p154"/>
            <p:cNvSpPr txBox="1"/>
            <p:nvPr/>
          </p:nvSpPr>
          <p:spPr>
            <a:xfrm>
              <a:off x="4625641" y="1963046"/>
              <a:ext cx="7374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1100" u="none" cap="none" strike="noStrike">
                  <a:solidFill>
                    <a:srgbClr val="404E5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✝️ Cristã         Gamer 🏡 Família        Piano          Potterhead          GOT          Viajar </a:t>
              </a:r>
              <a:endParaRPr b="0" i="0" sz="1100" u="none" cap="none" strike="noStrike">
                <a:solidFill>
                  <a:srgbClr val="404E5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pic>
          <p:nvPicPr>
            <p:cNvPr descr="Forma&#10;&#10;Descrição gerada automaticamente" id="967" name="Google Shape;967;p1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30356" y="2031166"/>
              <a:ext cx="243521" cy="243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rma&#10;&#10;Descrição gerada automaticamente com confiança baixa" id="968" name="Google Shape;968;p1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428434" y="2003990"/>
              <a:ext cx="243521" cy="243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Descrição gerada automaticamente com confiança média" id="969" name="Google Shape;969;p1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74559" y="1932150"/>
              <a:ext cx="325411" cy="325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Ícone&#10;&#10;Descrição gerada automaticamente" id="970" name="Google Shape;970;p1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681755" y="1936203"/>
              <a:ext cx="337676" cy="337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senho de personagem de desenho animado&#10;&#10;Descrição gerada automaticamente com confiança média" id="971" name="Google Shape;971;p1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504454" y="2003990"/>
              <a:ext cx="296102" cy="2961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Mulher posando para foto em frente a computador&#10;&#10;Descrição gerada automaticamente com confiança média" id="972" name="Google Shape;972;p154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0" l="18737" r="18743" t="0"/>
          <a:stretch/>
        </p:blipFill>
        <p:spPr>
          <a:xfrm>
            <a:off x="379937" y="1295496"/>
            <a:ext cx="2580134" cy="274342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White">
  <a:themeElements>
    <a:clrScheme name="HiSlides_M_01">
      <a:dk1>
        <a:srgbClr val="0D2447"/>
      </a:dk1>
      <a:lt1>
        <a:srgbClr val="FFFFFF"/>
      </a:lt1>
      <a:dk2>
        <a:srgbClr val="255193"/>
      </a:dk2>
      <a:lt2>
        <a:srgbClr val="FFFFFF"/>
      </a:lt2>
      <a:accent1>
        <a:srgbClr val="DBF2FD"/>
      </a:accent1>
      <a:accent2>
        <a:srgbClr val="82D1F6"/>
      </a:accent2>
      <a:accent3>
        <a:srgbClr val="5697D6"/>
      </a:accent3>
      <a:accent4>
        <a:srgbClr val="3764A9"/>
      </a:accent4>
      <a:accent5>
        <a:srgbClr val="255193"/>
      </a:accent5>
      <a:accent6>
        <a:srgbClr val="8D9EB2"/>
      </a:accent6>
      <a:hlink>
        <a:srgbClr val="82D1F6"/>
      </a:hlink>
      <a:folHlink>
        <a:srgbClr val="0D24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4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5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