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99128" y="984102"/>
            <a:ext cx="10889742" cy="4599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E36C0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B1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0990" y="279907"/>
            <a:ext cx="13606018" cy="598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39" y="4213353"/>
            <a:ext cx="10656570" cy="475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6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72.jpg"/><Relationship Id="rId6" Type="http://schemas.openxmlformats.org/officeDocument/2006/relationships/image" Target="../media/image7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image" Target="../media/image77.jpg"/><Relationship Id="rId6" Type="http://schemas.openxmlformats.org/officeDocument/2006/relationships/image" Target="../media/image78.jpg"/><Relationship Id="rId7" Type="http://schemas.openxmlformats.org/officeDocument/2006/relationships/image" Target="../media/image79.jpg"/><Relationship Id="rId8" Type="http://schemas.openxmlformats.org/officeDocument/2006/relationships/image" Target="../media/image80.jpg"/><Relationship Id="rId9" Type="http://schemas.openxmlformats.org/officeDocument/2006/relationships/image" Target="../media/image81.jpg"/><Relationship Id="rId10" Type="http://schemas.openxmlformats.org/officeDocument/2006/relationships/image" Target="../media/image82.jpg"/><Relationship Id="rId11" Type="http://schemas.openxmlformats.org/officeDocument/2006/relationships/image" Target="../media/image83.jpg"/><Relationship Id="rId12" Type="http://schemas.openxmlformats.org/officeDocument/2006/relationships/image" Target="../media/image84.jpg"/><Relationship Id="rId13" Type="http://schemas.openxmlformats.org/officeDocument/2006/relationships/image" Target="../media/image85.jpg"/><Relationship Id="rId14" Type="http://schemas.openxmlformats.org/officeDocument/2006/relationships/image" Target="../media/image8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68.png"/><Relationship Id="rId4" Type="http://schemas.openxmlformats.org/officeDocument/2006/relationships/image" Target="../media/image8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jpg"/><Relationship Id="rId3" Type="http://schemas.openxmlformats.org/officeDocument/2006/relationships/image" Target="../media/image91.jpg"/><Relationship Id="rId4" Type="http://schemas.openxmlformats.org/officeDocument/2006/relationships/image" Target="../media/image9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jpg"/><Relationship Id="rId3" Type="http://schemas.openxmlformats.org/officeDocument/2006/relationships/image" Target="../media/image9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Relationship Id="rId3" Type="http://schemas.openxmlformats.org/officeDocument/2006/relationships/image" Target="../media/image46.jpg"/><Relationship Id="rId4" Type="http://schemas.openxmlformats.org/officeDocument/2006/relationships/image" Target="../media/image10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1" Type="http://schemas.openxmlformats.org/officeDocument/2006/relationships/image" Target="../media/image16.png"/><Relationship Id="rId12" Type="http://schemas.openxmlformats.org/officeDocument/2006/relationships/image" Target="../media/image17.jpg"/><Relationship Id="rId13" Type="http://schemas.openxmlformats.org/officeDocument/2006/relationships/image" Target="../media/image18.jpg"/><Relationship Id="rId14" Type="http://schemas.openxmlformats.org/officeDocument/2006/relationships/image" Target="../media/image19.jpg"/><Relationship Id="rId15" Type="http://schemas.openxmlformats.org/officeDocument/2006/relationships/image" Target="../media/image20.jpg"/><Relationship Id="rId16" Type="http://schemas.openxmlformats.org/officeDocument/2006/relationships/image" Target="../media/image21.jpg"/><Relationship Id="rId17" Type="http://schemas.openxmlformats.org/officeDocument/2006/relationships/image" Target="../media/image22.png"/><Relationship Id="rId18" Type="http://schemas.openxmlformats.org/officeDocument/2006/relationships/image" Target="../media/image23.jpg"/><Relationship Id="rId19" Type="http://schemas.openxmlformats.org/officeDocument/2006/relationships/image" Target="../media/image24.jpg"/><Relationship Id="rId20" Type="http://schemas.openxmlformats.org/officeDocument/2006/relationships/image" Target="../media/image25.png"/><Relationship Id="rId21" Type="http://schemas.openxmlformats.org/officeDocument/2006/relationships/image" Target="../media/image26.jpg"/><Relationship Id="rId22" Type="http://schemas.openxmlformats.org/officeDocument/2006/relationships/image" Target="../media/image27.jpg"/><Relationship Id="rId23" Type="http://schemas.openxmlformats.org/officeDocument/2006/relationships/image" Target="../media/image28.jpg"/><Relationship Id="rId24" Type="http://schemas.openxmlformats.org/officeDocument/2006/relationships/image" Target="../media/image29.jpg"/><Relationship Id="rId25" Type="http://schemas.openxmlformats.org/officeDocument/2006/relationships/image" Target="../media/image30.jpg"/><Relationship Id="rId26" Type="http://schemas.openxmlformats.org/officeDocument/2006/relationships/image" Target="../media/image31.jpg"/><Relationship Id="rId27" Type="http://schemas.openxmlformats.org/officeDocument/2006/relationships/image" Target="../media/image32.jpg"/><Relationship Id="rId28" Type="http://schemas.openxmlformats.org/officeDocument/2006/relationships/image" Target="../media/image33.jpg"/><Relationship Id="rId29" Type="http://schemas.openxmlformats.org/officeDocument/2006/relationships/image" Target="../media/image34.jpg"/><Relationship Id="rId30" Type="http://schemas.openxmlformats.org/officeDocument/2006/relationships/image" Target="../media/image35.jpg"/><Relationship Id="rId31" Type="http://schemas.openxmlformats.org/officeDocument/2006/relationships/image" Target="../media/image36.jpg"/><Relationship Id="rId32" Type="http://schemas.openxmlformats.org/officeDocument/2006/relationships/image" Target="../media/image37.jpg"/><Relationship Id="rId33" Type="http://schemas.openxmlformats.org/officeDocument/2006/relationships/image" Target="../media/image38.jp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jpg"/><Relationship Id="rId37" Type="http://schemas.openxmlformats.org/officeDocument/2006/relationships/image" Target="../media/image42.jpg"/><Relationship Id="rId38" Type="http://schemas.openxmlformats.org/officeDocument/2006/relationships/image" Target="../media/image43.jpg"/><Relationship Id="rId39" Type="http://schemas.openxmlformats.org/officeDocument/2006/relationships/image" Target="../media/image44.jpg"/><Relationship Id="rId40" Type="http://schemas.openxmlformats.org/officeDocument/2006/relationships/image" Target="../media/image45.jpg"/><Relationship Id="rId41" Type="http://schemas.openxmlformats.org/officeDocument/2006/relationships/image" Target="../media/image46.jpg"/><Relationship Id="rId42" Type="http://schemas.openxmlformats.org/officeDocument/2006/relationships/image" Target="../media/image47.png"/><Relationship Id="rId43" Type="http://schemas.openxmlformats.org/officeDocument/2006/relationships/image" Target="../media/image48.png"/><Relationship Id="rId44" Type="http://schemas.openxmlformats.org/officeDocument/2006/relationships/image" Target="../media/image49.jpg"/><Relationship Id="rId45" Type="http://schemas.openxmlformats.org/officeDocument/2006/relationships/image" Target="../media/image50.jpg"/><Relationship Id="rId46" Type="http://schemas.openxmlformats.org/officeDocument/2006/relationships/image" Target="../media/image5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95" y="3"/>
            <a:ext cx="17590008" cy="10286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0271760"/>
          </a:xfrm>
          <a:custGeom>
            <a:avLst/>
            <a:gdLst/>
            <a:ahLst/>
            <a:cxnLst/>
            <a:rect l="l" t="t" r="r" b="b"/>
            <a:pathLst>
              <a:path w="18288000" h="10271760">
                <a:moveTo>
                  <a:pt x="18287999" y="0"/>
                </a:moveTo>
                <a:lnTo>
                  <a:pt x="0" y="0"/>
                </a:lnTo>
                <a:lnTo>
                  <a:pt x="0" y="10271758"/>
                </a:lnTo>
                <a:lnTo>
                  <a:pt x="18287999" y="10271758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0000">
              <a:alpha val="5686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6538" y="3750310"/>
            <a:ext cx="10167620" cy="2509520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12700" marR="5080">
              <a:lnSpc>
                <a:spcPts val="9000"/>
              </a:lnSpc>
              <a:spcBef>
                <a:spcPts val="1695"/>
              </a:spcBef>
            </a:pPr>
            <a:r>
              <a:rPr dirty="0" sz="8800" spc="-1939">
                <a:solidFill>
                  <a:srgbClr val="E36C09"/>
                </a:solidFill>
                <a:latin typeface="Arial Black"/>
                <a:cs typeface="Arial Black"/>
              </a:rPr>
              <a:t>Quais </a:t>
            </a:r>
            <a:r>
              <a:rPr dirty="0" sz="8800" spc="-1750">
                <a:solidFill>
                  <a:srgbClr val="E36C09"/>
                </a:solidFill>
                <a:latin typeface="Arial Black"/>
                <a:cs typeface="Arial Black"/>
              </a:rPr>
              <a:t>atividades </a:t>
            </a:r>
            <a:r>
              <a:rPr dirty="0" sz="8800" spc="-2050">
                <a:solidFill>
                  <a:srgbClr val="E36C09"/>
                </a:solidFill>
                <a:latin typeface="Arial Black"/>
                <a:cs typeface="Arial Black"/>
              </a:rPr>
              <a:t>que </a:t>
            </a:r>
            <a:r>
              <a:rPr dirty="0" sz="8800" spc="-2125">
                <a:solidFill>
                  <a:srgbClr val="E36C09"/>
                </a:solidFill>
                <a:latin typeface="Arial Black"/>
                <a:cs typeface="Arial Black"/>
              </a:rPr>
              <a:t>a </a:t>
            </a:r>
            <a:r>
              <a:rPr dirty="0" sz="8800" spc="-1885">
                <a:solidFill>
                  <a:srgbClr val="E36C09"/>
                </a:solidFill>
                <a:latin typeface="Arial Black"/>
                <a:cs typeface="Arial Black"/>
              </a:rPr>
              <a:t>IA  </a:t>
            </a:r>
            <a:r>
              <a:rPr dirty="0" sz="8800" spc="-1900">
                <a:solidFill>
                  <a:srgbClr val="E36C09"/>
                </a:solidFill>
                <a:latin typeface="Arial Black"/>
                <a:cs typeface="Arial Black"/>
              </a:rPr>
              <a:t>supera </a:t>
            </a:r>
            <a:r>
              <a:rPr dirty="0" sz="8800" spc="-2125">
                <a:solidFill>
                  <a:srgbClr val="E36C09"/>
                </a:solidFill>
                <a:latin typeface="Arial Black"/>
                <a:cs typeface="Arial Black"/>
              </a:rPr>
              <a:t>a</a:t>
            </a:r>
            <a:r>
              <a:rPr dirty="0" sz="8800" spc="-1820">
                <a:solidFill>
                  <a:srgbClr val="E36C09"/>
                </a:solidFill>
                <a:latin typeface="Arial Black"/>
                <a:cs typeface="Arial Black"/>
              </a:rPr>
              <a:t> </a:t>
            </a:r>
            <a:r>
              <a:rPr dirty="0" sz="8800" spc="-1925">
                <a:solidFill>
                  <a:srgbClr val="E36C09"/>
                </a:solidFill>
                <a:latin typeface="Arial Black"/>
                <a:cs typeface="Arial Black"/>
              </a:rPr>
              <a:t>humanidade?</a:t>
            </a:r>
            <a:endParaRPr sz="88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6" name="object 6"/>
            <p:cNvSpPr/>
            <p:nvPr/>
          </p:nvSpPr>
          <p:spPr>
            <a:xfrm>
              <a:off x="17754600" y="0"/>
              <a:ext cx="38100" cy="9348470"/>
            </a:xfrm>
            <a:custGeom>
              <a:avLst/>
              <a:gdLst/>
              <a:ahLst/>
              <a:cxnLst/>
              <a:rect l="l" t="t" r="r" b="b"/>
              <a:pathLst>
                <a:path w="38100" h="9348470">
                  <a:moveTo>
                    <a:pt x="0" y="9348216"/>
                  </a:moveTo>
                  <a:lnTo>
                    <a:pt x="38100" y="934821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348216"/>
                  </a:lnTo>
                  <a:close/>
                </a:path>
              </a:pathLst>
            </a:custGeom>
            <a:solidFill>
              <a:srgbClr val="FCF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9258300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B1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754600" y="0"/>
            <a:ext cx="38100" cy="9348470"/>
          </a:xfrm>
          <a:custGeom>
            <a:avLst/>
            <a:gdLst/>
            <a:ahLst/>
            <a:cxnLst/>
            <a:rect l="l" t="t" r="r" b="b"/>
            <a:pathLst>
              <a:path w="38100" h="9348470">
                <a:moveTo>
                  <a:pt x="0" y="9348216"/>
                </a:moveTo>
                <a:lnTo>
                  <a:pt x="38100" y="9348216"/>
                </a:lnTo>
                <a:lnTo>
                  <a:pt x="38100" y="0"/>
                </a:lnTo>
                <a:lnTo>
                  <a:pt x="0" y="0"/>
                </a:lnTo>
                <a:lnTo>
                  <a:pt x="0" y="9348216"/>
                </a:lnTo>
                <a:close/>
              </a:path>
            </a:pathLst>
          </a:custGeom>
          <a:solidFill>
            <a:srgbClr val="FCF1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5" name="object 5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51389" y="1047775"/>
            <a:ext cx="6843395" cy="4615180"/>
          </a:xfrm>
          <a:prstGeom prst="rect"/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4400" spc="-3904" b="0">
                <a:solidFill>
                  <a:srgbClr val="E36C09"/>
                </a:solidFill>
                <a:latin typeface="Arial Black"/>
                <a:cs typeface="Arial Black"/>
              </a:rPr>
              <a:t>1</a:t>
            </a:r>
            <a:r>
              <a:rPr dirty="0" sz="14400" spc="-3365" b="0">
                <a:solidFill>
                  <a:srgbClr val="E36C09"/>
                </a:solidFill>
                <a:latin typeface="Arial Black"/>
                <a:cs typeface="Arial Black"/>
              </a:rPr>
              <a:t> </a:t>
            </a:r>
            <a:r>
              <a:rPr dirty="0" sz="14400" spc="-2375" b="0">
                <a:solidFill>
                  <a:srgbClr val="E36C09"/>
                </a:solidFill>
                <a:latin typeface="Arial Black"/>
                <a:cs typeface="Arial Black"/>
              </a:rPr>
              <a:t>bilhão</a:t>
            </a:r>
            <a:endParaRPr sz="14400">
              <a:latin typeface="Arial Black"/>
              <a:cs typeface="Arial Black"/>
            </a:endParaRPr>
          </a:p>
          <a:p>
            <a:pPr marL="129539" marR="5080">
              <a:lnSpc>
                <a:spcPct val="89600"/>
              </a:lnSpc>
              <a:spcBef>
                <a:spcPts val="750"/>
              </a:spcBef>
            </a:pPr>
            <a:r>
              <a:rPr dirty="0" sz="4000" spc="-400" b="0">
                <a:solidFill>
                  <a:srgbClr val="FFFFFF"/>
                </a:solidFill>
                <a:latin typeface="Arial Black"/>
                <a:cs typeface="Arial Black"/>
              </a:rPr>
              <a:t>Devs </a:t>
            </a:r>
            <a:r>
              <a:rPr dirty="0" sz="4000" spc="-470" b="0">
                <a:solidFill>
                  <a:srgbClr val="FFFFFF"/>
                </a:solidFill>
                <a:latin typeface="Arial Black"/>
                <a:cs typeface="Arial Black"/>
              </a:rPr>
              <a:t>já ativaram </a:t>
            </a:r>
            <a:r>
              <a:rPr dirty="0" sz="4000" spc="-445" b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dirty="0" sz="4000" spc="-395" b="0">
                <a:solidFill>
                  <a:srgbClr val="FFFFFF"/>
                </a:solidFill>
                <a:latin typeface="Arial Black"/>
                <a:cs typeface="Arial Black"/>
              </a:rPr>
              <a:t>Github  </a:t>
            </a:r>
            <a:r>
              <a:rPr dirty="0" sz="4000" spc="-370" b="0">
                <a:solidFill>
                  <a:srgbClr val="FFFFFF"/>
                </a:solidFill>
                <a:latin typeface="Arial Black"/>
                <a:cs typeface="Arial Black"/>
              </a:rPr>
              <a:t>Copilot </a:t>
            </a:r>
            <a:r>
              <a:rPr dirty="0" sz="4000" spc="-565" b="0">
                <a:solidFill>
                  <a:srgbClr val="FFFFFF"/>
                </a:solidFill>
                <a:latin typeface="Arial Black"/>
                <a:cs typeface="Arial Black"/>
              </a:rPr>
              <a:t>em </a:t>
            </a:r>
            <a:r>
              <a:rPr dirty="0" sz="4000" spc="-500" b="0">
                <a:solidFill>
                  <a:srgbClr val="FFFFFF"/>
                </a:solidFill>
                <a:latin typeface="Arial Black"/>
                <a:cs typeface="Arial Black"/>
              </a:rPr>
              <a:t>sua </a:t>
            </a:r>
            <a:r>
              <a:rPr dirty="0" sz="4000" spc="-425" b="0">
                <a:solidFill>
                  <a:srgbClr val="FFFFFF"/>
                </a:solidFill>
                <a:latin typeface="Arial Black"/>
                <a:cs typeface="Arial Black"/>
              </a:rPr>
              <a:t>rotina </a:t>
            </a:r>
            <a:r>
              <a:rPr dirty="0" sz="4000" spc="-445" b="0">
                <a:solidFill>
                  <a:srgbClr val="FFFFFF"/>
                </a:solidFill>
                <a:latin typeface="Arial Black"/>
                <a:cs typeface="Arial Black"/>
              </a:rPr>
              <a:t>de  </a:t>
            </a:r>
            <a:r>
              <a:rPr dirty="0" sz="4000" spc="-400" b="0">
                <a:solidFill>
                  <a:srgbClr val="FFFFFF"/>
                </a:solidFill>
                <a:latin typeface="Arial Black"/>
                <a:cs typeface="Arial Black"/>
              </a:rPr>
              <a:t>trabalho, </a:t>
            </a:r>
            <a:r>
              <a:rPr dirty="0" sz="4000" spc="-495" b="0">
                <a:solidFill>
                  <a:srgbClr val="FFFFFF"/>
                </a:solidFill>
                <a:latin typeface="Arial Black"/>
                <a:cs typeface="Arial Black"/>
              </a:rPr>
              <a:t>aceitando </a:t>
            </a:r>
            <a:r>
              <a:rPr dirty="0" sz="4000" spc="-515" b="0">
                <a:solidFill>
                  <a:srgbClr val="FFFFFF"/>
                </a:solidFill>
                <a:latin typeface="Arial Black"/>
                <a:cs typeface="Arial Black"/>
              </a:rPr>
              <a:t>mais </a:t>
            </a:r>
            <a:r>
              <a:rPr dirty="0" sz="4000" spc="-445" b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dirty="0" sz="4000" spc="-275" b="0">
                <a:solidFill>
                  <a:srgbClr val="FFFFFF"/>
                </a:solidFill>
                <a:latin typeface="Arial Black"/>
                <a:cs typeface="Arial Black"/>
              </a:rPr>
              <a:t>3  </a:t>
            </a:r>
            <a:r>
              <a:rPr dirty="0" sz="4000" spc="-405" b="0">
                <a:solidFill>
                  <a:srgbClr val="FFFFFF"/>
                </a:solidFill>
                <a:latin typeface="Arial Black"/>
                <a:cs typeface="Arial Black"/>
              </a:rPr>
              <a:t>bilhões </a:t>
            </a:r>
            <a:r>
              <a:rPr dirty="0" sz="4000" spc="-445" b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dirty="0" sz="4000" spc="-405" b="0">
                <a:solidFill>
                  <a:srgbClr val="FFFFFF"/>
                </a:solidFill>
                <a:latin typeface="Arial Black"/>
                <a:cs typeface="Arial Black"/>
              </a:rPr>
              <a:t>linhas </a:t>
            </a:r>
            <a:r>
              <a:rPr dirty="0" sz="4000" spc="-445" b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4000" spc="35" b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000" spc="-465" b="0">
                <a:solidFill>
                  <a:srgbClr val="FFFFFF"/>
                </a:solidFill>
                <a:latin typeface="Arial Black"/>
                <a:cs typeface="Arial Black"/>
              </a:rPr>
              <a:t>código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5487" y="1257300"/>
            <a:ext cx="8563356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06701" y="6569405"/>
            <a:ext cx="113836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65">
                <a:solidFill>
                  <a:srgbClr val="FFFFFF"/>
                </a:solidFill>
                <a:latin typeface="Arial Black"/>
                <a:cs typeface="Arial Black"/>
              </a:rPr>
              <a:t>“Ferramentas </a:t>
            </a:r>
            <a:r>
              <a:rPr dirty="0" sz="4800" spc="-690">
                <a:solidFill>
                  <a:srgbClr val="FFFFFF"/>
                </a:solidFill>
                <a:latin typeface="Arial Black"/>
                <a:cs typeface="Arial Black"/>
              </a:rPr>
              <a:t>como </a:t>
            </a:r>
            <a:r>
              <a:rPr dirty="0" sz="4800" spc="-445">
                <a:solidFill>
                  <a:srgbClr val="FFFFFF"/>
                </a:solidFill>
                <a:latin typeface="Arial Black"/>
                <a:cs typeface="Arial Black"/>
              </a:rPr>
              <a:t>Copilot </a:t>
            </a:r>
            <a:r>
              <a:rPr dirty="0" sz="4800" spc="-65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dirty="0" sz="4800" spc="-520">
                <a:solidFill>
                  <a:srgbClr val="FFFFFF"/>
                </a:solidFill>
                <a:latin typeface="Arial Black"/>
                <a:cs typeface="Arial Black"/>
              </a:rPr>
              <a:t>ChatGPT</a:t>
            </a:r>
            <a:r>
              <a:rPr dirty="0" sz="4800" spc="-3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800" spc="-635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6701" y="6754494"/>
            <a:ext cx="12215495" cy="2211070"/>
          </a:xfrm>
          <a:prstGeom prst="rect">
            <a:avLst/>
          </a:prstGeom>
        </p:spPr>
        <p:txBody>
          <a:bodyPr wrap="square" lIns="0" tIns="3740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45"/>
              </a:spcBef>
            </a:pPr>
            <a:r>
              <a:rPr dirty="0" sz="4800" spc="-520">
                <a:solidFill>
                  <a:srgbClr val="FFFFFF"/>
                </a:solidFill>
                <a:latin typeface="Arial Black"/>
                <a:cs typeface="Arial Black"/>
              </a:rPr>
              <a:t>tornarão </a:t>
            </a:r>
            <a:r>
              <a:rPr dirty="0" sz="4800" spc="-66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dirty="0" sz="4800" spc="-560">
                <a:solidFill>
                  <a:srgbClr val="FFFFFF"/>
                </a:solidFill>
                <a:latin typeface="Arial Black"/>
                <a:cs typeface="Arial Black"/>
              </a:rPr>
              <a:t>calculadora </a:t>
            </a:r>
            <a:r>
              <a:rPr dirty="0" sz="4800" spc="-565">
                <a:solidFill>
                  <a:srgbClr val="FFFFFF"/>
                </a:solidFill>
                <a:latin typeface="Arial Black"/>
                <a:cs typeface="Arial Black"/>
              </a:rPr>
              <a:t>das </a:t>
            </a:r>
            <a:r>
              <a:rPr dirty="0" sz="4800" spc="-495">
                <a:solidFill>
                  <a:srgbClr val="FFFFFF"/>
                </a:solidFill>
                <a:latin typeface="Arial Black"/>
                <a:cs typeface="Arial Black"/>
              </a:rPr>
              <a:t>futuras</a:t>
            </a:r>
            <a:r>
              <a:rPr dirty="0" sz="4800" spc="4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800" spc="-600">
                <a:solidFill>
                  <a:srgbClr val="FFFFFF"/>
                </a:solidFill>
                <a:latin typeface="Arial Black"/>
                <a:cs typeface="Arial Black"/>
              </a:rPr>
              <a:t>gerações”</a:t>
            </a:r>
            <a:endParaRPr sz="4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840"/>
              </a:spcBef>
            </a:pPr>
            <a:r>
              <a:rPr dirty="0" sz="4800" spc="-595">
                <a:solidFill>
                  <a:srgbClr val="FFFFFF"/>
                </a:solidFill>
                <a:latin typeface="Arial Black"/>
                <a:cs typeface="Arial Black"/>
              </a:rPr>
              <a:t>Thomas </a:t>
            </a:r>
            <a:r>
              <a:rPr dirty="0" sz="4800" spc="-570">
                <a:solidFill>
                  <a:srgbClr val="FFFFFF"/>
                </a:solidFill>
                <a:latin typeface="Arial Black"/>
                <a:cs typeface="Arial Black"/>
              </a:rPr>
              <a:t>Domke </a:t>
            </a:r>
            <a:r>
              <a:rPr dirty="0" sz="4800" spc="434">
                <a:solidFill>
                  <a:srgbClr val="FFFFFF"/>
                </a:solidFill>
                <a:latin typeface="Arial Black"/>
                <a:cs typeface="Arial Black"/>
              </a:rPr>
              <a:t>- </a:t>
            </a:r>
            <a:r>
              <a:rPr dirty="0" sz="4800" spc="-500">
                <a:solidFill>
                  <a:srgbClr val="FFFFFF"/>
                </a:solidFill>
                <a:latin typeface="Arial Black"/>
                <a:cs typeface="Arial Black"/>
              </a:rPr>
              <a:t>CEO </a:t>
            </a:r>
            <a:r>
              <a:rPr dirty="0" sz="4800" spc="-484">
                <a:solidFill>
                  <a:srgbClr val="FFFFFF"/>
                </a:solidFill>
                <a:latin typeface="Arial Black"/>
                <a:cs typeface="Arial Black"/>
              </a:rPr>
              <a:t>Git</a:t>
            </a:r>
            <a:r>
              <a:rPr dirty="0" sz="4800" spc="-5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4800" spc="-425">
                <a:solidFill>
                  <a:srgbClr val="FFFFFF"/>
                </a:solidFill>
                <a:latin typeface="Arial Black"/>
                <a:cs typeface="Arial Black"/>
              </a:rPr>
              <a:t>Hub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B1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754600" y="0"/>
            <a:ext cx="38100" cy="9348470"/>
          </a:xfrm>
          <a:custGeom>
            <a:avLst/>
            <a:gdLst/>
            <a:ahLst/>
            <a:cxnLst/>
            <a:rect l="l" t="t" r="r" b="b"/>
            <a:pathLst>
              <a:path w="38100" h="9348470">
                <a:moveTo>
                  <a:pt x="0" y="9348216"/>
                </a:moveTo>
                <a:lnTo>
                  <a:pt x="38100" y="9348216"/>
                </a:lnTo>
                <a:lnTo>
                  <a:pt x="38100" y="0"/>
                </a:lnTo>
                <a:lnTo>
                  <a:pt x="0" y="0"/>
                </a:lnTo>
                <a:lnTo>
                  <a:pt x="0" y="9348216"/>
                </a:lnTo>
                <a:close/>
              </a:path>
            </a:pathLst>
          </a:custGeom>
          <a:solidFill>
            <a:srgbClr val="FCF1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752600"/>
            <a:ext cx="18288000" cy="8534400"/>
            <a:chOff x="0" y="1752600"/>
            <a:chExt cx="18288000" cy="8534400"/>
          </a:xfrm>
        </p:grpSpPr>
        <p:sp>
          <p:nvSpPr>
            <p:cNvPr id="5" name="object 5"/>
            <p:cNvSpPr/>
            <p:nvPr/>
          </p:nvSpPr>
          <p:spPr>
            <a:xfrm>
              <a:off x="0" y="9258300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1560" y="8523733"/>
              <a:ext cx="6809994" cy="17632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66800" y="1752600"/>
              <a:ext cx="6781800" cy="678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66378" y="2343404"/>
            <a:ext cx="6251575" cy="2220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400" spc="-2330" b="0">
                <a:solidFill>
                  <a:srgbClr val="E36C09"/>
                </a:solidFill>
                <a:latin typeface="Arial Black"/>
                <a:cs typeface="Arial Black"/>
              </a:rPr>
              <a:t>48</a:t>
            </a:r>
            <a:r>
              <a:rPr dirty="0" sz="14400" spc="-770" b="0">
                <a:solidFill>
                  <a:srgbClr val="E36C09"/>
                </a:solidFill>
                <a:latin typeface="Arial Black"/>
                <a:cs typeface="Arial Black"/>
              </a:rPr>
              <a:t> </a:t>
            </a:r>
            <a:r>
              <a:rPr dirty="0" sz="14400" spc="-2735" b="0">
                <a:solidFill>
                  <a:srgbClr val="E36C09"/>
                </a:solidFill>
                <a:latin typeface="Arial Black"/>
                <a:cs typeface="Arial Black"/>
              </a:rPr>
              <a:t>horas</a:t>
            </a:r>
            <a:endParaRPr sz="14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6538" y="4836921"/>
            <a:ext cx="7060565" cy="184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30"/>
              </a:lnSpc>
              <a:spcBef>
                <a:spcPts val="100"/>
              </a:spcBef>
            </a:pPr>
            <a:r>
              <a:rPr dirty="0" sz="4800" spc="260" b="0" i="1">
                <a:solidFill>
                  <a:srgbClr val="FCF1F0"/>
                </a:solidFill>
                <a:latin typeface="Lato Light"/>
                <a:cs typeface="Lato Light"/>
              </a:rPr>
              <a:t>IA </a:t>
            </a:r>
            <a:r>
              <a:rPr dirty="0" sz="4800" spc="275" b="0" i="1">
                <a:solidFill>
                  <a:srgbClr val="FCF1F0"/>
                </a:solidFill>
                <a:latin typeface="Lato Light"/>
                <a:cs typeface="Lato Light"/>
              </a:rPr>
              <a:t>conseguiu</a:t>
            </a:r>
            <a:r>
              <a:rPr dirty="0" sz="4800" spc="390" b="0" i="1">
                <a:solidFill>
                  <a:srgbClr val="FCF1F0"/>
                </a:solidFill>
                <a:latin typeface="Lato Light"/>
                <a:cs typeface="Lato Light"/>
              </a:rPr>
              <a:t> </a:t>
            </a:r>
            <a:r>
              <a:rPr dirty="0" sz="4800" spc="320" b="0" i="1">
                <a:solidFill>
                  <a:srgbClr val="FCF1F0"/>
                </a:solidFill>
                <a:latin typeface="Lato Light"/>
                <a:cs typeface="Lato Light"/>
              </a:rPr>
              <a:t>identificar</a:t>
            </a:r>
            <a:endParaRPr sz="4800">
              <a:latin typeface="Lato Light"/>
              <a:cs typeface="Lato Light"/>
            </a:endParaRPr>
          </a:p>
          <a:p>
            <a:pPr marL="12700" marR="5080">
              <a:lnSpc>
                <a:spcPct val="73800"/>
              </a:lnSpc>
              <a:spcBef>
                <a:spcPts val="775"/>
              </a:spcBef>
            </a:pPr>
            <a:r>
              <a:rPr dirty="0" sz="4800" spc="-175" i="1">
                <a:solidFill>
                  <a:srgbClr val="FCF1F0"/>
                </a:solidFill>
                <a:latin typeface="Verdana"/>
                <a:cs typeface="Verdana"/>
              </a:rPr>
              <a:t>ocorrência </a:t>
            </a:r>
            <a:r>
              <a:rPr dirty="0" sz="4800" spc="155" b="0" i="1">
                <a:solidFill>
                  <a:srgbClr val="FCF1F0"/>
                </a:solidFill>
                <a:latin typeface="Lato Light"/>
                <a:cs typeface="Lato Light"/>
              </a:rPr>
              <a:t>de </a:t>
            </a:r>
            <a:r>
              <a:rPr dirty="0" sz="4800" spc="-240" i="1">
                <a:solidFill>
                  <a:srgbClr val="FCF1F0"/>
                </a:solidFill>
                <a:latin typeface="Verdana"/>
                <a:cs typeface="Verdana"/>
              </a:rPr>
              <a:t>lesão </a:t>
            </a:r>
            <a:r>
              <a:rPr dirty="0" sz="4800" spc="280" b="0" i="1">
                <a:solidFill>
                  <a:srgbClr val="FCF1F0"/>
                </a:solidFill>
                <a:latin typeface="Lato Light"/>
                <a:cs typeface="Lato Light"/>
              </a:rPr>
              <a:t>renal  </a:t>
            </a:r>
            <a:r>
              <a:rPr dirty="0" sz="4800" spc="275" b="0" i="1">
                <a:solidFill>
                  <a:srgbClr val="FCF1F0"/>
                </a:solidFill>
                <a:latin typeface="Lato Light"/>
                <a:cs typeface="Lato Light"/>
              </a:rPr>
              <a:t>aguda </a:t>
            </a:r>
            <a:r>
              <a:rPr dirty="0" sz="4800" spc="-710">
                <a:solidFill>
                  <a:srgbClr val="E36C09"/>
                </a:solidFill>
                <a:latin typeface="Arial Black"/>
                <a:cs typeface="Arial Black"/>
              </a:rPr>
              <a:t>antes </a:t>
            </a:r>
            <a:r>
              <a:rPr dirty="0" sz="4800" spc="-844">
                <a:solidFill>
                  <a:srgbClr val="E36C09"/>
                </a:solidFill>
                <a:latin typeface="Arial Black"/>
                <a:cs typeface="Arial Black"/>
              </a:rPr>
              <a:t>dos</a:t>
            </a:r>
            <a:r>
              <a:rPr dirty="0" sz="4800" spc="-165">
                <a:solidFill>
                  <a:srgbClr val="E36C09"/>
                </a:solidFill>
                <a:latin typeface="Arial Black"/>
                <a:cs typeface="Arial Black"/>
              </a:rPr>
              <a:t> </a:t>
            </a:r>
            <a:r>
              <a:rPr dirty="0" sz="4800" spc="-585">
                <a:solidFill>
                  <a:srgbClr val="E36C09"/>
                </a:solidFill>
                <a:latin typeface="Arial Black"/>
                <a:cs typeface="Arial Black"/>
              </a:rPr>
              <a:t>m</a:t>
            </a:r>
            <a:r>
              <a:rPr dirty="0" sz="4800" spc="-585">
                <a:solidFill>
                  <a:srgbClr val="E36C09"/>
                </a:solidFill>
                <a:latin typeface="Caladea"/>
                <a:cs typeface="Caladea"/>
              </a:rPr>
              <a:t>é</a:t>
            </a:r>
            <a:r>
              <a:rPr dirty="0" sz="4800" spc="-585">
                <a:solidFill>
                  <a:srgbClr val="E36C09"/>
                </a:solidFill>
                <a:latin typeface="Arial Black"/>
                <a:cs typeface="Arial Black"/>
              </a:rPr>
              <a:t>dicos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6538" y="7684414"/>
            <a:ext cx="6884670" cy="1116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899"/>
              </a:lnSpc>
              <a:spcBef>
                <a:spcPts val="100"/>
              </a:spcBef>
            </a:pPr>
            <a:r>
              <a:rPr dirty="0" sz="2800" spc="-315">
                <a:solidFill>
                  <a:srgbClr val="FFFFFF"/>
                </a:solidFill>
                <a:latin typeface="Arial Black"/>
                <a:cs typeface="Arial Black"/>
              </a:rPr>
              <a:t>Fonte: </a:t>
            </a:r>
            <a:r>
              <a:rPr dirty="0" sz="2800" spc="-295">
                <a:solidFill>
                  <a:srgbClr val="FFFFFF"/>
                </a:solidFill>
                <a:latin typeface="Arial Black"/>
                <a:cs typeface="Arial Black"/>
              </a:rPr>
              <a:t>Livro </a:t>
            </a:r>
            <a:r>
              <a:rPr dirty="0" sz="2800" spc="-240">
                <a:solidFill>
                  <a:srgbClr val="FFFFFF"/>
                </a:solidFill>
                <a:latin typeface="Arial Black"/>
                <a:cs typeface="Arial Black"/>
              </a:rPr>
              <a:t>Antifrágil </a:t>
            </a:r>
            <a:r>
              <a:rPr dirty="0" sz="2800" spc="-260">
                <a:solidFill>
                  <a:srgbClr val="FFFFFF"/>
                </a:solidFill>
                <a:latin typeface="Arial Black"/>
                <a:cs typeface="Arial Black"/>
              </a:rPr>
              <a:t>10X, </a:t>
            </a:r>
            <a:r>
              <a:rPr dirty="0" sz="2800" spc="-270">
                <a:solidFill>
                  <a:srgbClr val="FFFFFF"/>
                </a:solidFill>
                <a:latin typeface="Arial Black"/>
                <a:cs typeface="Arial Black"/>
              </a:rPr>
              <a:t>Antonio </a:t>
            </a:r>
            <a:r>
              <a:rPr dirty="0" sz="2800" spc="-315">
                <a:solidFill>
                  <a:srgbClr val="FFFFFF"/>
                </a:solidFill>
                <a:latin typeface="Arial Black"/>
                <a:cs typeface="Arial Black"/>
              </a:rPr>
              <a:t>MUNIZ  </a:t>
            </a:r>
            <a:r>
              <a:rPr dirty="0" sz="2800" spc="-290">
                <a:solidFill>
                  <a:srgbClr val="FFFFFF"/>
                </a:solidFill>
                <a:latin typeface="Arial Black"/>
                <a:cs typeface="Arial Black"/>
              </a:rPr>
              <a:t>(Editora </a:t>
            </a:r>
            <a:r>
              <a:rPr dirty="0" sz="2800" spc="-295">
                <a:solidFill>
                  <a:srgbClr val="FFFFFF"/>
                </a:solidFill>
                <a:latin typeface="Arial Black"/>
                <a:cs typeface="Arial Black"/>
              </a:rPr>
              <a:t>Brasport,</a:t>
            </a:r>
            <a:r>
              <a:rPr dirty="0" sz="2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800" spc="-195">
                <a:solidFill>
                  <a:srgbClr val="FFFFFF"/>
                </a:solidFill>
                <a:latin typeface="Arial Black"/>
                <a:cs typeface="Arial Black"/>
              </a:rPr>
              <a:t>2023)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600" y="1100327"/>
            <a:ext cx="38100" cy="8248015"/>
          </a:xfrm>
          <a:custGeom>
            <a:avLst/>
            <a:gdLst/>
            <a:ahLst/>
            <a:cxnLst/>
            <a:rect l="l" t="t" r="r" b="b"/>
            <a:pathLst>
              <a:path w="38100" h="8248015">
                <a:moveTo>
                  <a:pt x="0" y="8247888"/>
                </a:moveTo>
                <a:lnTo>
                  <a:pt x="38100" y="8247888"/>
                </a:lnTo>
                <a:lnTo>
                  <a:pt x="38100" y="0"/>
                </a:lnTo>
                <a:lnTo>
                  <a:pt x="0" y="0"/>
                </a:lnTo>
                <a:lnTo>
                  <a:pt x="0" y="8247888"/>
                </a:lnTo>
                <a:close/>
              </a:path>
            </a:pathLst>
          </a:custGeom>
          <a:solidFill>
            <a:srgbClr val="FCF1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4" name="object 4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222457" y="2461098"/>
            <a:ext cx="7050405" cy="5426075"/>
            <a:chOff x="222457" y="2461098"/>
            <a:chExt cx="7050405" cy="5426075"/>
          </a:xfrm>
        </p:grpSpPr>
        <p:sp>
          <p:nvSpPr>
            <p:cNvPr id="7" name="object 7"/>
            <p:cNvSpPr/>
            <p:nvPr/>
          </p:nvSpPr>
          <p:spPr>
            <a:xfrm>
              <a:off x="222457" y="2461098"/>
              <a:ext cx="7050117" cy="5425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1000" y="2619755"/>
              <a:ext cx="6553200" cy="4928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18288000" cy="1100455"/>
          </a:xfrm>
          <a:custGeom>
            <a:avLst/>
            <a:gdLst/>
            <a:ahLst/>
            <a:cxnLst/>
            <a:rect l="l" t="t" r="r" b="b"/>
            <a:pathLst>
              <a:path w="18288000" h="1100455">
                <a:moveTo>
                  <a:pt x="0" y="1100327"/>
                </a:moveTo>
                <a:lnTo>
                  <a:pt x="18288000" y="1100327"/>
                </a:lnTo>
                <a:lnTo>
                  <a:pt x="182880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79805" y="279907"/>
            <a:ext cx="9420225" cy="5981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A </a:t>
            </a:r>
            <a:r>
              <a:rPr dirty="0" spc="-100"/>
              <a:t>tecnologia </a:t>
            </a:r>
            <a:r>
              <a:rPr dirty="0" spc="-175"/>
              <a:t>faz </a:t>
            </a:r>
            <a:r>
              <a:rPr dirty="0" spc="-135"/>
              <a:t>parte </a:t>
            </a:r>
            <a:r>
              <a:rPr dirty="0" spc="-110"/>
              <a:t>da </a:t>
            </a:r>
            <a:r>
              <a:rPr dirty="0" spc="-175"/>
              <a:t>nossa</a:t>
            </a:r>
            <a:r>
              <a:rPr dirty="0" spc="-860"/>
              <a:t> </a:t>
            </a:r>
            <a:r>
              <a:rPr dirty="0" spc="-240"/>
              <a:t>vida...</a:t>
            </a:r>
          </a:p>
        </p:txBody>
      </p:sp>
      <p:sp>
        <p:nvSpPr>
          <p:cNvPr id="11" name="object 11"/>
          <p:cNvSpPr/>
          <p:nvPr/>
        </p:nvSpPr>
        <p:spPr>
          <a:xfrm>
            <a:off x="7310628" y="2619755"/>
            <a:ext cx="3966972" cy="494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506200" y="2619755"/>
            <a:ext cx="6400800" cy="4928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746" y="1929123"/>
            <a:ext cx="9072278" cy="350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38493" y="2839032"/>
            <a:ext cx="5360398" cy="1306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7703" y="6527280"/>
            <a:ext cx="6177525" cy="2082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0090" y="1736598"/>
            <a:ext cx="9644380" cy="3834765"/>
          </a:xfrm>
          <a:custGeom>
            <a:avLst/>
            <a:gdLst/>
            <a:ahLst/>
            <a:cxnLst/>
            <a:rect l="l" t="t" r="r" b="b"/>
            <a:pathLst>
              <a:path w="9644380" h="3834765">
                <a:moveTo>
                  <a:pt x="0" y="3834384"/>
                </a:moveTo>
                <a:lnTo>
                  <a:pt x="9643872" y="3834384"/>
                </a:lnTo>
                <a:lnTo>
                  <a:pt x="9643872" y="0"/>
                </a:lnTo>
                <a:lnTo>
                  <a:pt x="0" y="0"/>
                </a:lnTo>
                <a:lnTo>
                  <a:pt x="0" y="3834384"/>
                </a:lnTo>
                <a:close/>
              </a:path>
            </a:pathLst>
          </a:custGeom>
          <a:ln w="127000">
            <a:solidFill>
              <a:srgbClr val="00AF5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55334" y="3585464"/>
            <a:ext cx="2960370" cy="12388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50" spc="-10">
                <a:solidFill>
                  <a:srgbClr val="00AF50"/>
                </a:solidFill>
                <a:latin typeface="Arial"/>
                <a:cs typeface="Arial"/>
              </a:rPr>
              <a:t>Em</a:t>
            </a:r>
            <a:r>
              <a:rPr dirty="0" sz="5550" spc="-9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5550" spc="-5">
                <a:solidFill>
                  <a:srgbClr val="00AF50"/>
                </a:solidFill>
                <a:latin typeface="Arial"/>
                <a:cs typeface="Arial"/>
              </a:rPr>
              <a:t>anos</a:t>
            </a:r>
            <a:endParaRPr sz="5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400" spc="-5">
                <a:solidFill>
                  <a:srgbClr val="00AF50"/>
                </a:solidFill>
                <a:latin typeface="Arial"/>
                <a:cs typeface="Arial"/>
              </a:rPr>
              <a:t>50 </a:t>
            </a:r>
            <a:r>
              <a:rPr dirty="0" sz="2400">
                <a:solidFill>
                  <a:srgbClr val="00AF50"/>
                </a:solidFill>
                <a:latin typeface="Arial"/>
                <a:cs typeface="Arial"/>
              </a:rPr>
              <a:t>Milhões</a:t>
            </a:r>
            <a:r>
              <a:rPr dirty="0" sz="2400" spc="-7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AF50"/>
                </a:solidFill>
                <a:latin typeface="Arial"/>
                <a:cs typeface="Arial"/>
              </a:rPr>
              <a:t>usuários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8689" y="6325361"/>
            <a:ext cx="7739380" cy="2388235"/>
          </a:xfrm>
          <a:custGeom>
            <a:avLst/>
            <a:gdLst/>
            <a:ahLst/>
            <a:cxnLst/>
            <a:rect l="l" t="t" r="r" b="b"/>
            <a:pathLst>
              <a:path w="7739380" h="2388234">
                <a:moveTo>
                  <a:pt x="0" y="2388108"/>
                </a:moveTo>
                <a:lnTo>
                  <a:pt x="7738872" y="2388108"/>
                </a:lnTo>
                <a:lnTo>
                  <a:pt x="7738872" y="0"/>
                </a:lnTo>
                <a:lnTo>
                  <a:pt x="0" y="0"/>
                </a:lnTo>
                <a:lnTo>
                  <a:pt x="0" y="2388108"/>
                </a:lnTo>
                <a:close/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90234" y="7549133"/>
            <a:ext cx="2179320" cy="870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550" spc="-5" b="1">
                <a:solidFill>
                  <a:srgbClr val="FFC000"/>
                </a:solidFill>
                <a:latin typeface="Arial"/>
                <a:cs typeface="Arial"/>
              </a:rPr>
              <a:t>Meses</a:t>
            </a:r>
            <a:endParaRPr sz="55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14709" y="2324861"/>
            <a:ext cx="6675120" cy="2388235"/>
          </a:xfrm>
          <a:custGeom>
            <a:avLst/>
            <a:gdLst/>
            <a:ahLst/>
            <a:cxnLst/>
            <a:rect l="l" t="t" r="r" b="b"/>
            <a:pathLst>
              <a:path w="6675119" h="2388235">
                <a:moveTo>
                  <a:pt x="0" y="2388107"/>
                </a:moveTo>
                <a:lnTo>
                  <a:pt x="6675120" y="2388107"/>
                </a:lnTo>
                <a:lnTo>
                  <a:pt x="6675120" y="0"/>
                </a:lnTo>
                <a:lnTo>
                  <a:pt x="0" y="0"/>
                </a:lnTo>
                <a:lnTo>
                  <a:pt x="0" y="2388107"/>
                </a:lnTo>
                <a:close/>
              </a:path>
            </a:pathLst>
          </a:custGeom>
          <a:ln w="1269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865856" y="3641852"/>
            <a:ext cx="1512570" cy="870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50" spc="-5" b="1">
                <a:solidFill>
                  <a:srgbClr val="FF0000"/>
                </a:solidFill>
                <a:latin typeface="Arial"/>
                <a:cs typeface="Arial"/>
              </a:rPr>
              <a:t>Dias</a:t>
            </a:r>
            <a:endParaRPr sz="5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2394" y="9662261"/>
            <a:ext cx="82461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015" algn="l"/>
              </a:tabLst>
            </a:pPr>
            <a:r>
              <a:rPr dirty="0" sz="1800" spc="-10">
                <a:solidFill>
                  <a:srgbClr val="04245A"/>
                </a:solidFill>
                <a:latin typeface="Verdana"/>
                <a:cs typeface="Verdana"/>
              </a:rPr>
              <a:t>Fonte: </a:t>
            </a:r>
            <a:r>
              <a:rPr dirty="0" sz="1800" spc="-5">
                <a:solidFill>
                  <a:srgbClr val="04245A"/>
                </a:solidFill>
                <a:latin typeface="Verdana"/>
                <a:cs typeface="Verdana"/>
              </a:rPr>
              <a:t>MUNIZ,</a:t>
            </a:r>
            <a:r>
              <a:rPr dirty="0" sz="1800" spc="30">
                <a:solidFill>
                  <a:srgbClr val="04245A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4245A"/>
                </a:solidFill>
                <a:latin typeface="Verdana"/>
                <a:cs typeface="Verdana"/>
              </a:rPr>
              <a:t>et</a:t>
            </a:r>
            <a:r>
              <a:rPr dirty="0" sz="1800" spc="20">
                <a:solidFill>
                  <a:srgbClr val="04245A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4245A"/>
                </a:solidFill>
                <a:latin typeface="Verdana"/>
                <a:cs typeface="Verdana"/>
              </a:rPr>
              <a:t>al.	</a:t>
            </a:r>
            <a:r>
              <a:rPr dirty="0" sz="1800" spc="-5" b="1">
                <a:solidFill>
                  <a:srgbClr val="04245A"/>
                </a:solidFill>
                <a:latin typeface="Verdana"/>
                <a:cs typeface="Verdana"/>
              </a:rPr>
              <a:t>Livro Jornada DevOps </a:t>
            </a:r>
            <a:r>
              <a:rPr dirty="0" sz="1800" spc="-10">
                <a:solidFill>
                  <a:srgbClr val="04245A"/>
                </a:solidFill>
                <a:latin typeface="Verdana"/>
                <a:cs typeface="Verdana"/>
              </a:rPr>
              <a:t>(Editora Brasport,</a:t>
            </a:r>
            <a:r>
              <a:rPr dirty="0" sz="1800" spc="20">
                <a:solidFill>
                  <a:srgbClr val="04245A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04245A"/>
                </a:solidFill>
                <a:latin typeface="Verdana"/>
                <a:cs typeface="Verdana"/>
              </a:rPr>
              <a:t>2019)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8288000" cy="1100455"/>
          </a:xfrm>
          <a:custGeom>
            <a:avLst/>
            <a:gdLst/>
            <a:ahLst/>
            <a:cxnLst/>
            <a:rect l="l" t="t" r="r" b="b"/>
            <a:pathLst>
              <a:path w="18288000" h="1100455">
                <a:moveTo>
                  <a:pt x="0" y="1100327"/>
                </a:moveTo>
                <a:lnTo>
                  <a:pt x="18288000" y="1100327"/>
                </a:lnTo>
                <a:lnTo>
                  <a:pt x="182880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79805" y="281431"/>
            <a:ext cx="10838815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750" spc="-35" b="1">
                <a:latin typeface="Verdana"/>
                <a:cs typeface="Verdana"/>
              </a:rPr>
              <a:t>A </a:t>
            </a:r>
            <a:r>
              <a:rPr dirty="0" sz="3750" spc="-120" b="1">
                <a:latin typeface="Verdana"/>
                <a:cs typeface="Verdana"/>
              </a:rPr>
              <a:t>diferença </a:t>
            </a:r>
            <a:r>
              <a:rPr dirty="0" sz="3750" spc="5" b="1">
                <a:latin typeface="Garuda"/>
                <a:cs typeface="Garuda"/>
              </a:rPr>
              <a:t>é</a:t>
            </a:r>
            <a:r>
              <a:rPr dirty="0" sz="3750" spc="-975" b="1">
                <a:latin typeface="Garuda"/>
                <a:cs typeface="Garuda"/>
              </a:rPr>
              <a:t> </a:t>
            </a:r>
            <a:r>
              <a:rPr dirty="0" sz="3750" spc="-190" b="1">
                <a:latin typeface="Verdana"/>
                <a:cs typeface="Verdana"/>
              </a:rPr>
              <a:t>a </a:t>
            </a:r>
            <a:r>
              <a:rPr dirty="0" sz="3750" spc="-110" b="1">
                <a:latin typeface="Verdana"/>
                <a:cs typeface="Verdana"/>
              </a:rPr>
              <a:t>velocidade </a:t>
            </a:r>
            <a:r>
              <a:rPr dirty="0" sz="3750" spc="-100" b="1">
                <a:latin typeface="Verdana"/>
                <a:cs typeface="Verdana"/>
              </a:rPr>
              <a:t>cada </a:t>
            </a:r>
            <a:r>
              <a:rPr dirty="0" sz="3750" spc="-170" b="1">
                <a:latin typeface="Verdana"/>
                <a:cs typeface="Verdana"/>
              </a:rPr>
              <a:t>vez </a:t>
            </a:r>
            <a:r>
              <a:rPr dirty="0" sz="3750" spc="-229" b="1">
                <a:latin typeface="Verdana"/>
                <a:cs typeface="Verdana"/>
              </a:rPr>
              <a:t>maior...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00792" y="6123508"/>
            <a:ext cx="7283450" cy="3140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  <a:tabLst>
                <a:tab pos="3261995" algn="l"/>
              </a:tabLst>
            </a:pPr>
            <a:r>
              <a:rPr dirty="0" sz="5400" spc="-15" b="1">
                <a:solidFill>
                  <a:srgbClr val="E36C09"/>
                </a:solidFill>
                <a:latin typeface="Carlito"/>
                <a:cs typeface="Carlito"/>
              </a:rPr>
              <a:t>ChatGPT</a:t>
            </a:r>
            <a:r>
              <a:rPr dirty="0" sz="5400" spc="10" b="1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dirty="0" sz="5400" b="1">
                <a:solidFill>
                  <a:srgbClr val="E36C09"/>
                </a:solidFill>
                <a:latin typeface="Carlito"/>
                <a:cs typeface="Carlito"/>
              </a:rPr>
              <a:t>=	100 </a:t>
            </a:r>
            <a:r>
              <a:rPr dirty="0" sz="5400" spc="-10" b="1">
                <a:solidFill>
                  <a:srgbClr val="E36C09"/>
                </a:solidFill>
                <a:latin typeface="Carlito"/>
                <a:cs typeface="Carlito"/>
              </a:rPr>
              <a:t>milhões  </a:t>
            </a:r>
            <a:r>
              <a:rPr dirty="0" sz="5400" b="1">
                <a:solidFill>
                  <a:srgbClr val="E36C09"/>
                </a:solidFill>
                <a:latin typeface="Carlito"/>
                <a:cs typeface="Carlito"/>
              </a:rPr>
              <a:t>de usuários </a:t>
            </a:r>
            <a:r>
              <a:rPr dirty="0" sz="5400" spc="-5" b="1">
                <a:solidFill>
                  <a:srgbClr val="E36C09"/>
                </a:solidFill>
                <a:latin typeface="Carlito"/>
                <a:cs typeface="Carlito"/>
              </a:rPr>
              <a:t>em </a:t>
            </a:r>
            <a:r>
              <a:rPr dirty="0" sz="5400" b="1">
                <a:solidFill>
                  <a:srgbClr val="E36C09"/>
                </a:solidFill>
                <a:latin typeface="Carlito"/>
                <a:cs typeface="Carlito"/>
              </a:rPr>
              <a:t>60 dias  </a:t>
            </a:r>
            <a:r>
              <a:rPr dirty="0" sz="4800" spc="-75">
                <a:latin typeface="Carlito"/>
                <a:cs typeface="Carlito"/>
              </a:rPr>
              <a:t>TikTok </a:t>
            </a:r>
            <a:r>
              <a:rPr dirty="0" sz="4800">
                <a:latin typeface="Carlito"/>
                <a:cs typeface="Carlito"/>
              </a:rPr>
              <a:t>= </a:t>
            </a:r>
            <a:r>
              <a:rPr dirty="0" sz="4800" spc="-20">
                <a:latin typeface="Carlito"/>
                <a:cs typeface="Carlito"/>
              </a:rPr>
              <a:t>Nove </a:t>
            </a:r>
            <a:r>
              <a:rPr dirty="0" sz="4800">
                <a:latin typeface="Carlito"/>
                <a:cs typeface="Carlito"/>
              </a:rPr>
              <a:t>meses  </a:t>
            </a:r>
            <a:r>
              <a:rPr dirty="0" sz="4800" spc="-25">
                <a:latin typeface="Carlito"/>
                <a:cs typeface="Carlito"/>
              </a:rPr>
              <a:t>Instagram </a:t>
            </a:r>
            <a:r>
              <a:rPr dirty="0" sz="4800">
                <a:latin typeface="Carlito"/>
                <a:cs typeface="Carlito"/>
              </a:rPr>
              <a:t>= </a:t>
            </a:r>
            <a:r>
              <a:rPr dirty="0" sz="4800" spc="-5">
                <a:latin typeface="Carlito"/>
                <a:cs typeface="Carlito"/>
              </a:rPr>
              <a:t>Dois </a:t>
            </a:r>
            <a:r>
              <a:rPr dirty="0" sz="4800">
                <a:latin typeface="Carlito"/>
                <a:cs typeface="Carlito"/>
              </a:rPr>
              <a:t>anos e</a:t>
            </a:r>
            <a:r>
              <a:rPr dirty="0" sz="4800" spc="-45">
                <a:latin typeface="Carlito"/>
                <a:cs typeface="Carlito"/>
              </a:rPr>
              <a:t> </a:t>
            </a:r>
            <a:r>
              <a:rPr dirty="0" sz="4800">
                <a:latin typeface="Carlito"/>
                <a:cs typeface="Carlito"/>
              </a:rPr>
              <a:t>meio</a:t>
            </a:r>
            <a:endParaRPr sz="4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765" y="7377493"/>
            <a:ext cx="17299305" cy="2582545"/>
            <a:chOff x="790765" y="7377493"/>
            <a:chExt cx="17299305" cy="2582545"/>
          </a:xfrm>
        </p:grpSpPr>
        <p:sp>
          <p:nvSpPr>
            <p:cNvPr id="3" name="object 3"/>
            <p:cNvSpPr/>
            <p:nvPr/>
          </p:nvSpPr>
          <p:spPr>
            <a:xfrm>
              <a:off x="795527" y="8915400"/>
              <a:ext cx="17289780" cy="1039494"/>
            </a:xfrm>
            <a:custGeom>
              <a:avLst/>
              <a:gdLst/>
              <a:ahLst/>
              <a:cxnLst/>
              <a:rect l="l" t="t" r="r" b="b"/>
              <a:pathLst>
                <a:path w="17289780" h="1039495">
                  <a:moveTo>
                    <a:pt x="16770095" y="0"/>
                  </a:moveTo>
                  <a:lnTo>
                    <a:pt x="16770095" y="259841"/>
                  </a:lnTo>
                  <a:lnTo>
                    <a:pt x="0" y="259841"/>
                  </a:lnTo>
                  <a:lnTo>
                    <a:pt x="0" y="779526"/>
                  </a:lnTo>
                  <a:lnTo>
                    <a:pt x="16770095" y="779526"/>
                  </a:lnTo>
                  <a:lnTo>
                    <a:pt x="16770095" y="1039368"/>
                  </a:lnTo>
                  <a:lnTo>
                    <a:pt x="17289780" y="519684"/>
                  </a:lnTo>
                  <a:lnTo>
                    <a:pt x="1677009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95527" y="8915400"/>
              <a:ext cx="17289780" cy="1039494"/>
            </a:xfrm>
            <a:custGeom>
              <a:avLst/>
              <a:gdLst/>
              <a:ahLst/>
              <a:cxnLst/>
              <a:rect l="l" t="t" r="r" b="b"/>
              <a:pathLst>
                <a:path w="17289780" h="1039495">
                  <a:moveTo>
                    <a:pt x="0" y="259841"/>
                  </a:moveTo>
                  <a:lnTo>
                    <a:pt x="16770095" y="259841"/>
                  </a:lnTo>
                  <a:lnTo>
                    <a:pt x="16770095" y="0"/>
                  </a:lnTo>
                  <a:lnTo>
                    <a:pt x="17289780" y="519684"/>
                  </a:lnTo>
                  <a:lnTo>
                    <a:pt x="16770095" y="1039368"/>
                  </a:lnTo>
                  <a:lnTo>
                    <a:pt x="16770095" y="779526"/>
                  </a:lnTo>
                  <a:lnTo>
                    <a:pt x="0" y="779526"/>
                  </a:lnTo>
                  <a:lnTo>
                    <a:pt x="0" y="259841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95527" y="7382256"/>
              <a:ext cx="4438015" cy="1793875"/>
            </a:xfrm>
            <a:custGeom>
              <a:avLst/>
              <a:gdLst/>
              <a:ahLst/>
              <a:cxnLst/>
              <a:rect l="l" t="t" r="r" b="b"/>
              <a:pathLst>
                <a:path w="4438015" h="1793875">
                  <a:moveTo>
                    <a:pt x="4138930" y="0"/>
                  </a:moveTo>
                  <a:lnTo>
                    <a:pt x="298970" y="0"/>
                  </a:lnTo>
                  <a:lnTo>
                    <a:pt x="250474" y="3913"/>
                  </a:lnTo>
                  <a:lnTo>
                    <a:pt x="204469" y="15242"/>
                  </a:lnTo>
                  <a:lnTo>
                    <a:pt x="161572" y="33371"/>
                  </a:lnTo>
                  <a:lnTo>
                    <a:pt x="122398" y="57684"/>
                  </a:lnTo>
                  <a:lnTo>
                    <a:pt x="87563" y="87566"/>
                  </a:lnTo>
                  <a:lnTo>
                    <a:pt x="57681" y="122401"/>
                  </a:lnTo>
                  <a:lnTo>
                    <a:pt x="33368" y="161573"/>
                  </a:lnTo>
                  <a:lnTo>
                    <a:pt x="15240" y="204467"/>
                  </a:lnTo>
                  <a:lnTo>
                    <a:pt x="3912" y="250467"/>
                  </a:lnTo>
                  <a:lnTo>
                    <a:pt x="0" y="298958"/>
                  </a:lnTo>
                  <a:lnTo>
                    <a:pt x="0" y="1494790"/>
                  </a:lnTo>
                  <a:lnTo>
                    <a:pt x="3912" y="1543280"/>
                  </a:lnTo>
                  <a:lnTo>
                    <a:pt x="15240" y="1589280"/>
                  </a:lnTo>
                  <a:lnTo>
                    <a:pt x="33368" y="1632174"/>
                  </a:lnTo>
                  <a:lnTo>
                    <a:pt x="57681" y="1671346"/>
                  </a:lnTo>
                  <a:lnTo>
                    <a:pt x="87563" y="1706181"/>
                  </a:lnTo>
                  <a:lnTo>
                    <a:pt x="122398" y="1736063"/>
                  </a:lnTo>
                  <a:lnTo>
                    <a:pt x="161572" y="1760376"/>
                  </a:lnTo>
                  <a:lnTo>
                    <a:pt x="204469" y="1778505"/>
                  </a:lnTo>
                  <a:lnTo>
                    <a:pt x="250474" y="1789834"/>
                  </a:lnTo>
                  <a:lnTo>
                    <a:pt x="298970" y="1793748"/>
                  </a:lnTo>
                  <a:lnTo>
                    <a:pt x="4138930" y="1793748"/>
                  </a:lnTo>
                  <a:lnTo>
                    <a:pt x="4187420" y="1789834"/>
                  </a:lnTo>
                  <a:lnTo>
                    <a:pt x="4233420" y="1778505"/>
                  </a:lnTo>
                  <a:lnTo>
                    <a:pt x="4276314" y="1760376"/>
                  </a:lnTo>
                  <a:lnTo>
                    <a:pt x="4315486" y="1736063"/>
                  </a:lnTo>
                  <a:lnTo>
                    <a:pt x="4350321" y="1706181"/>
                  </a:lnTo>
                  <a:lnTo>
                    <a:pt x="4380203" y="1671346"/>
                  </a:lnTo>
                  <a:lnTo>
                    <a:pt x="4404516" y="1632174"/>
                  </a:lnTo>
                  <a:lnTo>
                    <a:pt x="4422645" y="1589280"/>
                  </a:lnTo>
                  <a:lnTo>
                    <a:pt x="4433974" y="1543280"/>
                  </a:lnTo>
                  <a:lnTo>
                    <a:pt x="4437888" y="1494790"/>
                  </a:lnTo>
                  <a:lnTo>
                    <a:pt x="4437888" y="298958"/>
                  </a:lnTo>
                  <a:lnTo>
                    <a:pt x="4433974" y="250467"/>
                  </a:lnTo>
                  <a:lnTo>
                    <a:pt x="4422645" y="204467"/>
                  </a:lnTo>
                  <a:lnTo>
                    <a:pt x="4404516" y="161573"/>
                  </a:lnTo>
                  <a:lnTo>
                    <a:pt x="4380203" y="122401"/>
                  </a:lnTo>
                  <a:lnTo>
                    <a:pt x="4350321" y="87566"/>
                  </a:lnTo>
                  <a:lnTo>
                    <a:pt x="4315486" y="57684"/>
                  </a:lnTo>
                  <a:lnTo>
                    <a:pt x="4276314" y="33371"/>
                  </a:lnTo>
                  <a:lnTo>
                    <a:pt x="4233420" y="15242"/>
                  </a:lnTo>
                  <a:lnTo>
                    <a:pt x="4187420" y="3913"/>
                  </a:lnTo>
                  <a:lnTo>
                    <a:pt x="413893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95527" y="7382256"/>
              <a:ext cx="4438015" cy="1793875"/>
            </a:xfrm>
            <a:custGeom>
              <a:avLst/>
              <a:gdLst/>
              <a:ahLst/>
              <a:cxnLst/>
              <a:rect l="l" t="t" r="r" b="b"/>
              <a:pathLst>
                <a:path w="4438015" h="1793875">
                  <a:moveTo>
                    <a:pt x="0" y="298958"/>
                  </a:moveTo>
                  <a:lnTo>
                    <a:pt x="3912" y="250467"/>
                  </a:lnTo>
                  <a:lnTo>
                    <a:pt x="15240" y="204467"/>
                  </a:lnTo>
                  <a:lnTo>
                    <a:pt x="33368" y="161573"/>
                  </a:lnTo>
                  <a:lnTo>
                    <a:pt x="57681" y="122401"/>
                  </a:lnTo>
                  <a:lnTo>
                    <a:pt x="87563" y="87566"/>
                  </a:lnTo>
                  <a:lnTo>
                    <a:pt x="122398" y="57684"/>
                  </a:lnTo>
                  <a:lnTo>
                    <a:pt x="161572" y="33371"/>
                  </a:lnTo>
                  <a:lnTo>
                    <a:pt x="204469" y="15242"/>
                  </a:lnTo>
                  <a:lnTo>
                    <a:pt x="250474" y="3913"/>
                  </a:lnTo>
                  <a:lnTo>
                    <a:pt x="298970" y="0"/>
                  </a:lnTo>
                  <a:lnTo>
                    <a:pt x="4138930" y="0"/>
                  </a:lnTo>
                  <a:lnTo>
                    <a:pt x="4187420" y="3913"/>
                  </a:lnTo>
                  <a:lnTo>
                    <a:pt x="4233420" y="15242"/>
                  </a:lnTo>
                  <a:lnTo>
                    <a:pt x="4276314" y="33371"/>
                  </a:lnTo>
                  <a:lnTo>
                    <a:pt x="4315486" y="57684"/>
                  </a:lnTo>
                  <a:lnTo>
                    <a:pt x="4350321" y="87566"/>
                  </a:lnTo>
                  <a:lnTo>
                    <a:pt x="4380203" y="122401"/>
                  </a:lnTo>
                  <a:lnTo>
                    <a:pt x="4404516" y="161573"/>
                  </a:lnTo>
                  <a:lnTo>
                    <a:pt x="4422645" y="204467"/>
                  </a:lnTo>
                  <a:lnTo>
                    <a:pt x="4433974" y="250467"/>
                  </a:lnTo>
                  <a:lnTo>
                    <a:pt x="4437888" y="298958"/>
                  </a:lnTo>
                  <a:lnTo>
                    <a:pt x="4437888" y="1494790"/>
                  </a:lnTo>
                  <a:lnTo>
                    <a:pt x="4433974" y="1543280"/>
                  </a:lnTo>
                  <a:lnTo>
                    <a:pt x="4422645" y="1589280"/>
                  </a:lnTo>
                  <a:lnTo>
                    <a:pt x="4404516" y="1632174"/>
                  </a:lnTo>
                  <a:lnTo>
                    <a:pt x="4380203" y="1671346"/>
                  </a:lnTo>
                  <a:lnTo>
                    <a:pt x="4350321" y="1706181"/>
                  </a:lnTo>
                  <a:lnTo>
                    <a:pt x="4315486" y="1736063"/>
                  </a:lnTo>
                  <a:lnTo>
                    <a:pt x="4276314" y="1760376"/>
                  </a:lnTo>
                  <a:lnTo>
                    <a:pt x="4233420" y="1778505"/>
                  </a:lnTo>
                  <a:lnTo>
                    <a:pt x="4187420" y="1789834"/>
                  </a:lnTo>
                  <a:lnTo>
                    <a:pt x="4138930" y="1793748"/>
                  </a:lnTo>
                  <a:lnTo>
                    <a:pt x="298970" y="1793748"/>
                  </a:lnTo>
                  <a:lnTo>
                    <a:pt x="250474" y="1789834"/>
                  </a:lnTo>
                  <a:lnTo>
                    <a:pt x="204469" y="1778505"/>
                  </a:lnTo>
                  <a:lnTo>
                    <a:pt x="161572" y="1760376"/>
                  </a:lnTo>
                  <a:lnTo>
                    <a:pt x="122398" y="1736063"/>
                  </a:lnTo>
                  <a:lnTo>
                    <a:pt x="87563" y="1706181"/>
                  </a:lnTo>
                  <a:lnTo>
                    <a:pt x="57681" y="1671346"/>
                  </a:lnTo>
                  <a:lnTo>
                    <a:pt x="33368" y="1632174"/>
                  </a:lnTo>
                  <a:lnTo>
                    <a:pt x="15240" y="1589280"/>
                  </a:lnTo>
                  <a:lnTo>
                    <a:pt x="3912" y="1543280"/>
                  </a:lnTo>
                  <a:lnTo>
                    <a:pt x="0" y="1494790"/>
                  </a:lnTo>
                  <a:lnTo>
                    <a:pt x="0" y="298958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90765" y="5524309"/>
            <a:ext cx="4447540" cy="1803400"/>
            <a:chOff x="790765" y="5524309"/>
            <a:chExt cx="4447540" cy="1803400"/>
          </a:xfrm>
        </p:grpSpPr>
        <p:sp>
          <p:nvSpPr>
            <p:cNvPr id="8" name="object 8"/>
            <p:cNvSpPr/>
            <p:nvPr/>
          </p:nvSpPr>
          <p:spPr>
            <a:xfrm>
              <a:off x="795527" y="5529071"/>
              <a:ext cx="4438015" cy="1793875"/>
            </a:xfrm>
            <a:custGeom>
              <a:avLst/>
              <a:gdLst/>
              <a:ahLst/>
              <a:cxnLst/>
              <a:rect l="l" t="t" r="r" b="b"/>
              <a:pathLst>
                <a:path w="4438015" h="1793875">
                  <a:moveTo>
                    <a:pt x="4138930" y="0"/>
                  </a:moveTo>
                  <a:lnTo>
                    <a:pt x="298970" y="0"/>
                  </a:lnTo>
                  <a:lnTo>
                    <a:pt x="250474" y="3913"/>
                  </a:lnTo>
                  <a:lnTo>
                    <a:pt x="204469" y="15242"/>
                  </a:lnTo>
                  <a:lnTo>
                    <a:pt x="161572" y="33371"/>
                  </a:lnTo>
                  <a:lnTo>
                    <a:pt x="122398" y="57684"/>
                  </a:lnTo>
                  <a:lnTo>
                    <a:pt x="87563" y="87566"/>
                  </a:lnTo>
                  <a:lnTo>
                    <a:pt x="57681" y="122401"/>
                  </a:lnTo>
                  <a:lnTo>
                    <a:pt x="33368" y="161573"/>
                  </a:lnTo>
                  <a:lnTo>
                    <a:pt x="15240" y="204467"/>
                  </a:lnTo>
                  <a:lnTo>
                    <a:pt x="3912" y="250467"/>
                  </a:lnTo>
                  <a:lnTo>
                    <a:pt x="0" y="298957"/>
                  </a:lnTo>
                  <a:lnTo>
                    <a:pt x="0" y="1494789"/>
                  </a:lnTo>
                  <a:lnTo>
                    <a:pt x="3912" y="1543280"/>
                  </a:lnTo>
                  <a:lnTo>
                    <a:pt x="15240" y="1589280"/>
                  </a:lnTo>
                  <a:lnTo>
                    <a:pt x="33368" y="1632174"/>
                  </a:lnTo>
                  <a:lnTo>
                    <a:pt x="57681" y="1671346"/>
                  </a:lnTo>
                  <a:lnTo>
                    <a:pt x="87563" y="1706181"/>
                  </a:lnTo>
                  <a:lnTo>
                    <a:pt x="122398" y="1736063"/>
                  </a:lnTo>
                  <a:lnTo>
                    <a:pt x="161572" y="1760376"/>
                  </a:lnTo>
                  <a:lnTo>
                    <a:pt x="204469" y="1778505"/>
                  </a:lnTo>
                  <a:lnTo>
                    <a:pt x="250474" y="1789834"/>
                  </a:lnTo>
                  <a:lnTo>
                    <a:pt x="298970" y="1793747"/>
                  </a:lnTo>
                  <a:lnTo>
                    <a:pt x="4138930" y="1793747"/>
                  </a:lnTo>
                  <a:lnTo>
                    <a:pt x="4187420" y="1789834"/>
                  </a:lnTo>
                  <a:lnTo>
                    <a:pt x="4233420" y="1778505"/>
                  </a:lnTo>
                  <a:lnTo>
                    <a:pt x="4276314" y="1760376"/>
                  </a:lnTo>
                  <a:lnTo>
                    <a:pt x="4315486" y="1736063"/>
                  </a:lnTo>
                  <a:lnTo>
                    <a:pt x="4350321" y="1706181"/>
                  </a:lnTo>
                  <a:lnTo>
                    <a:pt x="4380203" y="1671346"/>
                  </a:lnTo>
                  <a:lnTo>
                    <a:pt x="4404516" y="1632174"/>
                  </a:lnTo>
                  <a:lnTo>
                    <a:pt x="4422645" y="1589280"/>
                  </a:lnTo>
                  <a:lnTo>
                    <a:pt x="4433974" y="1543280"/>
                  </a:lnTo>
                  <a:lnTo>
                    <a:pt x="4437888" y="1494789"/>
                  </a:lnTo>
                  <a:lnTo>
                    <a:pt x="4437888" y="298957"/>
                  </a:lnTo>
                  <a:lnTo>
                    <a:pt x="4433974" y="250467"/>
                  </a:lnTo>
                  <a:lnTo>
                    <a:pt x="4422645" y="204467"/>
                  </a:lnTo>
                  <a:lnTo>
                    <a:pt x="4404516" y="161573"/>
                  </a:lnTo>
                  <a:lnTo>
                    <a:pt x="4380203" y="122401"/>
                  </a:lnTo>
                  <a:lnTo>
                    <a:pt x="4350321" y="87566"/>
                  </a:lnTo>
                  <a:lnTo>
                    <a:pt x="4315486" y="57684"/>
                  </a:lnTo>
                  <a:lnTo>
                    <a:pt x="4276314" y="33371"/>
                  </a:lnTo>
                  <a:lnTo>
                    <a:pt x="4233420" y="15242"/>
                  </a:lnTo>
                  <a:lnTo>
                    <a:pt x="4187420" y="3913"/>
                  </a:lnTo>
                  <a:lnTo>
                    <a:pt x="413893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5527" y="5529071"/>
              <a:ext cx="4438015" cy="1793875"/>
            </a:xfrm>
            <a:custGeom>
              <a:avLst/>
              <a:gdLst/>
              <a:ahLst/>
              <a:cxnLst/>
              <a:rect l="l" t="t" r="r" b="b"/>
              <a:pathLst>
                <a:path w="4438015" h="1793875">
                  <a:moveTo>
                    <a:pt x="0" y="298957"/>
                  </a:moveTo>
                  <a:lnTo>
                    <a:pt x="3912" y="250467"/>
                  </a:lnTo>
                  <a:lnTo>
                    <a:pt x="15240" y="204467"/>
                  </a:lnTo>
                  <a:lnTo>
                    <a:pt x="33368" y="161573"/>
                  </a:lnTo>
                  <a:lnTo>
                    <a:pt x="57681" y="122401"/>
                  </a:lnTo>
                  <a:lnTo>
                    <a:pt x="87563" y="87566"/>
                  </a:lnTo>
                  <a:lnTo>
                    <a:pt x="122398" y="57684"/>
                  </a:lnTo>
                  <a:lnTo>
                    <a:pt x="161572" y="33371"/>
                  </a:lnTo>
                  <a:lnTo>
                    <a:pt x="204469" y="15242"/>
                  </a:lnTo>
                  <a:lnTo>
                    <a:pt x="250474" y="3913"/>
                  </a:lnTo>
                  <a:lnTo>
                    <a:pt x="298970" y="0"/>
                  </a:lnTo>
                  <a:lnTo>
                    <a:pt x="4138930" y="0"/>
                  </a:lnTo>
                  <a:lnTo>
                    <a:pt x="4187420" y="3913"/>
                  </a:lnTo>
                  <a:lnTo>
                    <a:pt x="4233420" y="15242"/>
                  </a:lnTo>
                  <a:lnTo>
                    <a:pt x="4276314" y="33371"/>
                  </a:lnTo>
                  <a:lnTo>
                    <a:pt x="4315486" y="57684"/>
                  </a:lnTo>
                  <a:lnTo>
                    <a:pt x="4350321" y="87566"/>
                  </a:lnTo>
                  <a:lnTo>
                    <a:pt x="4380203" y="122401"/>
                  </a:lnTo>
                  <a:lnTo>
                    <a:pt x="4404516" y="161573"/>
                  </a:lnTo>
                  <a:lnTo>
                    <a:pt x="4422645" y="204467"/>
                  </a:lnTo>
                  <a:lnTo>
                    <a:pt x="4433974" y="250467"/>
                  </a:lnTo>
                  <a:lnTo>
                    <a:pt x="4437888" y="298957"/>
                  </a:lnTo>
                  <a:lnTo>
                    <a:pt x="4437888" y="1494789"/>
                  </a:lnTo>
                  <a:lnTo>
                    <a:pt x="4433974" y="1543280"/>
                  </a:lnTo>
                  <a:lnTo>
                    <a:pt x="4422645" y="1589280"/>
                  </a:lnTo>
                  <a:lnTo>
                    <a:pt x="4404516" y="1632174"/>
                  </a:lnTo>
                  <a:lnTo>
                    <a:pt x="4380203" y="1671346"/>
                  </a:lnTo>
                  <a:lnTo>
                    <a:pt x="4350321" y="1706181"/>
                  </a:lnTo>
                  <a:lnTo>
                    <a:pt x="4315486" y="1736063"/>
                  </a:lnTo>
                  <a:lnTo>
                    <a:pt x="4276314" y="1760376"/>
                  </a:lnTo>
                  <a:lnTo>
                    <a:pt x="4233420" y="1778505"/>
                  </a:lnTo>
                  <a:lnTo>
                    <a:pt x="4187420" y="1789834"/>
                  </a:lnTo>
                  <a:lnTo>
                    <a:pt x="4138930" y="1793747"/>
                  </a:lnTo>
                  <a:lnTo>
                    <a:pt x="298970" y="1793747"/>
                  </a:lnTo>
                  <a:lnTo>
                    <a:pt x="250474" y="1789834"/>
                  </a:lnTo>
                  <a:lnTo>
                    <a:pt x="204469" y="1778505"/>
                  </a:lnTo>
                  <a:lnTo>
                    <a:pt x="161572" y="1760376"/>
                  </a:lnTo>
                  <a:lnTo>
                    <a:pt x="122398" y="1736063"/>
                  </a:lnTo>
                  <a:lnTo>
                    <a:pt x="87563" y="1706181"/>
                  </a:lnTo>
                  <a:lnTo>
                    <a:pt x="57681" y="1671346"/>
                  </a:lnTo>
                  <a:lnTo>
                    <a:pt x="33368" y="1632174"/>
                  </a:lnTo>
                  <a:lnTo>
                    <a:pt x="15240" y="1589280"/>
                  </a:lnTo>
                  <a:lnTo>
                    <a:pt x="3912" y="1543280"/>
                  </a:lnTo>
                  <a:lnTo>
                    <a:pt x="0" y="1494789"/>
                  </a:lnTo>
                  <a:lnTo>
                    <a:pt x="0" y="298957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790765" y="2322385"/>
            <a:ext cx="4447540" cy="3140075"/>
            <a:chOff x="790765" y="2322385"/>
            <a:chExt cx="4447540" cy="3140075"/>
          </a:xfrm>
        </p:grpSpPr>
        <p:sp>
          <p:nvSpPr>
            <p:cNvPr id="11" name="object 11"/>
            <p:cNvSpPr/>
            <p:nvPr/>
          </p:nvSpPr>
          <p:spPr>
            <a:xfrm>
              <a:off x="795527" y="2327148"/>
              <a:ext cx="4438015" cy="3130550"/>
            </a:xfrm>
            <a:custGeom>
              <a:avLst/>
              <a:gdLst/>
              <a:ahLst/>
              <a:cxnLst/>
              <a:rect l="l" t="t" r="r" b="b"/>
              <a:pathLst>
                <a:path w="4438015" h="3130550">
                  <a:moveTo>
                    <a:pt x="3916172" y="0"/>
                  </a:moveTo>
                  <a:lnTo>
                    <a:pt x="521716" y="0"/>
                  </a:lnTo>
                  <a:lnTo>
                    <a:pt x="474228" y="2131"/>
                  </a:lnTo>
                  <a:lnTo>
                    <a:pt x="427936" y="8404"/>
                  </a:lnTo>
                  <a:lnTo>
                    <a:pt x="383022" y="18634"/>
                  </a:lnTo>
                  <a:lnTo>
                    <a:pt x="339671" y="32636"/>
                  </a:lnTo>
                  <a:lnTo>
                    <a:pt x="298067" y="50227"/>
                  </a:lnTo>
                  <a:lnTo>
                    <a:pt x="258395" y="71223"/>
                  </a:lnTo>
                  <a:lnTo>
                    <a:pt x="220837" y="95439"/>
                  </a:lnTo>
                  <a:lnTo>
                    <a:pt x="185580" y="122692"/>
                  </a:lnTo>
                  <a:lnTo>
                    <a:pt x="152806" y="152796"/>
                  </a:lnTo>
                  <a:lnTo>
                    <a:pt x="122700" y="185569"/>
                  </a:lnTo>
                  <a:lnTo>
                    <a:pt x="95446" y="220826"/>
                  </a:lnTo>
                  <a:lnTo>
                    <a:pt x="71229" y="258383"/>
                  </a:lnTo>
                  <a:lnTo>
                    <a:pt x="50232" y="298056"/>
                  </a:lnTo>
                  <a:lnTo>
                    <a:pt x="32639" y="339661"/>
                  </a:lnTo>
                  <a:lnTo>
                    <a:pt x="18636" y="383013"/>
                  </a:lnTo>
                  <a:lnTo>
                    <a:pt x="8405" y="427929"/>
                  </a:lnTo>
                  <a:lnTo>
                    <a:pt x="2132" y="474225"/>
                  </a:lnTo>
                  <a:lnTo>
                    <a:pt x="0" y="521716"/>
                  </a:lnTo>
                  <a:lnTo>
                    <a:pt x="0" y="2608579"/>
                  </a:lnTo>
                  <a:lnTo>
                    <a:pt x="2132" y="2656070"/>
                  </a:lnTo>
                  <a:lnTo>
                    <a:pt x="8405" y="2702366"/>
                  </a:lnTo>
                  <a:lnTo>
                    <a:pt x="18636" y="2747282"/>
                  </a:lnTo>
                  <a:lnTo>
                    <a:pt x="32639" y="2790634"/>
                  </a:lnTo>
                  <a:lnTo>
                    <a:pt x="50232" y="2832239"/>
                  </a:lnTo>
                  <a:lnTo>
                    <a:pt x="71229" y="2871912"/>
                  </a:lnTo>
                  <a:lnTo>
                    <a:pt x="95446" y="2909469"/>
                  </a:lnTo>
                  <a:lnTo>
                    <a:pt x="122700" y="2944726"/>
                  </a:lnTo>
                  <a:lnTo>
                    <a:pt x="152806" y="2977499"/>
                  </a:lnTo>
                  <a:lnTo>
                    <a:pt x="185580" y="3007603"/>
                  </a:lnTo>
                  <a:lnTo>
                    <a:pt x="220837" y="3034856"/>
                  </a:lnTo>
                  <a:lnTo>
                    <a:pt x="258395" y="3059072"/>
                  </a:lnTo>
                  <a:lnTo>
                    <a:pt x="298067" y="3080068"/>
                  </a:lnTo>
                  <a:lnTo>
                    <a:pt x="339671" y="3097659"/>
                  </a:lnTo>
                  <a:lnTo>
                    <a:pt x="383022" y="3111661"/>
                  </a:lnTo>
                  <a:lnTo>
                    <a:pt x="427936" y="3121891"/>
                  </a:lnTo>
                  <a:lnTo>
                    <a:pt x="474228" y="3128164"/>
                  </a:lnTo>
                  <a:lnTo>
                    <a:pt x="521716" y="3130296"/>
                  </a:lnTo>
                  <a:lnTo>
                    <a:pt x="3916172" y="3130296"/>
                  </a:lnTo>
                  <a:lnTo>
                    <a:pt x="3963662" y="3128164"/>
                  </a:lnTo>
                  <a:lnTo>
                    <a:pt x="4009958" y="3121891"/>
                  </a:lnTo>
                  <a:lnTo>
                    <a:pt x="4054874" y="3111661"/>
                  </a:lnTo>
                  <a:lnTo>
                    <a:pt x="4098226" y="3097659"/>
                  </a:lnTo>
                  <a:lnTo>
                    <a:pt x="4139831" y="3080068"/>
                  </a:lnTo>
                  <a:lnTo>
                    <a:pt x="4179504" y="3059072"/>
                  </a:lnTo>
                  <a:lnTo>
                    <a:pt x="4217061" y="3034856"/>
                  </a:lnTo>
                  <a:lnTo>
                    <a:pt x="4252318" y="3007603"/>
                  </a:lnTo>
                  <a:lnTo>
                    <a:pt x="4285091" y="2977499"/>
                  </a:lnTo>
                  <a:lnTo>
                    <a:pt x="4315195" y="2944726"/>
                  </a:lnTo>
                  <a:lnTo>
                    <a:pt x="4342448" y="2909469"/>
                  </a:lnTo>
                  <a:lnTo>
                    <a:pt x="4366664" y="2871912"/>
                  </a:lnTo>
                  <a:lnTo>
                    <a:pt x="4387660" y="2832239"/>
                  </a:lnTo>
                  <a:lnTo>
                    <a:pt x="4405251" y="2790634"/>
                  </a:lnTo>
                  <a:lnTo>
                    <a:pt x="4419253" y="2747282"/>
                  </a:lnTo>
                  <a:lnTo>
                    <a:pt x="4429483" y="2702366"/>
                  </a:lnTo>
                  <a:lnTo>
                    <a:pt x="4435756" y="2656070"/>
                  </a:lnTo>
                  <a:lnTo>
                    <a:pt x="4437888" y="2608579"/>
                  </a:lnTo>
                  <a:lnTo>
                    <a:pt x="4437888" y="521716"/>
                  </a:lnTo>
                  <a:lnTo>
                    <a:pt x="4435756" y="474225"/>
                  </a:lnTo>
                  <a:lnTo>
                    <a:pt x="4429483" y="427929"/>
                  </a:lnTo>
                  <a:lnTo>
                    <a:pt x="4419253" y="383013"/>
                  </a:lnTo>
                  <a:lnTo>
                    <a:pt x="4405251" y="339661"/>
                  </a:lnTo>
                  <a:lnTo>
                    <a:pt x="4387660" y="298056"/>
                  </a:lnTo>
                  <a:lnTo>
                    <a:pt x="4366664" y="258383"/>
                  </a:lnTo>
                  <a:lnTo>
                    <a:pt x="4342448" y="220826"/>
                  </a:lnTo>
                  <a:lnTo>
                    <a:pt x="4315195" y="185569"/>
                  </a:lnTo>
                  <a:lnTo>
                    <a:pt x="4285091" y="152796"/>
                  </a:lnTo>
                  <a:lnTo>
                    <a:pt x="4252318" y="122692"/>
                  </a:lnTo>
                  <a:lnTo>
                    <a:pt x="4217061" y="95439"/>
                  </a:lnTo>
                  <a:lnTo>
                    <a:pt x="4179504" y="71223"/>
                  </a:lnTo>
                  <a:lnTo>
                    <a:pt x="4139831" y="50227"/>
                  </a:lnTo>
                  <a:lnTo>
                    <a:pt x="4098226" y="32636"/>
                  </a:lnTo>
                  <a:lnTo>
                    <a:pt x="4054874" y="18634"/>
                  </a:lnTo>
                  <a:lnTo>
                    <a:pt x="4009958" y="8404"/>
                  </a:lnTo>
                  <a:lnTo>
                    <a:pt x="3963662" y="2131"/>
                  </a:lnTo>
                  <a:lnTo>
                    <a:pt x="391617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5527" y="2327148"/>
              <a:ext cx="4438015" cy="3130550"/>
            </a:xfrm>
            <a:custGeom>
              <a:avLst/>
              <a:gdLst/>
              <a:ahLst/>
              <a:cxnLst/>
              <a:rect l="l" t="t" r="r" b="b"/>
              <a:pathLst>
                <a:path w="4438015" h="3130550">
                  <a:moveTo>
                    <a:pt x="0" y="521716"/>
                  </a:moveTo>
                  <a:lnTo>
                    <a:pt x="2132" y="474225"/>
                  </a:lnTo>
                  <a:lnTo>
                    <a:pt x="8405" y="427929"/>
                  </a:lnTo>
                  <a:lnTo>
                    <a:pt x="18636" y="383013"/>
                  </a:lnTo>
                  <a:lnTo>
                    <a:pt x="32639" y="339661"/>
                  </a:lnTo>
                  <a:lnTo>
                    <a:pt x="50232" y="298056"/>
                  </a:lnTo>
                  <a:lnTo>
                    <a:pt x="71229" y="258383"/>
                  </a:lnTo>
                  <a:lnTo>
                    <a:pt x="95446" y="220826"/>
                  </a:lnTo>
                  <a:lnTo>
                    <a:pt x="122700" y="185569"/>
                  </a:lnTo>
                  <a:lnTo>
                    <a:pt x="152806" y="152796"/>
                  </a:lnTo>
                  <a:lnTo>
                    <a:pt x="185580" y="122692"/>
                  </a:lnTo>
                  <a:lnTo>
                    <a:pt x="220837" y="95439"/>
                  </a:lnTo>
                  <a:lnTo>
                    <a:pt x="258395" y="71223"/>
                  </a:lnTo>
                  <a:lnTo>
                    <a:pt x="298067" y="50227"/>
                  </a:lnTo>
                  <a:lnTo>
                    <a:pt x="339671" y="32636"/>
                  </a:lnTo>
                  <a:lnTo>
                    <a:pt x="383022" y="18634"/>
                  </a:lnTo>
                  <a:lnTo>
                    <a:pt x="427936" y="8404"/>
                  </a:lnTo>
                  <a:lnTo>
                    <a:pt x="474228" y="2131"/>
                  </a:lnTo>
                  <a:lnTo>
                    <a:pt x="521716" y="0"/>
                  </a:lnTo>
                  <a:lnTo>
                    <a:pt x="3916172" y="0"/>
                  </a:lnTo>
                  <a:lnTo>
                    <a:pt x="3963662" y="2131"/>
                  </a:lnTo>
                  <a:lnTo>
                    <a:pt x="4009958" y="8404"/>
                  </a:lnTo>
                  <a:lnTo>
                    <a:pt x="4054874" y="18634"/>
                  </a:lnTo>
                  <a:lnTo>
                    <a:pt x="4098226" y="32636"/>
                  </a:lnTo>
                  <a:lnTo>
                    <a:pt x="4139831" y="50227"/>
                  </a:lnTo>
                  <a:lnTo>
                    <a:pt x="4179504" y="71223"/>
                  </a:lnTo>
                  <a:lnTo>
                    <a:pt x="4217061" y="95439"/>
                  </a:lnTo>
                  <a:lnTo>
                    <a:pt x="4252318" y="122692"/>
                  </a:lnTo>
                  <a:lnTo>
                    <a:pt x="4285091" y="152796"/>
                  </a:lnTo>
                  <a:lnTo>
                    <a:pt x="4315195" y="185569"/>
                  </a:lnTo>
                  <a:lnTo>
                    <a:pt x="4342448" y="220826"/>
                  </a:lnTo>
                  <a:lnTo>
                    <a:pt x="4366664" y="258383"/>
                  </a:lnTo>
                  <a:lnTo>
                    <a:pt x="4387660" y="298056"/>
                  </a:lnTo>
                  <a:lnTo>
                    <a:pt x="4405251" y="339661"/>
                  </a:lnTo>
                  <a:lnTo>
                    <a:pt x="4419253" y="383013"/>
                  </a:lnTo>
                  <a:lnTo>
                    <a:pt x="4429483" y="427929"/>
                  </a:lnTo>
                  <a:lnTo>
                    <a:pt x="4435756" y="474225"/>
                  </a:lnTo>
                  <a:lnTo>
                    <a:pt x="4437888" y="521716"/>
                  </a:lnTo>
                  <a:lnTo>
                    <a:pt x="4437888" y="2608579"/>
                  </a:lnTo>
                  <a:lnTo>
                    <a:pt x="4435756" y="2656070"/>
                  </a:lnTo>
                  <a:lnTo>
                    <a:pt x="4429483" y="2702366"/>
                  </a:lnTo>
                  <a:lnTo>
                    <a:pt x="4419253" y="2747282"/>
                  </a:lnTo>
                  <a:lnTo>
                    <a:pt x="4405251" y="2790634"/>
                  </a:lnTo>
                  <a:lnTo>
                    <a:pt x="4387660" y="2832239"/>
                  </a:lnTo>
                  <a:lnTo>
                    <a:pt x="4366664" y="2871912"/>
                  </a:lnTo>
                  <a:lnTo>
                    <a:pt x="4342448" y="2909469"/>
                  </a:lnTo>
                  <a:lnTo>
                    <a:pt x="4315195" y="2944726"/>
                  </a:lnTo>
                  <a:lnTo>
                    <a:pt x="4285091" y="2977499"/>
                  </a:lnTo>
                  <a:lnTo>
                    <a:pt x="4252318" y="3007603"/>
                  </a:lnTo>
                  <a:lnTo>
                    <a:pt x="4217061" y="3034856"/>
                  </a:lnTo>
                  <a:lnTo>
                    <a:pt x="4179504" y="3059072"/>
                  </a:lnTo>
                  <a:lnTo>
                    <a:pt x="4139831" y="3080068"/>
                  </a:lnTo>
                  <a:lnTo>
                    <a:pt x="4098226" y="3097659"/>
                  </a:lnTo>
                  <a:lnTo>
                    <a:pt x="4054874" y="3111661"/>
                  </a:lnTo>
                  <a:lnTo>
                    <a:pt x="4009958" y="3121891"/>
                  </a:lnTo>
                  <a:lnTo>
                    <a:pt x="3963662" y="3128164"/>
                  </a:lnTo>
                  <a:lnTo>
                    <a:pt x="3916172" y="3130296"/>
                  </a:lnTo>
                  <a:lnTo>
                    <a:pt x="521716" y="3130296"/>
                  </a:lnTo>
                  <a:lnTo>
                    <a:pt x="474228" y="3128164"/>
                  </a:lnTo>
                  <a:lnTo>
                    <a:pt x="427936" y="3121891"/>
                  </a:lnTo>
                  <a:lnTo>
                    <a:pt x="383022" y="3111661"/>
                  </a:lnTo>
                  <a:lnTo>
                    <a:pt x="339671" y="3097659"/>
                  </a:lnTo>
                  <a:lnTo>
                    <a:pt x="298067" y="3080068"/>
                  </a:lnTo>
                  <a:lnTo>
                    <a:pt x="258395" y="3059072"/>
                  </a:lnTo>
                  <a:lnTo>
                    <a:pt x="220837" y="3034856"/>
                  </a:lnTo>
                  <a:lnTo>
                    <a:pt x="185580" y="3007603"/>
                  </a:lnTo>
                  <a:lnTo>
                    <a:pt x="152806" y="2977499"/>
                  </a:lnTo>
                  <a:lnTo>
                    <a:pt x="122700" y="2944726"/>
                  </a:lnTo>
                  <a:lnTo>
                    <a:pt x="95446" y="2909469"/>
                  </a:lnTo>
                  <a:lnTo>
                    <a:pt x="71229" y="2871912"/>
                  </a:lnTo>
                  <a:lnTo>
                    <a:pt x="50232" y="2832239"/>
                  </a:lnTo>
                  <a:lnTo>
                    <a:pt x="32639" y="2790634"/>
                  </a:lnTo>
                  <a:lnTo>
                    <a:pt x="18636" y="2747282"/>
                  </a:lnTo>
                  <a:lnTo>
                    <a:pt x="8405" y="2702366"/>
                  </a:lnTo>
                  <a:lnTo>
                    <a:pt x="2132" y="2656070"/>
                  </a:lnTo>
                  <a:lnTo>
                    <a:pt x="0" y="2608579"/>
                  </a:lnTo>
                  <a:lnTo>
                    <a:pt x="0" y="521716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476502" y="2399792"/>
            <a:ext cx="3074035" cy="6608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Jan/2010:  </a:t>
            </a:r>
            <a:r>
              <a:rPr dirty="0" sz="4800" spc="-55">
                <a:solidFill>
                  <a:srgbClr val="FFFFFF"/>
                </a:solidFill>
                <a:latin typeface="Arial"/>
                <a:cs typeface="Arial"/>
              </a:rPr>
              <a:t>BBerry, 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Symbiam</a:t>
            </a:r>
            <a:r>
              <a:rPr dirty="0" sz="4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Android</a:t>
            </a:r>
            <a:endParaRPr sz="4800">
              <a:latin typeface="Arial"/>
              <a:cs typeface="Arial"/>
            </a:endParaRPr>
          </a:p>
          <a:p>
            <a:pPr algn="ctr" marL="149860" marR="140335">
              <a:lnSpc>
                <a:spcPct val="100000"/>
              </a:lnSpc>
              <a:spcBef>
                <a:spcPts val="2675"/>
              </a:spcBef>
            </a:pP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Dez/</a:t>
            </a:r>
            <a:r>
              <a:rPr dirty="0" sz="480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dirty="0" sz="4800" spc="-2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Fotos</a:t>
            </a:r>
            <a:endParaRPr sz="4800">
              <a:latin typeface="Arial"/>
              <a:cs typeface="Arial"/>
            </a:endParaRPr>
          </a:p>
          <a:p>
            <a:pPr algn="ctr" marL="183515" marR="171450">
              <a:lnSpc>
                <a:spcPct val="100000"/>
              </a:lnSpc>
              <a:spcBef>
                <a:spcPts val="3075"/>
              </a:spcBef>
            </a:pP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Fev/2009: 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Msg</a:t>
            </a:r>
            <a:r>
              <a:rPr dirty="0" sz="4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texto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62765" y="6836473"/>
            <a:ext cx="3703954" cy="2344420"/>
            <a:chOff x="5362765" y="6836473"/>
            <a:chExt cx="3703954" cy="2344420"/>
          </a:xfrm>
        </p:grpSpPr>
        <p:sp>
          <p:nvSpPr>
            <p:cNvPr id="15" name="object 15"/>
            <p:cNvSpPr/>
            <p:nvPr/>
          </p:nvSpPr>
          <p:spPr>
            <a:xfrm>
              <a:off x="5367528" y="6841235"/>
              <a:ext cx="3694429" cy="2334895"/>
            </a:xfrm>
            <a:custGeom>
              <a:avLst/>
              <a:gdLst/>
              <a:ahLst/>
              <a:cxnLst/>
              <a:rect l="l" t="t" r="r" b="b"/>
              <a:pathLst>
                <a:path w="3694429" h="2334895">
                  <a:moveTo>
                    <a:pt x="3305048" y="0"/>
                  </a:moveTo>
                  <a:lnTo>
                    <a:pt x="389127" y="0"/>
                  </a:lnTo>
                  <a:lnTo>
                    <a:pt x="340321" y="3032"/>
                  </a:lnTo>
                  <a:lnTo>
                    <a:pt x="293322" y="11885"/>
                  </a:lnTo>
                  <a:lnTo>
                    <a:pt x="248496" y="26195"/>
                  </a:lnTo>
                  <a:lnTo>
                    <a:pt x="206208" y="45597"/>
                  </a:lnTo>
                  <a:lnTo>
                    <a:pt x="166821" y="69725"/>
                  </a:lnTo>
                  <a:lnTo>
                    <a:pt x="130702" y="98215"/>
                  </a:lnTo>
                  <a:lnTo>
                    <a:pt x="98215" y="130702"/>
                  </a:lnTo>
                  <a:lnTo>
                    <a:pt x="69725" y="166821"/>
                  </a:lnTo>
                  <a:lnTo>
                    <a:pt x="45597" y="206208"/>
                  </a:lnTo>
                  <a:lnTo>
                    <a:pt x="26195" y="248496"/>
                  </a:lnTo>
                  <a:lnTo>
                    <a:pt x="11885" y="293322"/>
                  </a:lnTo>
                  <a:lnTo>
                    <a:pt x="3032" y="340321"/>
                  </a:lnTo>
                  <a:lnTo>
                    <a:pt x="0" y="389127"/>
                  </a:lnTo>
                  <a:lnTo>
                    <a:pt x="0" y="1945639"/>
                  </a:lnTo>
                  <a:lnTo>
                    <a:pt x="3032" y="1994446"/>
                  </a:lnTo>
                  <a:lnTo>
                    <a:pt x="11885" y="2041445"/>
                  </a:lnTo>
                  <a:lnTo>
                    <a:pt x="26195" y="2086271"/>
                  </a:lnTo>
                  <a:lnTo>
                    <a:pt x="45597" y="2128559"/>
                  </a:lnTo>
                  <a:lnTo>
                    <a:pt x="69725" y="2167946"/>
                  </a:lnTo>
                  <a:lnTo>
                    <a:pt x="98215" y="2204065"/>
                  </a:lnTo>
                  <a:lnTo>
                    <a:pt x="130702" y="2236552"/>
                  </a:lnTo>
                  <a:lnTo>
                    <a:pt x="166821" y="2265042"/>
                  </a:lnTo>
                  <a:lnTo>
                    <a:pt x="206208" y="2289170"/>
                  </a:lnTo>
                  <a:lnTo>
                    <a:pt x="248496" y="2308572"/>
                  </a:lnTo>
                  <a:lnTo>
                    <a:pt x="293322" y="2322882"/>
                  </a:lnTo>
                  <a:lnTo>
                    <a:pt x="340321" y="2331735"/>
                  </a:lnTo>
                  <a:lnTo>
                    <a:pt x="389127" y="2334767"/>
                  </a:lnTo>
                  <a:lnTo>
                    <a:pt x="3305048" y="2334767"/>
                  </a:lnTo>
                  <a:lnTo>
                    <a:pt x="3353854" y="2331735"/>
                  </a:lnTo>
                  <a:lnTo>
                    <a:pt x="3400853" y="2322882"/>
                  </a:lnTo>
                  <a:lnTo>
                    <a:pt x="3445679" y="2308572"/>
                  </a:lnTo>
                  <a:lnTo>
                    <a:pt x="3487967" y="2289170"/>
                  </a:lnTo>
                  <a:lnTo>
                    <a:pt x="3527354" y="2265042"/>
                  </a:lnTo>
                  <a:lnTo>
                    <a:pt x="3563473" y="2236552"/>
                  </a:lnTo>
                  <a:lnTo>
                    <a:pt x="3595960" y="2204065"/>
                  </a:lnTo>
                  <a:lnTo>
                    <a:pt x="3624450" y="2167946"/>
                  </a:lnTo>
                  <a:lnTo>
                    <a:pt x="3648578" y="2128559"/>
                  </a:lnTo>
                  <a:lnTo>
                    <a:pt x="3667980" y="2086271"/>
                  </a:lnTo>
                  <a:lnTo>
                    <a:pt x="3682290" y="2041445"/>
                  </a:lnTo>
                  <a:lnTo>
                    <a:pt x="3691143" y="1994446"/>
                  </a:lnTo>
                  <a:lnTo>
                    <a:pt x="3694176" y="1945639"/>
                  </a:lnTo>
                  <a:lnTo>
                    <a:pt x="3694176" y="389127"/>
                  </a:lnTo>
                  <a:lnTo>
                    <a:pt x="3691143" y="340321"/>
                  </a:lnTo>
                  <a:lnTo>
                    <a:pt x="3682290" y="293322"/>
                  </a:lnTo>
                  <a:lnTo>
                    <a:pt x="3667980" y="248496"/>
                  </a:lnTo>
                  <a:lnTo>
                    <a:pt x="3648578" y="206208"/>
                  </a:lnTo>
                  <a:lnTo>
                    <a:pt x="3624450" y="166821"/>
                  </a:lnTo>
                  <a:lnTo>
                    <a:pt x="3595960" y="130702"/>
                  </a:lnTo>
                  <a:lnTo>
                    <a:pt x="3563473" y="98215"/>
                  </a:lnTo>
                  <a:lnTo>
                    <a:pt x="3527354" y="69725"/>
                  </a:lnTo>
                  <a:lnTo>
                    <a:pt x="3487967" y="45597"/>
                  </a:lnTo>
                  <a:lnTo>
                    <a:pt x="3445679" y="26195"/>
                  </a:lnTo>
                  <a:lnTo>
                    <a:pt x="3400853" y="11885"/>
                  </a:lnTo>
                  <a:lnTo>
                    <a:pt x="3353854" y="3032"/>
                  </a:lnTo>
                  <a:lnTo>
                    <a:pt x="33050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67528" y="6841235"/>
              <a:ext cx="3694429" cy="2334895"/>
            </a:xfrm>
            <a:custGeom>
              <a:avLst/>
              <a:gdLst/>
              <a:ahLst/>
              <a:cxnLst/>
              <a:rect l="l" t="t" r="r" b="b"/>
              <a:pathLst>
                <a:path w="3694429" h="2334895">
                  <a:moveTo>
                    <a:pt x="0" y="389127"/>
                  </a:moveTo>
                  <a:lnTo>
                    <a:pt x="3032" y="340321"/>
                  </a:lnTo>
                  <a:lnTo>
                    <a:pt x="11885" y="293322"/>
                  </a:lnTo>
                  <a:lnTo>
                    <a:pt x="26195" y="248496"/>
                  </a:lnTo>
                  <a:lnTo>
                    <a:pt x="45597" y="206208"/>
                  </a:lnTo>
                  <a:lnTo>
                    <a:pt x="69725" y="166821"/>
                  </a:lnTo>
                  <a:lnTo>
                    <a:pt x="98215" y="130702"/>
                  </a:lnTo>
                  <a:lnTo>
                    <a:pt x="130702" y="98215"/>
                  </a:lnTo>
                  <a:lnTo>
                    <a:pt x="166821" y="69725"/>
                  </a:lnTo>
                  <a:lnTo>
                    <a:pt x="206208" y="45597"/>
                  </a:lnTo>
                  <a:lnTo>
                    <a:pt x="248496" y="26195"/>
                  </a:lnTo>
                  <a:lnTo>
                    <a:pt x="293322" y="11885"/>
                  </a:lnTo>
                  <a:lnTo>
                    <a:pt x="340321" y="3032"/>
                  </a:lnTo>
                  <a:lnTo>
                    <a:pt x="389127" y="0"/>
                  </a:lnTo>
                  <a:lnTo>
                    <a:pt x="3305048" y="0"/>
                  </a:lnTo>
                  <a:lnTo>
                    <a:pt x="3353854" y="3032"/>
                  </a:lnTo>
                  <a:lnTo>
                    <a:pt x="3400853" y="11885"/>
                  </a:lnTo>
                  <a:lnTo>
                    <a:pt x="3445679" y="26195"/>
                  </a:lnTo>
                  <a:lnTo>
                    <a:pt x="3487967" y="45597"/>
                  </a:lnTo>
                  <a:lnTo>
                    <a:pt x="3527354" y="69725"/>
                  </a:lnTo>
                  <a:lnTo>
                    <a:pt x="3563473" y="98215"/>
                  </a:lnTo>
                  <a:lnTo>
                    <a:pt x="3595960" y="130702"/>
                  </a:lnTo>
                  <a:lnTo>
                    <a:pt x="3624450" y="166821"/>
                  </a:lnTo>
                  <a:lnTo>
                    <a:pt x="3648578" y="206208"/>
                  </a:lnTo>
                  <a:lnTo>
                    <a:pt x="3667980" y="248496"/>
                  </a:lnTo>
                  <a:lnTo>
                    <a:pt x="3682290" y="293322"/>
                  </a:lnTo>
                  <a:lnTo>
                    <a:pt x="3691143" y="340321"/>
                  </a:lnTo>
                  <a:lnTo>
                    <a:pt x="3694176" y="389127"/>
                  </a:lnTo>
                  <a:lnTo>
                    <a:pt x="3694176" y="1945639"/>
                  </a:lnTo>
                  <a:lnTo>
                    <a:pt x="3691143" y="1994446"/>
                  </a:lnTo>
                  <a:lnTo>
                    <a:pt x="3682290" y="2041445"/>
                  </a:lnTo>
                  <a:lnTo>
                    <a:pt x="3667980" y="2086271"/>
                  </a:lnTo>
                  <a:lnTo>
                    <a:pt x="3648578" y="2128559"/>
                  </a:lnTo>
                  <a:lnTo>
                    <a:pt x="3624450" y="2167946"/>
                  </a:lnTo>
                  <a:lnTo>
                    <a:pt x="3595960" y="2204065"/>
                  </a:lnTo>
                  <a:lnTo>
                    <a:pt x="3563473" y="2236552"/>
                  </a:lnTo>
                  <a:lnTo>
                    <a:pt x="3527354" y="2265042"/>
                  </a:lnTo>
                  <a:lnTo>
                    <a:pt x="3487967" y="2289170"/>
                  </a:lnTo>
                  <a:lnTo>
                    <a:pt x="3445679" y="2308572"/>
                  </a:lnTo>
                  <a:lnTo>
                    <a:pt x="3400853" y="2322882"/>
                  </a:lnTo>
                  <a:lnTo>
                    <a:pt x="3353854" y="2331735"/>
                  </a:lnTo>
                  <a:lnTo>
                    <a:pt x="3305048" y="2334767"/>
                  </a:lnTo>
                  <a:lnTo>
                    <a:pt x="389127" y="2334767"/>
                  </a:lnTo>
                  <a:lnTo>
                    <a:pt x="340321" y="2331735"/>
                  </a:lnTo>
                  <a:lnTo>
                    <a:pt x="293322" y="2322882"/>
                  </a:lnTo>
                  <a:lnTo>
                    <a:pt x="248496" y="2308572"/>
                  </a:lnTo>
                  <a:lnTo>
                    <a:pt x="206208" y="2289170"/>
                  </a:lnTo>
                  <a:lnTo>
                    <a:pt x="166821" y="2265042"/>
                  </a:lnTo>
                  <a:lnTo>
                    <a:pt x="130702" y="2236552"/>
                  </a:lnTo>
                  <a:lnTo>
                    <a:pt x="98215" y="2204065"/>
                  </a:lnTo>
                  <a:lnTo>
                    <a:pt x="69725" y="2167946"/>
                  </a:lnTo>
                  <a:lnTo>
                    <a:pt x="45597" y="2128559"/>
                  </a:lnTo>
                  <a:lnTo>
                    <a:pt x="26195" y="2086271"/>
                  </a:lnTo>
                  <a:lnTo>
                    <a:pt x="11885" y="2041445"/>
                  </a:lnTo>
                  <a:lnTo>
                    <a:pt x="3032" y="1994446"/>
                  </a:lnTo>
                  <a:lnTo>
                    <a:pt x="0" y="1945639"/>
                  </a:lnTo>
                  <a:lnTo>
                    <a:pt x="0" y="389127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813805" y="7248855"/>
            <a:ext cx="280416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Ago</a:t>
            </a:r>
            <a:r>
              <a:rPr dirty="0" sz="4800" spc="-1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2013: 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Áudio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172765" y="4707445"/>
            <a:ext cx="4043679" cy="2087245"/>
            <a:chOff x="9172765" y="4707445"/>
            <a:chExt cx="4043679" cy="2087245"/>
          </a:xfrm>
        </p:grpSpPr>
        <p:sp>
          <p:nvSpPr>
            <p:cNvPr id="19" name="object 19"/>
            <p:cNvSpPr/>
            <p:nvPr/>
          </p:nvSpPr>
          <p:spPr>
            <a:xfrm>
              <a:off x="9177528" y="4712208"/>
              <a:ext cx="4034154" cy="2077720"/>
            </a:xfrm>
            <a:custGeom>
              <a:avLst/>
              <a:gdLst/>
              <a:ahLst/>
              <a:cxnLst/>
              <a:rect l="l" t="t" r="r" b="b"/>
              <a:pathLst>
                <a:path w="4034155" h="2077720">
                  <a:moveTo>
                    <a:pt x="3687826" y="0"/>
                  </a:moveTo>
                  <a:lnTo>
                    <a:pt x="346201" y="0"/>
                  </a:lnTo>
                  <a:lnTo>
                    <a:pt x="299211" y="3159"/>
                  </a:lnTo>
                  <a:lnTo>
                    <a:pt x="254146" y="12362"/>
                  </a:lnTo>
                  <a:lnTo>
                    <a:pt x="211419" y="27197"/>
                  </a:lnTo>
                  <a:lnTo>
                    <a:pt x="171440" y="47253"/>
                  </a:lnTo>
                  <a:lnTo>
                    <a:pt x="134622" y="72117"/>
                  </a:lnTo>
                  <a:lnTo>
                    <a:pt x="101377" y="101377"/>
                  </a:lnTo>
                  <a:lnTo>
                    <a:pt x="72117" y="134622"/>
                  </a:lnTo>
                  <a:lnTo>
                    <a:pt x="47253" y="171440"/>
                  </a:lnTo>
                  <a:lnTo>
                    <a:pt x="27197" y="211419"/>
                  </a:lnTo>
                  <a:lnTo>
                    <a:pt x="12362" y="254146"/>
                  </a:lnTo>
                  <a:lnTo>
                    <a:pt x="3159" y="299211"/>
                  </a:lnTo>
                  <a:lnTo>
                    <a:pt x="0" y="346201"/>
                  </a:lnTo>
                  <a:lnTo>
                    <a:pt x="0" y="1731009"/>
                  </a:lnTo>
                  <a:lnTo>
                    <a:pt x="3159" y="1777973"/>
                  </a:lnTo>
                  <a:lnTo>
                    <a:pt x="12362" y="1823020"/>
                  </a:lnTo>
                  <a:lnTo>
                    <a:pt x="27197" y="1865739"/>
                  </a:lnTo>
                  <a:lnTo>
                    <a:pt x="47253" y="1905714"/>
                  </a:lnTo>
                  <a:lnTo>
                    <a:pt x="72117" y="1942535"/>
                  </a:lnTo>
                  <a:lnTo>
                    <a:pt x="101377" y="1975786"/>
                  </a:lnTo>
                  <a:lnTo>
                    <a:pt x="134622" y="2005056"/>
                  </a:lnTo>
                  <a:lnTo>
                    <a:pt x="171440" y="2029930"/>
                  </a:lnTo>
                  <a:lnTo>
                    <a:pt x="211419" y="2049996"/>
                  </a:lnTo>
                  <a:lnTo>
                    <a:pt x="254146" y="2064840"/>
                  </a:lnTo>
                  <a:lnTo>
                    <a:pt x="299211" y="2074050"/>
                  </a:lnTo>
                  <a:lnTo>
                    <a:pt x="346201" y="2077212"/>
                  </a:lnTo>
                  <a:lnTo>
                    <a:pt x="3687826" y="2077212"/>
                  </a:lnTo>
                  <a:lnTo>
                    <a:pt x="3734789" y="2074050"/>
                  </a:lnTo>
                  <a:lnTo>
                    <a:pt x="3779836" y="2064840"/>
                  </a:lnTo>
                  <a:lnTo>
                    <a:pt x="3822555" y="2049996"/>
                  </a:lnTo>
                  <a:lnTo>
                    <a:pt x="3862530" y="2029930"/>
                  </a:lnTo>
                  <a:lnTo>
                    <a:pt x="3899351" y="2005056"/>
                  </a:lnTo>
                  <a:lnTo>
                    <a:pt x="3932602" y="1975786"/>
                  </a:lnTo>
                  <a:lnTo>
                    <a:pt x="3961872" y="1942535"/>
                  </a:lnTo>
                  <a:lnTo>
                    <a:pt x="3986746" y="1905714"/>
                  </a:lnTo>
                  <a:lnTo>
                    <a:pt x="4006812" y="1865739"/>
                  </a:lnTo>
                  <a:lnTo>
                    <a:pt x="4021656" y="1823020"/>
                  </a:lnTo>
                  <a:lnTo>
                    <a:pt x="4030866" y="1777973"/>
                  </a:lnTo>
                  <a:lnTo>
                    <a:pt x="4034028" y="1731009"/>
                  </a:lnTo>
                  <a:lnTo>
                    <a:pt x="4034028" y="346201"/>
                  </a:lnTo>
                  <a:lnTo>
                    <a:pt x="4030866" y="299211"/>
                  </a:lnTo>
                  <a:lnTo>
                    <a:pt x="4021656" y="254146"/>
                  </a:lnTo>
                  <a:lnTo>
                    <a:pt x="4006812" y="211419"/>
                  </a:lnTo>
                  <a:lnTo>
                    <a:pt x="3986746" y="171440"/>
                  </a:lnTo>
                  <a:lnTo>
                    <a:pt x="3961872" y="134622"/>
                  </a:lnTo>
                  <a:lnTo>
                    <a:pt x="3932602" y="101377"/>
                  </a:lnTo>
                  <a:lnTo>
                    <a:pt x="3899351" y="72117"/>
                  </a:lnTo>
                  <a:lnTo>
                    <a:pt x="3862530" y="47253"/>
                  </a:lnTo>
                  <a:lnTo>
                    <a:pt x="3822555" y="27197"/>
                  </a:lnTo>
                  <a:lnTo>
                    <a:pt x="3779836" y="12362"/>
                  </a:lnTo>
                  <a:lnTo>
                    <a:pt x="3734789" y="3159"/>
                  </a:lnTo>
                  <a:lnTo>
                    <a:pt x="368782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177528" y="4712208"/>
              <a:ext cx="4034154" cy="2077720"/>
            </a:xfrm>
            <a:custGeom>
              <a:avLst/>
              <a:gdLst/>
              <a:ahLst/>
              <a:cxnLst/>
              <a:rect l="l" t="t" r="r" b="b"/>
              <a:pathLst>
                <a:path w="4034155" h="2077720">
                  <a:moveTo>
                    <a:pt x="0" y="346201"/>
                  </a:moveTo>
                  <a:lnTo>
                    <a:pt x="3159" y="299211"/>
                  </a:lnTo>
                  <a:lnTo>
                    <a:pt x="12362" y="254146"/>
                  </a:lnTo>
                  <a:lnTo>
                    <a:pt x="27197" y="211419"/>
                  </a:lnTo>
                  <a:lnTo>
                    <a:pt x="47253" y="171440"/>
                  </a:lnTo>
                  <a:lnTo>
                    <a:pt x="72117" y="134622"/>
                  </a:lnTo>
                  <a:lnTo>
                    <a:pt x="101377" y="101377"/>
                  </a:lnTo>
                  <a:lnTo>
                    <a:pt x="134622" y="72117"/>
                  </a:lnTo>
                  <a:lnTo>
                    <a:pt x="171440" y="47253"/>
                  </a:lnTo>
                  <a:lnTo>
                    <a:pt x="211419" y="27197"/>
                  </a:lnTo>
                  <a:lnTo>
                    <a:pt x="254146" y="12362"/>
                  </a:lnTo>
                  <a:lnTo>
                    <a:pt x="299211" y="3159"/>
                  </a:lnTo>
                  <a:lnTo>
                    <a:pt x="346201" y="0"/>
                  </a:lnTo>
                  <a:lnTo>
                    <a:pt x="3687826" y="0"/>
                  </a:lnTo>
                  <a:lnTo>
                    <a:pt x="3734789" y="3159"/>
                  </a:lnTo>
                  <a:lnTo>
                    <a:pt x="3779836" y="12362"/>
                  </a:lnTo>
                  <a:lnTo>
                    <a:pt x="3822555" y="27197"/>
                  </a:lnTo>
                  <a:lnTo>
                    <a:pt x="3862530" y="47253"/>
                  </a:lnTo>
                  <a:lnTo>
                    <a:pt x="3899351" y="72117"/>
                  </a:lnTo>
                  <a:lnTo>
                    <a:pt x="3932602" y="101377"/>
                  </a:lnTo>
                  <a:lnTo>
                    <a:pt x="3961872" y="134622"/>
                  </a:lnTo>
                  <a:lnTo>
                    <a:pt x="3986746" y="171440"/>
                  </a:lnTo>
                  <a:lnTo>
                    <a:pt x="4006812" y="211419"/>
                  </a:lnTo>
                  <a:lnTo>
                    <a:pt x="4021656" y="254146"/>
                  </a:lnTo>
                  <a:lnTo>
                    <a:pt x="4030866" y="299211"/>
                  </a:lnTo>
                  <a:lnTo>
                    <a:pt x="4034028" y="346201"/>
                  </a:lnTo>
                  <a:lnTo>
                    <a:pt x="4034028" y="1731009"/>
                  </a:lnTo>
                  <a:lnTo>
                    <a:pt x="4030866" y="1777973"/>
                  </a:lnTo>
                  <a:lnTo>
                    <a:pt x="4021656" y="1823020"/>
                  </a:lnTo>
                  <a:lnTo>
                    <a:pt x="4006812" y="1865739"/>
                  </a:lnTo>
                  <a:lnTo>
                    <a:pt x="3986746" y="1905714"/>
                  </a:lnTo>
                  <a:lnTo>
                    <a:pt x="3961872" y="1942535"/>
                  </a:lnTo>
                  <a:lnTo>
                    <a:pt x="3932602" y="1975786"/>
                  </a:lnTo>
                  <a:lnTo>
                    <a:pt x="3899351" y="2005056"/>
                  </a:lnTo>
                  <a:lnTo>
                    <a:pt x="3862530" y="2029930"/>
                  </a:lnTo>
                  <a:lnTo>
                    <a:pt x="3822555" y="2049996"/>
                  </a:lnTo>
                  <a:lnTo>
                    <a:pt x="3779836" y="2064840"/>
                  </a:lnTo>
                  <a:lnTo>
                    <a:pt x="3734789" y="2074050"/>
                  </a:lnTo>
                  <a:lnTo>
                    <a:pt x="3687826" y="2077212"/>
                  </a:lnTo>
                  <a:lnTo>
                    <a:pt x="346201" y="2077212"/>
                  </a:lnTo>
                  <a:lnTo>
                    <a:pt x="299211" y="2074050"/>
                  </a:lnTo>
                  <a:lnTo>
                    <a:pt x="254146" y="2064840"/>
                  </a:lnTo>
                  <a:lnTo>
                    <a:pt x="211419" y="2049996"/>
                  </a:lnTo>
                  <a:lnTo>
                    <a:pt x="171440" y="2029930"/>
                  </a:lnTo>
                  <a:lnTo>
                    <a:pt x="134622" y="2005056"/>
                  </a:lnTo>
                  <a:lnTo>
                    <a:pt x="101377" y="1975786"/>
                  </a:lnTo>
                  <a:lnTo>
                    <a:pt x="72117" y="1942535"/>
                  </a:lnTo>
                  <a:lnTo>
                    <a:pt x="47253" y="1905714"/>
                  </a:lnTo>
                  <a:lnTo>
                    <a:pt x="27197" y="1865739"/>
                  </a:lnTo>
                  <a:lnTo>
                    <a:pt x="12362" y="1823020"/>
                  </a:lnTo>
                  <a:lnTo>
                    <a:pt x="3159" y="1777973"/>
                  </a:lnTo>
                  <a:lnTo>
                    <a:pt x="0" y="1731009"/>
                  </a:lnTo>
                  <a:lnTo>
                    <a:pt x="0" y="346201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526016" y="4990541"/>
            <a:ext cx="3338829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8135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Jan/2015:  </a:t>
            </a:r>
            <a:r>
              <a:rPr dirty="0" sz="4800" spc="-45">
                <a:solidFill>
                  <a:srgbClr val="FFFFFF"/>
                </a:solidFill>
                <a:latin typeface="Arial"/>
                <a:cs typeface="Arial"/>
              </a:rPr>
              <a:t>Versão</a:t>
            </a:r>
            <a:r>
              <a:rPr dirty="0" sz="4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3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62765" y="2322385"/>
            <a:ext cx="3703954" cy="4472305"/>
            <a:chOff x="5362765" y="2322385"/>
            <a:chExt cx="3703954" cy="4472305"/>
          </a:xfrm>
        </p:grpSpPr>
        <p:sp>
          <p:nvSpPr>
            <p:cNvPr id="23" name="object 23"/>
            <p:cNvSpPr/>
            <p:nvPr/>
          </p:nvSpPr>
          <p:spPr>
            <a:xfrm>
              <a:off x="5367528" y="2327148"/>
              <a:ext cx="3694429" cy="4462780"/>
            </a:xfrm>
            <a:custGeom>
              <a:avLst/>
              <a:gdLst/>
              <a:ahLst/>
              <a:cxnLst/>
              <a:rect l="l" t="t" r="r" b="b"/>
              <a:pathLst>
                <a:path w="3694429" h="4462780">
                  <a:moveTo>
                    <a:pt x="3078479" y="0"/>
                  </a:moveTo>
                  <a:lnTo>
                    <a:pt x="615696" y="0"/>
                  </a:lnTo>
                  <a:lnTo>
                    <a:pt x="567587" y="1852"/>
                  </a:lnTo>
                  <a:lnTo>
                    <a:pt x="520490" y="7319"/>
                  </a:lnTo>
                  <a:lnTo>
                    <a:pt x="474541" y="16264"/>
                  </a:lnTo>
                  <a:lnTo>
                    <a:pt x="429878" y="28548"/>
                  </a:lnTo>
                  <a:lnTo>
                    <a:pt x="386636" y="44036"/>
                  </a:lnTo>
                  <a:lnTo>
                    <a:pt x="344954" y="62590"/>
                  </a:lnTo>
                  <a:lnTo>
                    <a:pt x="304969" y="84074"/>
                  </a:lnTo>
                  <a:lnTo>
                    <a:pt x="266817" y="108349"/>
                  </a:lnTo>
                  <a:lnTo>
                    <a:pt x="230634" y="135280"/>
                  </a:lnTo>
                  <a:lnTo>
                    <a:pt x="196560" y="164729"/>
                  </a:lnTo>
                  <a:lnTo>
                    <a:pt x="164729" y="196560"/>
                  </a:lnTo>
                  <a:lnTo>
                    <a:pt x="135280" y="230634"/>
                  </a:lnTo>
                  <a:lnTo>
                    <a:pt x="108349" y="266817"/>
                  </a:lnTo>
                  <a:lnTo>
                    <a:pt x="84074" y="304969"/>
                  </a:lnTo>
                  <a:lnTo>
                    <a:pt x="62590" y="344954"/>
                  </a:lnTo>
                  <a:lnTo>
                    <a:pt x="44036" y="386636"/>
                  </a:lnTo>
                  <a:lnTo>
                    <a:pt x="28548" y="429878"/>
                  </a:lnTo>
                  <a:lnTo>
                    <a:pt x="16264" y="474541"/>
                  </a:lnTo>
                  <a:lnTo>
                    <a:pt x="7319" y="520490"/>
                  </a:lnTo>
                  <a:lnTo>
                    <a:pt x="1852" y="567587"/>
                  </a:lnTo>
                  <a:lnTo>
                    <a:pt x="0" y="615696"/>
                  </a:lnTo>
                  <a:lnTo>
                    <a:pt x="0" y="3846576"/>
                  </a:lnTo>
                  <a:lnTo>
                    <a:pt x="1852" y="3894684"/>
                  </a:lnTo>
                  <a:lnTo>
                    <a:pt x="7319" y="3941781"/>
                  </a:lnTo>
                  <a:lnTo>
                    <a:pt x="16264" y="3987730"/>
                  </a:lnTo>
                  <a:lnTo>
                    <a:pt x="28548" y="4032393"/>
                  </a:lnTo>
                  <a:lnTo>
                    <a:pt x="44036" y="4075635"/>
                  </a:lnTo>
                  <a:lnTo>
                    <a:pt x="62590" y="4117317"/>
                  </a:lnTo>
                  <a:lnTo>
                    <a:pt x="84074" y="4157302"/>
                  </a:lnTo>
                  <a:lnTo>
                    <a:pt x="108349" y="4195454"/>
                  </a:lnTo>
                  <a:lnTo>
                    <a:pt x="135280" y="4231637"/>
                  </a:lnTo>
                  <a:lnTo>
                    <a:pt x="164729" y="4265711"/>
                  </a:lnTo>
                  <a:lnTo>
                    <a:pt x="196560" y="4297542"/>
                  </a:lnTo>
                  <a:lnTo>
                    <a:pt x="230634" y="4326991"/>
                  </a:lnTo>
                  <a:lnTo>
                    <a:pt x="266817" y="4353922"/>
                  </a:lnTo>
                  <a:lnTo>
                    <a:pt x="304969" y="4378197"/>
                  </a:lnTo>
                  <a:lnTo>
                    <a:pt x="344954" y="4399681"/>
                  </a:lnTo>
                  <a:lnTo>
                    <a:pt x="386636" y="4418235"/>
                  </a:lnTo>
                  <a:lnTo>
                    <a:pt x="429878" y="4433723"/>
                  </a:lnTo>
                  <a:lnTo>
                    <a:pt x="474541" y="4446007"/>
                  </a:lnTo>
                  <a:lnTo>
                    <a:pt x="520490" y="4454952"/>
                  </a:lnTo>
                  <a:lnTo>
                    <a:pt x="567587" y="4460419"/>
                  </a:lnTo>
                  <a:lnTo>
                    <a:pt x="615696" y="4462272"/>
                  </a:lnTo>
                  <a:lnTo>
                    <a:pt x="3078479" y="4462272"/>
                  </a:lnTo>
                  <a:lnTo>
                    <a:pt x="3126588" y="4460419"/>
                  </a:lnTo>
                  <a:lnTo>
                    <a:pt x="3173685" y="4454952"/>
                  </a:lnTo>
                  <a:lnTo>
                    <a:pt x="3219634" y="4446007"/>
                  </a:lnTo>
                  <a:lnTo>
                    <a:pt x="3264297" y="4433723"/>
                  </a:lnTo>
                  <a:lnTo>
                    <a:pt x="3307539" y="4418235"/>
                  </a:lnTo>
                  <a:lnTo>
                    <a:pt x="3349221" y="4399681"/>
                  </a:lnTo>
                  <a:lnTo>
                    <a:pt x="3389206" y="4378197"/>
                  </a:lnTo>
                  <a:lnTo>
                    <a:pt x="3427358" y="4353922"/>
                  </a:lnTo>
                  <a:lnTo>
                    <a:pt x="3463541" y="4326991"/>
                  </a:lnTo>
                  <a:lnTo>
                    <a:pt x="3497615" y="4297542"/>
                  </a:lnTo>
                  <a:lnTo>
                    <a:pt x="3529446" y="4265711"/>
                  </a:lnTo>
                  <a:lnTo>
                    <a:pt x="3558895" y="4231637"/>
                  </a:lnTo>
                  <a:lnTo>
                    <a:pt x="3585826" y="4195454"/>
                  </a:lnTo>
                  <a:lnTo>
                    <a:pt x="3610102" y="4157302"/>
                  </a:lnTo>
                  <a:lnTo>
                    <a:pt x="3631585" y="4117317"/>
                  </a:lnTo>
                  <a:lnTo>
                    <a:pt x="3650139" y="4075635"/>
                  </a:lnTo>
                  <a:lnTo>
                    <a:pt x="3665627" y="4032393"/>
                  </a:lnTo>
                  <a:lnTo>
                    <a:pt x="3677911" y="3987730"/>
                  </a:lnTo>
                  <a:lnTo>
                    <a:pt x="3686856" y="3941781"/>
                  </a:lnTo>
                  <a:lnTo>
                    <a:pt x="3692323" y="3894684"/>
                  </a:lnTo>
                  <a:lnTo>
                    <a:pt x="3694176" y="3846576"/>
                  </a:lnTo>
                  <a:lnTo>
                    <a:pt x="3694176" y="615696"/>
                  </a:lnTo>
                  <a:lnTo>
                    <a:pt x="3692323" y="567587"/>
                  </a:lnTo>
                  <a:lnTo>
                    <a:pt x="3686856" y="520490"/>
                  </a:lnTo>
                  <a:lnTo>
                    <a:pt x="3677911" y="474541"/>
                  </a:lnTo>
                  <a:lnTo>
                    <a:pt x="3665627" y="429878"/>
                  </a:lnTo>
                  <a:lnTo>
                    <a:pt x="3650139" y="386636"/>
                  </a:lnTo>
                  <a:lnTo>
                    <a:pt x="3631585" y="344954"/>
                  </a:lnTo>
                  <a:lnTo>
                    <a:pt x="3610102" y="304969"/>
                  </a:lnTo>
                  <a:lnTo>
                    <a:pt x="3585826" y="266817"/>
                  </a:lnTo>
                  <a:lnTo>
                    <a:pt x="3558895" y="230634"/>
                  </a:lnTo>
                  <a:lnTo>
                    <a:pt x="3529446" y="196560"/>
                  </a:lnTo>
                  <a:lnTo>
                    <a:pt x="3497615" y="164729"/>
                  </a:lnTo>
                  <a:lnTo>
                    <a:pt x="3463541" y="135280"/>
                  </a:lnTo>
                  <a:lnTo>
                    <a:pt x="3427358" y="108349"/>
                  </a:lnTo>
                  <a:lnTo>
                    <a:pt x="3389206" y="84073"/>
                  </a:lnTo>
                  <a:lnTo>
                    <a:pt x="3349221" y="62590"/>
                  </a:lnTo>
                  <a:lnTo>
                    <a:pt x="3307539" y="44036"/>
                  </a:lnTo>
                  <a:lnTo>
                    <a:pt x="3264297" y="28548"/>
                  </a:lnTo>
                  <a:lnTo>
                    <a:pt x="3219634" y="16264"/>
                  </a:lnTo>
                  <a:lnTo>
                    <a:pt x="3173685" y="7319"/>
                  </a:lnTo>
                  <a:lnTo>
                    <a:pt x="3126588" y="1852"/>
                  </a:lnTo>
                  <a:lnTo>
                    <a:pt x="307847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67528" y="2327148"/>
              <a:ext cx="3694429" cy="4462780"/>
            </a:xfrm>
            <a:custGeom>
              <a:avLst/>
              <a:gdLst/>
              <a:ahLst/>
              <a:cxnLst/>
              <a:rect l="l" t="t" r="r" b="b"/>
              <a:pathLst>
                <a:path w="3694429" h="4462780">
                  <a:moveTo>
                    <a:pt x="0" y="615696"/>
                  </a:moveTo>
                  <a:lnTo>
                    <a:pt x="1852" y="567587"/>
                  </a:lnTo>
                  <a:lnTo>
                    <a:pt x="7319" y="520490"/>
                  </a:lnTo>
                  <a:lnTo>
                    <a:pt x="16264" y="474541"/>
                  </a:lnTo>
                  <a:lnTo>
                    <a:pt x="28548" y="429878"/>
                  </a:lnTo>
                  <a:lnTo>
                    <a:pt x="44036" y="386636"/>
                  </a:lnTo>
                  <a:lnTo>
                    <a:pt x="62590" y="344954"/>
                  </a:lnTo>
                  <a:lnTo>
                    <a:pt x="84074" y="304969"/>
                  </a:lnTo>
                  <a:lnTo>
                    <a:pt x="108349" y="266817"/>
                  </a:lnTo>
                  <a:lnTo>
                    <a:pt x="135280" y="230634"/>
                  </a:lnTo>
                  <a:lnTo>
                    <a:pt x="164729" y="196560"/>
                  </a:lnTo>
                  <a:lnTo>
                    <a:pt x="196560" y="164729"/>
                  </a:lnTo>
                  <a:lnTo>
                    <a:pt x="230634" y="135280"/>
                  </a:lnTo>
                  <a:lnTo>
                    <a:pt x="266817" y="108349"/>
                  </a:lnTo>
                  <a:lnTo>
                    <a:pt x="304969" y="84074"/>
                  </a:lnTo>
                  <a:lnTo>
                    <a:pt x="344954" y="62590"/>
                  </a:lnTo>
                  <a:lnTo>
                    <a:pt x="386636" y="44036"/>
                  </a:lnTo>
                  <a:lnTo>
                    <a:pt x="429878" y="28548"/>
                  </a:lnTo>
                  <a:lnTo>
                    <a:pt x="474541" y="16264"/>
                  </a:lnTo>
                  <a:lnTo>
                    <a:pt x="520490" y="7319"/>
                  </a:lnTo>
                  <a:lnTo>
                    <a:pt x="567587" y="1852"/>
                  </a:lnTo>
                  <a:lnTo>
                    <a:pt x="615696" y="0"/>
                  </a:lnTo>
                  <a:lnTo>
                    <a:pt x="3078479" y="0"/>
                  </a:lnTo>
                  <a:lnTo>
                    <a:pt x="3126588" y="1852"/>
                  </a:lnTo>
                  <a:lnTo>
                    <a:pt x="3173685" y="7319"/>
                  </a:lnTo>
                  <a:lnTo>
                    <a:pt x="3219634" y="16264"/>
                  </a:lnTo>
                  <a:lnTo>
                    <a:pt x="3264297" y="28548"/>
                  </a:lnTo>
                  <a:lnTo>
                    <a:pt x="3307539" y="44036"/>
                  </a:lnTo>
                  <a:lnTo>
                    <a:pt x="3349221" y="62590"/>
                  </a:lnTo>
                  <a:lnTo>
                    <a:pt x="3389206" y="84073"/>
                  </a:lnTo>
                  <a:lnTo>
                    <a:pt x="3427358" y="108349"/>
                  </a:lnTo>
                  <a:lnTo>
                    <a:pt x="3463541" y="135280"/>
                  </a:lnTo>
                  <a:lnTo>
                    <a:pt x="3497615" y="164729"/>
                  </a:lnTo>
                  <a:lnTo>
                    <a:pt x="3529446" y="196560"/>
                  </a:lnTo>
                  <a:lnTo>
                    <a:pt x="3558895" y="230634"/>
                  </a:lnTo>
                  <a:lnTo>
                    <a:pt x="3585826" y="266817"/>
                  </a:lnTo>
                  <a:lnTo>
                    <a:pt x="3610102" y="304969"/>
                  </a:lnTo>
                  <a:lnTo>
                    <a:pt x="3631585" y="344954"/>
                  </a:lnTo>
                  <a:lnTo>
                    <a:pt x="3650139" y="386636"/>
                  </a:lnTo>
                  <a:lnTo>
                    <a:pt x="3665627" y="429878"/>
                  </a:lnTo>
                  <a:lnTo>
                    <a:pt x="3677911" y="474541"/>
                  </a:lnTo>
                  <a:lnTo>
                    <a:pt x="3686856" y="520490"/>
                  </a:lnTo>
                  <a:lnTo>
                    <a:pt x="3692323" y="567587"/>
                  </a:lnTo>
                  <a:lnTo>
                    <a:pt x="3694176" y="615696"/>
                  </a:lnTo>
                  <a:lnTo>
                    <a:pt x="3694176" y="3846576"/>
                  </a:lnTo>
                  <a:lnTo>
                    <a:pt x="3692323" y="3894684"/>
                  </a:lnTo>
                  <a:lnTo>
                    <a:pt x="3686856" y="3941781"/>
                  </a:lnTo>
                  <a:lnTo>
                    <a:pt x="3677911" y="3987730"/>
                  </a:lnTo>
                  <a:lnTo>
                    <a:pt x="3665627" y="4032393"/>
                  </a:lnTo>
                  <a:lnTo>
                    <a:pt x="3650139" y="4075635"/>
                  </a:lnTo>
                  <a:lnTo>
                    <a:pt x="3631585" y="4117317"/>
                  </a:lnTo>
                  <a:lnTo>
                    <a:pt x="3610102" y="4157302"/>
                  </a:lnTo>
                  <a:lnTo>
                    <a:pt x="3585826" y="4195454"/>
                  </a:lnTo>
                  <a:lnTo>
                    <a:pt x="3558895" y="4231637"/>
                  </a:lnTo>
                  <a:lnTo>
                    <a:pt x="3529446" y="4265711"/>
                  </a:lnTo>
                  <a:lnTo>
                    <a:pt x="3497615" y="4297542"/>
                  </a:lnTo>
                  <a:lnTo>
                    <a:pt x="3463541" y="4326991"/>
                  </a:lnTo>
                  <a:lnTo>
                    <a:pt x="3427358" y="4353922"/>
                  </a:lnTo>
                  <a:lnTo>
                    <a:pt x="3389206" y="4378197"/>
                  </a:lnTo>
                  <a:lnTo>
                    <a:pt x="3349221" y="4399681"/>
                  </a:lnTo>
                  <a:lnTo>
                    <a:pt x="3307539" y="4418235"/>
                  </a:lnTo>
                  <a:lnTo>
                    <a:pt x="3264297" y="4433723"/>
                  </a:lnTo>
                  <a:lnTo>
                    <a:pt x="3219634" y="4446007"/>
                  </a:lnTo>
                  <a:lnTo>
                    <a:pt x="3173685" y="4454952"/>
                  </a:lnTo>
                  <a:lnTo>
                    <a:pt x="3126588" y="4460419"/>
                  </a:lnTo>
                  <a:lnTo>
                    <a:pt x="3078479" y="4462272"/>
                  </a:lnTo>
                  <a:lnTo>
                    <a:pt x="615696" y="4462272"/>
                  </a:lnTo>
                  <a:lnTo>
                    <a:pt x="567587" y="4460419"/>
                  </a:lnTo>
                  <a:lnTo>
                    <a:pt x="520490" y="4454952"/>
                  </a:lnTo>
                  <a:lnTo>
                    <a:pt x="474541" y="4446007"/>
                  </a:lnTo>
                  <a:lnTo>
                    <a:pt x="429878" y="4433723"/>
                  </a:lnTo>
                  <a:lnTo>
                    <a:pt x="386636" y="4418235"/>
                  </a:lnTo>
                  <a:lnTo>
                    <a:pt x="344954" y="4399681"/>
                  </a:lnTo>
                  <a:lnTo>
                    <a:pt x="304969" y="4378197"/>
                  </a:lnTo>
                  <a:lnTo>
                    <a:pt x="266817" y="4353922"/>
                  </a:lnTo>
                  <a:lnTo>
                    <a:pt x="230634" y="4326991"/>
                  </a:lnTo>
                  <a:lnTo>
                    <a:pt x="196560" y="4297542"/>
                  </a:lnTo>
                  <a:lnTo>
                    <a:pt x="164729" y="4265711"/>
                  </a:lnTo>
                  <a:lnTo>
                    <a:pt x="135280" y="4231637"/>
                  </a:lnTo>
                  <a:lnTo>
                    <a:pt x="108349" y="4195454"/>
                  </a:lnTo>
                  <a:lnTo>
                    <a:pt x="84074" y="4157302"/>
                  </a:lnTo>
                  <a:lnTo>
                    <a:pt x="62590" y="4117317"/>
                  </a:lnTo>
                  <a:lnTo>
                    <a:pt x="44036" y="4075635"/>
                  </a:lnTo>
                  <a:lnTo>
                    <a:pt x="28548" y="4032393"/>
                  </a:lnTo>
                  <a:lnTo>
                    <a:pt x="16264" y="3987730"/>
                  </a:lnTo>
                  <a:lnTo>
                    <a:pt x="7319" y="3941781"/>
                  </a:lnTo>
                  <a:lnTo>
                    <a:pt x="1852" y="3894684"/>
                  </a:lnTo>
                  <a:lnTo>
                    <a:pt x="0" y="3846576"/>
                  </a:lnTo>
                  <a:lnTo>
                    <a:pt x="0" y="615696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5865114" y="2700655"/>
            <a:ext cx="2698750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Fev2014:</a:t>
            </a:r>
            <a:endParaRPr sz="4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Fac</a:t>
            </a:r>
            <a:r>
              <a:rPr dirty="0" sz="4800" spc="-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dirty="0" sz="4800" spc="-2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k 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compra  por US$  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dirty="0" sz="4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Bi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172765" y="6836473"/>
            <a:ext cx="4043679" cy="2344420"/>
            <a:chOff x="9172765" y="6836473"/>
            <a:chExt cx="4043679" cy="2344420"/>
          </a:xfrm>
        </p:grpSpPr>
        <p:sp>
          <p:nvSpPr>
            <p:cNvPr id="27" name="object 27"/>
            <p:cNvSpPr/>
            <p:nvPr/>
          </p:nvSpPr>
          <p:spPr>
            <a:xfrm>
              <a:off x="9177528" y="6841235"/>
              <a:ext cx="4034154" cy="2334895"/>
            </a:xfrm>
            <a:custGeom>
              <a:avLst/>
              <a:gdLst/>
              <a:ahLst/>
              <a:cxnLst/>
              <a:rect l="l" t="t" r="r" b="b"/>
              <a:pathLst>
                <a:path w="4034155" h="2334895">
                  <a:moveTo>
                    <a:pt x="3644900" y="0"/>
                  </a:moveTo>
                  <a:lnTo>
                    <a:pt x="389127" y="0"/>
                  </a:lnTo>
                  <a:lnTo>
                    <a:pt x="340321" y="3032"/>
                  </a:lnTo>
                  <a:lnTo>
                    <a:pt x="293322" y="11885"/>
                  </a:lnTo>
                  <a:lnTo>
                    <a:pt x="248496" y="26195"/>
                  </a:lnTo>
                  <a:lnTo>
                    <a:pt x="206208" y="45597"/>
                  </a:lnTo>
                  <a:lnTo>
                    <a:pt x="166821" y="69725"/>
                  </a:lnTo>
                  <a:lnTo>
                    <a:pt x="130702" y="98215"/>
                  </a:lnTo>
                  <a:lnTo>
                    <a:pt x="98215" y="130702"/>
                  </a:lnTo>
                  <a:lnTo>
                    <a:pt x="69725" y="166821"/>
                  </a:lnTo>
                  <a:lnTo>
                    <a:pt x="45597" y="206208"/>
                  </a:lnTo>
                  <a:lnTo>
                    <a:pt x="26195" y="248496"/>
                  </a:lnTo>
                  <a:lnTo>
                    <a:pt x="11885" y="293322"/>
                  </a:lnTo>
                  <a:lnTo>
                    <a:pt x="3032" y="340321"/>
                  </a:lnTo>
                  <a:lnTo>
                    <a:pt x="0" y="389127"/>
                  </a:lnTo>
                  <a:lnTo>
                    <a:pt x="0" y="1945639"/>
                  </a:lnTo>
                  <a:lnTo>
                    <a:pt x="3032" y="1994446"/>
                  </a:lnTo>
                  <a:lnTo>
                    <a:pt x="11885" y="2041445"/>
                  </a:lnTo>
                  <a:lnTo>
                    <a:pt x="26195" y="2086271"/>
                  </a:lnTo>
                  <a:lnTo>
                    <a:pt x="45597" y="2128559"/>
                  </a:lnTo>
                  <a:lnTo>
                    <a:pt x="69725" y="2167946"/>
                  </a:lnTo>
                  <a:lnTo>
                    <a:pt x="98215" y="2204065"/>
                  </a:lnTo>
                  <a:lnTo>
                    <a:pt x="130702" y="2236552"/>
                  </a:lnTo>
                  <a:lnTo>
                    <a:pt x="166821" y="2265042"/>
                  </a:lnTo>
                  <a:lnTo>
                    <a:pt x="206208" y="2289170"/>
                  </a:lnTo>
                  <a:lnTo>
                    <a:pt x="248496" y="2308572"/>
                  </a:lnTo>
                  <a:lnTo>
                    <a:pt x="293322" y="2322882"/>
                  </a:lnTo>
                  <a:lnTo>
                    <a:pt x="340321" y="2331735"/>
                  </a:lnTo>
                  <a:lnTo>
                    <a:pt x="389127" y="2334767"/>
                  </a:lnTo>
                  <a:lnTo>
                    <a:pt x="3644900" y="2334767"/>
                  </a:lnTo>
                  <a:lnTo>
                    <a:pt x="3693706" y="2331735"/>
                  </a:lnTo>
                  <a:lnTo>
                    <a:pt x="3740705" y="2322882"/>
                  </a:lnTo>
                  <a:lnTo>
                    <a:pt x="3785531" y="2308572"/>
                  </a:lnTo>
                  <a:lnTo>
                    <a:pt x="3827819" y="2289170"/>
                  </a:lnTo>
                  <a:lnTo>
                    <a:pt x="3867206" y="2265042"/>
                  </a:lnTo>
                  <a:lnTo>
                    <a:pt x="3903325" y="2236552"/>
                  </a:lnTo>
                  <a:lnTo>
                    <a:pt x="3935812" y="2204065"/>
                  </a:lnTo>
                  <a:lnTo>
                    <a:pt x="3964302" y="2167946"/>
                  </a:lnTo>
                  <a:lnTo>
                    <a:pt x="3988430" y="2128559"/>
                  </a:lnTo>
                  <a:lnTo>
                    <a:pt x="4007832" y="2086271"/>
                  </a:lnTo>
                  <a:lnTo>
                    <a:pt x="4022142" y="2041445"/>
                  </a:lnTo>
                  <a:lnTo>
                    <a:pt x="4030995" y="1994446"/>
                  </a:lnTo>
                  <a:lnTo>
                    <a:pt x="4034028" y="1945639"/>
                  </a:lnTo>
                  <a:lnTo>
                    <a:pt x="4034028" y="389127"/>
                  </a:lnTo>
                  <a:lnTo>
                    <a:pt x="4030995" y="340321"/>
                  </a:lnTo>
                  <a:lnTo>
                    <a:pt x="4022142" y="293322"/>
                  </a:lnTo>
                  <a:lnTo>
                    <a:pt x="4007832" y="248496"/>
                  </a:lnTo>
                  <a:lnTo>
                    <a:pt x="3988430" y="206208"/>
                  </a:lnTo>
                  <a:lnTo>
                    <a:pt x="3964302" y="166821"/>
                  </a:lnTo>
                  <a:lnTo>
                    <a:pt x="3935812" y="130702"/>
                  </a:lnTo>
                  <a:lnTo>
                    <a:pt x="3903325" y="98215"/>
                  </a:lnTo>
                  <a:lnTo>
                    <a:pt x="3867206" y="69725"/>
                  </a:lnTo>
                  <a:lnTo>
                    <a:pt x="3827819" y="45597"/>
                  </a:lnTo>
                  <a:lnTo>
                    <a:pt x="3785531" y="26195"/>
                  </a:lnTo>
                  <a:lnTo>
                    <a:pt x="3740705" y="11885"/>
                  </a:lnTo>
                  <a:lnTo>
                    <a:pt x="3693706" y="3032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177528" y="6841235"/>
              <a:ext cx="4034154" cy="2334895"/>
            </a:xfrm>
            <a:custGeom>
              <a:avLst/>
              <a:gdLst/>
              <a:ahLst/>
              <a:cxnLst/>
              <a:rect l="l" t="t" r="r" b="b"/>
              <a:pathLst>
                <a:path w="4034155" h="2334895">
                  <a:moveTo>
                    <a:pt x="0" y="389127"/>
                  </a:moveTo>
                  <a:lnTo>
                    <a:pt x="3032" y="340321"/>
                  </a:lnTo>
                  <a:lnTo>
                    <a:pt x="11885" y="293322"/>
                  </a:lnTo>
                  <a:lnTo>
                    <a:pt x="26195" y="248496"/>
                  </a:lnTo>
                  <a:lnTo>
                    <a:pt x="45597" y="206208"/>
                  </a:lnTo>
                  <a:lnTo>
                    <a:pt x="69725" y="166821"/>
                  </a:lnTo>
                  <a:lnTo>
                    <a:pt x="98215" y="130702"/>
                  </a:lnTo>
                  <a:lnTo>
                    <a:pt x="130702" y="98215"/>
                  </a:lnTo>
                  <a:lnTo>
                    <a:pt x="166821" y="69725"/>
                  </a:lnTo>
                  <a:lnTo>
                    <a:pt x="206208" y="45597"/>
                  </a:lnTo>
                  <a:lnTo>
                    <a:pt x="248496" y="26195"/>
                  </a:lnTo>
                  <a:lnTo>
                    <a:pt x="293322" y="11885"/>
                  </a:lnTo>
                  <a:lnTo>
                    <a:pt x="340321" y="3032"/>
                  </a:lnTo>
                  <a:lnTo>
                    <a:pt x="389127" y="0"/>
                  </a:lnTo>
                  <a:lnTo>
                    <a:pt x="3644900" y="0"/>
                  </a:lnTo>
                  <a:lnTo>
                    <a:pt x="3693706" y="3032"/>
                  </a:lnTo>
                  <a:lnTo>
                    <a:pt x="3740705" y="11885"/>
                  </a:lnTo>
                  <a:lnTo>
                    <a:pt x="3785531" y="26195"/>
                  </a:lnTo>
                  <a:lnTo>
                    <a:pt x="3827819" y="45597"/>
                  </a:lnTo>
                  <a:lnTo>
                    <a:pt x="3867206" y="69725"/>
                  </a:lnTo>
                  <a:lnTo>
                    <a:pt x="3903325" y="98215"/>
                  </a:lnTo>
                  <a:lnTo>
                    <a:pt x="3935812" y="130702"/>
                  </a:lnTo>
                  <a:lnTo>
                    <a:pt x="3964302" y="166821"/>
                  </a:lnTo>
                  <a:lnTo>
                    <a:pt x="3988430" y="206208"/>
                  </a:lnTo>
                  <a:lnTo>
                    <a:pt x="4007832" y="248496"/>
                  </a:lnTo>
                  <a:lnTo>
                    <a:pt x="4022142" y="293322"/>
                  </a:lnTo>
                  <a:lnTo>
                    <a:pt x="4030995" y="340321"/>
                  </a:lnTo>
                  <a:lnTo>
                    <a:pt x="4034028" y="389127"/>
                  </a:lnTo>
                  <a:lnTo>
                    <a:pt x="4034028" y="1945639"/>
                  </a:lnTo>
                  <a:lnTo>
                    <a:pt x="4030995" y="1994446"/>
                  </a:lnTo>
                  <a:lnTo>
                    <a:pt x="4022142" y="2041445"/>
                  </a:lnTo>
                  <a:lnTo>
                    <a:pt x="4007832" y="2086271"/>
                  </a:lnTo>
                  <a:lnTo>
                    <a:pt x="3988430" y="2128559"/>
                  </a:lnTo>
                  <a:lnTo>
                    <a:pt x="3964302" y="2167946"/>
                  </a:lnTo>
                  <a:lnTo>
                    <a:pt x="3935812" y="2204065"/>
                  </a:lnTo>
                  <a:lnTo>
                    <a:pt x="3903325" y="2236552"/>
                  </a:lnTo>
                  <a:lnTo>
                    <a:pt x="3867206" y="2265042"/>
                  </a:lnTo>
                  <a:lnTo>
                    <a:pt x="3827819" y="2289170"/>
                  </a:lnTo>
                  <a:lnTo>
                    <a:pt x="3785531" y="2308572"/>
                  </a:lnTo>
                  <a:lnTo>
                    <a:pt x="3740705" y="2322882"/>
                  </a:lnTo>
                  <a:lnTo>
                    <a:pt x="3693706" y="2331735"/>
                  </a:lnTo>
                  <a:lnTo>
                    <a:pt x="3644900" y="2334767"/>
                  </a:lnTo>
                  <a:lnTo>
                    <a:pt x="389127" y="2334767"/>
                  </a:lnTo>
                  <a:lnTo>
                    <a:pt x="340321" y="2331735"/>
                  </a:lnTo>
                  <a:lnTo>
                    <a:pt x="293322" y="2322882"/>
                  </a:lnTo>
                  <a:lnTo>
                    <a:pt x="248496" y="2308572"/>
                  </a:lnTo>
                  <a:lnTo>
                    <a:pt x="206208" y="2289170"/>
                  </a:lnTo>
                  <a:lnTo>
                    <a:pt x="166821" y="2265042"/>
                  </a:lnTo>
                  <a:lnTo>
                    <a:pt x="130702" y="2236552"/>
                  </a:lnTo>
                  <a:lnTo>
                    <a:pt x="98215" y="2204065"/>
                  </a:lnTo>
                  <a:lnTo>
                    <a:pt x="69725" y="2167946"/>
                  </a:lnTo>
                  <a:lnTo>
                    <a:pt x="45597" y="2128559"/>
                  </a:lnTo>
                  <a:lnTo>
                    <a:pt x="26195" y="2086271"/>
                  </a:lnTo>
                  <a:lnTo>
                    <a:pt x="11885" y="2041445"/>
                  </a:lnTo>
                  <a:lnTo>
                    <a:pt x="3032" y="1994446"/>
                  </a:lnTo>
                  <a:lnTo>
                    <a:pt x="0" y="1945639"/>
                  </a:lnTo>
                  <a:lnTo>
                    <a:pt x="0" y="389127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9794493" y="7248855"/>
            <a:ext cx="28016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Nov/</a:t>
            </a:r>
            <a:r>
              <a:rPr dirty="0" sz="480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01</a:t>
            </a:r>
            <a:r>
              <a:rPr dirty="0" sz="4800" spc="-2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172765" y="2348293"/>
            <a:ext cx="4043679" cy="6561455"/>
            <a:chOff x="9172765" y="2348293"/>
            <a:chExt cx="4043679" cy="6561455"/>
          </a:xfrm>
        </p:grpSpPr>
        <p:sp>
          <p:nvSpPr>
            <p:cNvPr id="31" name="object 31"/>
            <p:cNvSpPr/>
            <p:nvPr/>
          </p:nvSpPr>
          <p:spPr>
            <a:xfrm>
              <a:off x="10187940" y="8186927"/>
              <a:ext cx="2080259" cy="722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177528" y="2353055"/>
              <a:ext cx="4034154" cy="2308860"/>
            </a:xfrm>
            <a:custGeom>
              <a:avLst/>
              <a:gdLst/>
              <a:ahLst/>
              <a:cxnLst/>
              <a:rect l="l" t="t" r="r" b="b"/>
              <a:pathLst>
                <a:path w="4034155" h="2308860">
                  <a:moveTo>
                    <a:pt x="3649218" y="0"/>
                  </a:moveTo>
                  <a:lnTo>
                    <a:pt x="384810" y="0"/>
                  </a:lnTo>
                  <a:lnTo>
                    <a:pt x="336550" y="2999"/>
                  </a:lnTo>
                  <a:lnTo>
                    <a:pt x="290077" y="11755"/>
                  </a:lnTo>
                  <a:lnTo>
                    <a:pt x="245751" y="25908"/>
                  </a:lnTo>
                  <a:lnTo>
                    <a:pt x="203932" y="45097"/>
                  </a:lnTo>
                  <a:lnTo>
                    <a:pt x="164983" y="68959"/>
                  </a:lnTo>
                  <a:lnTo>
                    <a:pt x="129263" y="97135"/>
                  </a:lnTo>
                  <a:lnTo>
                    <a:pt x="97135" y="129263"/>
                  </a:lnTo>
                  <a:lnTo>
                    <a:pt x="68959" y="164983"/>
                  </a:lnTo>
                  <a:lnTo>
                    <a:pt x="45097" y="203932"/>
                  </a:lnTo>
                  <a:lnTo>
                    <a:pt x="25908" y="245751"/>
                  </a:lnTo>
                  <a:lnTo>
                    <a:pt x="11755" y="290077"/>
                  </a:lnTo>
                  <a:lnTo>
                    <a:pt x="2999" y="336550"/>
                  </a:lnTo>
                  <a:lnTo>
                    <a:pt x="0" y="384810"/>
                  </a:lnTo>
                  <a:lnTo>
                    <a:pt x="0" y="1924050"/>
                  </a:lnTo>
                  <a:lnTo>
                    <a:pt x="2999" y="1972309"/>
                  </a:lnTo>
                  <a:lnTo>
                    <a:pt x="11755" y="2018782"/>
                  </a:lnTo>
                  <a:lnTo>
                    <a:pt x="25908" y="2063108"/>
                  </a:lnTo>
                  <a:lnTo>
                    <a:pt x="45097" y="2104927"/>
                  </a:lnTo>
                  <a:lnTo>
                    <a:pt x="68959" y="2143876"/>
                  </a:lnTo>
                  <a:lnTo>
                    <a:pt x="97135" y="2179596"/>
                  </a:lnTo>
                  <a:lnTo>
                    <a:pt x="129263" y="2211724"/>
                  </a:lnTo>
                  <a:lnTo>
                    <a:pt x="164983" y="2239900"/>
                  </a:lnTo>
                  <a:lnTo>
                    <a:pt x="203932" y="2263762"/>
                  </a:lnTo>
                  <a:lnTo>
                    <a:pt x="245751" y="2282951"/>
                  </a:lnTo>
                  <a:lnTo>
                    <a:pt x="290077" y="2297104"/>
                  </a:lnTo>
                  <a:lnTo>
                    <a:pt x="336550" y="2305860"/>
                  </a:lnTo>
                  <a:lnTo>
                    <a:pt x="384810" y="2308860"/>
                  </a:lnTo>
                  <a:lnTo>
                    <a:pt x="3649218" y="2308860"/>
                  </a:lnTo>
                  <a:lnTo>
                    <a:pt x="3697477" y="2305860"/>
                  </a:lnTo>
                  <a:lnTo>
                    <a:pt x="3743950" y="2297104"/>
                  </a:lnTo>
                  <a:lnTo>
                    <a:pt x="3788276" y="2282951"/>
                  </a:lnTo>
                  <a:lnTo>
                    <a:pt x="3830095" y="2263762"/>
                  </a:lnTo>
                  <a:lnTo>
                    <a:pt x="3869044" y="2239900"/>
                  </a:lnTo>
                  <a:lnTo>
                    <a:pt x="3904764" y="2211724"/>
                  </a:lnTo>
                  <a:lnTo>
                    <a:pt x="3936892" y="2179596"/>
                  </a:lnTo>
                  <a:lnTo>
                    <a:pt x="3965068" y="2143876"/>
                  </a:lnTo>
                  <a:lnTo>
                    <a:pt x="3988930" y="2104927"/>
                  </a:lnTo>
                  <a:lnTo>
                    <a:pt x="4008119" y="2063108"/>
                  </a:lnTo>
                  <a:lnTo>
                    <a:pt x="4022272" y="2018782"/>
                  </a:lnTo>
                  <a:lnTo>
                    <a:pt x="4031028" y="1972309"/>
                  </a:lnTo>
                  <a:lnTo>
                    <a:pt x="4034028" y="1924050"/>
                  </a:lnTo>
                  <a:lnTo>
                    <a:pt x="4034028" y="384810"/>
                  </a:lnTo>
                  <a:lnTo>
                    <a:pt x="4031028" y="336550"/>
                  </a:lnTo>
                  <a:lnTo>
                    <a:pt x="4022272" y="290077"/>
                  </a:lnTo>
                  <a:lnTo>
                    <a:pt x="4008119" y="245751"/>
                  </a:lnTo>
                  <a:lnTo>
                    <a:pt x="3988930" y="203932"/>
                  </a:lnTo>
                  <a:lnTo>
                    <a:pt x="3965068" y="164983"/>
                  </a:lnTo>
                  <a:lnTo>
                    <a:pt x="3936892" y="129263"/>
                  </a:lnTo>
                  <a:lnTo>
                    <a:pt x="3904764" y="97135"/>
                  </a:lnTo>
                  <a:lnTo>
                    <a:pt x="3869044" y="68959"/>
                  </a:lnTo>
                  <a:lnTo>
                    <a:pt x="3830095" y="45097"/>
                  </a:lnTo>
                  <a:lnTo>
                    <a:pt x="3788276" y="25908"/>
                  </a:lnTo>
                  <a:lnTo>
                    <a:pt x="3743950" y="11755"/>
                  </a:lnTo>
                  <a:lnTo>
                    <a:pt x="3697477" y="2999"/>
                  </a:lnTo>
                  <a:lnTo>
                    <a:pt x="36492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177528" y="2353055"/>
              <a:ext cx="4034154" cy="2308860"/>
            </a:xfrm>
            <a:custGeom>
              <a:avLst/>
              <a:gdLst/>
              <a:ahLst/>
              <a:cxnLst/>
              <a:rect l="l" t="t" r="r" b="b"/>
              <a:pathLst>
                <a:path w="4034155" h="2308860">
                  <a:moveTo>
                    <a:pt x="0" y="384810"/>
                  </a:moveTo>
                  <a:lnTo>
                    <a:pt x="2999" y="336550"/>
                  </a:lnTo>
                  <a:lnTo>
                    <a:pt x="11755" y="290077"/>
                  </a:lnTo>
                  <a:lnTo>
                    <a:pt x="25908" y="245751"/>
                  </a:lnTo>
                  <a:lnTo>
                    <a:pt x="45097" y="203932"/>
                  </a:lnTo>
                  <a:lnTo>
                    <a:pt x="68959" y="164983"/>
                  </a:lnTo>
                  <a:lnTo>
                    <a:pt x="97135" y="129263"/>
                  </a:lnTo>
                  <a:lnTo>
                    <a:pt x="129263" y="97135"/>
                  </a:lnTo>
                  <a:lnTo>
                    <a:pt x="164983" y="68959"/>
                  </a:lnTo>
                  <a:lnTo>
                    <a:pt x="203932" y="45097"/>
                  </a:lnTo>
                  <a:lnTo>
                    <a:pt x="245751" y="25908"/>
                  </a:lnTo>
                  <a:lnTo>
                    <a:pt x="290077" y="11755"/>
                  </a:lnTo>
                  <a:lnTo>
                    <a:pt x="336550" y="2999"/>
                  </a:lnTo>
                  <a:lnTo>
                    <a:pt x="384810" y="0"/>
                  </a:lnTo>
                  <a:lnTo>
                    <a:pt x="3649218" y="0"/>
                  </a:lnTo>
                  <a:lnTo>
                    <a:pt x="3697477" y="2999"/>
                  </a:lnTo>
                  <a:lnTo>
                    <a:pt x="3743950" y="11755"/>
                  </a:lnTo>
                  <a:lnTo>
                    <a:pt x="3788276" y="25908"/>
                  </a:lnTo>
                  <a:lnTo>
                    <a:pt x="3830095" y="45097"/>
                  </a:lnTo>
                  <a:lnTo>
                    <a:pt x="3869044" y="68959"/>
                  </a:lnTo>
                  <a:lnTo>
                    <a:pt x="3904764" y="97135"/>
                  </a:lnTo>
                  <a:lnTo>
                    <a:pt x="3936892" y="129263"/>
                  </a:lnTo>
                  <a:lnTo>
                    <a:pt x="3965068" y="164983"/>
                  </a:lnTo>
                  <a:lnTo>
                    <a:pt x="3988930" y="203932"/>
                  </a:lnTo>
                  <a:lnTo>
                    <a:pt x="4008119" y="245751"/>
                  </a:lnTo>
                  <a:lnTo>
                    <a:pt x="4022272" y="290077"/>
                  </a:lnTo>
                  <a:lnTo>
                    <a:pt x="4031028" y="336550"/>
                  </a:lnTo>
                  <a:lnTo>
                    <a:pt x="4034028" y="384810"/>
                  </a:lnTo>
                  <a:lnTo>
                    <a:pt x="4034028" y="1924050"/>
                  </a:lnTo>
                  <a:lnTo>
                    <a:pt x="4031028" y="1972309"/>
                  </a:lnTo>
                  <a:lnTo>
                    <a:pt x="4022272" y="2018782"/>
                  </a:lnTo>
                  <a:lnTo>
                    <a:pt x="4008119" y="2063108"/>
                  </a:lnTo>
                  <a:lnTo>
                    <a:pt x="3988930" y="2104927"/>
                  </a:lnTo>
                  <a:lnTo>
                    <a:pt x="3965068" y="2143876"/>
                  </a:lnTo>
                  <a:lnTo>
                    <a:pt x="3936892" y="2179596"/>
                  </a:lnTo>
                  <a:lnTo>
                    <a:pt x="3904764" y="2211724"/>
                  </a:lnTo>
                  <a:lnTo>
                    <a:pt x="3869044" y="2239900"/>
                  </a:lnTo>
                  <a:lnTo>
                    <a:pt x="3830095" y="2263762"/>
                  </a:lnTo>
                  <a:lnTo>
                    <a:pt x="3788276" y="2282951"/>
                  </a:lnTo>
                  <a:lnTo>
                    <a:pt x="3743950" y="2297104"/>
                  </a:lnTo>
                  <a:lnTo>
                    <a:pt x="3697477" y="2305860"/>
                  </a:lnTo>
                  <a:lnTo>
                    <a:pt x="3649218" y="2308860"/>
                  </a:lnTo>
                  <a:lnTo>
                    <a:pt x="384810" y="2308860"/>
                  </a:lnTo>
                  <a:lnTo>
                    <a:pt x="336550" y="2305860"/>
                  </a:lnTo>
                  <a:lnTo>
                    <a:pt x="290077" y="2297104"/>
                  </a:lnTo>
                  <a:lnTo>
                    <a:pt x="245751" y="2282951"/>
                  </a:lnTo>
                  <a:lnTo>
                    <a:pt x="203932" y="2263762"/>
                  </a:lnTo>
                  <a:lnTo>
                    <a:pt x="164983" y="2239900"/>
                  </a:lnTo>
                  <a:lnTo>
                    <a:pt x="129263" y="2211724"/>
                  </a:lnTo>
                  <a:lnTo>
                    <a:pt x="97135" y="2179596"/>
                  </a:lnTo>
                  <a:lnTo>
                    <a:pt x="68959" y="2143876"/>
                  </a:lnTo>
                  <a:lnTo>
                    <a:pt x="45097" y="2104927"/>
                  </a:lnTo>
                  <a:lnTo>
                    <a:pt x="25908" y="2063108"/>
                  </a:lnTo>
                  <a:lnTo>
                    <a:pt x="11755" y="2018782"/>
                  </a:lnTo>
                  <a:lnTo>
                    <a:pt x="2999" y="1972309"/>
                  </a:lnTo>
                  <a:lnTo>
                    <a:pt x="0" y="1924050"/>
                  </a:lnTo>
                  <a:lnTo>
                    <a:pt x="0" y="384810"/>
                  </a:lnTo>
                  <a:close/>
                </a:path>
              </a:pathLst>
            </a:custGeom>
            <a:ln w="952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9810750" y="2746629"/>
            <a:ext cx="276860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Mar/</a:t>
            </a:r>
            <a:r>
              <a:rPr dirty="0" sz="4800" spc="-2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016: 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Arquivos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3287565" y="6836473"/>
            <a:ext cx="4043679" cy="2344420"/>
            <a:chOff x="13287565" y="6836473"/>
            <a:chExt cx="4043679" cy="2344420"/>
          </a:xfrm>
        </p:grpSpPr>
        <p:sp>
          <p:nvSpPr>
            <p:cNvPr id="36" name="object 36"/>
            <p:cNvSpPr/>
            <p:nvPr/>
          </p:nvSpPr>
          <p:spPr>
            <a:xfrm>
              <a:off x="13292328" y="6841235"/>
              <a:ext cx="4034154" cy="2334895"/>
            </a:xfrm>
            <a:custGeom>
              <a:avLst/>
              <a:gdLst/>
              <a:ahLst/>
              <a:cxnLst/>
              <a:rect l="l" t="t" r="r" b="b"/>
              <a:pathLst>
                <a:path w="4034155" h="2334895">
                  <a:moveTo>
                    <a:pt x="3644900" y="0"/>
                  </a:moveTo>
                  <a:lnTo>
                    <a:pt x="389127" y="0"/>
                  </a:lnTo>
                  <a:lnTo>
                    <a:pt x="340321" y="3032"/>
                  </a:lnTo>
                  <a:lnTo>
                    <a:pt x="293322" y="11885"/>
                  </a:lnTo>
                  <a:lnTo>
                    <a:pt x="248496" y="26195"/>
                  </a:lnTo>
                  <a:lnTo>
                    <a:pt x="206208" y="45597"/>
                  </a:lnTo>
                  <a:lnTo>
                    <a:pt x="166821" y="69725"/>
                  </a:lnTo>
                  <a:lnTo>
                    <a:pt x="130702" y="98215"/>
                  </a:lnTo>
                  <a:lnTo>
                    <a:pt x="98215" y="130702"/>
                  </a:lnTo>
                  <a:lnTo>
                    <a:pt x="69725" y="166821"/>
                  </a:lnTo>
                  <a:lnTo>
                    <a:pt x="45597" y="206208"/>
                  </a:lnTo>
                  <a:lnTo>
                    <a:pt x="26195" y="248496"/>
                  </a:lnTo>
                  <a:lnTo>
                    <a:pt x="11885" y="293322"/>
                  </a:lnTo>
                  <a:lnTo>
                    <a:pt x="3032" y="340321"/>
                  </a:lnTo>
                  <a:lnTo>
                    <a:pt x="0" y="389127"/>
                  </a:lnTo>
                  <a:lnTo>
                    <a:pt x="0" y="1945639"/>
                  </a:lnTo>
                  <a:lnTo>
                    <a:pt x="3032" y="1994446"/>
                  </a:lnTo>
                  <a:lnTo>
                    <a:pt x="11885" y="2041445"/>
                  </a:lnTo>
                  <a:lnTo>
                    <a:pt x="26195" y="2086271"/>
                  </a:lnTo>
                  <a:lnTo>
                    <a:pt x="45597" y="2128559"/>
                  </a:lnTo>
                  <a:lnTo>
                    <a:pt x="69725" y="2167946"/>
                  </a:lnTo>
                  <a:lnTo>
                    <a:pt x="98215" y="2204065"/>
                  </a:lnTo>
                  <a:lnTo>
                    <a:pt x="130702" y="2236552"/>
                  </a:lnTo>
                  <a:lnTo>
                    <a:pt x="166821" y="2265042"/>
                  </a:lnTo>
                  <a:lnTo>
                    <a:pt x="206208" y="2289170"/>
                  </a:lnTo>
                  <a:lnTo>
                    <a:pt x="248496" y="2308572"/>
                  </a:lnTo>
                  <a:lnTo>
                    <a:pt x="293322" y="2322882"/>
                  </a:lnTo>
                  <a:lnTo>
                    <a:pt x="340321" y="2331735"/>
                  </a:lnTo>
                  <a:lnTo>
                    <a:pt x="389127" y="2334767"/>
                  </a:lnTo>
                  <a:lnTo>
                    <a:pt x="3644900" y="2334767"/>
                  </a:lnTo>
                  <a:lnTo>
                    <a:pt x="3693706" y="2331735"/>
                  </a:lnTo>
                  <a:lnTo>
                    <a:pt x="3740705" y="2322882"/>
                  </a:lnTo>
                  <a:lnTo>
                    <a:pt x="3785531" y="2308572"/>
                  </a:lnTo>
                  <a:lnTo>
                    <a:pt x="3827819" y="2289170"/>
                  </a:lnTo>
                  <a:lnTo>
                    <a:pt x="3867206" y="2265042"/>
                  </a:lnTo>
                  <a:lnTo>
                    <a:pt x="3903325" y="2236552"/>
                  </a:lnTo>
                  <a:lnTo>
                    <a:pt x="3935812" y="2204065"/>
                  </a:lnTo>
                  <a:lnTo>
                    <a:pt x="3964302" y="2167946"/>
                  </a:lnTo>
                  <a:lnTo>
                    <a:pt x="3988430" y="2128559"/>
                  </a:lnTo>
                  <a:lnTo>
                    <a:pt x="4007832" y="2086271"/>
                  </a:lnTo>
                  <a:lnTo>
                    <a:pt x="4022142" y="2041445"/>
                  </a:lnTo>
                  <a:lnTo>
                    <a:pt x="4030995" y="1994446"/>
                  </a:lnTo>
                  <a:lnTo>
                    <a:pt x="4034027" y="1945639"/>
                  </a:lnTo>
                  <a:lnTo>
                    <a:pt x="4034027" y="389127"/>
                  </a:lnTo>
                  <a:lnTo>
                    <a:pt x="4030995" y="340321"/>
                  </a:lnTo>
                  <a:lnTo>
                    <a:pt x="4022142" y="293322"/>
                  </a:lnTo>
                  <a:lnTo>
                    <a:pt x="4007832" y="248496"/>
                  </a:lnTo>
                  <a:lnTo>
                    <a:pt x="3988430" y="206208"/>
                  </a:lnTo>
                  <a:lnTo>
                    <a:pt x="3964302" y="166821"/>
                  </a:lnTo>
                  <a:lnTo>
                    <a:pt x="3935812" y="130702"/>
                  </a:lnTo>
                  <a:lnTo>
                    <a:pt x="3903325" y="98215"/>
                  </a:lnTo>
                  <a:lnTo>
                    <a:pt x="3867206" y="69725"/>
                  </a:lnTo>
                  <a:lnTo>
                    <a:pt x="3827819" y="45597"/>
                  </a:lnTo>
                  <a:lnTo>
                    <a:pt x="3785531" y="26195"/>
                  </a:lnTo>
                  <a:lnTo>
                    <a:pt x="3740705" y="11885"/>
                  </a:lnTo>
                  <a:lnTo>
                    <a:pt x="3693706" y="3032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3292328" y="6841235"/>
              <a:ext cx="4034154" cy="2334895"/>
            </a:xfrm>
            <a:custGeom>
              <a:avLst/>
              <a:gdLst/>
              <a:ahLst/>
              <a:cxnLst/>
              <a:rect l="l" t="t" r="r" b="b"/>
              <a:pathLst>
                <a:path w="4034155" h="2334895">
                  <a:moveTo>
                    <a:pt x="0" y="389127"/>
                  </a:moveTo>
                  <a:lnTo>
                    <a:pt x="3032" y="340321"/>
                  </a:lnTo>
                  <a:lnTo>
                    <a:pt x="11885" y="293322"/>
                  </a:lnTo>
                  <a:lnTo>
                    <a:pt x="26195" y="248496"/>
                  </a:lnTo>
                  <a:lnTo>
                    <a:pt x="45597" y="206208"/>
                  </a:lnTo>
                  <a:lnTo>
                    <a:pt x="69725" y="166821"/>
                  </a:lnTo>
                  <a:lnTo>
                    <a:pt x="98215" y="130702"/>
                  </a:lnTo>
                  <a:lnTo>
                    <a:pt x="130702" y="98215"/>
                  </a:lnTo>
                  <a:lnTo>
                    <a:pt x="166821" y="69725"/>
                  </a:lnTo>
                  <a:lnTo>
                    <a:pt x="206208" y="45597"/>
                  </a:lnTo>
                  <a:lnTo>
                    <a:pt x="248496" y="26195"/>
                  </a:lnTo>
                  <a:lnTo>
                    <a:pt x="293322" y="11885"/>
                  </a:lnTo>
                  <a:lnTo>
                    <a:pt x="340321" y="3032"/>
                  </a:lnTo>
                  <a:lnTo>
                    <a:pt x="389127" y="0"/>
                  </a:lnTo>
                  <a:lnTo>
                    <a:pt x="3644900" y="0"/>
                  </a:lnTo>
                  <a:lnTo>
                    <a:pt x="3693706" y="3032"/>
                  </a:lnTo>
                  <a:lnTo>
                    <a:pt x="3740705" y="11885"/>
                  </a:lnTo>
                  <a:lnTo>
                    <a:pt x="3785531" y="26195"/>
                  </a:lnTo>
                  <a:lnTo>
                    <a:pt x="3827819" y="45597"/>
                  </a:lnTo>
                  <a:lnTo>
                    <a:pt x="3867206" y="69725"/>
                  </a:lnTo>
                  <a:lnTo>
                    <a:pt x="3903325" y="98215"/>
                  </a:lnTo>
                  <a:lnTo>
                    <a:pt x="3935812" y="130702"/>
                  </a:lnTo>
                  <a:lnTo>
                    <a:pt x="3964302" y="166821"/>
                  </a:lnTo>
                  <a:lnTo>
                    <a:pt x="3988430" y="206208"/>
                  </a:lnTo>
                  <a:lnTo>
                    <a:pt x="4007832" y="248496"/>
                  </a:lnTo>
                  <a:lnTo>
                    <a:pt x="4022142" y="293322"/>
                  </a:lnTo>
                  <a:lnTo>
                    <a:pt x="4030995" y="340321"/>
                  </a:lnTo>
                  <a:lnTo>
                    <a:pt x="4034027" y="389127"/>
                  </a:lnTo>
                  <a:lnTo>
                    <a:pt x="4034027" y="1945639"/>
                  </a:lnTo>
                  <a:lnTo>
                    <a:pt x="4030995" y="1994446"/>
                  </a:lnTo>
                  <a:lnTo>
                    <a:pt x="4022142" y="2041445"/>
                  </a:lnTo>
                  <a:lnTo>
                    <a:pt x="4007832" y="2086271"/>
                  </a:lnTo>
                  <a:lnTo>
                    <a:pt x="3988430" y="2128559"/>
                  </a:lnTo>
                  <a:lnTo>
                    <a:pt x="3964302" y="2167946"/>
                  </a:lnTo>
                  <a:lnTo>
                    <a:pt x="3935812" y="2204065"/>
                  </a:lnTo>
                  <a:lnTo>
                    <a:pt x="3903325" y="2236552"/>
                  </a:lnTo>
                  <a:lnTo>
                    <a:pt x="3867206" y="2265042"/>
                  </a:lnTo>
                  <a:lnTo>
                    <a:pt x="3827819" y="2289170"/>
                  </a:lnTo>
                  <a:lnTo>
                    <a:pt x="3785531" y="2308572"/>
                  </a:lnTo>
                  <a:lnTo>
                    <a:pt x="3740705" y="2322882"/>
                  </a:lnTo>
                  <a:lnTo>
                    <a:pt x="3693706" y="2331735"/>
                  </a:lnTo>
                  <a:lnTo>
                    <a:pt x="3644900" y="2334767"/>
                  </a:lnTo>
                  <a:lnTo>
                    <a:pt x="389127" y="2334767"/>
                  </a:lnTo>
                  <a:lnTo>
                    <a:pt x="340321" y="2331735"/>
                  </a:lnTo>
                  <a:lnTo>
                    <a:pt x="293322" y="2322882"/>
                  </a:lnTo>
                  <a:lnTo>
                    <a:pt x="248496" y="2308572"/>
                  </a:lnTo>
                  <a:lnTo>
                    <a:pt x="206208" y="2289170"/>
                  </a:lnTo>
                  <a:lnTo>
                    <a:pt x="166821" y="2265042"/>
                  </a:lnTo>
                  <a:lnTo>
                    <a:pt x="130702" y="2236552"/>
                  </a:lnTo>
                  <a:lnTo>
                    <a:pt x="98215" y="2204065"/>
                  </a:lnTo>
                  <a:lnTo>
                    <a:pt x="69725" y="2167946"/>
                  </a:lnTo>
                  <a:lnTo>
                    <a:pt x="45597" y="2128559"/>
                  </a:lnTo>
                  <a:lnTo>
                    <a:pt x="26195" y="2086271"/>
                  </a:lnTo>
                  <a:lnTo>
                    <a:pt x="11885" y="2041445"/>
                  </a:lnTo>
                  <a:lnTo>
                    <a:pt x="3032" y="1994446"/>
                  </a:lnTo>
                  <a:lnTo>
                    <a:pt x="0" y="1945639"/>
                  </a:lnTo>
                  <a:lnTo>
                    <a:pt x="0" y="389127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3909929" y="7248855"/>
            <a:ext cx="280162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Nov/</a:t>
            </a:r>
            <a:r>
              <a:rPr dirty="0" sz="480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01</a:t>
            </a:r>
            <a:r>
              <a:rPr dirty="0" sz="4800" spc="-2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dirty="0" sz="4800" spc="-15">
                <a:solidFill>
                  <a:srgbClr val="FFFFFF"/>
                </a:solidFill>
                <a:latin typeface="Arial"/>
                <a:cs typeface="Arial"/>
              </a:rPr>
              <a:t>Videoconf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3287565" y="2322385"/>
            <a:ext cx="4043679" cy="4472305"/>
            <a:chOff x="13287565" y="2322385"/>
            <a:chExt cx="4043679" cy="4472305"/>
          </a:xfrm>
        </p:grpSpPr>
        <p:sp>
          <p:nvSpPr>
            <p:cNvPr id="40" name="object 40"/>
            <p:cNvSpPr/>
            <p:nvPr/>
          </p:nvSpPr>
          <p:spPr>
            <a:xfrm>
              <a:off x="13292328" y="2327148"/>
              <a:ext cx="4034154" cy="2385060"/>
            </a:xfrm>
            <a:custGeom>
              <a:avLst/>
              <a:gdLst/>
              <a:ahLst/>
              <a:cxnLst/>
              <a:rect l="l" t="t" r="r" b="b"/>
              <a:pathLst>
                <a:path w="4034155" h="2385060">
                  <a:moveTo>
                    <a:pt x="3636517" y="0"/>
                  </a:moveTo>
                  <a:lnTo>
                    <a:pt x="397509" y="0"/>
                  </a:lnTo>
                  <a:lnTo>
                    <a:pt x="351143" y="2673"/>
                  </a:lnTo>
                  <a:lnTo>
                    <a:pt x="306350" y="10496"/>
                  </a:lnTo>
                  <a:lnTo>
                    <a:pt x="263428" y="23169"/>
                  </a:lnTo>
                  <a:lnTo>
                    <a:pt x="222675" y="40395"/>
                  </a:lnTo>
                  <a:lnTo>
                    <a:pt x="184389" y="61876"/>
                  </a:lnTo>
                  <a:lnTo>
                    <a:pt x="148869" y="87314"/>
                  </a:lnTo>
                  <a:lnTo>
                    <a:pt x="116411" y="116411"/>
                  </a:lnTo>
                  <a:lnTo>
                    <a:pt x="87314" y="148869"/>
                  </a:lnTo>
                  <a:lnTo>
                    <a:pt x="61876" y="184389"/>
                  </a:lnTo>
                  <a:lnTo>
                    <a:pt x="40395" y="222675"/>
                  </a:lnTo>
                  <a:lnTo>
                    <a:pt x="23169" y="263428"/>
                  </a:lnTo>
                  <a:lnTo>
                    <a:pt x="10496" y="306350"/>
                  </a:lnTo>
                  <a:lnTo>
                    <a:pt x="2673" y="351143"/>
                  </a:lnTo>
                  <a:lnTo>
                    <a:pt x="0" y="397509"/>
                  </a:lnTo>
                  <a:lnTo>
                    <a:pt x="0" y="1987550"/>
                  </a:lnTo>
                  <a:lnTo>
                    <a:pt x="2673" y="2033916"/>
                  </a:lnTo>
                  <a:lnTo>
                    <a:pt x="10496" y="2078709"/>
                  </a:lnTo>
                  <a:lnTo>
                    <a:pt x="23169" y="2121631"/>
                  </a:lnTo>
                  <a:lnTo>
                    <a:pt x="40395" y="2162384"/>
                  </a:lnTo>
                  <a:lnTo>
                    <a:pt x="61876" y="2200670"/>
                  </a:lnTo>
                  <a:lnTo>
                    <a:pt x="87314" y="2236190"/>
                  </a:lnTo>
                  <a:lnTo>
                    <a:pt x="116411" y="2268648"/>
                  </a:lnTo>
                  <a:lnTo>
                    <a:pt x="148869" y="2297745"/>
                  </a:lnTo>
                  <a:lnTo>
                    <a:pt x="184389" y="2323183"/>
                  </a:lnTo>
                  <a:lnTo>
                    <a:pt x="222675" y="2344664"/>
                  </a:lnTo>
                  <a:lnTo>
                    <a:pt x="263428" y="2361890"/>
                  </a:lnTo>
                  <a:lnTo>
                    <a:pt x="306350" y="2374563"/>
                  </a:lnTo>
                  <a:lnTo>
                    <a:pt x="351143" y="2382386"/>
                  </a:lnTo>
                  <a:lnTo>
                    <a:pt x="397509" y="2385060"/>
                  </a:lnTo>
                  <a:lnTo>
                    <a:pt x="3636517" y="2385060"/>
                  </a:lnTo>
                  <a:lnTo>
                    <a:pt x="3682884" y="2382386"/>
                  </a:lnTo>
                  <a:lnTo>
                    <a:pt x="3727677" y="2374563"/>
                  </a:lnTo>
                  <a:lnTo>
                    <a:pt x="3770599" y="2361890"/>
                  </a:lnTo>
                  <a:lnTo>
                    <a:pt x="3811352" y="2344664"/>
                  </a:lnTo>
                  <a:lnTo>
                    <a:pt x="3849638" y="2323183"/>
                  </a:lnTo>
                  <a:lnTo>
                    <a:pt x="3885158" y="2297745"/>
                  </a:lnTo>
                  <a:lnTo>
                    <a:pt x="3917616" y="2268648"/>
                  </a:lnTo>
                  <a:lnTo>
                    <a:pt x="3946713" y="2236190"/>
                  </a:lnTo>
                  <a:lnTo>
                    <a:pt x="3972151" y="2200670"/>
                  </a:lnTo>
                  <a:lnTo>
                    <a:pt x="3993632" y="2162384"/>
                  </a:lnTo>
                  <a:lnTo>
                    <a:pt x="4010858" y="2121631"/>
                  </a:lnTo>
                  <a:lnTo>
                    <a:pt x="4023531" y="2078709"/>
                  </a:lnTo>
                  <a:lnTo>
                    <a:pt x="4031354" y="2033916"/>
                  </a:lnTo>
                  <a:lnTo>
                    <a:pt x="4034027" y="1987550"/>
                  </a:lnTo>
                  <a:lnTo>
                    <a:pt x="4034027" y="397509"/>
                  </a:lnTo>
                  <a:lnTo>
                    <a:pt x="4031354" y="351143"/>
                  </a:lnTo>
                  <a:lnTo>
                    <a:pt x="4023531" y="306350"/>
                  </a:lnTo>
                  <a:lnTo>
                    <a:pt x="4010858" y="263428"/>
                  </a:lnTo>
                  <a:lnTo>
                    <a:pt x="3993632" y="222675"/>
                  </a:lnTo>
                  <a:lnTo>
                    <a:pt x="3972151" y="184389"/>
                  </a:lnTo>
                  <a:lnTo>
                    <a:pt x="3946713" y="148869"/>
                  </a:lnTo>
                  <a:lnTo>
                    <a:pt x="3917616" y="116411"/>
                  </a:lnTo>
                  <a:lnTo>
                    <a:pt x="3885158" y="87314"/>
                  </a:lnTo>
                  <a:lnTo>
                    <a:pt x="3849638" y="61876"/>
                  </a:lnTo>
                  <a:lnTo>
                    <a:pt x="3811352" y="40395"/>
                  </a:lnTo>
                  <a:lnTo>
                    <a:pt x="3770599" y="23169"/>
                  </a:lnTo>
                  <a:lnTo>
                    <a:pt x="3727677" y="10496"/>
                  </a:lnTo>
                  <a:lnTo>
                    <a:pt x="3682884" y="2673"/>
                  </a:lnTo>
                  <a:lnTo>
                    <a:pt x="363651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3292328" y="2327148"/>
              <a:ext cx="4034154" cy="2385060"/>
            </a:xfrm>
            <a:custGeom>
              <a:avLst/>
              <a:gdLst/>
              <a:ahLst/>
              <a:cxnLst/>
              <a:rect l="l" t="t" r="r" b="b"/>
              <a:pathLst>
                <a:path w="4034155" h="2385060">
                  <a:moveTo>
                    <a:pt x="0" y="397509"/>
                  </a:moveTo>
                  <a:lnTo>
                    <a:pt x="2673" y="351143"/>
                  </a:lnTo>
                  <a:lnTo>
                    <a:pt x="10496" y="306350"/>
                  </a:lnTo>
                  <a:lnTo>
                    <a:pt x="23169" y="263428"/>
                  </a:lnTo>
                  <a:lnTo>
                    <a:pt x="40395" y="222675"/>
                  </a:lnTo>
                  <a:lnTo>
                    <a:pt x="61876" y="184389"/>
                  </a:lnTo>
                  <a:lnTo>
                    <a:pt x="87314" y="148869"/>
                  </a:lnTo>
                  <a:lnTo>
                    <a:pt x="116411" y="116411"/>
                  </a:lnTo>
                  <a:lnTo>
                    <a:pt x="148869" y="87314"/>
                  </a:lnTo>
                  <a:lnTo>
                    <a:pt x="184389" y="61876"/>
                  </a:lnTo>
                  <a:lnTo>
                    <a:pt x="222675" y="40395"/>
                  </a:lnTo>
                  <a:lnTo>
                    <a:pt x="263428" y="23169"/>
                  </a:lnTo>
                  <a:lnTo>
                    <a:pt x="306350" y="10496"/>
                  </a:lnTo>
                  <a:lnTo>
                    <a:pt x="351143" y="2673"/>
                  </a:lnTo>
                  <a:lnTo>
                    <a:pt x="397509" y="0"/>
                  </a:lnTo>
                  <a:lnTo>
                    <a:pt x="3636517" y="0"/>
                  </a:lnTo>
                  <a:lnTo>
                    <a:pt x="3682884" y="2673"/>
                  </a:lnTo>
                  <a:lnTo>
                    <a:pt x="3727677" y="10496"/>
                  </a:lnTo>
                  <a:lnTo>
                    <a:pt x="3770599" y="23169"/>
                  </a:lnTo>
                  <a:lnTo>
                    <a:pt x="3811352" y="40395"/>
                  </a:lnTo>
                  <a:lnTo>
                    <a:pt x="3849638" y="61876"/>
                  </a:lnTo>
                  <a:lnTo>
                    <a:pt x="3885158" y="87314"/>
                  </a:lnTo>
                  <a:lnTo>
                    <a:pt x="3917616" y="116411"/>
                  </a:lnTo>
                  <a:lnTo>
                    <a:pt x="3946713" y="148869"/>
                  </a:lnTo>
                  <a:lnTo>
                    <a:pt x="3972151" y="184389"/>
                  </a:lnTo>
                  <a:lnTo>
                    <a:pt x="3993632" y="222675"/>
                  </a:lnTo>
                  <a:lnTo>
                    <a:pt x="4010858" y="263428"/>
                  </a:lnTo>
                  <a:lnTo>
                    <a:pt x="4023531" y="306350"/>
                  </a:lnTo>
                  <a:lnTo>
                    <a:pt x="4031354" y="351143"/>
                  </a:lnTo>
                  <a:lnTo>
                    <a:pt x="4034027" y="397509"/>
                  </a:lnTo>
                  <a:lnTo>
                    <a:pt x="4034027" y="1987550"/>
                  </a:lnTo>
                  <a:lnTo>
                    <a:pt x="4031354" y="2033916"/>
                  </a:lnTo>
                  <a:lnTo>
                    <a:pt x="4023531" y="2078709"/>
                  </a:lnTo>
                  <a:lnTo>
                    <a:pt x="4010858" y="2121631"/>
                  </a:lnTo>
                  <a:lnTo>
                    <a:pt x="3993632" y="2162384"/>
                  </a:lnTo>
                  <a:lnTo>
                    <a:pt x="3972151" y="2200670"/>
                  </a:lnTo>
                  <a:lnTo>
                    <a:pt x="3946713" y="2236190"/>
                  </a:lnTo>
                  <a:lnTo>
                    <a:pt x="3917616" y="2268648"/>
                  </a:lnTo>
                  <a:lnTo>
                    <a:pt x="3885158" y="2297745"/>
                  </a:lnTo>
                  <a:lnTo>
                    <a:pt x="3849638" y="2323183"/>
                  </a:lnTo>
                  <a:lnTo>
                    <a:pt x="3811352" y="2344664"/>
                  </a:lnTo>
                  <a:lnTo>
                    <a:pt x="3770599" y="2361890"/>
                  </a:lnTo>
                  <a:lnTo>
                    <a:pt x="3727677" y="2374563"/>
                  </a:lnTo>
                  <a:lnTo>
                    <a:pt x="3682884" y="2382386"/>
                  </a:lnTo>
                  <a:lnTo>
                    <a:pt x="3636517" y="2385060"/>
                  </a:lnTo>
                  <a:lnTo>
                    <a:pt x="397509" y="2385060"/>
                  </a:lnTo>
                  <a:lnTo>
                    <a:pt x="351143" y="2382386"/>
                  </a:lnTo>
                  <a:lnTo>
                    <a:pt x="306350" y="2374563"/>
                  </a:lnTo>
                  <a:lnTo>
                    <a:pt x="263428" y="2361890"/>
                  </a:lnTo>
                  <a:lnTo>
                    <a:pt x="222675" y="2344664"/>
                  </a:lnTo>
                  <a:lnTo>
                    <a:pt x="184389" y="2323183"/>
                  </a:lnTo>
                  <a:lnTo>
                    <a:pt x="148869" y="2297745"/>
                  </a:lnTo>
                  <a:lnTo>
                    <a:pt x="116411" y="2268648"/>
                  </a:lnTo>
                  <a:lnTo>
                    <a:pt x="87314" y="2236190"/>
                  </a:lnTo>
                  <a:lnTo>
                    <a:pt x="61876" y="2200670"/>
                  </a:lnTo>
                  <a:lnTo>
                    <a:pt x="40395" y="2162384"/>
                  </a:lnTo>
                  <a:lnTo>
                    <a:pt x="23169" y="2121631"/>
                  </a:lnTo>
                  <a:lnTo>
                    <a:pt x="10496" y="2078709"/>
                  </a:lnTo>
                  <a:lnTo>
                    <a:pt x="2673" y="2033916"/>
                  </a:lnTo>
                  <a:lnTo>
                    <a:pt x="0" y="1987550"/>
                  </a:lnTo>
                  <a:lnTo>
                    <a:pt x="0" y="397509"/>
                  </a:lnTo>
                  <a:close/>
                </a:path>
              </a:pathLst>
            </a:custGeom>
            <a:ln w="952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3292328" y="4712208"/>
              <a:ext cx="4034154" cy="2077720"/>
            </a:xfrm>
            <a:custGeom>
              <a:avLst/>
              <a:gdLst/>
              <a:ahLst/>
              <a:cxnLst/>
              <a:rect l="l" t="t" r="r" b="b"/>
              <a:pathLst>
                <a:path w="4034155" h="2077720">
                  <a:moveTo>
                    <a:pt x="3687825" y="0"/>
                  </a:moveTo>
                  <a:lnTo>
                    <a:pt x="346201" y="0"/>
                  </a:lnTo>
                  <a:lnTo>
                    <a:pt x="299211" y="3159"/>
                  </a:lnTo>
                  <a:lnTo>
                    <a:pt x="254146" y="12362"/>
                  </a:lnTo>
                  <a:lnTo>
                    <a:pt x="211419" y="27197"/>
                  </a:lnTo>
                  <a:lnTo>
                    <a:pt x="171440" y="47253"/>
                  </a:lnTo>
                  <a:lnTo>
                    <a:pt x="134622" y="72117"/>
                  </a:lnTo>
                  <a:lnTo>
                    <a:pt x="101377" y="101377"/>
                  </a:lnTo>
                  <a:lnTo>
                    <a:pt x="72117" y="134622"/>
                  </a:lnTo>
                  <a:lnTo>
                    <a:pt x="47253" y="171440"/>
                  </a:lnTo>
                  <a:lnTo>
                    <a:pt x="27197" y="211419"/>
                  </a:lnTo>
                  <a:lnTo>
                    <a:pt x="12362" y="254146"/>
                  </a:lnTo>
                  <a:lnTo>
                    <a:pt x="3159" y="299211"/>
                  </a:lnTo>
                  <a:lnTo>
                    <a:pt x="0" y="346201"/>
                  </a:lnTo>
                  <a:lnTo>
                    <a:pt x="0" y="1731009"/>
                  </a:lnTo>
                  <a:lnTo>
                    <a:pt x="3159" y="1777973"/>
                  </a:lnTo>
                  <a:lnTo>
                    <a:pt x="12362" y="1823020"/>
                  </a:lnTo>
                  <a:lnTo>
                    <a:pt x="27197" y="1865739"/>
                  </a:lnTo>
                  <a:lnTo>
                    <a:pt x="47253" y="1905714"/>
                  </a:lnTo>
                  <a:lnTo>
                    <a:pt x="72117" y="1942535"/>
                  </a:lnTo>
                  <a:lnTo>
                    <a:pt x="101377" y="1975786"/>
                  </a:lnTo>
                  <a:lnTo>
                    <a:pt x="134622" y="2005056"/>
                  </a:lnTo>
                  <a:lnTo>
                    <a:pt x="171440" y="2029930"/>
                  </a:lnTo>
                  <a:lnTo>
                    <a:pt x="211419" y="2049996"/>
                  </a:lnTo>
                  <a:lnTo>
                    <a:pt x="254146" y="2064840"/>
                  </a:lnTo>
                  <a:lnTo>
                    <a:pt x="299211" y="2074050"/>
                  </a:lnTo>
                  <a:lnTo>
                    <a:pt x="346201" y="2077212"/>
                  </a:lnTo>
                  <a:lnTo>
                    <a:pt x="3687825" y="2077212"/>
                  </a:lnTo>
                  <a:lnTo>
                    <a:pt x="3734789" y="2074050"/>
                  </a:lnTo>
                  <a:lnTo>
                    <a:pt x="3779836" y="2064840"/>
                  </a:lnTo>
                  <a:lnTo>
                    <a:pt x="3822555" y="2049996"/>
                  </a:lnTo>
                  <a:lnTo>
                    <a:pt x="3862530" y="2029930"/>
                  </a:lnTo>
                  <a:lnTo>
                    <a:pt x="3899351" y="2005056"/>
                  </a:lnTo>
                  <a:lnTo>
                    <a:pt x="3932602" y="1975786"/>
                  </a:lnTo>
                  <a:lnTo>
                    <a:pt x="3961872" y="1942535"/>
                  </a:lnTo>
                  <a:lnTo>
                    <a:pt x="3986746" y="1905714"/>
                  </a:lnTo>
                  <a:lnTo>
                    <a:pt x="4006812" y="1865739"/>
                  </a:lnTo>
                  <a:lnTo>
                    <a:pt x="4021656" y="1823020"/>
                  </a:lnTo>
                  <a:lnTo>
                    <a:pt x="4030866" y="1777973"/>
                  </a:lnTo>
                  <a:lnTo>
                    <a:pt x="4034027" y="1731009"/>
                  </a:lnTo>
                  <a:lnTo>
                    <a:pt x="4034027" y="346201"/>
                  </a:lnTo>
                  <a:lnTo>
                    <a:pt x="4030866" y="299211"/>
                  </a:lnTo>
                  <a:lnTo>
                    <a:pt x="4021656" y="254146"/>
                  </a:lnTo>
                  <a:lnTo>
                    <a:pt x="4006812" y="211419"/>
                  </a:lnTo>
                  <a:lnTo>
                    <a:pt x="3986746" y="171440"/>
                  </a:lnTo>
                  <a:lnTo>
                    <a:pt x="3961872" y="134622"/>
                  </a:lnTo>
                  <a:lnTo>
                    <a:pt x="3932602" y="101377"/>
                  </a:lnTo>
                  <a:lnTo>
                    <a:pt x="3899351" y="72117"/>
                  </a:lnTo>
                  <a:lnTo>
                    <a:pt x="3862530" y="47253"/>
                  </a:lnTo>
                  <a:lnTo>
                    <a:pt x="3822555" y="27197"/>
                  </a:lnTo>
                  <a:lnTo>
                    <a:pt x="3779836" y="12362"/>
                  </a:lnTo>
                  <a:lnTo>
                    <a:pt x="3734789" y="3159"/>
                  </a:lnTo>
                  <a:lnTo>
                    <a:pt x="3687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292328" y="4712208"/>
              <a:ext cx="4034154" cy="2077720"/>
            </a:xfrm>
            <a:custGeom>
              <a:avLst/>
              <a:gdLst/>
              <a:ahLst/>
              <a:cxnLst/>
              <a:rect l="l" t="t" r="r" b="b"/>
              <a:pathLst>
                <a:path w="4034155" h="2077720">
                  <a:moveTo>
                    <a:pt x="0" y="346201"/>
                  </a:moveTo>
                  <a:lnTo>
                    <a:pt x="3159" y="299211"/>
                  </a:lnTo>
                  <a:lnTo>
                    <a:pt x="12362" y="254146"/>
                  </a:lnTo>
                  <a:lnTo>
                    <a:pt x="27197" y="211419"/>
                  </a:lnTo>
                  <a:lnTo>
                    <a:pt x="47253" y="171440"/>
                  </a:lnTo>
                  <a:lnTo>
                    <a:pt x="72117" y="134622"/>
                  </a:lnTo>
                  <a:lnTo>
                    <a:pt x="101377" y="101377"/>
                  </a:lnTo>
                  <a:lnTo>
                    <a:pt x="134622" y="72117"/>
                  </a:lnTo>
                  <a:lnTo>
                    <a:pt x="171440" y="47253"/>
                  </a:lnTo>
                  <a:lnTo>
                    <a:pt x="211419" y="27197"/>
                  </a:lnTo>
                  <a:lnTo>
                    <a:pt x="254146" y="12362"/>
                  </a:lnTo>
                  <a:lnTo>
                    <a:pt x="299211" y="3159"/>
                  </a:lnTo>
                  <a:lnTo>
                    <a:pt x="346201" y="0"/>
                  </a:lnTo>
                  <a:lnTo>
                    <a:pt x="3687825" y="0"/>
                  </a:lnTo>
                  <a:lnTo>
                    <a:pt x="3734789" y="3159"/>
                  </a:lnTo>
                  <a:lnTo>
                    <a:pt x="3779836" y="12362"/>
                  </a:lnTo>
                  <a:lnTo>
                    <a:pt x="3822555" y="27197"/>
                  </a:lnTo>
                  <a:lnTo>
                    <a:pt x="3862530" y="47253"/>
                  </a:lnTo>
                  <a:lnTo>
                    <a:pt x="3899351" y="72117"/>
                  </a:lnTo>
                  <a:lnTo>
                    <a:pt x="3932602" y="101377"/>
                  </a:lnTo>
                  <a:lnTo>
                    <a:pt x="3961872" y="134622"/>
                  </a:lnTo>
                  <a:lnTo>
                    <a:pt x="3986746" y="171440"/>
                  </a:lnTo>
                  <a:lnTo>
                    <a:pt x="4006812" y="211419"/>
                  </a:lnTo>
                  <a:lnTo>
                    <a:pt x="4021656" y="254146"/>
                  </a:lnTo>
                  <a:lnTo>
                    <a:pt x="4030866" y="299211"/>
                  </a:lnTo>
                  <a:lnTo>
                    <a:pt x="4034027" y="346201"/>
                  </a:lnTo>
                  <a:lnTo>
                    <a:pt x="4034027" y="1731009"/>
                  </a:lnTo>
                  <a:lnTo>
                    <a:pt x="4030866" y="1777973"/>
                  </a:lnTo>
                  <a:lnTo>
                    <a:pt x="4021656" y="1823020"/>
                  </a:lnTo>
                  <a:lnTo>
                    <a:pt x="4006812" y="1865739"/>
                  </a:lnTo>
                  <a:lnTo>
                    <a:pt x="3986746" y="1905714"/>
                  </a:lnTo>
                  <a:lnTo>
                    <a:pt x="3961872" y="1942535"/>
                  </a:lnTo>
                  <a:lnTo>
                    <a:pt x="3932602" y="1975786"/>
                  </a:lnTo>
                  <a:lnTo>
                    <a:pt x="3899351" y="2005056"/>
                  </a:lnTo>
                  <a:lnTo>
                    <a:pt x="3862530" y="2029930"/>
                  </a:lnTo>
                  <a:lnTo>
                    <a:pt x="3822555" y="2049996"/>
                  </a:lnTo>
                  <a:lnTo>
                    <a:pt x="3779836" y="2064840"/>
                  </a:lnTo>
                  <a:lnTo>
                    <a:pt x="3734789" y="2074050"/>
                  </a:lnTo>
                  <a:lnTo>
                    <a:pt x="3687825" y="2077212"/>
                  </a:lnTo>
                  <a:lnTo>
                    <a:pt x="346201" y="2077212"/>
                  </a:lnTo>
                  <a:lnTo>
                    <a:pt x="299211" y="2074050"/>
                  </a:lnTo>
                  <a:lnTo>
                    <a:pt x="254146" y="2064840"/>
                  </a:lnTo>
                  <a:lnTo>
                    <a:pt x="211419" y="2049996"/>
                  </a:lnTo>
                  <a:lnTo>
                    <a:pt x="171440" y="2029930"/>
                  </a:lnTo>
                  <a:lnTo>
                    <a:pt x="134622" y="2005056"/>
                  </a:lnTo>
                  <a:lnTo>
                    <a:pt x="101377" y="1975786"/>
                  </a:lnTo>
                  <a:lnTo>
                    <a:pt x="72117" y="1942535"/>
                  </a:lnTo>
                  <a:lnTo>
                    <a:pt x="47253" y="1905714"/>
                  </a:lnTo>
                  <a:lnTo>
                    <a:pt x="27197" y="1865739"/>
                  </a:lnTo>
                  <a:lnTo>
                    <a:pt x="12362" y="1823020"/>
                  </a:lnTo>
                  <a:lnTo>
                    <a:pt x="3159" y="1777973"/>
                  </a:lnTo>
                  <a:lnTo>
                    <a:pt x="0" y="1731009"/>
                  </a:lnTo>
                  <a:lnTo>
                    <a:pt x="0" y="346201"/>
                  </a:lnTo>
                  <a:close/>
                </a:path>
              </a:pathLst>
            </a:custGeom>
            <a:ln w="952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13653262" y="2393695"/>
            <a:ext cx="3315335" cy="4086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7975" marR="298450" indent="112395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Jul/2018:  </a:t>
            </a:r>
            <a:r>
              <a:rPr dirty="0" sz="4800" spc="-8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ide</a:t>
            </a:r>
            <a:r>
              <a:rPr dirty="0" sz="48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4800">
                <a:solidFill>
                  <a:srgbClr val="FFFFFF"/>
                </a:solidFill>
                <a:latin typeface="Arial"/>
                <a:cs typeface="Arial"/>
              </a:rPr>
              <a:t>conf 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dirty="0" sz="4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grupo</a:t>
            </a:r>
            <a:endParaRPr sz="4800">
              <a:latin typeface="Arial"/>
              <a:cs typeface="Arial"/>
            </a:endParaRPr>
          </a:p>
          <a:p>
            <a:pPr marL="12700" marR="5080" indent="306070">
              <a:lnSpc>
                <a:spcPct val="100000"/>
              </a:lnSpc>
              <a:spcBef>
                <a:spcPts val="3170"/>
              </a:spcBef>
            </a:pP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Out/2017:  Apagar</a:t>
            </a:r>
            <a:r>
              <a:rPr dirty="0" sz="4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5">
                <a:solidFill>
                  <a:srgbClr val="FFFFFF"/>
                </a:solidFill>
                <a:latin typeface="Arial"/>
                <a:cs typeface="Arial"/>
              </a:rPr>
              <a:t>msg</a:t>
            </a:r>
            <a:endParaRPr sz="48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469260" y="505713"/>
            <a:ext cx="13354050" cy="970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200" spc="-10">
                <a:solidFill>
                  <a:srgbClr val="E36C09"/>
                </a:solidFill>
                <a:latin typeface="Carlito"/>
                <a:cs typeface="Carlito"/>
              </a:rPr>
              <a:t>WhatsApp: </a:t>
            </a:r>
            <a:r>
              <a:rPr dirty="0" sz="6200" spc="-60">
                <a:solidFill>
                  <a:srgbClr val="E36C09"/>
                </a:solidFill>
                <a:latin typeface="Carlito"/>
                <a:cs typeface="Carlito"/>
              </a:rPr>
              <a:t>Tecnologia </a:t>
            </a:r>
            <a:r>
              <a:rPr dirty="0" sz="6200">
                <a:solidFill>
                  <a:srgbClr val="E36C09"/>
                </a:solidFill>
                <a:latin typeface="Carlito"/>
                <a:cs typeface="Carlito"/>
              </a:rPr>
              <a:t>+</a:t>
            </a:r>
            <a:r>
              <a:rPr dirty="0" sz="6200" spc="6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dirty="0" sz="6200" spc="-10">
                <a:solidFill>
                  <a:srgbClr val="E36C09"/>
                </a:solidFill>
                <a:latin typeface="Carlito"/>
                <a:cs typeface="Carlito"/>
              </a:rPr>
              <a:t>Experimentação</a:t>
            </a:r>
            <a:endParaRPr sz="6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3" name="object 3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88000" cy="1100455"/>
          </a:xfrm>
          <a:custGeom>
            <a:avLst/>
            <a:gdLst/>
            <a:ahLst/>
            <a:cxnLst/>
            <a:rect l="l" t="t" r="r" b="b"/>
            <a:pathLst>
              <a:path w="18288000" h="1100455">
                <a:moveTo>
                  <a:pt x="0" y="1100327"/>
                </a:moveTo>
                <a:lnTo>
                  <a:pt x="18288000" y="1100327"/>
                </a:lnTo>
                <a:lnTo>
                  <a:pt x="182880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9805" y="279907"/>
            <a:ext cx="11628755" cy="5981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45"/>
              <a:t>Primeira </a:t>
            </a:r>
            <a:r>
              <a:rPr dirty="0" spc="-85"/>
              <a:t>Ação </a:t>
            </a:r>
            <a:r>
              <a:rPr dirty="0" spc="-165"/>
              <a:t>para </a:t>
            </a:r>
            <a:r>
              <a:rPr dirty="0" spc="-114"/>
              <a:t>multiplicar o </a:t>
            </a:r>
            <a:r>
              <a:rPr dirty="0" spc="-150"/>
              <a:t>seu</a:t>
            </a:r>
            <a:r>
              <a:rPr dirty="0" spc="-844"/>
              <a:t> </a:t>
            </a:r>
            <a:r>
              <a:rPr dirty="0" spc="-140"/>
              <a:t>resultado</a:t>
            </a:r>
          </a:p>
        </p:txBody>
      </p:sp>
      <p:sp>
        <p:nvSpPr>
          <p:cNvPr id="7" name="object 7"/>
          <p:cNvSpPr/>
          <p:nvPr/>
        </p:nvSpPr>
        <p:spPr>
          <a:xfrm>
            <a:off x="12356592" y="5963411"/>
            <a:ext cx="3800475" cy="329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143231" y="1405127"/>
            <a:ext cx="4276344" cy="3738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48944" y="2518029"/>
            <a:ext cx="10338435" cy="551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200" spc="-5">
                <a:latin typeface="Arial"/>
                <a:cs typeface="Arial"/>
              </a:rPr>
              <a:t>Converse </a:t>
            </a:r>
            <a:r>
              <a:rPr dirty="0" sz="7200">
                <a:latin typeface="Arial"/>
                <a:cs typeface="Arial"/>
              </a:rPr>
              <a:t>com</a:t>
            </a:r>
            <a:r>
              <a:rPr dirty="0" sz="7200" spc="-30">
                <a:latin typeface="Arial"/>
                <a:cs typeface="Arial"/>
              </a:rPr>
              <a:t> </a:t>
            </a:r>
            <a:r>
              <a:rPr dirty="0" sz="7200" spc="-5">
                <a:latin typeface="Arial"/>
                <a:cs typeface="Arial"/>
              </a:rPr>
              <a:t>um</a:t>
            </a:r>
            <a:r>
              <a:rPr dirty="0" sz="7200" spc="-20">
                <a:latin typeface="Arial"/>
                <a:cs typeface="Arial"/>
              </a:rPr>
              <a:t> </a:t>
            </a:r>
            <a:r>
              <a:rPr dirty="0" sz="7200" spc="-5">
                <a:latin typeface="Arial"/>
                <a:cs typeface="Arial"/>
              </a:rPr>
              <a:t>cliente </a:t>
            </a:r>
            <a:r>
              <a:rPr dirty="0" sz="7200" spc="-5">
                <a:latin typeface="Arial"/>
                <a:cs typeface="Arial"/>
              </a:rPr>
              <a:t> </a:t>
            </a:r>
            <a:r>
              <a:rPr dirty="0" sz="7200" spc="-5">
                <a:latin typeface="Arial"/>
                <a:cs typeface="Arial"/>
              </a:rPr>
              <a:t>interno ou externo para  </a:t>
            </a:r>
            <a:r>
              <a:rPr dirty="0" sz="7200" b="1">
                <a:solidFill>
                  <a:srgbClr val="E36C09"/>
                </a:solidFill>
                <a:latin typeface="Arial"/>
                <a:cs typeface="Arial"/>
              </a:rPr>
              <a:t>validar um resultado  </a:t>
            </a:r>
            <a:r>
              <a:rPr dirty="0" sz="7200">
                <a:latin typeface="Arial"/>
                <a:cs typeface="Arial"/>
              </a:rPr>
              <a:t>relevante antes </a:t>
            </a:r>
            <a:r>
              <a:rPr dirty="0" sz="7200" spc="-5">
                <a:latin typeface="Arial"/>
                <a:cs typeface="Arial"/>
              </a:rPr>
              <a:t>da  </a:t>
            </a:r>
            <a:r>
              <a:rPr dirty="0" sz="7200">
                <a:latin typeface="Arial"/>
                <a:cs typeface="Arial"/>
              </a:rPr>
              <a:t>entrega</a:t>
            </a:r>
            <a:r>
              <a:rPr dirty="0" sz="7200" spc="-55">
                <a:latin typeface="Arial"/>
                <a:cs typeface="Arial"/>
              </a:rPr>
              <a:t> </a:t>
            </a:r>
            <a:r>
              <a:rPr dirty="0" sz="7200" spc="-5">
                <a:latin typeface="Arial"/>
                <a:cs typeface="Arial"/>
              </a:rPr>
              <a:t>final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543280" cy="2326005"/>
          </a:xfrm>
          <a:custGeom>
            <a:avLst/>
            <a:gdLst/>
            <a:ahLst/>
            <a:cxnLst/>
            <a:rect l="l" t="t" r="r" b="b"/>
            <a:pathLst>
              <a:path w="13543280" h="2326005">
                <a:moveTo>
                  <a:pt x="13543257" y="0"/>
                </a:moveTo>
                <a:lnTo>
                  <a:pt x="0" y="0"/>
                </a:lnTo>
                <a:lnTo>
                  <a:pt x="0" y="2325845"/>
                </a:lnTo>
                <a:lnTo>
                  <a:pt x="1354325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68438" y="0"/>
            <a:ext cx="3020060" cy="10287000"/>
          </a:xfrm>
          <a:custGeom>
            <a:avLst/>
            <a:gdLst/>
            <a:ahLst/>
            <a:cxnLst/>
            <a:rect l="l" t="t" r="r" b="b"/>
            <a:pathLst>
              <a:path w="3020059" h="10287000">
                <a:moveTo>
                  <a:pt x="3019561" y="0"/>
                </a:moveTo>
                <a:lnTo>
                  <a:pt x="0" y="0"/>
                </a:lnTo>
                <a:lnTo>
                  <a:pt x="2983980" y="10287000"/>
                </a:lnTo>
                <a:lnTo>
                  <a:pt x="3019561" y="10287000"/>
                </a:lnTo>
                <a:lnTo>
                  <a:pt x="3019561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420" y="251840"/>
            <a:ext cx="5060950" cy="9251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00" spc="-5">
                <a:latin typeface="TeX Gyre Adventor"/>
                <a:cs typeface="TeX Gyre Adventor"/>
              </a:rPr>
              <a:t>Segundo</a:t>
            </a:r>
            <a:r>
              <a:rPr dirty="0" sz="5900" spc="-90">
                <a:latin typeface="TeX Gyre Adventor"/>
                <a:cs typeface="TeX Gyre Adventor"/>
              </a:rPr>
              <a:t> </a:t>
            </a:r>
            <a:r>
              <a:rPr dirty="0" sz="5900" spc="-5">
                <a:latin typeface="TeX Gyre Adventor"/>
                <a:cs typeface="TeX Gyre Adventor"/>
              </a:rPr>
              <a:t>pilar</a:t>
            </a:r>
            <a:endParaRPr sz="5900">
              <a:latin typeface="TeX Gyre Adventor"/>
              <a:cs typeface="TeX Gyre 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7083" y="6099047"/>
            <a:ext cx="1834895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64552" y="5972555"/>
            <a:ext cx="183642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72361" y="4542535"/>
            <a:ext cx="4159250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45134">
              <a:lnSpc>
                <a:spcPct val="100000"/>
              </a:lnSpc>
              <a:spcBef>
                <a:spcPts val="105"/>
              </a:spcBef>
            </a:pPr>
            <a:r>
              <a:rPr dirty="0" sz="4050" b="1">
                <a:solidFill>
                  <a:srgbClr val="D9D9D9"/>
                </a:solidFill>
                <a:latin typeface="TeX Gyre Adventor"/>
                <a:cs typeface="TeX Gyre Adventor"/>
              </a:rPr>
              <a:t>Tecnologia e  </a:t>
            </a:r>
            <a:r>
              <a:rPr dirty="0" sz="4050" spc="-5" b="1">
                <a:solidFill>
                  <a:srgbClr val="D9D9D9"/>
                </a:solidFill>
                <a:latin typeface="TeX Gyre Adventor"/>
                <a:cs typeface="TeX Gyre Adventor"/>
              </a:rPr>
              <a:t>Experime</a:t>
            </a:r>
            <a:r>
              <a:rPr dirty="0" sz="4050" spc="10" b="1">
                <a:solidFill>
                  <a:srgbClr val="D9D9D9"/>
                </a:solidFill>
                <a:latin typeface="TeX Gyre Adventor"/>
                <a:cs typeface="TeX Gyre Adventor"/>
              </a:rPr>
              <a:t>n</a:t>
            </a:r>
            <a:r>
              <a:rPr dirty="0" sz="4050" b="1">
                <a:solidFill>
                  <a:srgbClr val="D9D9D9"/>
                </a:solidFill>
                <a:latin typeface="TeX Gyre Adventor"/>
                <a:cs typeface="TeX Gyre Adventor"/>
              </a:rPr>
              <a:t>tação</a:t>
            </a:r>
            <a:endParaRPr sz="4050">
              <a:latin typeface="TeX Gyre Adventor"/>
              <a:cs typeface="TeX Gyre Advento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6501" y="4542535"/>
            <a:ext cx="2578100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5"/>
              </a:spcBef>
            </a:pPr>
            <a:r>
              <a:rPr dirty="0" sz="4050" b="1">
                <a:solidFill>
                  <a:srgbClr val="FF9900"/>
                </a:solidFill>
                <a:latin typeface="TeX Gyre Adventor"/>
                <a:cs typeface="TeX Gyre Adventor"/>
              </a:rPr>
              <a:t>Cliente</a:t>
            </a:r>
            <a:r>
              <a:rPr dirty="0" sz="4050" spc="-100" b="1">
                <a:solidFill>
                  <a:srgbClr val="FF9900"/>
                </a:solidFill>
                <a:latin typeface="TeX Gyre Adventor"/>
                <a:cs typeface="TeX Gyre Adventor"/>
              </a:rPr>
              <a:t> </a:t>
            </a:r>
            <a:r>
              <a:rPr dirty="0" sz="4050" spc="-5" b="1">
                <a:solidFill>
                  <a:srgbClr val="FF9900"/>
                </a:solidFill>
                <a:latin typeface="TeX Gyre Adventor"/>
                <a:cs typeface="TeX Gyre Adventor"/>
              </a:rPr>
              <a:t>no  </a:t>
            </a:r>
            <a:r>
              <a:rPr dirty="0" sz="4050" b="1">
                <a:solidFill>
                  <a:srgbClr val="FF9900"/>
                </a:solidFill>
                <a:latin typeface="TeX Gyre Adventor"/>
                <a:cs typeface="TeX Gyre Adventor"/>
              </a:rPr>
              <a:t>Centro</a:t>
            </a:r>
            <a:endParaRPr sz="4050">
              <a:latin typeface="TeX Gyre Adventor"/>
              <a:cs typeface="TeX Gyre Advento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3681" y="2426207"/>
            <a:ext cx="298069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38756" y="2331973"/>
            <a:ext cx="2418715" cy="2144395"/>
          </a:xfrm>
          <a:custGeom>
            <a:avLst/>
            <a:gdLst/>
            <a:ahLst/>
            <a:cxnLst/>
            <a:rect l="l" t="t" r="r" b="b"/>
            <a:pathLst>
              <a:path w="2418715" h="2144395">
                <a:moveTo>
                  <a:pt x="725170" y="639445"/>
                </a:moveTo>
                <a:lnTo>
                  <a:pt x="718400" y="597839"/>
                </a:lnTo>
                <a:lnTo>
                  <a:pt x="703275" y="569087"/>
                </a:lnTo>
                <a:lnTo>
                  <a:pt x="699541" y="561987"/>
                </a:lnTo>
                <a:lnTo>
                  <a:pt x="674636" y="537718"/>
                </a:lnTo>
                <a:lnTo>
                  <a:pt x="670712" y="533908"/>
                </a:lnTo>
                <a:lnTo>
                  <a:pt x="654050" y="525589"/>
                </a:lnTo>
                <a:lnTo>
                  <a:pt x="654050" y="639445"/>
                </a:lnTo>
                <a:lnTo>
                  <a:pt x="647014" y="671245"/>
                </a:lnTo>
                <a:lnTo>
                  <a:pt x="626440" y="703694"/>
                </a:lnTo>
                <a:lnTo>
                  <a:pt x="593039" y="736168"/>
                </a:lnTo>
                <a:lnTo>
                  <a:pt x="547547" y="768007"/>
                </a:lnTo>
                <a:lnTo>
                  <a:pt x="490728" y="798576"/>
                </a:lnTo>
                <a:lnTo>
                  <a:pt x="433793" y="768007"/>
                </a:lnTo>
                <a:lnTo>
                  <a:pt x="388302" y="736168"/>
                </a:lnTo>
                <a:lnTo>
                  <a:pt x="354926" y="703694"/>
                </a:lnTo>
                <a:lnTo>
                  <a:pt x="334403" y="671245"/>
                </a:lnTo>
                <a:lnTo>
                  <a:pt x="327406" y="639445"/>
                </a:lnTo>
                <a:lnTo>
                  <a:pt x="331698" y="614095"/>
                </a:lnTo>
                <a:lnTo>
                  <a:pt x="344055" y="591502"/>
                </a:lnTo>
                <a:lnTo>
                  <a:pt x="363677" y="575297"/>
                </a:lnTo>
                <a:lnTo>
                  <a:pt x="389763" y="569087"/>
                </a:lnTo>
                <a:lnTo>
                  <a:pt x="410756" y="571258"/>
                </a:lnTo>
                <a:lnTo>
                  <a:pt x="429018" y="576821"/>
                </a:lnTo>
                <a:lnTo>
                  <a:pt x="443953" y="584365"/>
                </a:lnTo>
                <a:lnTo>
                  <a:pt x="455041" y="592455"/>
                </a:lnTo>
                <a:lnTo>
                  <a:pt x="462305" y="598830"/>
                </a:lnTo>
                <a:lnTo>
                  <a:pt x="470636" y="602792"/>
                </a:lnTo>
                <a:lnTo>
                  <a:pt x="480085" y="604837"/>
                </a:lnTo>
                <a:lnTo>
                  <a:pt x="490728" y="605409"/>
                </a:lnTo>
                <a:lnTo>
                  <a:pt x="501281" y="604139"/>
                </a:lnTo>
                <a:lnTo>
                  <a:pt x="511048" y="600938"/>
                </a:lnTo>
                <a:lnTo>
                  <a:pt x="520230" y="596734"/>
                </a:lnTo>
                <a:lnTo>
                  <a:pt x="529082" y="592455"/>
                </a:lnTo>
                <a:lnTo>
                  <a:pt x="538467" y="584365"/>
                </a:lnTo>
                <a:lnTo>
                  <a:pt x="552577" y="576821"/>
                </a:lnTo>
                <a:lnTo>
                  <a:pt x="570585" y="571258"/>
                </a:lnTo>
                <a:lnTo>
                  <a:pt x="591693" y="569087"/>
                </a:lnTo>
                <a:lnTo>
                  <a:pt x="618896" y="575297"/>
                </a:lnTo>
                <a:lnTo>
                  <a:pt x="638390" y="591502"/>
                </a:lnTo>
                <a:lnTo>
                  <a:pt x="650125" y="614095"/>
                </a:lnTo>
                <a:lnTo>
                  <a:pt x="654050" y="639445"/>
                </a:lnTo>
                <a:lnTo>
                  <a:pt x="654050" y="525589"/>
                </a:lnTo>
                <a:lnTo>
                  <a:pt x="634047" y="515581"/>
                </a:lnTo>
                <a:lnTo>
                  <a:pt x="591693" y="509016"/>
                </a:lnTo>
                <a:lnTo>
                  <a:pt x="560438" y="511644"/>
                </a:lnTo>
                <a:lnTo>
                  <a:pt x="533387" y="518414"/>
                </a:lnTo>
                <a:lnTo>
                  <a:pt x="510247" y="527672"/>
                </a:lnTo>
                <a:lnTo>
                  <a:pt x="490728" y="537718"/>
                </a:lnTo>
                <a:lnTo>
                  <a:pt x="472338" y="527672"/>
                </a:lnTo>
                <a:lnTo>
                  <a:pt x="449008" y="518414"/>
                </a:lnTo>
                <a:lnTo>
                  <a:pt x="421284" y="511644"/>
                </a:lnTo>
                <a:lnTo>
                  <a:pt x="389763" y="509016"/>
                </a:lnTo>
                <a:lnTo>
                  <a:pt x="347268" y="515581"/>
                </a:lnTo>
                <a:lnTo>
                  <a:pt x="310527" y="533908"/>
                </a:lnTo>
                <a:lnTo>
                  <a:pt x="281660" y="561987"/>
                </a:lnTo>
                <a:lnTo>
                  <a:pt x="262788" y="597839"/>
                </a:lnTo>
                <a:lnTo>
                  <a:pt x="256032" y="639445"/>
                </a:lnTo>
                <a:lnTo>
                  <a:pt x="258025" y="661111"/>
                </a:lnTo>
                <a:lnTo>
                  <a:pt x="280797" y="717753"/>
                </a:lnTo>
                <a:lnTo>
                  <a:pt x="306031" y="750709"/>
                </a:lnTo>
                <a:lnTo>
                  <a:pt x="343496" y="785406"/>
                </a:lnTo>
                <a:lnTo>
                  <a:pt x="395427" y="820839"/>
                </a:lnTo>
                <a:lnTo>
                  <a:pt x="464058" y="855980"/>
                </a:lnTo>
                <a:lnTo>
                  <a:pt x="490728" y="863854"/>
                </a:lnTo>
                <a:lnTo>
                  <a:pt x="497319" y="863358"/>
                </a:lnTo>
                <a:lnTo>
                  <a:pt x="584962" y="820839"/>
                </a:lnTo>
                <a:lnTo>
                  <a:pt x="617308" y="798576"/>
                </a:lnTo>
                <a:lnTo>
                  <a:pt x="636447" y="785406"/>
                </a:lnTo>
                <a:lnTo>
                  <a:pt x="673925" y="750709"/>
                </a:lnTo>
                <a:lnTo>
                  <a:pt x="699452" y="717753"/>
                </a:lnTo>
                <a:lnTo>
                  <a:pt x="715124" y="687552"/>
                </a:lnTo>
                <a:lnTo>
                  <a:pt x="722998" y="661111"/>
                </a:lnTo>
                <a:lnTo>
                  <a:pt x="725170" y="639445"/>
                </a:lnTo>
                <a:close/>
              </a:path>
              <a:path w="2418715" h="2144395">
                <a:moveTo>
                  <a:pt x="1289050" y="1306195"/>
                </a:moveTo>
                <a:lnTo>
                  <a:pt x="1286370" y="1293241"/>
                </a:lnTo>
                <a:lnTo>
                  <a:pt x="1278724" y="1282433"/>
                </a:lnTo>
                <a:lnTo>
                  <a:pt x="1266647" y="1275041"/>
                </a:lnTo>
                <a:lnTo>
                  <a:pt x="1250696" y="1272286"/>
                </a:lnTo>
                <a:lnTo>
                  <a:pt x="1218057" y="1272286"/>
                </a:lnTo>
                <a:lnTo>
                  <a:pt x="1218057" y="1337437"/>
                </a:lnTo>
                <a:lnTo>
                  <a:pt x="1218057" y="1399921"/>
                </a:lnTo>
                <a:lnTo>
                  <a:pt x="784479" y="1399921"/>
                </a:lnTo>
                <a:lnTo>
                  <a:pt x="784479" y="1337437"/>
                </a:lnTo>
                <a:lnTo>
                  <a:pt x="1218057" y="1337437"/>
                </a:lnTo>
                <a:lnTo>
                  <a:pt x="1218057" y="1272286"/>
                </a:lnTo>
                <a:lnTo>
                  <a:pt x="746125" y="1272286"/>
                </a:lnTo>
                <a:lnTo>
                  <a:pt x="732929" y="1274660"/>
                </a:lnTo>
                <a:lnTo>
                  <a:pt x="721512" y="1281430"/>
                </a:lnTo>
                <a:lnTo>
                  <a:pt x="713473" y="1292110"/>
                </a:lnTo>
                <a:lnTo>
                  <a:pt x="710438" y="1306195"/>
                </a:lnTo>
                <a:lnTo>
                  <a:pt x="710438" y="1428496"/>
                </a:lnTo>
                <a:lnTo>
                  <a:pt x="713066" y="1439926"/>
                </a:lnTo>
                <a:lnTo>
                  <a:pt x="720420" y="1449933"/>
                </a:lnTo>
                <a:lnTo>
                  <a:pt x="731697" y="1457045"/>
                </a:lnTo>
                <a:lnTo>
                  <a:pt x="746125" y="1459738"/>
                </a:lnTo>
                <a:lnTo>
                  <a:pt x="1250696" y="1459738"/>
                </a:lnTo>
                <a:lnTo>
                  <a:pt x="1265415" y="1457413"/>
                </a:lnTo>
                <a:lnTo>
                  <a:pt x="1277632" y="1450936"/>
                </a:lnTo>
                <a:lnTo>
                  <a:pt x="1285963" y="1441043"/>
                </a:lnTo>
                <a:lnTo>
                  <a:pt x="1289050" y="1428496"/>
                </a:lnTo>
                <a:lnTo>
                  <a:pt x="1289050" y="1399921"/>
                </a:lnTo>
                <a:lnTo>
                  <a:pt x="1289050" y="1337437"/>
                </a:lnTo>
                <a:lnTo>
                  <a:pt x="1289050" y="1306195"/>
                </a:lnTo>
                <a:close/>
              </a:path>
              <a:path w="2418715" h="2144395">
                <a:moveTo>
                  <a:pt x="1292098" y="1556258"/>
                </a:moveTo>
                <a:lnTo>
                  <a:pt x="1289050" y="1542161"/>
                </a:lnTo>
                <a:lnTo>
                  <a:pt x="1281049" y="1531429"/>
                </a:lnTo>
                <a:lnTo>
                  <a:pt x="1269695" y="1524622"/>
                </a:lnTo>
                <a:lnTo>
                  <a:pt x="1256665" y="1522222"/>
                </a:lnTo>
                <a:lnTo>
                  <a:pt x="751840" y="1522222"/>
                </a:lnTo>
                <a:lnTo>
                  <a:pt x="737108" y="1524622"/>
                </a:lnTo>
                <a:lnTo>
                  <a:pt x="724890" y="1531442"/>
                </a:lnTo>
                <a:lnTo>
                  <a:pt x="716559" y="1542161"/>
                </a:lnTo>
                <a:lnTo>
                  <a:pt x="713486" y="1556258"/>
                </a:lnTo>
                <a:lnTo>
                  <a:pt x="716153" y="1568907"/>
                </a:lnTo>
                <a:lnTo>
                  <a:pt x="723798" y="1578864"/>
                </a:lnTo>
                <a:lnTo>
                  <a:pt x="735876" y="1585404"/>
                </a:lnTo>
                <a:lnTo>
                  <a:pt x="751840" y="1587754"/>
                </a:lnTo>
                <a:lnTo>
                  <a:pt x="1256665" y="1587754"/>
                </a:lnTo>
                <a:lnTo>
                  <a:pt x="1269695" y="1585404"/>
                </a:lnTo>
                <a:lnTo>
                  <a:pt x="1281049" y="1578864"/>
                </a:lnTo>
                <a:lnTo>
                  <a:pt x="1289050" y="1568907"/>
                </a:lnTo>
                <a:lnTo>
                  <a:pt x="1292098" y="1556258"/>
                </a:lnTo>
                <a:close/>
              </a:path>
              <a:path w="2418715" h="2144395">
                <a:moveTo>
                  <a:pt x="1336548" y="2013585"/>
                </a:moveTo>
                <a:lnTo>
                  <a:pt x="1333881" y="2001647"/>
                </a:lnTo>
                <a:lnTo>
                  <a:pt x="1326476" y="1990725"/>
                </a:lnTo>
                <a:lnTo>
                  <a:pt x="1315212" y="1982762"/>
                </a:lnTo>
                <a:lnTo>
                  <a:pt x="1300988" y="1979676"/>
                </a:lnTo>
                <a:lnTo>
                  <a:pt x="1111504" y="1979676"/>
                </a:lnTo>
                <a:lnTo>
                  <a:pt x="1098016" y="1982038"/>
                </a:lnTo>
                <a:lnTo>
                  <a:pt x="1085570" y="1988781"/>
                </a:lnTo>
                <a:lnTo>
                  <a:pt x="1076439" y="1999449"/>
                </a:lnTo>
                <a:lnTo>
                  <a:pt x="1072896" y="2013585"/>
                </a:lnTo>
                <a:lnTo>
                  <a:pt x="1075601" y="2026158"/>
                </a:lnTo>
                <a:lnTo>
                  <a:pt x="1083335" y="2036089"/>
                </a:lnTo>
                <a:lnTo>
                  <a:pt x="1095502" y="2042617"/>
                </a:lnTo>
                <a:lnTo>
                  <a:pt x="1111504" y="2044954"/>
                </a:lnTo>
                <a:lnTo>
                  <a:pt x="1300988" y="2044954"/>
                </a:lnTo>
                <a:lnTo>
                  <a:pt x="1314094" y="2042617"/>
                </a:lnTo>
                <a:lnTo>
                  <a:pt x="1325473" y="2036089"/>
                </a:lnTo>
                <a:lnTo>
                  <a:pt x="1333500" y="2026158"/>
                </a:lnTo>
                <a:lnTo>
                  <a:pt x="1336548" y="2013585"/>
                </a:lnTo>
                <a:close/>
              </a:path>
              <a:path w="2418715" h="2144395">
                <a:moveTo>
                  <a:pt x="1679194" y="671322"/>
                </a:moveTo>
                <a:lnTo>
                  <a:pt x="1676552" y="659714"/>
                </a:lnTo>
                <a:lnTo>
                  <a:pt x="1669199" y="649630"/>
                </a:lnTo>
                <a:lnTo>
                  <a:pt x="1657921" y="642518"/>
                </a:lnTo>
                <a:lnTo>
                  <a:pt x="1643507" y="639826"/>
                </a:lnTo>
                <a:lnTo>
                  <a:pt x="1137539" y="639826"/>
                </a:lnTo>
                <a:lnTo>
                  <a:pt x="1122743" y="642175"/>
                </a:lnTo>
                <a:lnTo>
                  <a:pt x="1110399" y="648716"/>
                </a:lnTo>
                <a:lnTo>
                  <a:pt x="1101940" y="658685"/>
                </a:lnTo>
                <a:lnTo>
                  <a:pt x="1098804" y="671322"/>
                </a:lnTo>
                <a:lnTo>
                  <a:pt x="1101509" y="685431"/>
                </a:lnTo>
                <a:lnTo>
                  <a:pt x="1109256" y="696163"/>
                </a:lnTo>
                <a:lnTo>
                  <a:pt x="1121460" y="702970"/>
                </a:lnTo>
                <a:lnTo>
                  <a:pt x="1137539" y="705358"/>
                </a:lnTo>
                <a:lnTo>
                  <a:pt x="1643507" y="705358"/>
                </a:lnTo>
                <a:lnTo>
                  <a:pt x="1657921" y="699998"/>
                </a:lnTo>
                <a:lnTo>
                  <a:pt x="1669199" y="692200"/>
                </a:lnTo>
                <a:lnTo>
                  <a:pt x="1676552" y="682485"/>
                </a:lnTo>
                <a:lnTo>
                  <a:pt x="1679194" y="671322"/>
                </a:lnTo>
                <a:close/>
              </a:path>
              <a:path w="2418715" h="2144395">
                <a:moveTo>
                  <a:pt x="1679194" y="543179"/>
                </a:moveTo>
                <a:lnTo>
                  <a:pt x="1676552" y="530656"/>
                </a:lnTo>
                <a:lnTo>
                  <a:pt x="1669199" y="520814"/>
                </a:lnTo>
                <a:lnTo>
                  <a:pt x="1657921" y="514375"/>
                </a:lnTo>
                <a:lnTo>
                  <a:pt x="1643507" y="512064"/>
                </a:lnTo>
                <a:lnTo>
                  <a:pt x="1137539" y="512064"/>
                </a:lnTo>
                <a:lnTo>
                  <a:pt x="1122743" y="514375"/>
                </a:lnTo>
                <a:lnTo>
                  <a:pt x="1110399" y="520814"/>
                </a:lnTo>
                <a:lnTo>
                  <a:pt x="1101940" y="530656"/>
                </a:lnTo>
                <a:lnTo>
                  <a:pt x="1098804" y="543179"/>
                </a:lnTo>
                <a:lnTo>
                  <a:pt x="1101509" y="557326"/>
                </a:lnTo>
                <a:lnTo>
                  <a:pt x="1109256" y="567994"/>
                </a:lnTo>
                <a:lnTo>
                  <a:pt x="1121460" y="574738"/>
                </a:lnTo>
                <a:lnTo>
                  <a:pt x="1137539" y="577088"/>
                </a:lnTo>
                <a:lnTo>
                  <a:pt x="1643507" y="577088"/>
                </a:lnTo>
                <a:lnTo>
                  <a:pt x="1656626" y="574738"/>
                </a:lnTo>
                <a:lnTo>
                  <a:pt x="1668056" y="567994"/>
                </a:lnTo>
                <a:lnTo>
                  <a:pt x="1676133" y="557326"/>
                </a:lnTo>
                <a:lnTo>
                  <a:pt x="1679194" y="543179"/>
                </a:lnTo>
                <a:close/>
              </a:path>
              <a:path w="2418715" h="2144395">
                <a:moveTo>
                  <a:pt x="1679194" y="420878"/>
                </a:moveTo>
                <a:lnTo>
                  <a:pt x="1676552" y="406781"/>
                </a:lnTo>
                <a:lnTo>
                  <a:pt x="1669199" y="396049"/>
                </a:lnTo>
                <a:lnTo>
                  <a:pt x="1657921" y="389242"/>
                </a:lnTo>
                <a:lnTo>
                  <a:pt x="1643507" y="386842"/>
                </a:lnTo>
                <a:lnTo>
                  <a:pt x="1137539" y="386842"/>
                </a:lnTo>
                <a:lnTo>
                  <a:pt x="1122743" y="389242"/>
                </a:lnTo>
                <a:lnTo>
                  <a:pt x="1110399" y="396062"/>
                </a:lnTo>
                <a:lnTo>
                  <a:pt x="1101940" y="406781"/>
                </a:lnTo>
                <a:lnTo>
                  <a:pt x="1098804" y="420878"/>
                </a:lnTo>
                <a:lnTo>
                  <a:pt x="1101509" y="433514"/>
                </a:lnTo>
                <a:lnTo>
                  <a:pt x="1109256" y="443484"/>
                </a:lnTo>
                <a:lnTo>
                  <a:pt x="1121460" y="450024"/>
                </a:lnTo>
                <a:lnTo>
                  <a:pt x="1137539" y="452374"/>
                </a:lnTo>
                <a:lnTo>
                  <a:pt x="1643507" y="452374"/>
                </a:lnTo>
                <a:lnTo>
                  <a:pt x="1656626" y="450037"/>
                </a:lnTo>
                <a:lnTo>
                  <a:pt x="1668056" y="443496"/>
                </a:lnTo>
                <a:lnTo>
                  <a:pt x="1676133" y="433527"/>
                </a:lnTo>
                <a:lnTo>
                  <a:pt x="1679194" y="420878"/>
                </a:lnTo>
                <a:close/>
              </a:path>
              <a:path w="2418715" h="2144395">
                <a:moveTo>
                  <a:pt x="1927606" y="156591"/>
                </a:moveTo>
                <a:lnTo>
                  <a:pt x="1921002" y="114223"/>
                </a:lnTo>
                <a:lnTo>
                  <a:pt x="1902548" y="76606"/>
                </a:lnTo>
                <a:lnTo>
                  <a:pt x="1874189" y="45059"/>
                </a:lnTo>
                <a:lnTo>
                  <a:pt x="1837931" y="20904"/>
                </a:lnTo>
                <a:lnTo>
                  <a:pt x="1795716" y="5448"/>
                </a:lnTo>
                <a:lnTo>
                  <a:pt x="1749552" y="0"/>
                </a:lnTo>
                <a:lnTo>
                  <a:pt x="683260" y="0"/>
                </a:lnTo>
                <a:lnTo>
                  <a:pt x="634987" y="5613"/>
                </a:lnTo>
                <a:lnTo>
                  <a:pt x="592150" y="21437"/>
                </a:lnTo>
                <a:lnTo>
                  <a:pt x="556234" y="45961"/>
                </a:lnTo>
                <a:lnTo>
                  <a:pt x="528739" y="77673"/>
                </a:lnTo>
                <a:lnTo>
                  <a:pt x="511136" y="115062"/>
                </a:lnTo>
                <a:lnTo>
                  <a:pt x="504952" y="156591"/>
                </a:lnTo>
                <a:lnTo>
                  <a:pt x="504952" y="303022"/>
                </a:lnTo>
                <a:lnTo>
                  <a:pt x="219837" y="303022"/>
                </a:lnTo>
                <a:lnTo>
                  <a:pt x="169303" y="307975"/>
                </a:lnTo>
                <a:lnTo>
                  <a:pt x="122986" y="322160"/>
                </a:lnTo>
                <a:lnTo>
                  <a:pt x="82169" y="344551"/>
                </a:lnTo>
                <a:lnTo>
                  <a:pt x="48171" y="374180"/>
                </a:lnTo>
                <a:lnTo>
                  <a:pt x="22275" y="410019"/>
                </a:lnTo>
                <a:lnTo>
                  <a:pt x="5778" y="451065"/>
                </a:lnTo>
                <a:lnTo>
                  <a:pt x="0" y="496316"/>
                </a:lnTo>
                <a:lnTo>
                  <a:pt x="0" y="882904"/>
                </a:lnTo>
                <a:lnTo>
                  <a:pt x="5778" y="927328"/>
                </a:lnTo>
                <a:lnTo>
                  <a:pt x="22275" y="968044"/>
                </a:lnTo>
                <a:lnTo>
                  <a:pt x="48171" y="1003935"/>
                </a:lnTo>
                <a:lnTo>
                  <a:pt x="82169" y="1033830"/>
                </a:lnTo>
                <a:lnTo>
                  <a:pt x="122986" y="1056614"/>
                </a:lnTo>
                <a:lnTo>
                  <a:pt x="169303" y="1071118"/>
                </a:lnTo>
                <a:lnTo>
                  <a:pt x="219837" y="1076198"/>
                </a:lnTo>
                <a:lnTo>
                  <a:pt x="365506" y="1076198"/>
                </a:lnTo>
                <a:lnTo>
                  <a:pt x="375932" y="1126845"/>
                </a:lnTo>
                <a:lnTo>
                  <a:pt x="394246" y="1169339"/>
                </a:lnTo>
                <a:lnTo>
                  <a:pt x="420458" y="1204493"/>
                </a:lnTo>
                <a:lnTo>
                  <a:pt x="454533" y="1233043"/>
                </a:lnTo>
                <a:lnTo>
                  <a:pt x="492048" y="1253147"/>
                </a:lnTo>
                <a:lnTo>
                  <a:pt x="504952" y="1259078"/>
                </a:lnTo>
                <a:lnTo>
                  <a:pt x="504952" y="1606423"/>
                </a:lnTo>
                <a:lnTo>
                  <a:pt x="493141" y="1606423"/>
                </a:lnTo>
                <a:lnTo>
                  <a:pt x="495808" y="1618030"/>
                </a:lnTo>
                <a:lnTo>
                  <a:pt x="503466" y="1628063"/>
                </a:lnTo>
                <a:lnTo>
                  <a:pt x="515581" y="1635125"/>
                </a:lnTo>
                <a:lnTo>
                  <a:pt x="531622" y="1637792"/>
                </a:lnTo>
                <a:lnTo>
                  <a:pt x="546036" y="1635480"/>
                </a:lnTo>
                <a:lnTo>
                  <a:pt x="557314" y="1629016"/>
                </a:lnTo>
                <a:lnTo>
                  <a:pt x="564667" y="1619097"/>
                </a:lnTo>
                <a:lnTo>
                  <a:pt x="567309" y="1606423"/>
                </a:lnTo>
                <a:lnTo>
                  <a:pt x="567309" y="1269492"/>
                </a:lnTo>
                <a:lnTo>
                  <a:pt x="573278" y="1269492"/>
                </a:lnTo>
                <a:lnTo>
                  <a:pt x="623011" y="1265212"/>
                </a:lnTo>
                <a:lnTo>
                  <a:pt x="658660" y="1249591"/>
                </a:lnTo>
                <a:lnTo>
                  <a:pt x="668274" y="1227709"/>
                </a:lnTo>
                <a:lnTo>
                  <a:pt x="665683" y="1214716"/>
                </a:lnTo>
                <a:lnTo>
                  <a:pt x="659130" y="1204341"/>
                </a:lnTo>
                <a:lnTo>
                  <a:pt x="658660" y="1203617"/>
                </a:lnTo>
                <a:lnTo>
                  <a:pt x="648284" y="1195425"/>
                </a:lnTo>
                <a:lnTo>
                  <a:pt x="623404" y="1187119"/>
                </a:lnTo>
                <a:lnTo>
                  <a:pt x="613041" y="1182674"/>
                </a:lnTo>
                <a:lnTo>
                  <a:pt x="604316" y="1177264"/>
                </a:lnTo>
                <a:lnTo>
                  <a:pt x="597027" y="1170305"/>
                </a:lnTo>
                <a:lnTo>
                  <a:pt x="587362" y="1148600"/>
                </a:lnTo>
                <a:lnTo>
                  <a:pt x="584098" y="1124204"/>
                </a:lnTo>
                <a:lnTo>
                  <a:pt x="585838" y="1099337"/>
                </a:lnTo>
                <a:lnTo>
                  <a:pt x="591185" y="1076198"/>
                </a:lnTo>
                <a:lnTo>
                  <a:pt x="778383" y="1076198"/>
                </a:lnTo>
                <a:lnTo>
                  <a:pt x="829818" y="1071118"/>
                </a:lnTo>
                <a:lnTo>
                  <a:pt x="876477" y="1056614"/>
                </a:lnTo>
                <a:lnTo>
                  <a:pt x="917206" y="1033830"/>
                </a:lnTo>
                <a:lnTo>
                  <a:pt x="950874" y="1003935"/>
                </a:lnTo>
                <a:lnTo>
                  <a:pt x="976350" y="968044"/>
                </a:lnTo>
                <a:lnTo>
                  <a:pt x="992466" y="927328"/>
                </a:lnTo>
                <a:lnTo>
                  <a:pt x="998093" y="882904"/>
                </a:lnTo>
                <a:lnTo>
                  <a:pt x="998093" y="496316"/>
                </a:lnTo>
                <a:lnTo>
                  <a:pt x="992466" y="451065"/>
                </a:lnTo>
                <a:lnTo>
                  <a:pt x="976350" y="410019"/>
                </a:lnTo>
                <a:lnTo>
                  <a:pt x="950874" y="374180"/>
                </a:lnTo>
                <a:lnTo>
                  <a:pt x="917829" y="345109"/>
                </a:lnTo>
                <a:lnTo>
                  <a:pt x="917829" y="498856"/>
                </a:lnTo>
                <a:lnTo>
                  <a:pt x="917829" y="888111"/>
                </a:lnTo>
                <a:lnTo>
                  <a:pt x="910069" y="928814"/>
                </a:lnTo>
                <a:lnTo>
                  <a:pt x="888606" y="964577"/>
                </a:lnTo>
                <a:lnTo>
                  <a:pt x="856183" y="993051"/>
                </a:lnTo>
                <a:lnTo>
                  <a:pt x="815517" y="1011872"/>
                </a:lnTo>
                <a:lnTo>
                  <a:pt x="769366" y="1018667"/>
                </a:lnTo>
                <a:lnTo>
                  <a:pt x="549529" y="1018667"/>
                </a:lnTo>
                <a:lnTo>
                  <a:pt x="538530" y="1020114"/>
                </a:lnTo>
                <a:lnTo>
                  <a:pt x="510667" y="1060970"/>
                </a:lnTo>
                <a:lnTo>
                  <a:pt x="503110" y="1102334"/>
                </a:lnTo>
                <a:lnTo>
                  <a:pt x="503923" y="1153553"/>
                </a:lnTo>
                <a:lnTo>
                  <a:pt x="522859" y="1204341"/>
                </a:lnTo>
                <a:lnTo>
                  <a:pt x="511657" y="1201407"/>
                </a:lnTo>
                <a:lnTo>
                  <a:pt x="456006" y="1162494"/>
                </a:lnTo>
                <a:lnTo>
                  <a:pt x="426034" y="1093279"/>
                </a:lnTo>
                <a:lnTo>
                  <a:pt x="418846" y="1047369"/>
                </a:lnTo>
                <a:lnTo>
                  <a:pt x="415798" y="1036358"/>
                </a:lnTo>
                <a:lnTo>
                  <a:pt x="407758" y="1027214"/>
                </a:lnTo>
                <a:lnTo>
                  <a:pt x="396341" y="1020978"/>
                </a:lnTo>
                <a:lnTo>
                  <a:pt x="383159" y="1018667"/>
                </a:lnTo>
                <a:lnTo>
                  <a:pt x="205105" y="1018667"/>
                </a:lnTo>
                <a:lnTo>
                  <a:pt x="157645" y="1011872"/>
                </a:lnTo>
                <a:lnTo>
                  <a:pt x="116763" y="993051"/>
                </a:lnTo>
                <a:lnTo>
                  <a:pt x="84734" y="964577"/>
                </a:lnTo>
                <a:lnTo>
                  <a:pt x="63855" y="928814"/>
                </a:lnTo>
                <a:lnTo>
                  <a:pt x="56388" y="888111"/>
                </a:lnTo>
                <a:lnTo>
                  <a:pt x="56388" y="498856"/>
                </a:lnTo>
                <a:lnTo>
                  <a:pt x="63855" y="457238"/>
                </a:lnTo>
                <a:lnTo>
                  <a:pt x="84734" y="421360"/>
                </a:lnTo>
                <a:lnTo>
                  <a:pt x="116763" y="393230"/>
                </a:lnTo>
                <a:lnTo>
                  <a:pt x="157645" y="374878"/>
                </a:lnTo>
                <a:lnTo>
                  <a:pt x="205105" y="368300"/>
                </a:lnTo>
                <a:lnTo>
                  <a:pt x="769366" y="368300"/>
                </a:lnTo>
                <a:lnTo>
                  <a:pt x="815517" y="374878"/>
                </a:lnTo>
                <a:lnTo>
                  <a:pt x="856183" y="393230"/>
                </a:lnTo>
                <a:lnTo>
                  <a:pt x="888606" y="421360"/>
                </a:lnTo>
                <a:lnTo>
                  <a:pt x="910069" y="457238"/>
                </a:lnTo>
                <a:lnTo>
                  <a:pt x="917829" y="498856"/>
                </a:lnTo>
                <a:lnTo>
                  <a:pt x="917829" y="345109"/>
                </a:lnTo>
                <a:lnTo>
                  <a:pt x="917206" y="344551"/>
                </a:lnTo>
                <a:lnTo>
                  <a:pt x="876477" y="322160"/>
                </a:lnTo>
                <a:lnTo>
                  <a:pt x="829818" y="307975"/>
                </a:lnTo>
                <a:lnTo>
                  <a:pt x="778383" y="303022"/>
                </a:lnTo>
                <a:lnTo>
                  <a:pt x="573278" y="303022"/>
                </a:lnTo>
                <a:lnTo>
                  <a:pt x="573278" y="253365"/>
                </a:lnTo>
                <a:lnTo>
                  <a:pt x="754380" y="253365"/>
                </a:lnTo>
                <a:lnTo>
                  <a:pt x="767499" y="251028"/>
                </a:lnTo>
                <a:lnTo>
                  <a:pt x="778929" y="244500"/>
                </a:lnTo>
                <a:lnTo>
                  <a:pt x="787006" y="234569"/>
                </a:lnTo>
                <a:lnTo>
                  <a:pt x="790067" y="221996"/>
                </a:lnTo>
                <a:lnTo>
                  <a:pt x="787425" y="209016"/>
                </a:lnTo>
                <a:lnTo>
                  <a:pt x="780072" y="198170"/>
                </a:lnTo>
                <a:lnTo>
                  <a:pt x="768794" y="190728"/>
                </a:lnTo>
                <a:lnTo>
                  <a:pt x="754380" y="187960"/>
                </a:lnTo>
                <a:lnTo>
                  <a:pt x="573278" y="187960"/>
                </a:lnTo>
                <a:lnTo>
                  <a:pt x="573278" y="151511"/>
                </a:lnTo>
                <a:lnTo>
                  <a:pt x="581647" y="114744"/>
                </a:lnTo>
                <a:lnTo>
                  <a:pt x="604520" y="84848"/>
                </a:lnTo>
                <a:lnTo>
                  <a:pt x="638530" y="64757"/>
                </a:lnTo>
                <a:lnTo>
                  <a:pt x="680339" y="57404"/>
                </a:lnTo>
                <a:lnTo>
                  <a:pt x="1746504" y="57404"/>
                </a:lnTo>
                <a:lnTo>
                  <a:pt x="1788248" y="64757"/>
                </a:lnTo>
                <a:lnTo>
                  <a:pt x="1822272" y="84848"/>
                </a:lnTo>
                <a:lnTo>
                  <a:pt x="1845170" y="114744"/>
                </a:lnTo>
                <a:lnTo>
                  <a:pt x="1853565" y="151511"/>
                </a:lnTo>
                <a:lnTo>
                  <a:pt x="1853565" y="187960"/>
                </a:lnTo>
                <a:lnTo>
                  <a:pt x="906018" y="187960"/>
                </a:lnTo>
                <a:lnTo>
                  <a:pt x="892886" y="190360"/>
                </a:lnTo>
                <a:lnTo>
                  <a:pt x="881456" y="197167"/>
                </a:lnTo>
                <a:lnTo>
                  <a:pt x="873379" y="207899"/>
                </a:lnTo>
                <a:lnTo>
                  <a:pt x="870331" y="221996"/>
                </a:lnTo>
                <a:lnTo>
                  <a:pt x="872959" y="233489"/>
                </a:lnTo>
                <a:lnTo>
                  <a:pt x="880313" y="243547"/>
                </a:lnTo>
                <a:lnTo>
                  <a:pt x="891590" y="250672"/>
                </a:lnTo>
                <a:lnTo>
                  <a:pt x="906018" y="253365"/>
                </a:lnTo>
                <a:lnTo>
                  <a:pt x="1853565" y="253365"/>
                </a:lnTo>
                <a:lnTo>
                  <a:pt x="1853565" y="399669"/>
                </a:lnTo>
                <a:lnTo>
                  <a:pt x="1856193" y="412673"/>
                </a:lnTo>
                <a:lnTo>
                  <a:pt x="1863547" y="423418"/>
                </a:lnTo>
                <a:lnTo>
                  <a:pt x="1874824" y="430745"/>
                </a:lnTo>
                <a:lnTo>
                  <a:pt x="1889252" y="433451"/>
                </a:lnTo>
                <a:lnTo>
                  <a:pt x="1903971" y="431126"/>
                </a:lnTo>
                <a:lnTo>
                  <a:pt x="1916188" y="424421"/>
                </a:lnTo>
                <a:lnTo>
                  <a:pt x="1924519" y="413791"/>
                </a:lnTo>
                <a:lnTo>
                  <a:pt x="1927606" y="399669"/>
                </a:lnTo>
                <a:lnTo>
                  <a:pt x="1927606" y="156591"/>
                </a:lnTo>
                <a:close/>
              </a:path>
              <a:path w="2418715" h="2144395">
                <a:moveTo>
                  <a:pt x="2124202" y="1291971"/>
                </a:moveTo>
                <a:lnTo>
                  <a:pt x="2116848" y="1247216"/>
                </a:lnTo>
                <a:lnTo>
                  <a:pt x="2096706" y="1207833"/>
                </a:lnTo>
                <a:lnTo>
                  <a:pt x="2085213" y="1195451"/>
                </a:lnTo>
                <a:lnTo>
                  <a:pt x="2066544" y="1175321"/>
                </a:lnTo>
                <a:lnTo>
                  <a:pt x="2049907" y="1164551"/>
                </a:lnTo>
                <a:lnTo>
                  <a:pt x="2049907" y="1294384"/>
                </a:lnTo>
                <a:lnTo>
                  <a:pt x="2049907" y="1299730"/>
                </a:lnTo>
                <a:lnTo>
                  <a:pt x="2044192" y="1307604"/>
                </a:lnTo>
                <a:lnTo>
                  <a:pt x="1797558" y="1307604"/>
                </a:lnTo>
                <a:lnTo>
                  <a:pt x="1788795" y="1299730"/>
                </a:lnTo>
                <a:lnTo>
                  <a:pt x="1788795" y="1291971"/>
                </a:lnTo>
                <a:lnTo>
                  <a:pt x="1797596" y="1254823"/>
                </a:lnTo>
                <a:lnTo>
                  <a:pt x="1821408" y="1224089"/>
                </a:lnTo>
                <a:lnTo>
                  <a:pt x="1856346" y="1203185"/>
                </a:lnTo>
                <a:lnTo>
                  <a:pt x="1898523" y="1195451"/>
                </a:lnTo>
                <a:lnTo>
                  <a:pt x="1947926" y="1195451"/>
                </a:lnTo>
                <a:lnTo>
                  <a:pt x="1987905" y="1203426"/>
                </a:lnTo>
                <a:lnTo>
                  <a:pt x="2020290" y="1224965"/>
                </a:lnTo>
                <a:lnTo>
                  <a:pt x="2041982" y="1256487"/>
                </a:lnTo>
                <a:lnTo>
                  <a:pt x="2049907" y="1294384"/>
                </a:lnTo>
                <a:lnTo>
                  <a:pt x="2049907" y="1164551"/>
                </a:lnTo>
                <a:lnTo>
                  <a:pt x="2029206" y="1151128"/>
                </a:lnTo>
                <a:lnTo>
                  <a:pt x="2041398" y="1134478"/>
                </a:lnTo>
                <a:lnTo>
                  <a:pt x="2044954" y="1127506"/>
                </a:lnTo>
                <a:lnTo>
                  <a:pt x="2050770" y="1116126"/>
                </a:lnTo>
                <a:lnTo>
                  <a:pt x="2056790" y="1096327"/>
                </a:lnTo>
                <a:lnTo>
                  <a:pt x="2058924" y="1075309"/>
                </a:lnTo>
                <a:lnTo>
                  <a:pt x="2048383" y="1029169"/>
                </a:lnTo>
                <a:lnTo>
                  <a:pt x="2039759" y="1017905"/>
                </a:lnTo>
                <a:lnTo>
                  <a:pt x="2019198" y="991044"/>
                </a:lnTo>
                <a:lnTo>
                  <a:pt x="1984756" y="970838"/>
                </a:lnTo>
                <a:lnTo>
                  <a:pt x="1984756" y="1072769"/>
                </a:lnTo>
                <a:lnTo>
                  <a:pt x="1979536" y="1094511"/>
                </a:lnTo>
                <a:lnTo>
                  <a:pt x="1965401" y="1111859"/>
                </a:lnTo>
                <a:lnTo>
                  <a:pt x="1944624" y="1123353"/>
                </a:lnTo>
                <a:lnTo>
                  <a:pt x="1919478" y="1127506"/>
                </a:lnTo>
                <a:lnTo>
                  <a:pt x="1895957" y="1122997"/>
                </a:lnTo>
                <a:lnTo>
                  <a:pt x="1876056" y="1110907"/>
                </a:lnTo>
                <a:lnTo>
                  <a:pt x="1862264" y="1093431"/>
                </a:lnTo>
                <a:lnTo>
                  <a:pt x="1857121" y="1072769"/>
                </a:lnTo>
                <a:lnTo>
                  <a:pt x="1862264" y="1052093"/>
                </a:lnTo>
                <a:lnTo>
                  <a:pt x="1876056" y="1034580"/>
                </a:lnTo>
                <a:lnTo>
                  <a:pt x="1895957" y="1022451"/>
                </a:lnTo>
                <a:lnTo>
                  <a:pt x="1919478" y="1017905"/>
                </a:lnTo>
                <a:lnTo>
                  <a:pt x="1945855" y="1022451"/>
                </a:lnTo>
                <a:lnTo>
                  <a:pt x="1966493" y="1034580"/>
                </a:lnTo>
                <a:lnTo>
                  <a:pt x="1979942" y="1052093"/>
                </a:lnTo>
                <a:lnTo>
                  <a:pt x="1984756" y="1072769"/>
                </a:lnTo>
                <a:lnTo>
                  <a:pt x="1984756" y="970838"/>
                </a:lnTo>
                <a:lnTo>
                  <a:pt x="1975015" y="965123"/>
                </a:lnTo>
                <a:lnTo>
                  <a:pt x="1919478" y="955548"/>
                </a:lnTo>
                <a:lnTo>
                  <a:pt x="1865490" y="964742"/>
                </a:lnTo>
                <a:lnTo>
                  <a:pt x="1822145" y="990053"/>
                </a:lnTo>
                <a:lnTo>
                  <a:pt x="1793290" y="1028039"/>
                </a:lnTo>
                <a:lnTo>
                  <a:pt x="1782826" y="1075309"/>
                </a:lnTo>
                <a:lnTo>
                  <a:pt x="1784959" y="1096327"/>
                </a:lnTo>
                <a:lnTo>
                  <a:pt x="1791017" y="1116126"/>
                </a:lnTo>
                <a:lnTo>
                  <a:pt x="1800390" y="1134478"/>
                </a:lnTo>
                <a:lnTo>
                  <a:pt x="1812544" y="1151128"/>
                </a:lnTo>
                <a:lnTo>
                  <a:pt x="1773428" y="1175321"/>
                </a:lnTo>
                <a:lnTo>
                  <a:pt x="1742363" y="1207833"/>
                </a:lnTo>
                <a:lnTo>
                  <a:pt x="1721878" y="1247216"/>
                </a:lnTo>
                <a:lnTo>
                  <a:pt x="1714500" y="1291971"/>
                </a:lnTo>
                <a:lnTo>
                  <a:pt x="1714500" y="1294384"/>
                </a:lnTo>
                <a:lnTo>
                  <a:pt x="1721789" y="1324330"/>
                </a:lnTo>
                <a:lnTo>
                  <a:pt x="1741627" y="1349349"/>
                </a:lnTo>
                <a:lnTo>
                  <a:pt x="1770913" y="1366507"/>
                </a:lnTo>
                <a:lnTo>
                  <a:pt x="1806575" y="1372870"/>
                </a:lnTo>
                <a:lnTo>
                  <a:pt x="2035175" y="1372870"/>
                </a:lnTo>
                <a:lnTo>
                  <a:pt x="2097443" y="1349349"/>
                </a:lnTo>
                <a:lnTo>
                  <a:pt x="2121001" y="1307604"/>
                </a:lnTo>
                <a:lnTo>
                  <a:pt x="2124202" y="1294384"/>
                </a:lnTo>
                <a:lnTo>
                  <a:pt x="2124202" y="1291971"/>
                </a:lnTo>
                <a:close/>
              </a:path>
              <a:path w="2418715" h="2144395">
                <a:moveTo>
                  <a:pt x="2418588" y="1007999"/>
                </a:moveTo>
                <a:lnTo>
                  <a:pt x="2414079" y="964438"/>
                </a:lnTo>
                <a:lnTo>
                  <a:pt x="2398776" y="924052"/>
                </a:lnTo>
                <a:lnTo>
                  <a:pt x="2373846" y="888149"/>
                </a:lnTo>
                <a:lnTo>
                  <a:pt x="2350262" y="866838"/>
                </a:lnTo>
                <a:lnTo>
                  <a:pt x="2350262" y="1397127"/>
                </a:lnTo>
                <a:lnTo>
                  <a:pt x="2342807" y="1437779"/>
                </a:lnTo>
                <a:lnTo>
                  <a:pt x="2321953" y="1473542"/>
                </a:lnTo>
                <a:lnTo>
                  <a:pt x="2289987" y="1502029"/>
                </a:lnTo>
                <a:lnTo>
                  <a:pt x="2249170" y="1520875"/>
                </a:lnTo>
                <a:lnTo>
                  <a:pt x="2201799" y="1527683"/>
                </a:lnTo>
                <a:lnTo>
                  <a:pt x="2023491" y="1527683"/>
                </a:lnTo>
                <a:lnTo>
                  <a:pt x="2010841" y="1529981"/>
                </a:lnTo>
                <a:lnTo>
                  <a:pt x="2000123" y="1536179"/>
                </a:lnTo>
                <a:lnTo>
                  <a:pt x="1992160" y="1545310"/>
                </a:lnTo>
                <a:lnTo>
                  <a:pt x="1987804" y="1556385"/>
                </a:lnTo>
                <a:lnTo>
                  <a:pt x="1981898" y="1603425"/>
                </a:lnTo>
                <a:lnTo>
                  <a:pt x="1968957" y="1642605"/>
                </a:lnTo>
                <a:lnTo>
                  <a:pt x="1925447" y="1697482"/>
                </a:lnTo>
                <a:lnTo>
                  <a:pt x="1880997" y="1715643"/>
                </a:lnTo>
                <a:lnTo>
                  <a:pt x="1898688" y="1665109"/>
                </a:lnTo>
                <a:lnTo>
                  <a:pt x="1899640" y="1614258"/>
                </a:lnTo>
                <a:lnTo>
                  <a:pt x="1892757" y="1573618"/>
                </a:lnTo>
                <a:lnTo>
                  <a:pt x="1875066" y="1537182"/>
                </a:lnTo>
                <a:lnTo>
                  <a:pt x="1854327" y="1530350"/>
                </a:lnTo>
                <a:lnTo>
                  <a:pt x="1634617" y="1530350"/>
                </a:lnTo>
                <a:lnTo>
                  <a:pt x="1587106" y="1523530"/>
                </a:lnTo>
                <a:lnTo>
                  <a:pt x="1546212" y="1504657"/>
                </a:lnTo>
                <a:lnTo>
                  <a:pt x="1514208" y="1476146"/>
                </a:lnTo>
                <a:lnTo>
                  <a:pt x="1493354" y="1440395"/>
                </a:lnTo>
                <a:lnTo>
                  <a:pt x="1485900" y="1399806"/>
                </a:lnTo>
                <a:lnTo>
                  <a:pt x="1485900" y="1010666"/>
                </a:lnTo>
                <a:lnTo>
                  <a:pt x="1493354" y="968946"/>
                </a:lnTo>
                <a:lnTo>
                  <a:pt x="1514208" y="933018"/>
                </a:lnTo>
                <a:lnTo>
                  <a:pt x="1546212" y="904887"/>
                </a:lnTo>
                <a:lnTo>
                  <a:pt x="1587106" y="886548"/>
                </a:lnTo>
                <a:lnTo>
                  <a:pt x="1634617" y="879983"/>
                </a:lnTo>
                <a:lnTo>
                  <a:pt x="2198878" y="879983"/>
                </a:lnTo>
                <a:lnTo>
                  <a:pt x="2246211" y="886548"/>
                </a:lnTo>
                <a:lnTo>
                  <a:pt x="2287016" y="904887"/>
                </a:lnTo>
                <a:lnTo>
                  <a:pt x="2318994" y="933018"/>
                </a:lnTo>
                <a:lnTo>
                  <a:pt x="2339873" y="968946"/>
                </a:lnTo>
                <a:lnTo>
                  <a:pt x="2347341" y="1010666"/>
                </a:lnTo>
                <a:lnTo>
                  <a:pt x="2347341" y="1397127"/>
                </a:lnTo>
                <a:lnTo>
                  <a:pt x="2350262" y="1397127"/>
                </a:lnTo>
                <a:lnTo>
                  <a:pt x="2350262" y="866838"/>
                </a:lnTo>
                <a:lnTo>
                  <a:pt x="2340483" y="857999"/>
                </a:lnTo>
                <a:lnTo>
                  <a:pt x="2299893" y="834872"/>
                </a:lnTo>
                <a:lnTo>
                  <a:pt x="2253272" y="820064"/>
                </a:lnTo>
                <a:lnTo>
                  <a:pt x="2201799" y="814832"/>
                </a:lnTo>
                <a:lnTo>
                  <a:pt x="1916684" y="814832"/>
                </a:lnTo>
                <a:lnTo>
                  <a:pt x="1916684" y="532765"/>
                </a:lnTo>
                <a:lnTo>
                  <a:pt x="1914017" y="521169"/>
                </a:lnTo>
                <a:lnTo>
                  <a:pt x="1906600" y="511136"/>
                </a:lnTo>
                <a:lnTo>
                  <a:pt x="1895297" y="504075"/>
                </a:lnTo>
                <a:lnTo>
                  <a:pt x="1880997" y="501396"/>
                </a:lnTo>
                <a:lnTo>
                  <a:pt x="1866112" y="503732"/>
                </a:lnTo>
                <a:lnTo>
                  <a:pt x="1853831" y="510222"/>
                </a:lnTo>
                <a:lnTo>
                  <a:pt x="1845462" y="520153"/>
                </a:lnTo>
                <a:lnTo>
                  <a:pt x="1842389" y="532765"/>
                </a:lnTo>
                <a:lnTo>
                  <a:pt x="1842389" y="814832"/>
                </a:lnTo>
                <a:lnTo>
                  <a:pt x="1634617" y="814832"/>
                </a:lnTo>
                <a:lnTo>
                  <a:pt x="1584007" y="819924"/>
                </a:lnTo>
                <a:lnTo>
                  <a:pt x="1537652" y="834428"/>
                </a:lnTo>
                <a:lnTo>
                  <a:pt x="1496847" y="857199"/>
                </a:lnTo>
                <a:lnTo>
                  <a:pt x="1462874" y="887082"/>
                </a:lnTo>
                <a:lnTo>
                  <a:pt x="1437005" y="922947"/>
                </a:lnTo>
                <a:lnTo>
                  <a:pt x="1420545" y="963637"/>
                </a:lnTo>
                <a:lnTo>
                  <a:pt x="1414780" y="1007999"/>
                </a:lnTo>
                <a:lnTo>
                  <a:pt x="1414780" y="1394460"/>
                </a:lnTo>
                <a:lnTo>
                  <a:pt x="1420545" y="1439722"/>
                </a:lnTo>
                <a:lnTo>
                  <a:pt x="1437005" y="1480769"/>
                </a:lnTo>
                <a:lnTo>
                  <a:pt x="1462874" y="1516608"/>
                </a:lnTo>
                <a:lnTo>
                  <a:pt x="1496847" y="1546237"/>
                </a:lnTo>
                <a:lnTo>
                  <a:pt x="1537652" y="1568627"/>
                </a:lnTo>
                <a:lnTo>
                  <a:pt x="1584007" y="1582813"/>
                </a:lnTo>
                <a:lnTo>
                  <a:pt x="1634617" y="1587754"/>
                </a:lnTo>
                <a:lnTo>
                  <a:pt x="1824609" y="1587754"/>
                </a:lnTo>
                <a:lnTo>
                  <a:pt x="1826577" y="1609826"/>
                </a:lnTo>
                <a:lnTo>
                  <a:pt x="1823745" y="1659801"/>
                </a:lnTo>
                <a:lnTo>
                  <a:pt x="1802206" y="1697139"/>
                </a:lnTo>
                <a:lnTo>
                  <a:pt x="1780032" y="1702689"/>
                </a:lnTo>
                <a:lnTo>
                  <a:pt x="1766951" y="1706587"/>
                </a:lnTo>
                <a:lnTo>
                  <a:pt x="1755521" y="1714119"/>
                </a:lnTo>
                <a:lnTo>
                  <a:pt x="1747418" y="1725091"/>
                </a:lnTo>
                <a:lnTo>
                  <a:pt x="1744345" y="1739265"/>
                </a:lnTo>
                <a:lnTo>
                  <a:pt x="1747418" y="1750783"/>
                </a:lnTo>
                <a:lnTo>
                  <a:pt x="1780032" y="1773047"/>
                </a:lnTo>
                <a:lnTo>
                  <a:pt x="1823491" y="1780552"/>
                </a:lnTo>
                <a:lnTo>
                  <a:pt x="1842389" y="1781048"/>
                </a:lnTo>
                <a:lnTo>
                  <a:pt x="1845310" y="1781048"/>
                </a:lnTo>
                <a:lnTo>
                  <a:pt x="1845310" y="1887982"/>
                </a:lnTo>
                <a:lnTo>
                  <a:pt x="1845310" y="1950720"/>
                </a:lnTo>
                <a:lnTo>
                  <a:pt x="1845310" y="1987423"/>
                </a:lnTo>
                <a:lnTo>
                  <a:pt x="1836940" y="2024113"/>
                </a:lnTo>
                <a:lnTo>
                  <a:pt x="1814080" y="2053932"/>
                </a:lnTo>
                <a:lnTo>
                  <a:pt x="1780095" y="2073960"/>
                </a:lnTo>
                <a:lnTo>
                  <a:pt x="1738376" y="2081276"/>
                </a:lnTo>
                <a:lnTo>
                  <a:pt x="672084" y="2081276"/>
                </a:lnTo>
                <a:lnTo>
                  <a:pt x="630326" y="2073960"/>
                </a:lnTo>
                <a:lnTo>
                  <a:pt x="596303" y="2053932"/>
                </a:lnTo>
                <a:lnTo>
                  <a:pt x="573405" y="2024113"/>
                </a:lnTo>
                <a:lnTo>
                  <a:pt x="565023" y="1987423"/>
                </a:lnTo>
                <a:lnTo>
                  <a:pt x="565023" y="1950720"/>
                </a:lnTo>
                <a:lnTo>
                  <a:pt x="1845310" y="1950720"/>
                </a:lnTo>
                <a:lnTo>
                  <a:pt x="1845310" y="1887982"/>
                </a:lnTo>
                <a:lnTo>
                  <a:pt x="565023" y="1887982"/>
                </a:lnTo>
                <a:lnTo>
                  <a:pt x="565023" y="1741678"/>
                </a:lnTo>
                <a:lnTo>
                  <a:pt x="562343" y="1729892"/>
                </a:lnTo>
                <a:lnTo>
                  <a:pt x="554697" y="1719046"/>
                </a:lnTo>
                <a:lnTo>
                  <a:pt x="542620" y="1711109"/>
                </a:lnTo>
                <a:lnTo>
                  <a:pt x="526669" y="1708023"/>
                </a:lnTo>
                <a:lnTo>
                  <a:pt x="513473" y="1710359"/>
                </a:lnTo>
                <a:lnTo>
                  <a:pt x="502056" y="1717052"/>
                </a:lnTo>
                <a:lnTo>
                  <a:pt x="494017" y="1727644"/>
                </a:lnTo>
                <a:lnTo>
                  <a:pt x="490982" y="1741678"/>
                </a:lnTo>
                <a:lnTo>
                  <a:pt x="490982" y="1987423"/>
                </a:lnTo>
                <a:lnTo>
                  <a:pt x="497573" y="2029802"/>
                </a:lnTo>
                <a:lnTo>
                  <a:pt x="516026" y="2067420"/>
                </a:lnTo>
                <a:lnTo>
                  <a:pt x="544398" y="2098967"/>
                </a:lnTo>
                <a:lnTo>
                  <a:pt x="580682" y="2123122"/>
                </a:lnTo>
                <a:lnTo>
                  <a:pt x="622935" y="2138578"/>
                </a:lnTo>
                <a:lnTo>
                  <a:pt x="669163" y="2144014"/>
                </a:lnTo>
                <a:lnTo>
                  <a:pt x="1735328" y="2144014"/>
                </a:lnTo>
                <a:lnTo>
                  <a:pt x="1783638" y="2138222"/>
                </a:lnTo>
                <a:lnTo>
                  <a:pt x="1826514" y="2121992"/>
                </a:lnTo>
                <a:lnTo>
                  <a:pt x="1862455" y="2097062"/>
                </a:lnTo>
                <a:lnTo>
                  <a:pt x="1876056" y="2081276"/>
                </a:lnTo>
                <a:lnTo>
                  <a:pt x="1889963" y="2065172"/>
                </a:lnTo>
                <a:lnTo>
                  <a:pt x="1907565" y="2028050"/>
                </a:lnTo>
                <a:lnTo>
                  <a:pt x="1913763" y="1987423"/>
                </a:lnTo>
                <a:lnTo>
                  <a:pt x="1913763" y="1950720"/>
                </a:lnTo>
                <a:lnTo>
                  <a:pt x="1913763" y="1887982"/>
                </a:lnTo>
                <a:lnTo>
                  <a:pt x="1913763" y="1770507"/>
                </a:lnTo>
                <a:lnTo>
                  <a:pt x="1926996" y="1766138"/>
                </a:lnTo>
                <a:lnTo>
                  <a:pt x="1940001" y="1760474"/>
                </a:lnTo>
                <a:lnTo>
                  <a:pt x="1996465" y="1716913"/>
                </a:lnTo>
                <a:lnTo>
                  <a:pt x="2022106" y="1681670"/>
                </a:lnTo>
                <a:lnTo>
                  <a:pt x="2041004" y="1638617"/>
                </a:lnTo>
                <a:lnTo>
                  <a:pt x="2053209" y="1587754"/>
                </a:lnTo>
                <a:lnTo>
                  <a:pt x="2198878" y="1587754"/>
                </a:lnTo>
                <a:lnTo>
                  <a:pt x="2249373" y="1582813"/>
                </a:lnTo>
                <a:lnTo>
                  <a:pt x="2295639" y="1568691"/>
                </a:lnTo>
                <a:lnTo>
                  <a:pt x="2336419" y="1546440"/>
                </a:lnTo>
                <a:lnTo>
                  <a:pt x="2370417" y="1517103"/>
                </a:lnTo>
                <a:lnTo>
                  <a:pt x="2396312" y="1481747"/>
                </a:lnTo>
                <a:lnTo>
                  <a:pt x="2412796" y="1441399"/>
                </a:lnTo>
                <a:lnTo>
                  <a:pt x="2418588" y="1397127"/>
                </a:lnTo>
                <a:lnTo>
                  <a:pt x="2418588" y="100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644" y="6856359"/>
            <a:ext cx="7232166" cy="2935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89492" y="5442203"/>
            <a:ext cx="7910673" cy="1885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8483" y="1650075"/>
            <a:ext cx="7020608" cy="4781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5947" y="6655307"/>
            <a:ext cx="7807452" cy="1926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8288000" cy="1100455"/>
          </a:xfrm>
          <a:custGeom>
            <a:avLst/>
            <a:gdLst/>
            <a:ahLst/>
            <a:cxnLst/>
            <a:rect l="l" t="t" r="r" b="b"/>
            <a:pathLst>
              <a:path w="18288000" h="1100455">
                <a:moveTo>
                  <a:pt x="0" y="1100327"/>
                </a:moveTo>
                <a:lnTo>
                  <a:pt x="18288000" y="1100327"/>
                </a:lnTo>
                <a:lnTo>
                  <a:pt x="182880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9805" y="279907"/>
            <a:ext cx="9590405" cy="5981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5"/>
              <a:t>Somos </a:t>
            </a:r>
            <a:r>
              <a:rPr dirty="0" spc="-165"/>
              <a:t>pessoas </a:t>
            </a:r>
            <a:r>
              <a:rPr dirty="0" spc="-125"/>
              <a:t>falando </a:t>
            </a:r>
            <a:r>
              <a:rPr dirty="0" spc="-45"/>
              <a:t>com</a:t>
            </a:r>
            <a:r>
              <a:rPr dirty="0" spc="-540"/>
              <a:t> </a:t>
            </a:r>
            <a:r>
              <a:rPr dirty="0" spc="-229"/>
              <a:t>pessoas...</a:t>
            </a:r>
          </a:p>
        </p:txBody>
      </p:sp>
      <p:sp>
        <p:nvSpPr>
          <p:cNvPr id="8" name="object 8"/>
          <p:cNvSpPr/>
          <p:nvPr/>
        </p:nvSpPr>
        <p:spPr>
          <a:xfrm>
            <a:off x="8824430" y="1949071"/>
            <a:ext cx="7935098" cy="1998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4492" y="4279391"/>
            <a:ext cx="3761232" cy="257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37831" y="2432304"/>
            <a:ext cx="2827696" cy="1566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53071" y="7324343"/>
            <a:ext cx="3185160" cy="1885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6152" y="221856"/>
            <a:ext cx="2561638" cy="431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3567" y="254508"/>
            <a:ext cx="2889504" cy="2834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34255" y="7508747"/>
            <a:ext cx="2189988" cy="1967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16152" y="6862571"/>
            <a:ext cx="2575560" cy="2343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876300" y="4888991"/>
            <a:ext cx="5785485" cy="2764790"/>
            <a:chOff x="876300" y="4888991"/>
            <a:chExt cx="5785485" cy="2764790"/>
          </a:xfrm>
        </p:grpSpPr>
        <p:sp>
          <p:nvSpPr>
            <p:cNvPr id="10" name="object 10"/>
            <p:cNvSpPr/>
            <p:nvPr/>
          </p:nvSpPr>
          <p:spPr>
            <a:xfrm>
              <a:off x="876300" y="4888991"/>
              <a:ext cx="3253740" cy="16322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087367" y="5684519"/>
              <a:ext cx="2574036" cy="19690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7351776" y="425195"/>
            <a:ext cx="2575560" cy="20116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871727" y="0"/>
            <a:ext cx="10327640" cy="9349105"/>
            <a:chOff x="871727" y="0"/>
            <a:chExt cx="10327640" cy="9349105"/>
          </a:xfrm>
        </p:grpSpPr>
        <p:sp>
          <p:nvSpPr>
            <p:cNvPr id="14" name="object 14"/>
            <p:cNvSpPr/>
            <p:nvPr/>
          </p:nvSpPr>
          <p:spPr>
            <a:xfrm>
              <a:off x="3944111" y="3232404"/>
              <a:ext cx="2887980" cy="20314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09827" y="32004"/>
              <a:ext cx="10251440" cy="9145905"/>
            </a:xfrm>
            <a:custGeom>
              <a:avLst/>
              <a:gdLst/>
              <a:ahLst/>
              <a:cxnLst/>
              <a:rect l="l" t="t" r="r" b="b"/>
              <a:pathLst>
                <a:path w="10251440" h="9145905">
                  <a:moveTo>
                    <a:pt x="0" y="0"/>
                  </a:moveTo>
                  <a:lnTo>
                    <a:pt x="10251440" y="9145803"/>
                  </a:lnTo>
                </a:path>
              </a:pathLst>
            </a:custGeom>
            <a:ln w="762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88136" y="32004"/>
              <a:ext cx="9944735" cy="9171940"/>
            </a:xfrm>
            <a:custGeom>
              <a:avLst/>
              <a:gdLst/>
              <a:ahLst/>
              <a:cxnLst/>
              <a:rect l="l" t="t" r="r" b="b"/>
              <a:pathLst>
                <a:path w="9944735" h="9171940">
                  <a:moveTo>
                    <a:pt x="9944608" y="0"/>
                  </a:moveTo>
                  <a:lnTo>
                    <a:pt x="0" y="9171444"/>
                  </a:lnTo>
                </a:path>
              </a:pathLst>
            </a:custGeom>
            <a:ln w="762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84748" y="254508"/>
              <a:ext cx="26034" cy="9050020"/>
            </a:xfrm>
            <a:custGeom>
              <a:avLst/>
              <a:gdLst/>
              <a:ahLst/>
              <a:cxnLst/>
              <a:rect l="l" t="t" r="r" b="b"/>
              <a:pathLst>
                <a:path w="26035" h="9050020">
                  <a:moveTo>
                    <a:pt x="0" y="0"/>
                  </a:moveTo>
                  <a:lnTo>
                    <a:pt x="25653" y="9049943"/>
                  </a:lnTo>
                </a:path>
              </a:pathLst>
            </a:custGeom>
            <a:ln w="762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12644628" y="717041"/>
            <a:ext cx="5013960" cy="41986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676631" y="5612891"/>
            <a:ext cx="5059680" cy="2987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382394" y="9662261"/>
            <a:ext cx="9519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015" algn="l"/>
              </a:tabLst>
            </a:pPr>
            <a:r>
              <a:rPr dirty="0" sz="1800" spc="-10">
                <a:solidFill>
                  <a:srgbClr val="04245A"/>
                </a:solidFill>
                <a:latin typeface="Verdana"/>
                <a:cs typeface="Verdana"/>
              </a:rPr>
              <a:t>Fonte: </a:t>
            </a:r>
            <a:r>
              <a:rPr dirty="0" sz="1800" spc="-5">
                <a:solidFill>
                  <a:srgbClr val="04245A"/>
                </a:solidFill>
                <a:latin typeface="Verdana"/>
                <a:cs typeface="Verdana"/>
              </a:rPr>
              <a:t>MUNIZ,</a:t>
            </a:r>
            <a:r>
              <a:rPr dirty="0" sz="1800" spc="30">
                <a:solidFill>
                  <a:srgbClr val="04245A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4245A"/>
                </a:solidFill>
                <a:latin typeface="Verdana"/>
                <a:cs typeface="Verdana"/>
              </a:rPr>
              <a:t>et</a:t>
            </a:r>
            <a:r>
              <a:rPr dirty="0" sz="1800" spc="20">
                <a:solidFill>
                  <a:srgbClr val="04245A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4245A"/>
                </a:solidFill>
                <a:latin typeface="Verdana"/>
                <a:cs typeface="Verdana"/>
              </a:rPr>
              <a:t>al.	</a:t>
            </a:r>
            <a:r>
              <a:rPr dirty="0" sz="1800" spc="-5" b="1">
                <a:solidFill>
                  <a:srgbClr val="04245A"/>
                </a:solidFill>
                <a:latin typeface="Verdana"/>
                <a:cs typeface="Verdana"/>
              </a:rPr>
              <a:t>Livro Jornada Ágil </a:t>
            </a:r>
            <a:r>
              <a:rPr dirty="0" sz="1800" b="1">
                <a:solidFill>
                  <a:srgbClr val="04245A"/>
                </a:solidFill>
                <a:latin typeface="Verdana"/>
                <a:cs typeface="Verdana"/>
              </a:rPr>
              <a:t>de </a:t>
            </a:r>
            <a:r>
              <a:rPr dirty="0" sz="1800" spc="-5" b="1">
                <a:solidFill>
                  <a:srgbClr val="04245A"/>
                </a:solidFill>
                <a:latin typeface="Verdana"/>
                <a:cs typeface="Verdana"/>
              </a:rPr>
              <a:t>Qualidade </a:t>
            </a:r>
            <a:r>
              <a:rPr dirty="0" sz="1800" spc="-10">
                <a:solidFill>
                  <a:srgbClr val="04245A"/>
                </a:solidFill>
                <a:latin typeface="Verdana"/>
                <a:cs typeface="Verdana"/>
              </a:rPr>
              <a:t>(Editora Brasport,</a:t>
            </a:r>
            <a:r>
              <a:rPr dirty="0" sz="1800" spc="55">
                <a:solidFill>
                  <a:srgbClr val="04245A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04245A"/>
                </a:solidFill>
                <a:latin typeface="Verdana"/>
                <a:cs typeface="Verdana"/>
              </a:rPr>
              <a:t>2019)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8293080" cy="10292080"/>
            <a:chOff x="-4762" y="0"/>
            <a:chExt cx="18293080" cy="102920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7999" cy="10286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8288000" cy="8595360"/>
            </a:xfrm>
            <a:custGeom>
              <a:avLst/>
              <a:gdLst/>
              <a:ahLst/>
              <a:cxnLst/>
              <a:rect l="l" t="t" r="r" b="b"/>
              <a:pathLst>
                <a:path w="18288000" h="8595360">
                  <a:moveTo>
                    <a:pt x="18287988" y="0"/>
                  </a:moveTo>
                  <a:lnTo>
                    <a:pt x="0" y="0"/>
                  </a:lnTo>
                  <a:lnTo>
                    <a:pt x="0" y="8478012"/>
                  </a:lnTo>
                  <a:lnTo>
                    <a:pt x="0" y="8595360"/>
                  </a:lnTo>
                  <a:lnTo>
                    <a:pt x="18287988" y="8595360"/>
                  </a:lnTo>
                  <a:lnTo>
                    <a:pt x="18287988" y="8478012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000000">
                <a:alpha val="5607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5487" y="976883"/>
              <a:ext cx="38100" cy="7573009"/>
            </a:xfrm>
            <a:custGeom>
              <a:avLst/>
              <a:gdLst/>
              <a:ahLst/>
              <a:cxnLst/>
              <a:rect l="l" t="t" r="r" b="b"/>
              <a:pathLst>
                <a:path w="38100" h="7573009">
                  <a:moveTo>
                    <a:pt x="0" y="7572756"/>
                  </a:moveTo>
                  <a:lnTo>
                    <a:pt x="38100" y="757275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7572756"/>
                  </a:lnTo>
                  <a:close/>
                </a:path>
              </a:pathLst>
            </a:custGeom>
            <a:solidFill>
              <a:srgbClr val="FCF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28700" cy="977265"/>
            </a:xfrm>
            <a:custGeom>
              <a:avLst/>
              <a:gdLst/>
              <a:ahLst/>
              <a:cxnLst/>
              <a:rect l="l" t="t" r="r" b="b"/>
              <a:pathLst>
                <a:path w="1028700" h="977265">
                  <a:moveTo>
                    <a:pt x="1028700" y="0"/>
                  </a:moveTo>
                  <a:lnTo>
                    <a:pt x="0" y="0"/>
                  </a:lnTo>
                  <a:lnTo>
                    <a:pt x="0" y="976883"/>
                  </a:lnTo>
                  <a:lnTo>
                    <a:pt x="1028700" y="976883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054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28700" cy="977265"/>
            </a:xfrm>
            <a:custGeom>
              <a:avLst/>
              <a:gdLst/>
              <a:ahLst/>
              <a:cxnLst/>
              <a:rect l="l" t="t" r="r" b="b"/>
              <a:pathLst>
                <a:path w="1028700" h="977265">
                  <a:moveTo>
                    <a:pt x="0" y="976883"/>
                  </a:moveTo>
                  <a:lnTo>
                    <a:pt x="1028700" y="976883"/>
                  </a:lnTo>
                  <a:lnTo>
                    <a:pt x="1028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8595359"/>
              <a:ext cx="17907000" cy="1691639"/>
            </a:xfrm>
            <a:custGeom>
              <a:avLst/>
              <a:gdLst/>
              <a:ahLst/>
              <a:cxnLst/>
              <a:rect l="l" t="t" r="r" b="b"/>
              <a:pathLst>
                <a:path w="17907000" h="1691640">
                  <a:moveTo>
                    <a:pt x="0" y="1691637"/>
                  </a:moveTo>
                  <a:lnTo>
                    <a:pt x="17907000" y="1691637"/>
                  </a:lnTo>
                  <a:lnTo>
                    <a:pt x="17907000" y="0"/>
                  </a:lnTo>
                  <a:lnTo>
                    <a:pt x="0" y="0"/>
                  </a:lnTo>
                  <a:lnTo>
                    <a:pt x="0" y="1691637"/>
                  </a:lnTo>
                  <a:close/>
                </a:path>
              </a:pathLst>
            </a:custGeom>
            <a:solidFill>
              <a:srgbClr val="1B1821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622552" y="8637828"/>
            <a:ext cx="569150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125" b="0" i="1">
                <a:solidFill>
                  <a:srgbClr val="FCF1F0"/>
                </a:solidFill>
                <a:latin typeface="Lato Light"/>
                <a:cs typeface="Lato Light"/>
              </a:rPr>
              <a:t>Antonio</a:t>
            </a:r>
            <a:r>
              <a:rPr dirty="0" sz="7200" spc="-285" b="0" i="1">
                <a:solidFill>
                  <a:srgbClr val="FCF1F0"/>
                </a:solidFill>
                <a:latin typeface="Lato Light"/>
                <a:cs typeface="Lato Light"/>
              </a:rPr>
              <a:t> </a:t>
            </a:r>
            <a:r>
              <a:rPr dirty="0" sz="7200" spc="180" b="0" i="1">
                <a:solidFill>
                  <a:srgbClr val="FCF1F0"/>
                </a:solidFill>
                <a:latin typeface="Lato Light"/>
                <a:cs typeface="Lato Light"/>
              </a:rPr>
              <a:t>Muniz</a:t>
            </a:r>
            <a:endParaRPr sz="7200">
              <a:latin typeface="Lato Light"/>
              <a:cs typeface="Lato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 indent="508634">
              <a:lnSpc>
                <a:spcPct val="150000"/>
              </a:lnSpc>
              <a:spcBef>
                <a:spcPts val="110"/>
              </a:spcBef>
            </a:pPr>
            <a:r>
              <a:rPr dirty="0" spc="-1750"/>
              <a:t>Pessoas </a:t>
            </a:r>
            <a:r>
              <a:rPr dirty="0" spc="-1695"/>
              <a:t>+ </a:t>
            </a:r>
            <a:r>
              <a:rPr dirty="0" spc="-1485"/>
              <a:t>Tecnologia  </a:t>
            </a:r>
            <a:r>
              <a:rPr dirty="0" spc="-1190"/>
              <a:t>multiplicam</a:t>
            </a:r>
            <a:r>
              <a:rPr dirty="0" spc="-690"/>
              <a:t> </a:t>
            </a:r>
            <a:r>
              <a:rPr dirty="0" spc="-1240"/>
              <a:t>resultado$</a:t>
            </a:r>
          </a:p>
        </p:txBody>
      </p:sp>
      <p:sp>
        <p:nvSpPr>
          <p:cNvPr id="11" name="object 11"/>
          <p:cNvSpPr/>
          <p:nvPr/>
        </p:nvSpPr>
        <p:spPr>
          <a:xfrm>
            <a:off x="17907000" y="8478011"/>
            <a:ext cx="381000" cy="1809114"/>
          </a:xfrm>
          <a:custGeom>
            <a:avLst/>
            <a:gdLst/>
            <a:ahLst/>
            <a:cxnLst/>
            <a:rect l="l" t="t" r="r" b="b"/>
            <a:pathLst>
              <a:path w="381000" h="1809115">
                <a:moveTo>
                  <a:pt x="380998" y="0"/>
                </a:moveTo>
                <a:lnTo>
                  <a:pt x="0" y="0"/>
                </a:lnTo>
                <a:lnTo>
                  <a:pt x="0" y="1808985"/>
                </a:lnTo>
                <a:lnTo>
                  <a:pt x="380998" y="1808985"/>
                </a:lnTo>
                <a:lnTo>
                  <a:pt x="380998" y="0"/>
                </a:lnTo>
                <a:close/>
              </a:path>
            </a:pathLst>
          </a:custGeom>
          <a:solidFill>
            <a:srgbClr val="F0545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543280" cy="2326005"/>
          </a:xfrm>
          <a:custGeom>
            <a:avLst/>
            <a:gdLst/>
            <a:ahLst/>
            <a:cxnLst/>
            <a:rect l="l" t="t" r="r" b="b"/>
            <a:pathLst>
              <a:path w="13543280" h="2326005">
                <a:moveTo>
                  <a:pt x="13543257" y="0"/>
                </a:moveTo>
                <a:lnTo>
                  <a:pt x="0" y="0"/>
                </a:lnTo>
                <a:lnTo>
                  <a:pt x="0" y="2325845"/>
                </a:lnTo>
                <a:lnTo>
                  <a:pt x="1354325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68438" y="0"/>
            <a:ext cx="3020060" cy="10287000"/>
          </a:xfrm>
          <a:custGeom>
            <a:avLst/>
            <a:gdLst/>
            <a:ahLst/>
            <a:cxnLst/>
            <a:rect l="l" t="t" r="r" b="b"/>
            <a:pathLst>
              <a:path w="3020059" h="10287000">
                <a:moveTo>
                  <a:pt x="3019561" y="0"/>
                </a:moveTo>
                <a:lnTo>
                  <a:pt x="0" y="0"/>
                </a:lnTo>
                <a:lnTo>
                  <a:pt x="2983980" y="10287000"/>
                </a:lnTo>
                <a:lnTo>
                  <a:pt x="3019561" y="10287000"/>
                </a:lnTo>
                <a:lnTo>
                  <a:pt x="301956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420" y="251840"/>
            <a:ext cx="4714875" cy="9251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00">
                <a:latin typeface="TeX Gyre Adventor"/>
                <a:cs typeface="TeX Gyre Adventor"/>
              </a:rPr>
              <a:t>Terceiro</a:t>
            </a:r>
            <a:r>
              <a:rPr dirty="0" sz="5900" spc="-110">
                <a:latin typeface="TeX Gyre Adventor"/>
                <a:cs typeface="TeX Gyre Adventor"/>
              </a:rPr>
              <a:t> </a:t>
            </a:r>
            <a:r>
              <a:rPr dirty="0" sz="5900" spc="-5">
                <a:latin typeface="TeX Gyre Adventor"/>
                <a:cs typeface="TeX Gyre Adventor"/>
              </a:rPr>
              <a:t>pilar</a:t>
            </a:r>
            <a:endParaRPr sz="5900">
              <a:latin typeface="TeX Gyre Adventor"/>
              <a:cs typeface="TeX Gyre 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7083" y="6099047"/>
            <a:ext cx="1834895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64552" y="5972555"/>
            <a:ext cx="183642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72361" y="4542535"/>
            <a:ext cx="4159250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45134">
              <a:lnSpc>
                <a:spcPct val="100000"/>
              </a:lnSpc>
              <a:spcBef>
                <a:spcPts val="105"/>
              </a:spcBef>
            </a:pPr>
            <a:r>
              <a:rPr dirty="0" sz="4050" b="1">
                <a:solidFill>
                  <a:srgbClr val="D9D9D9"/>
                </a:solidFill>
                <a:latin typeface="TeX Gyre Adventor"/>
                <a:cs typeface="TeX Gyre Adventor"/>
              </a:rPr>
              <a:t>Tecnologia e  </a:t>
            </a:r>
            <a:r>
              <a:rPr dirty="0" sz="4050" spc="-5" b="1">
                <a:solidFill>
                  <a:srgbClr val="D9D9D9"/>
                </a:solidFill>
                <a:latin typeface="TeX Gyre Adventor"/>
                <a:cs typeface="TeX Gyre Adventor"/>
              </a:rPr>
              <a:t>Experime</a:t>
            </a:r>
            <a:r>
              <a:rPr dirty="0" sz="4050" spc="10" b="1">
                <a:solidFill>
                  <a:srgbClr val="D9D9D9"/>
                </a:solidFill>
                <a:latin typeface="TeX Gyre Adventor"/>
                <a:cs typeface="TeX Gyre Adventor"/>
              </a:rPr>
              <a:t>n</a:t>
            </a:r>
            <a:r>
              <a:rPr dirty="0" sz="4050" b="1">
                <a:solidFill>
                  <a:srgbClr val="D9D9D9"/>
                </a:solidFill>
                <a:latin typeface="TeX Gyre Adventor"/>
                <a:cs typeface="TeX Gyre Adventor"/>
              </a:rPr>
              <a:t>tação</a:t>
            </a:r>
            <a:endParaRPr sz="4050">
              <a:latin typeface="TeX Gyre Adventor"/>
              <a:cs typeface="TeX Gyre Advento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6501" y="4542535"/>
            <a:ext cx="2577465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5"/>
              </a:spcBef>
            </a:pPr>
            <a:r>
              <a:rPr dirty="0" sz="4050" b="1">
                <a:solidFill>
                  <a:srgbClr val="D9D9D9"/>
                </a:solidFill>
                <a:latin typeface="TeX Gyre Adventor"/>
                <a:cs typeface="TeX Gyre Adventor"/>
              </a:rPr>
              <a:t>Cliente</a:t>
            </a:r>
            <a:r>
              <a:rPr dirty="0" sz="4050" spc="-105" b="1">
                <a:solidFill>
                  <a:srgbClr val="D9D9D9"/>
                </a:solidFill>
                <a:latin typeface="TeX Gyre Adventor"/>
                <a:cs typeface="TeX Gyre Adventor"/>
              </a:rPr>
              <a:t> </a:t>
            </a:r>
            <a:r>
              <a:rPr dirty="0" sz="4050" spc="-5" b="1">
                <a:solidFill>
                  <a:srgbClr val="D9D9D9"/>
                </a:solidFill>
                <a:latin typeface="TeX Gyre Adventor"/>
                <a:cs typeface="TeX Gyre Adventor"/>
              </a:rPr>
              <a:t>no  </a:t>
            </a:r>
            <a:r>
              <a:rPr dirty="0" sz="4050" b="1">
                <a:solidFill>
                  <a:srgbClr val="D9D9D9"/>
                </a:solidFill>
                <a:latin typeface="TeX Gyre Adventor"/>
                <a:cs typeface="TeX Gyre Adventor"/>
              </a:rPr>
              <a:t>Centro</a:t>
            </a:r>
            <a:endParaRPr sz="4050">
              <a:latin typeface="TeX Gyre Adventor"/>
              <a:cs typeface="TeX Gyre Advento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3681" y="2426207"/>
            <a:ext cx="298069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38756" y="2331973"/>
            <a:ext cx="2418715" cy="2144395"/>
          </a:xfrm>
          <a:custGeom>
            <a:avLst/>
            <a:gdLst/>
            <a:ahLst/>
            <a:cxnLst/>
            <a:rect l="l" t="t" r="r" b="b"/>
            <a:pathLst>
              <a:path w="2418715" h="2144395">
                <a:moveTo>
                  <a:pt x="725170" y="639445"/>
                </a:moveTo>
                <a:lnTo>
                  <a:pt x="718400" y="597839"/>
                </a:lnTo>
                <a:lnTo>
                  <a:pt x="703275" y="569087"/>
                </a:lnTo>
                <a:lnTo>
                  <a:pt x="699541" y="561987"/>
                </a:lnTo>
                <a:lnTo>
                  <a:pt x="674636" y="537718"/>
                </a:lnTo>
                <a:lnTo>
                  <a:pt x="670712" y="533908"/>
                </a:lnTo>
                <a:lnTo>
                  <a:pt x="654050" y="525589"/>
                </a:lnTo>
                <a:lnTo>
                  <a:pt x="654050" y="639445"/>
                </a:lnTo>
                <a:lnTo>
                  <a:pt x="647014" y="671245"/>
                </a:lnTo>
                <a:lnTo>
                  <a:pt x="626440" y="703694"/>
                </a:lnTo>
                <a:lnTo>
                  <a:pt x="593039" y="736168"/>
                </a:lnTo>
                <a:lnTo>
                  <a:pt x="547547" y="768007"/>
                </a:lnTo>
                <a:lnTo>
                  <a:pt x="490728" y="798576"/>
                </a:lnTo>
                <a:lnTo>
                  <a:pt x="433793" y="768007"/>
                </a:lnTo>
                <a:lnTo>
                  <a:pt x="388302" y="736168"/>
                </a:lnTo>
                <a:lnTo>
                  <a:pt x="354926" y="703694"/>
                </a:lnTo>
                <a:lnTo>
                  <a:pt x="334403" y="671245"/>
                </a:lnTo>
                <a:lnTo>
                  <a:pt x="327406" y="639445"/>
                </a:lnTo>
                <a:lnTo>
                  <a:pt x="331698" y="614095"/>
                </a:lnTo>
                <a:lnTo>
                  <a:pt x="344055" y="591502"/>
                </a:lnTo>
                <a:lnTo>
                  <a:pt x="363677" y="575297"/>
                </a:lnTo>
                <a:lnTo>
                  <a:pt x="389763" y="569087"/>
                </a:lnTo>
                <a:lnTo>
                  <a:pt x="410756" y="571258"/>
                </a:lnTo>
                <a:lnTo>
                  <a:pt x="429018" y="576821"/>
                </a:lnTo>
                <a:lnTo>
                  <a:pt x="443953" y="584365"/>
                </a:lnTo>
                <a:lnTo>
                  <a:pt x="455041" y="592455"/>
                </a:lnTo>
                <a:lnTo>
                  <a:pt x="462305" y="598830"/>
                </a:lnTo>
                <a:lnTo>
                  <a:pt x="470636" y="602792"/>
                </a:lnTo>
                <a:lnTo>
                  <a:pt x="480085" y="604837"/>
                </a:lnTo>
                <a:lnTo>
                  <a:pt x="490728" y="605409"/>
                </a:lnTo>
                <a:lnTo>
                  <a:pt x="501281" y="604139"/>
                </a:lnTo>
                <a:lnTo>
                  <a:pt x="511048" y="600938"/>
                </a:lnTo>
                <a:lnTo>
                  <a:pt x="520230" y="596734"/>
                </a:lnTo>
                <a:lnTo>
                  <a:pt x="529082" y="592455"/>
                </a:lnTo>
                <a:lnTo>
                  <a:pt x="538467" y="584365"/>
                </a:lnTo>
                <a:lnTo>
                  <a:pt x="552577" y="576821"/>
                </a:lnTo>
                <a:lnTo>
                  <a:pt x="570585" y="571258"/>
                </a:lnTo>
                <a:lnTo>
                  <a:pt x="591693" y="569087"/>
                </a:lnTo>
                <a:lnTo>
                  <a:pt x="618896" y="575297"/>
                </a:lnTo>
                <a:lnTo>
                  <a:pt x="638390" y="591502"/>
                </a:lnTo>
                <a:lnTo>
                  <a:pt x="650125" y="614095"/>
                </a:lnTo>
                <a:lnTo>
                  <a:pt x="654050" y="639445"/>
                </a:lnTo>
                <a:lnTo>
                  <a:pt x="654050" y="525589"/>
                </a:lnTo>
                <a:lnTo>
                  <a:pt x="634047" y="515581"/>
                </a:lnTo>
                <a:lnTo>
                  <a:pt x="591693" y="509016"/>
                </a:lnTo>
                <a:lnTo>
                  <a:pt x="560438" y="511644"/>
                </a:lnTo>
                <a:lnTo>
                  <a:pt x="533387" y="518414"/>
                </a:lnTo>
                <a:lnTo>
                  <a:pt x="510247" y="527672"/>
                </a:lnTo>
                <a:lnTo>
                  <a:pt x="490728" y="537718"/>
                </a:lnTo>
                <a:lnTo>
                  <a:pt x="472338" y="527672"/>
                </a:lnTo>
                <a:lnTo>
                  <a:pt x="449008" y="518414"/>
                </a:lnTo>
                <a:lnTo>
                  <a:pt x="421284" y="511644"/>
                </a:lnTo>
                <a:lnTo>
                  <a:pt x="389763" y="509016"/>
                </a:lnTo>
                <a:lnTo>
                  <a:pt x="347268" y="515581"/>
                </a:lnTo>
                <a:lnTo>
                  <a:pt x="310527" y="533908"/>
                </a:lnTo>
                <a:lnTo>
                  <a:pt x="281660" y="561987"/>
                </a:lnTo>
                <a:lnTo>
                  <a:pt x="262788" y="597839"/>
                </a:lnTo>
                <a:lnTo>
                  <a:pt x="256032" y="639445"/>
                </a:lnTo>
                <a:lnTo>
                  <a:pt x="258025" y="661111"/>
                </a:lnTo>
                <a:lnTo>
                  <a:pt x="280797" y="717753"/>
                </a:lnTo>
                <a:lnTo>
                  <a:pt x="306031" y="750709"/>
                </a:lnTo>
                <a:lnTo>
                  <a:pt x="343496" y="785406"/>
                </a:lnTo>
                <a:lnTo>
                  <a:pt x="395427" y="820839"/>
                </a:lnTo>
                <a:lnTo>
                  <a:pt x="464058" y="855980"/>
                </a:lnTo>
                <a:lnTo>
                  <a:pt x="490728" y="863854"/>
                </a:lnTo>
                <a:lnTo>
                  <a:pt x="497319" y="863358"/>
                </a:lnTo>
                <a:lnTo>
                  <a:pt x="584962" y="820839"/>
                </a:lnTo>
                <a:lnTo>
                  <a:pt x="617308" y="798576"/>
                </a:lnTo>
                <a:lnTo>
                  <a:pt x="636447" y="785406"/>
                </a:lnTo>
                <a:lnTo>
                  <a:pt x="673925" y="750709"/>
                </a:lnTo>
                <a:lnTo>
                  <a:pt x="699452" y="717753"/>
                </a:lnTo>
                <a:lnTo>
                  <a:pt x="715124" y="687552"/>
                </a:lnTo>
                <a:lnTo>
                  <a:pt x="722998" y="661111"/>
                </a:lnTo>
                <a:lnTo>
                  <a:pt x="725170" y="639445"/>
                </a:lnTo>
                <a:close/>
              </a:path>
              <a:path w="2418715" h="2144395">
                <a:moveTo>
                  <a:pt x="1289050" y="1306195"/>
                </a:moveTo>
                <a:lnTo>
                  <a:pt x="1286370" y="1293241"/>
                </a:lnTo>
                <a:lnTo>
                  <a:pt x="1278724" y="1282433"/>
                </a:lnTo>
                <a:lnTo>
                  <a:pt x="1266647" y="1275041"/>
                </a:lnTo>
                <a:lnTo>
                  <a:pt x="1250696" y="1272286"/>
                </a:lnTo>
                <a:lnTo>
                  <a:pt x="1218057" y="1272286"/>
                </a:lnTo>
                <a:lnTo>
                  <a:pt x="1218057" y="1337437"/>
                </a:lnTo>
                <a:lnTo>
                  <a:pt x="1218057" y="1399921"/>
                </a:lnTo>
                <a:lnTo>
                  <a:pt x="784479" y="1399921"/>
                </a:lnTo>
                <a:lnTo>
                  <a:pt x="784479" y="1337437"/>
                </a:lnTo>
                <a:lnTo>
                  <a:pt x="1218057" y="1337437"/>
                </a:lnTo>
                <a:lnTo>
                  <a:pt x="1218057" y="1272286"/>
                </a:lnTo>
                <a:lnTo>
                  <a:pt x="746125" y="1272286"/>
                </a:lnTo>
                <a:lnTo>
                  <a:pt x="732929" y="1274660"/>
                </a:lnTo>
                <a:lnTo>
                  <a:pt x="721512" y="1281430"/>
                </a:lnTo>
                <a:lnTo>
                  <a:pt x="713473" y="1292110"/>
                </a:lnTo>
                <a:lnTo>
                  <a:pt x="710438" y="1306195"/>
                </a:lnTo>
                <a:lnTo>
                  <a:pt x="710438" y="1428496"/>
                </a:lnTo>
                <a:lnTo>
                  <a:pt x="713066" y="1439926"/>
                </a:lnTo>
                <a:lnTo>
                  <a:pt x="720420" y="1449933"/>
                </a:lnTo>
                <a:lnTo>
                  <a:pt x="731697" y="1457045"/>
                </a:lnTo>
                <a:lnTo>
                  <a:pt x="746125" y="1459738"/>
                </a:lnTo>
                <a:lnTo>
                  <a:pt x="1250696" y="1459738"/>
                </a:lnTo>
                <a:lnTo>
                  <a:pt x="1265415" y="1457413"/>
                </a:lnTo>
                <a:lnTo>
                  <a:pt x="1277632" y="1450936"/>
                </a:lnTo>
                <a:lnTo>
                  <a:pt x="1285963" y="1441043"/>
                </a:lnTo>
                <a:lnTo>
                  <a:pt x="1289050" y="1428496"/>
                </a:lnTo>
                <a:lnTo>
                  <a:pt x="1289050" y="1399921"/>
                </a:lnTo>
                <a:lnTo>
                  <a:pt x="1289050" y="1337437"/>
                </a:lnTo>
                <a:lnTo>
                  <a:pt x="1289050" y="1306195"/>
                </a:lnTo>
                <a:close/>
              </a:path>
              <a:path w="2418715" h="2144395">
                <a:moveTo>
                  <a:pt x="1292098" y="1556258"/>
                </a:moveTo>
                <a:lnTo>
                  <a:pt x="1289050" y="1542161"/>
                </a:lnTo>
                <a:lnTo>
                  <a:pt x="1281049" y="1531429"/>
                </a:lnTo>
                <a:lnTo>
                  <a:pt x="1269695" y="1524622"/>
                </a:lnTo>
                <a:lnTo>
                  <a:pt x="1256665" y="1522222"/>
                </a:lnTo>
                <a:lnTo>
                  <a:pt x="751840" y="1522222"/>
                </a:lnTo>
                <a:lnTo>
                  <a:pt x="737108" y="1524622"/>
                </a:lnTo>
                <a:lnTo>
                  <a:pt x="724890" y="1531442"/>
                </a:lnTo>
                <a:lnTo>
                  <a:pt x="716559" y="1542161"/>
                </a:lnTo>
                <a:lnTo>
                  <a:pt x="713486" y="1556258"/>
                </a:lnTo>
                <a:lnTo>
                  <a:pt x="716153" y="1568907"/>
                </a:lnTo>
                <a:lnTo>
                  <a:pt x="723798" y="1578864"/>
                </a:lnTo>
                <a:lnTo>
                  <a:pt x="735876" y="1585404"/>
                </a:lnTo>
                <a:lnTo>
                  <a:pt x="751840" y="1587754"/>
                </a:lnTo>
                <a:lnTo>
                  <a:pt x="1256665" y="1587754"/>
                </a:lnTo>
                <a:lnTo>
                  <a:pt x="1269695" y="1585404"/>
                </a:lnTo>
                <a:lnTo>
                  <a:pt x="1281049" y="1578864"/>
                </a:lnTo>
                <a:lnTo>
                  <a:pt x="1289050" y="1568907"/>
                </a:lnTo>
                <a:lnTo>
                  <a:pt x="1292098" y="1556258"/>
                </a:lnTo>
                <a:close/>
              </a:path>
              <a:path w="2418715" h="2144395">
                <a:moveTo>
                  <a:pt x="1336548" y="2013585"/>
                </a:moveTo>
                <a:lnTo>
                  <a:pt x="1333881" y="2001647"/>
                </a:lnTo>
                <a:lnTo>
                  <a:pt x="1326476" y="1990725"/>
                </a:lnTo>
                <a:lnTo>
                  <a:pt x="1315212" y="1982762"/>
                </a:lnTo>
                <a:lnTo>
                  <a:pt x="1300988" y="1979676"/>
                </a:lnTo>
                <a:lnTo>
                  <a:pt x="1111504" y="1979676"/>
                </a:lnTo>
                <a:lnTo>
                  <a:pt x="1098016" y="1982038"/>
                </a:lnTo>
                <a:lnTo>
                  <a:pt x="1085570" y="1988781"/>
                </a:lnTo>
                <a:lnTo>
                  <a:pt x="1076439" y="1999449"/>
                </a:lnTo>
                <a:lnTo>
                  <a:pt x="1072896" y="2013585"/>
                </a:lnTo>
                <a:lnTo>
                  <a:pt x="1075601" y="2026158"/>
                </a:lnTo>
                <a:lnTo>
                  <a:pt x="1083335" y="2036089"/>
                </a:lnTo>
                <a:lnTo>
                  <a:pt x="1095502" y="2042617"/>
                </a:lnTo>
                <a:lnTo>
                  <a:pt x="1111504" y="2044954"/>
                </a:lnTo>
                <a:lnTo>
                  <a:pt x="1300988" y="2044954"/>
                </a:lnTo>
                <a:lnTo>
                  <a:pt x="1314094" y="2042617"/>
                </a:lnTo>
                <a:lnTo>
                  <a:pt x="1325473" y="2036089"/>
                </a:lnTo>
                <a:lnTo>
                  <a:pt x="1333500" y="2026158"/>
                </a:lnTo>
                <a:lnTo>
                  <a:pt x="1336548" y="2013585"/>
                </a:lnTo>
                <a:close/>
              </a:path>
              <a:path w="2418715" h="2144395">
                <a:moveTo>
                  <a:pt x="1679194" y="671322"/>
                </a:moveTo>
                <a:lnTo>
                  <a:pt x="1676552" y="659714"/>
                </a:lnTo>
                <a:lnTo>
                  <a:pt x="1669199" y="649630"/>
                </a:lnTo>
                <a:lnTo>
                  <a:pt x="1657921" y="642518"/>
                </a:lnTo>
                <a:lnTo>
                  <a:pt x="1643507" y="639826"/>
                </a:lnTo>
                <a:lnTo>
                  <a:pt x="1137539" y="639826"/>
                </a:lnTo>
                <a:lnTo>
                  <a:pt x="1122743" y="642175"/>
                </a:lnTo>
                <a:lnTo>
                  <a:pt x="1110399" y="648716"/>
                </a:lnTo>
                <a:lnTo>
                  <a:pt x="1101940" y="658685"/>
                </a:lnTo>
                <a:lnTo>
                  <a:pt x="1098804" y="671322"/>
                </a:lnTo>
                <a:lnTo>
                  <a:pt x="1101509" y="685431"/>
                </a:lnTo>
                <a:lnTo>
                  <a:pt x="1109256" y="696163"/>
                </a:lnTo>
                <a:lnTo>
                  <a:pt x="1121460" y="702970"/>
                </a:lnTo>
                <a:lnTo>
                  <a:pt x="1137539" y="705358"/>
                </a:lnTo>
                <a:lnTo>
                  <a:pt x="1643507" y="705358"/>
                </a:lnTo>
                <a:lnTo>
                  <a:pt x="1657921" y="699998"/>
                </a:lnTo>
                <a:lnTo>
                  <a:pt x="1669199" y="692200"/>
                </a:lnTo>
                <a:lnTo>
                  <a:pt x="1676552" y="682485"/>
                </a:lnTo>
                <a:lnTo>
                  <a:pt x="1679194" y="671322"/>
                </a:lnTo>
                <a:close/>
              </a:path>
              <a:path w="2418715" h="2144395">
                <a:moveTo>
                  <a:pt x="1679194" y="543179"/>
                </a:moveTo>
                <a:lnTo>
                  <a:pt x="1676552" y="530656"/>
                </a:lnTo>
                <a:lnTo>
                  <a:pt x="1669199" y="520814"/>
                </a:lnTo>
                <a:lnTo>
                  <a:pt x="1657921" y="514375"/>
                </a:lnTo>
                <a:lnTo>
                  <a:pt x="1643507" y="512064"/>
                </a:lnTo>
                <a:lnTo>
                  <a:pt x="1137539" y="512064"/>
                </a:lnTo>
                <a:lnTo>
                  <a:pt x="1122743" y="514375"/>
                </a:lnTo>
                <a:lnTo>
                  <a:pt x="1110399" y="520814"/>
                </a:lnTo>
                <a:lnTo>
                  <a:pt x="1101940" y="530656"/>
                </a:lnTo>
                <a:lnTo>
                  <a:pt x="1098804" y="543179"/>
                </a:lnTo>
                <a:lnTo>
                  <a:pt x="1101509" y="557326"/>
                </a:lnTo>
                <a:lnTo>
                  <a:pt x="1109256" y="567994"/>
                </a:lnTo>
                <a:lnTo>
                  <a:pt x="1121460" y="574738"/>
                </a:lnTo>
                <a:lnTo>
                  <a:pt x="1137539" y="577088"/>
                </a:lnTo>
                <a:lnTo>
                  <a:pt x="1643507" y="577088"/>
                </a:lnTo>
                <a:lnTo>
                  <a:pt x="1656626" y="574738"/>
                </a:lnTo>
                <a:lnTo>
                  <a:pt x="1668056" y="567994"/>
                </a:lnTo>
                <a:lnTo>
                  <a:pt x="1676133" y="557326"/>
                </a:lnTo>
                <a:lnTo>
                  <a:pt x="1679194" y="543179"/>
                </a:lnTo>
                <a:close/>
              </a:path>
              <a:path w="2418715" h="2144395">
                <a:moveTo>
                  <a:pt x="1679194" y="420878"/>
                </a:moveTo>
                <a:lnTo>
                  <a:pt x="1676552" y="406781"/>
                </a:lnTo>
                <a:lnTo>
                  <a:pt x="1669199" y="396049"/>
                </a:lnTo>
                <a:lnTo>
                  <a:pt x="1657921" y="389242"/>
                </a:lnTo>
                <a:lnTo>
                  <a:pt x="1643507" y="386842"/>
                </a:lnTo>
                <a:lnTo>
                  <a:pt x="1137539" y="386842"/>
                </a:lnTo>
                <a:lnTo>
                  <a:pt x="1122743" y="389242"/>
                </a:lnTo>
                <a:lnTo>
                  <a:pt x="1110399" y="396062"/>
                </a:lnTo>
                <a:lnTo>
                  <a:pt x="1101940" y="406781"/>
                </a:lnTo>
                <a:lnTo>
                  <a:pt x="1098804" y="420878"/>
                </a:lnTo>
                <a:lnTo>
                  <a:pt x="1101509" y="433514"/>
                </a:lnTo>
                <a:lnTo>
                  <a:pt x="1109256" y="443484"/>
                </a:lnTo>
                <a:lnTo>
                  <a:pt x="1121460" y="450024"/>
                </a:lnTo>
                <a:lnTo>
                  <a:pt x="1137539" y="452374"/>
                </a:lnTo>
                <a:lnTo>
                  <a:pt x="1643507" y="452374"/>
                </a:lnTo>
                <a:lnTo>
                  <a:pt x="1656626" y="450037"/>
                </a:lnTo>
                <a:lnTo>
                  <a:pt x="1668056" y="443496"/>
                </a:lnTo>
                <a:lnTo>
                  <a:pt x="1676133" y="433527"/>
                </a:lnTo>
                <a:lnTo>
                  <a:pt x="1679194" y="420878"/>
                </a:lnTo>
                <a:close/>
              </a:path>
              <a:path w="2418715" h="2144395">
                <a:moveTo>
                  <a:pt x="1927606" y="156591"/>
                </a:moveTo>
                <a:lnTo>
                  <a:pt x="1921002" y="114223"/>
                </a:lnTo>
                <a:lnTo>
                  <a:pt x="1902548" y="76606"/>
                </a:lnTo>
                <a:lnTo>
                  <a:pt x="1874189" y="45059"/>
                </a:lnTo>
                <a:lnTo>
                  <a:pt x="1837931" y="20904"/>
                </a:lnTo>
                <a:lnTo>
                  <a:pt x="1795716" y="5448"/>
                </a:lnTo>
                <a:lnTo>
                  <a:pt x="1749552" y="0"/>
                </a:lnTo>
                <a:lnTo>
                  <a:pt x="683260" y="0"/>
                </a:lnTo>
                <a:lnTo>
                  <a:pt x="634987" y="5613"/>
                </a:lnTo>
                <a:lnTo>
                  <a:pt x="592150" y="21437"/>
                </a:lnTo>
                <a:lnTo>
                  <a:pt x="556234" y="45961"/>
                </a:lnTo>
                <a:lnTo>
                  <a:pt x="528739" y="77673"/>
                </a:lnTo>
                <a:lnTo>
                  <a:pt x="511136" y="115062"/>
                </a:lnTo>
                <a:lnTo>
                  <a:pt x="504952" y="156591"/>
                </a:lnTo>
                <a:lnTo>
                  <a:pt x="504952" y="303022"/>
                </a:lnTo>
                <a:lnTo>
                  <a:pt x="219837" y="303022"/>
                </a:lnTo>
                <a:lnTo>
                  <a:pt x="169303" y="307975"/>
                </a:lnTo>
                <a:lnTo>
                  <a:pt x="122986" y="322160"/>
                </a:lnTo>
                <a:lnTo>
                  <a:pt x="82169" y="344551"/>
                </a:lnTo>
                <a:lnTo>
                  <a:pt x="48171" y="374180"/>
                </a:lnTo>
                <a:lnTo>
                  <a:pt x="22275" y="410019"/>
                </a:lnTo>
                <a:lnTo>
                  <a:pt x="5778" y="451065"/>
                </a:lnTo>
                <a:lnTo>
                  <a:pt x="0" y="496316"/>
                </a:lnTo>
                <a:lnTo>
                  <a:pt x="0" y="882904"/>
                </a:lnTo>
                <a:lnTo>
                  <a:pt x="5778" y="927328"/>
                </a:lnTo>
                <a:lnTo>
                  <a:pt x="22275" y="968044"/>
                </a:lnTo>
                <a:lnTo>
                  <a:pt x="48171" y="1003935"/>
                </a:lnTo>
                <a:lnTo>
                  <a:pt x="82169" y="1033830"/>
                </a:lnTo>
                <a:lnTo>
                  <a:pt x="122986" y="1056614"/>
                </a:lnTo>
                <a:lnTo>
                  <a:pt x="169303" y="1071118"/>
                </a:lnTo>
                <a:lnTo>
                  <a:pt x="219837" y="1076198"/>
                </a:lnTo>
                <a:lnTo>
                  <a:pt x="365506" y="1076198"/>
                </a:lnTo>
                <a:lnTo>
                  <a:pt x="375932" y="1126845"/>
                </a:lnTo>
                <a:lnTo>
                  <a:pt x="394246" y="1169339"/>
                </a:lnTo>
                <a:lnTo>
                  <a:pt x="420458" y="1204493"/>
                </a:lnTo>
                <a:lnTo>
                  <a:pt x="454533" y="1233043"/>
                </a:lnTo>
                <a:lnTo>
                  <a:pt x="492048" y="1253147"/>
                </a:lnTo>
                <a:lnTo>
                  <a:pt x="504952" y="1259078"/>
                </a:lnTo>
                <a:lnTo>
                  <a:pt x="504952" y="1606423"/>
                </a:lnTo>
                <a:lnTo>
                  <a:pt x="493141" y="1606423"/>
                </a:lnTo>
                <a:lnTo>
                  <a:pt x="495808" y="1618030"/>
                </a:lnTo>
                <a:lnTo>
                  <a:pt x="503466" y="1628063"/>
                </a:lnTo>
                <a:lnTo>
                  <a:pt x="515581" y="1635125"/>
                </a:lnTo>
                <a:lnTo>
                  <a:pt x="531622" y="1637792"/>
                </a:lnTo>
                <a:lnTo>
                  <a:pt x="546036" y="1635480"/>
                </a:lnTo>
                <a:lnTo>
                  <a:pt x="557314" y="1629016"/>
                </a:lnTo>
                <a:lnTo>
                  <a:pt x="564667" y="1619097"/>
                </a:lnTo>
                <a:lnTo>
                  <a:pt x="567309" y="1606423"/>
                </a:lnTo>
                <a:lnTo>
                  <a:pt x="567309" y="1269492"/>
                </a:lnTo>
                <a:lnTo>
                  <a:pt x="573278" y="1269492"/>
                </a:lnTo>
                <a:lnTo>
                  <a:pt x="623011" y="1265212"/>
                </a:lnTo>
                <a:lnTo>
                  <a:pt x="658660" y="1249591"/>
                </a:lnTo>
                <a:lnTo>
                  <a:pt x="668274" y="1227709"/>
                </a:lnTo>
                <a:lnTo>
                  <a:pt x="665683" y="1214716"/>
                </a:lnTo>
                <a:lnTo>
                  <a:pt x="659130" y="1204341"/>
                </a:lnTo>
                <a:lnTo>
                  <a:pt x="658660" y="1203617"/>
                </a:lnTo>
                <a:lnTo>
                  <a:pt x="648284" y="1195425"/>
                </a:lnTo>
                <a:lnTo>
                  <a:pt x="623404" y="1187119"/>
                </a:lnTo>
                <a:lnTo>
                  <a:pt x="613041" y="1182674"/>
                </a:lnTo>
                <a:lnTo>
                  <a:pt x="604316" y="1177264"/>
                </a:lnTo>
                <a:lnTo>
                  <a:pt x="597027" y="1170305"/>
                </a:lnTo>
                <a:lnTo>
                  <a:pt x="587362" y="1148600"/>
                </a:lnTo>
                <a:lnTo>
                  <a:pt x="584098" y="1124204"/>
                </a:lnTo>
                <a:lnTo>
                  <a:pt x="585838" y="1099337"/>
                </a:lnTo>
                <a:lnTo>
                  <a:pt x="591185" y="1076198"/>
                </a:lnTo>
                <a:lnTo>
                  <a:pt x="778383" y="1076198"/>
                </a:lnTo>
                <a:lnTo>
                  <a:pt x="829818" y="1071118"/>
                </a:lnTo>
                <a:lnTo>
                  <a:pt x="876477" y="1056614"/>
                </a:lnTo>
                <a:lnTo>
                  <a:pt x="917206" y="1033830"/>
                </a:lnTo>
                <a:lnTo>
                  <a:pt x="950874" y="1003935"/>
                </a:lnTo>
                <a:lnTo>
                  <a:pt x="976350" y="968044"/>
                </a:lnTo>
                <a:lnTo>
                  <a:pt x="992466" y="927328"/>
                </a:lnTo>
                <a:lnTo>
                  <a:pt x="998093" y="882904"/>
                </a:lnTo>
                <a:lnTo>
                  <a:pt x="998093" y="496316"/>
                </a:lnTo>
                <a:lnTo>
                  <a:pt x="992466" y="451065"/>
                </a:lnTo>
                <a:lnTo>
                  <a:pt x="976350" y="410019"/>
                </a:lnTo>
                <a:lnTo>
                  <a:pt x="950874" y="374180"/>
                </a:lnTo>
                <a:lnTo>
                  <a:pt x="917829" y="345109"/>
                </a:lnTo>
                <a:lnTo>
                  <a:pt x="917829" y="498856"/>
                </a:lnTo>
                <a:lnTo>
                  <a:pt x="917829" y="888111"/>
                </a:lnTo>
                <a:lnTo>
                  <a:pt x="910069" y="928814"/>
                </a:lnTo>
                <a:lnTo>
                  <a:pt x="888606" y="964577"/>
                </a:lnTo>
                <a:lnTo>
                  <a:pt x="856183" y="993051"/>
                </a:lnTo>
                <a:lnTo>
                  <a:pt x="815517" y="1011872"/>
                </a:lnTo>
                <a:lnTo>
                  <a:pt x="769366" y="1018667"/>
                </a:lnTo>
                <a:lnTo>
                  <a:pt x="549529" y="1018667"/>
                </a:lnTo>
                <a:lnTo>
                  <a:pt x="538530" y="1020114"/>
                </a:lnTo>
                <a:lnTo>
                  <a:pt x="510667" y="1060970"/>
                </a:lnTo>
                <a:lnTo>
                  <a:pt x="503110" y="1102334"/>
                </a:lnTo>
                <a:lnTo>
                  <a:pt x="503923" y="1153553"/>
                </a:lnTo>
                <a:lnTo>
                  <a:pt x="522859" y="1204341"/>
                </a:lnTo>
                <a:lnTo>
                  <a:pt x="511657" y="1201407"/>
                </a:lnTo>
                <a:lnTo>
                  <a:pt x="456006" y="1162494"/>
                </a:lnTo>
                <a:lnTo>
                  <a:pt x="426034" y="1093279"/>
                </a:lnTo>
                <a:lnTo>
                  <a:pt x="418846" y="1047369"/>
                </a:lnTo>
                <a:lnTo>
                  <a:pt x="415798" y="1036358"/>
                </a:lnTo>
                <a:lnTo>
                  <a:pt x="407758" y="1027214"/>
                </a:lnTo>
                <a:lnTo>
                  <a:pt x="396341" y="1020978"/>
                </a:lnTo>
                <a:lnTo>
                  <a:pt x="383159" y="1018667"/>
                </a:lnTo>
                <a:lnTo>
                  <a:pt x="205105" y="1018667"/>
                </a:lnTo>
                <a:lnTo>
                  <a:pt x="157645" y="1011872"/>
                </a:lnTo>
                <a:lnTo>
                  <a:pt x="116763" y="993051"/>
                </a:lnTo>
                <a:lnTo>
                  <a:pt x="84734" y="964577"/>
                </a:lnTo>
                <a:lnTo>
                  <a:pt x="63855" y="928814"/>
                </a:lnTo>
                <a:lnTo>
                  <a:pt x="56388" y="888111"/>
                </a:lnTo>
                <a:lnTo>
                  <a:pt x="56388" y="498856"/>
                </a:lnTo>
                <a:lnTo>
                  <a:pt x="63855" y="457238"/>
                </a:lnTo>
                <a:lnTo>
                  <a:pt x="84734" y="421360"/>
                </a:lnTo>
                <a:lnTo>
                  <a:pt x="116763" y="393230"/>
                </a:lnTo>
                <a:lnTo>
                  <a:pt x="157645" y="374878"/>
                </a:lnTo>
                <a:lnTo>
                  <a:pt x="205105" y="368300"/>
                </a:lnTo>
                <a:lnTo>
                  <a:pt x="769366" y="368300"/>
                </a:lnTo>
                <a:lnTo>
                  <a:pt x="815517" y="374878"/>
                </a:lnTo>
                <a:lnTo>
                  <a:pt x="856183" y="393230"/>
                </a:lnTo>
                <a:lnTo>
                  <a:pt x="888606" y="421360"/>
                </a:lnTo>
                <a:lnTo>
                  <a:pt x="910069" y="457238"/>
                </a:lnTo>
                <a:lnTo>
                  <a:pt x="917829" y="498856"/>
                </a:lnTo>
                <a:lnTo>
                  <a:pt x="917829" y="345109"/>
                </a:lnTo>
                <a:lnTo>
                  <a:pt x="917206" y="344551"/>
                </a:lnTo>
                <a:lnTo>
                  <a:pt x="876477" y="322160"/>
                </a:lnTo>
                <a:lnTo>
                  <a:pt x="829818" y="307975"/>
                </a:lnTo>
                <a:lnTo>
                  <a:pt x="778383" y="303022"/>
                </a:lnTo>
                <a:lnTo>
                  <a:pt x="573278" y="303022"/>
                </a:lnTo>
                <a:lnTo>
                  <a:pt x="573278" y="253365"/>
                </a:lnTo>
                <a:lnTo>
                  <a:pt x="754380" y="253365"/>
                </a:lnTo>
                <a:lnTo>
                  <a:pt x="767499" y="251028"/>
                </a:lnTo>
                <a:lnTo>
                  <a:pt x="778929" y="244500"/>
                </a:lnTo>
                <a:lnTo>
                  <a:pt x="787006" y="234569"/>
                </a:lnTo>
                <a:lnTo>
                  <a:pt x="790067" y="221996"/>
                </a:lnTo>
                <a:lnTo>
                  <a:pt x="787425" y="209016"/>
                </a:lnTo>
                <a:lnTo>
                  <a:pt x="780072" y="198170"/>
                </a:lnTo>
                <a:lnTo>
                  <a:pt x="768794" y="190728"/>
                </a:lnTo>
                <a:lnTo>
                  <a:pt x="754380" y="187960"/>
                </a:lnTo>
                <a:lnTo>
                  <a:pt x="573278" y="187960"/>
                </a:lnTo>
                <a:lnTo>
                  <a:pt x="573278" y="151511"/>
                </a:lnTo>
                <a:lnTo>
                  <a:pt x="581647" y="114744"/>
                </a:lnTo>
                <a:lnTo>
                  <a:pt x="604520" y="84848"/>
                </a:lnTo>
                <a:lnTo>
                  <a:pt x="638530" y="64757"/>
                </a:lnTo>
                <a:lnTo>
                  <a:pt x="680339" y="57404"/>
                </a:lnTo>
                <a:lnTo>
                  <a:pt x="1746504" y="57404"/>
                </a:lnTo>
                <a:lnTo>
                  <a:pt x="1788248" y="64757"/>
                </a:lnTo>
                <a:lnTo>
                  <a:pt x="1822272" y="84848"/>
                </a:lnTo>
                <a:lnTo>
                  <a:pt x="1845170" y="114744"/>
                </a:lnTo>
                <a:lnTo>
                  <a:pt x="1853565" y="151511"/>
                </a:lnTo>
                <a:lnTo>
                  <a:pt x="1853565" y="187960"/>
                </a:lnTo>
                <a:lnTo>
                  <a:pt x="906018" y="187960"/>
                </a:lnTo>
                <a:lnTo>
                  <a:pt x="892886" y="190360"/>
                </a:lnTo>
                <a:lnTo>
                  <a:pt x="881456" y="197167"/>
                </a:lnTo>
                <a:lnTo>
                  <a:pt x="873379" y="207899"/>
                </a:lnTo>
                <a:lnTo>
                  <a:pt x="870331" y="221996"/>
                </a:lnTo>
                <a:lnTo>
                  <a:pt x="872959" y="233489"/>
                </a:lnTo>
                <a:lnTo>
                  <a:pt x="880313" y="243547"/>
                </a:lnTo>
                <a:lnTo>
                  <a:pt x="891590" y="250672"/>
                </a:lnTo>
                <a:lnTo>
                  <a:pt x="906018" y="253365"/>
                </a:lnTo>
                <a:lnTo>
                  <a:pt x="1853565" y="253365"/>
                </a:lnTo>
                <a:lnTo>
                  <a:pt x="1853565" y="399669"/>
                </a:lnTo>
                <a:lnTo>
                  <a:pt x="1856193" y="412673"/>
                </a:lnTo>
                <a:lnTo>
                  <a:pt x="1863547" y="423418"/>
                </a:lnTo>
                <a:lnTo>
                  <a:pt x="1874824" y="430745"/>
                </a:lnTo>
                <a:lnTo>
                  <a:pt x="1889252" y="433451"/>
                </a:lnTo>
                <a:lnTo>
                  <a:pt x="1903971" y="431126"/>
                </a:lnTo>
                <a:lnTo>
                  <a:pt x="1916188" y="424421"/>
                </a:lnTo>
                <a:lnTo>
                  <a:pt x="1924519" y="413791"/>
                </a:lnTo>
                <a:lnTo>
                  <a:pt x="1927606" y="399669"/>
                </a:lnTo>
                <a:lnTo>
                  <a:pt x="1927606" y="156591"/>
                </a:lnTo>
                <a:close/>
              </a:path>
              <a:path w="2418715" h="2144395">
                <a:moveTo>
                  <a:pt x="2124202" y="1291971"/>
                </a:moveTo>
                <a:lnTo>
                  <a:pt x="2116848" y="1247216"/>
                </a:lnTo>
                <a:lnTo>
                  <a:pt x="2096706" y="1207833"/>
                </a:lnTo>
                <a:lnTo>
                  <a:pt x="2085213" y="1195451"/>
                </a:lnTo>
                <a:lnTo>
                  <a:pt x="2066544" y="1175321"/>
                </a:lnTo>
                <a:lnTo>
                  <a:pt x="2049907" y="1164551"/>
                </a:lnTo>
                <a:lnTo>
                  <a:pt x="2049907" y="1294384"/>
                </a:lnTo>
                <a:lnTo>
                  <a:pt x="2049907" y="1299730"/>
                </a:lnTo>
                <a:lnTo>
                  <a:pt x="2044192" y="1307604"/>
                </a:lnTo>
                <a:lnTo>
                  <a:pt x="1797558" y="1307604"/>
                </a:lnTo>
                <a:lnTo>
                  <a:pt x="1788795" y="1299730"/>
                </a:lnTo>
                <a:lnTo>
                  <a:pt x="1788795" y="1291971"/>
                </a:lnTo>
                <a:lnTo>
                  <a:pt x="1797596" y="1254823"/>
                </a:lnTo>
                <a:lnTo>
                  <a:pt x="1821408" y="1224089"/>
                </a:lnTo>
                <a:lnTo>
                  <a:pt x="1856346" y="1203185"/>
                </a:lnTo>
                <a:lnTo>
                  <a:pt x="1898523" y="1195451"/>
                </a:lnTo>
                <a:lnTo>
                  <a:pt x="1947926" y="1195451"/>
                </a:lnTo>
                <a:lnTo>
                  <a:pt x="1987905" y="1203426"/>
                </a:lnTo>
                <a:lnTo>
                  <a:pt x="2020290" y="1224965"/>
                </a:lnTo>
                <a:lnTo>
                  <a:pt x="2041982" y="1256487"/>
                </a:lnTo>
                <a:lnTo>
                  <a:pt x="2049907" y="1294384"/>
                </a:lnTo>
                <a:lnTo>
                  <a:pt x="2049907" y="1164551"/>
                </a:lnTo>
                <a:lnTo>
                  <a:pt x="2029206" y="1151128"/>
                </a:lnTo>
                <a:lnTo>
                  <a:pt x="2041398" y="1134478"/>
                </a:lnTo>
                <a:lnTo>
                  <a:pt x="2044954" y="1127506"/>
                </a:lnTo>
                <a:lnTo>
                  <a:pt x="2050770" y="1116126"/>
                </a:lnTo>
                <a:lnTo>
                  <a:pt x="2056790" y="1096327"/>
                </a:lnTo>
                <a:lnTo>
                  <a:pt x="2058924" y="1075309"/>
                </a:lnTo>
                <a:lnTo>
                  <a:pt x="2048383" y="1029169"/>
                </a:lnTo>
                <a:lnTo>
                  <a:pt x="2039759" y="1017905"/>
                </a:lnTo>
                <a:lnTo>
                  <a:pt x="2019198" y="991044"/>
                </a:lnTo>
                <a:lnTo>
                  <a:pt x="1984756" y="970838"/>
                </a:lnTo>
                <a:lnTo>
                  <a:pt x="1984756" y="1072769"/>
                </a:lnTo>
                <a:lnTo>
                  <a:pt x="1979536" y="1094511"/>
                </a:lnTo>
                <a:lnTo>
                  <a:pt x="1965401" y="1111859"/>
                </a:lnTo>
                <a:lnTo>
                  <a:pt x="1944624" y="1123353"/>
                </a:lnTo>
                <a:lnTo>
                  <a:pt x="1919478" y="1127506"/>
                </a:lnTo>
                <a:lnTo>
                  <a:pt x="1895957" y="1122997"/>
                </a:lnTo>
                <a:lnTo>
                  <a:pt x="1876056" y="1110907"/>
                </a:lnTo>
                <a:lnTo>
                  <a:pt x="1862264" y="1093431"/>
                </a:lnTo>
                <a:lnTo>
                  <a:pt x="1857121" y="1072769"/>
                </a:lnTo>
                <a:lnTo>
                  <a:pt x="1862264" y="1052093"/>
                </a:lnTo>
                <a:lnTo>
                  <a:pt x="1876056" y="1034580"/>
                </a:lnTo>
                <a:lnTo>
                  <a:pt x="1895957" y="1022451"/>
                </a:lnTo>
                <a:lnTo>
                  <a:pt x="1919478" y="1017905"/>
                </a:lnTo>
                <a:lnTo>
                  <a:pt x="1945855" y="1022451"/>
                </a:lnTo>
                <a:lnTo>
                  <a:pt x="1966493" y="1034580"/>
                </a:lnTo>
                <a:lnTo>
                  <a:pt x="1979942" y="1052093"/>
                </a:lnTo>
                <a:lnTo>
                  <a:pt x="1984756" y="1072769"/>
                </a:lnTo>
                <a:lnTo>
                  <a:pt x="1984756" y="970838"/>
                </a:lnTo>
                <a:lnTo>
                  <a:pt x="1975015" y="965123"/>
                </a:lnTo>
                <a:lnTo>
                  <a:pt x="1919478" y="955548"/>
                </a:lnTo>
                <a:lnTo>
                  <a:pt x="1865490" y="964742"/>
                </a:lnTo>
                <a:lnTo>
                  <a:pt x="1822145" y="990053"/>
                </a:lnTo>
                <a:lnTo>
                  <a:pt x="1793290" y="1028039"/>
                </a:lnTo>
                <a:lnTo>
                  <a:pt x="1782826" y="1075309"/>
                </a:lnTo>
                <a:lnTo>
                  <a:pt x="1784959" y="1096327"/>
                </a:lnTo>
                <a:lnTo>
                  <a:pt x="1791017" y="1116126"/>
                </a:lnTo>
                <a:lnTo>
                  <a:pt x="1800390" y="1134478"/>
                </a:lnTo>
                <a:lnTo>
                  <a:pt x="1812544" y="1151128"/>
                </a:lnTo>
                <a:lnTo>
                  <a:pt x="1773428" y="1175321"/>
                </a:lnTo>
                <a:lnTo>
                  <a:pt x="1742363" y="1207833"/>
                </a:lnTo>
                <a:lnTo>
                  <a:pt x="1721878" y="1247216"/>
                </a:lnTo>
                <a:lnTo>
                  <a:pt x="1714500" y="1291971"/>
                </a:lnTo>
                <a:lnTo>
                  <a:pt x="1714500" y="1294384"/>
                </a:lnTo>
                <a:lnTo>
                  <a:pt x="1721789" y="1324330"/>
                </a:lnTo>
                <a:lnTo>
                  <a:pt x="1741627" y="1349349"/>
                </a:lnTo>
                <a:lnTo>
                  <a:pt x="1770913" y="1366507"/>
                </a:lnTo>
                <a:lnTo>
                  <a:pt x="1806575" y="1372870"/>
                </a:lnTo>
                <a:lnTo>
                  <a:pt x="2035175" y="1372870"/>
                </a:lnTo>
                <a:lnTo>
                  <a:pt x="2097443" y="1349349"/>
                </a:lnTo>
                <a:lnTo>
                  <a:pt x="2121001" y="1307604"/>
                </a:lnTo>
                <a:lnTo>
                  <a:pt x="2124202" y="1294384"/>
                </a:lnTo>
                <a:lnTo>
                  <a:pt x="2124202" y="1291971"/>
                </a:lnTo>
                <a:close/>
              </a:path>
              <a:path w="2418715" h="2144395">
                <a:moveTo>
                  <a:pt x="2418588" y="1007999"/>
                </a:moveTo>
                <a:lnTo>
                  <a:pt x="2414079" y="964438"/>
                </a:lnTo>
                <a:lnTo>
                  <a:pt x="2398776" y="924052"/>
                </a:lnTo>
                <a:lnTo>
                  <a:pt x="2373846" y="888149"/>
                </a:lnTo>
                <a:lnTo>
                  <a:pt x="2350262" y="866838"/>
                </a:lnTo>
                <a:lnTo>
                  <a:pt x="2350262" y="1397127"/>
                </a:lnTo>
                <a:lnTo>
                  <a:pt x="2342807" y="1437779"/>
                </a:lnTo>
                <a:lnTo>
                  <a:pt x="2321953" y="1473542"/>
                </a:lnTo>
                <a:lnTo>
                  <a:pt x="2289987" y="1502029"/>
                </a:lnTo>
                <a:lnTo>
                  <a:pt x="2249170" y="1520875"/>
                </a:lnTo>
                <a:lnTo>
                  <a:pt x="2201799" y="1527683"/>
                </a:lnTo>
                <a:lnTo>
                  <a:pt x="2023491" y="1527683"/>
                </a:lnTo>
                <a:lnTo>
                  <a:pt x="2010841" y="1529981"/>
                </a:lnTo>
                <a:lnTo>
                  <a:pt x="2000123" y="1536179"/>
                </a:lnTo>
                <a:lnTo>
                  <a:pt x="1992160" y="1545310"/>
                </a:lnTo>
                <a:lnTo>
                  <a:pt x="1987804" y="1556385"/>
                </a:lnTo>
                <a:lnTo>
                  <a:pt x="1981898" y="1603425"/>
                </a:lnTo>
                <a:lnTo>
                  <a:pt x="1968957" y="1642605"/>
                </a:lnTo>
                <a:lnTo>
                  <a:pt x="1925447" y="1697482"/>
                </a:lnTo>
                <a:lnTo>
                  <a:pt x="1880997" y="1715643"/>
                </a:lnTo>
                <a:lnTo>
                  <a:pt x="1898688" y="1665109"/>
                </a:lnTo>
                <a:lnTo>
                  <a:pt x="1899640" y="1614258"/>
                </a:lnTo>
                <a:lnTo>
                  <a:pt x="1892757" y="1573618"/>
                </a:lnTo>
                <a:lnTo>
                  <a:pt x="1875066" y="1537182"/>
                </a:lnTo>
                <a:lnTo>
                  <a:pt x="1854327" y="1530350"/>
                </a:lnTo>
                <a:lnTo>
                  <a:pt x="1634617" y="1530350"/>
                </a:lnTo>
                <a:lnTo>
                  <a:pt x="1587106" y="1523530"/>
                </a:lnTo>
                <a:lnTo>
                  <a:pt x="1546212" y="1504657"/>
                </a:lnTo>
                <a:lnTo>
                  <a:pt x="1514208" y="1476146"/>
                </a:lnTo>
                <a:lnTo>
                  <a:pt x="1493354" y="1440395"/>
                </a:lnTo>
                <a:lnTo>
                  <a:pt x="1485900" y="1399806"/>
                </a:lnTo>
                <a:lnTo>
                  <a:pt x="1485900" y="1010666"/>
                </a:lnTo>
                <a:lnTo>
                  <a:pt x="1493354" y="968946"/>
                </a:lnTo>
                <a:lnTo>
                  <a:pt x="1514208" y="933018"/>
                </a:lnTo>
                <a:lnTo>
                  <a:pt x="1546212" y="904887"/>
                </a:lnTo>
                <a:lnTo>
                  <a:pt x="1587106" y="886548"/>
                </a:lnTo>
                <a:lnTo>
                  <a:pt x="1634617" y="879983"/>
                </a:lnTo>
                <a:lnTo>
                  <a:pt x="2198878" y="879983"/>
                </a:lnTo>
                <a:lnTo>
                  <a:pt x="2246211" y="886548"/>
                </a:lnTo>
                <a:lnTo>
                  <a:pt x="2287016" y="904887"/>
                </a:lnTo>
                <a:lnTo>
                  <a:pt x="2318994" y="933018"/>
                </a:lnTo>
                <a:lnTo>
                  <a:pt x="2339873" y="968946"/>
                </a:lnTo>
                <a:lnTo>
                  <a:pt x="2347341" y="1010666"/>
                </a:lnTo>
                <a:lnTo>
                  <a:pt x="2347341" y="1397127"/>
                </a:lnTo>
                <a:lnTo>
                  <a:pt x="2350262" y="1397127"/>
                </a:lnTo>
                <a:lnTo>
                  <a:pt x="2350262" y="866838"/>
                </a:lnTo>
                <a:lnTo>
                  <a:pt x="2340483" y="857999"/>
                </a:lnTo>
                <a:lnTo>
                  <a:pt x="2299893" y="834872"/>
                </a:lnTo>
                <a:lnTo>
                  <a:pt x="2253272" y="820064"/>
                </a:lnTo>
                <a:lnTo>
                  <a:pt x="2201799" y="814832"/>
                </a:lnTo>
                <a:lnTo>
                  <a:pt x="1916684" y="814832"/>
                </a:lnTo>
                <a:lnTo>
                  <a:pt x="1916684" y="532765"/>
                </a:lnTo>
                <a:lnTo>
                  <a:pt x="1914017" y="521169"/>
                </a:lnTo>
                <a:lnTo>
                  <a:pt x="1906600" y="511136"/>
                </a:lnTo>
                <a:lnTo>
                  <a:pt x="1895297" y="504075"/>
                </a:lnTo>
                <a:lnTo>
                  <a:pt x="1880997" y="501396"/>
                </a:lnTo>
                <a:lnTo>
                  <a:pt x="1866112" y="503732"/>
                </a:lnTo>
                <a:lnTo>
                  <a:pt x="1853831" y="510222"/>
                </a:lnTo>
                <a:lnTo>
                  <a:pt x="1845462" y="520153"/>
                </a:lnTo>
                <a:lnTo>
                  <a:pt x="1842389" y="532765"/>
                </a:lnTo>
                <a:lnTo>
                  <a:pt x="1842389" y="814832"/>
                </a:lnTo>
                <a:lnTo>
                  <a:pt x="1634617" y="814832"/>
                </a:lnTo>
                <a:lnTo>
                  <a:pt x="1584007" y="819924"/>
                </a:lnTo>
                <a:lnTo>
                  <a:pt x="1537652" y="834428"/>
                </a:lnTo>
                <a:lnTo>
                  <a:pt x="1496847" y="857199"/>
                </a:lnTo>
                <a:lnTo>
                  <a:pt x="1462874" y="887082"/>
                </a:lnTo>
                <a:lnTo>
                  <a:pt x="1437005" y="922947"/>
                </a:lnTo>
                <a:lnTo>
                  <a:pt x="1420545" y="963637"/>
                </a:lnTo>
                <a:lnTo>
                  <a:pt x="1414780" y="1007999"/>
                </a:lnTo>
                <a:lnTo>
                  <a:pt x="1414780" y="1394460"/>
                </a:lnTo>
                <a:lnTo>
                  <a:pt x="1420545" y="1439722"/>
                </a:lnTo>
                <a:lnTo>
                  <a:pt x="1437005" y="1480769"/>
                </a:lnTo>
                <a:lnTo>
                  <a:pt x="1462874" y="1516608"/>
                </a:lnTo>
                <a:lnTo>
                  <a:pt x="1496847" y="1546237"/>
                </a:lnTo>
                <a:lnTo>
                  <a:pt x="1537652" y="1568627"/>
                </a:lnTo>
                <a:lnTo>
                  <a:pt x="1584007" y="1582813"/>
                </a:lnTo>
                <a:lnTo>
                  <a:pt x="1634617" y="1587754"/>
                </a:lnTo>
                <a:lnTo>
                  <a:pt x="1824609" y="1587754"/>
                </a:lnTo>
                <a:lnTo>
                  <a:pt x="1826577" y="1609826"/>
                </a:lnTo>
                <a:lnTo>
                  <a:pt x="1823745" y="1659801"/>
                </a:lnTo>
                <a:lnTo>
                  <a:pt x="1802206" y="1697139"/>
                </a:lnTo>
                <a:lnTo>
                  <a:pt x="1780032" y="1702689"/>
                </a:lnTo>
                <a:lnTo>
                  <a:pt x="1766951" y="1706587"/>
                </a:lnTo>
                <a:lnTo>
                  <a:pt x="1755521" y="1714119"/>
                </a:lnTo>
                <a:lnTo>
                  <a:pt x="1747418" y="1725091"/>
                </a:lnTo>
                <a:lnTo>
                  <a:pt x="1744345" y="1739265"/>
                </a:lnTo>
                <a:lnTo>
                  <a:pt x="1747418" y="1750783"/>
                </a:lnTo>
                <a:lnTo>
                  <a:pt x="1780032" y="1773047"/>
                </a:lnTo>
                <a:lnTo>
                  <a:pt x="1823491" y="1780552"/>
                </a:lnTo>
                <a:lnTo>
                  <a:pt x="1842389" y="1781048"/>
                </a:lnTo>
                <a:lnTo>
                  <a:pt x="1845310" y="1781048"/>
                </a:lnTo>
                <a:lnTo>
                  <a:pt x="1845310" y="1887982"/>
                </a:lnTo>
                <a:lnTo>
                  <a:pt x="1845310" y="1950720"/>
                </a:lnTo>
                <a:lnTo>
                  <a:pt x="1845310" y="1987423"/>
                </a:lnTo>
                <a:lnTo>
                  <a:pt x="1836940" y="2024113"/>
                </a:lnTo>
                <a:lnTo>
                  <a:pt x="1814080" y="2053932"/>
                </a:lnTo>
                <a:lnTo>
                  <a:pt x="1780095" y="2073960"/>
                </a:lnTo>
                <a:lnTo>
                  <a:pt x="1738376" y="2081276"/>
                </a:lnTo>
                <a:lnTo>
                  <a:pt x="672084" y="2081276"/>
                </a:lnTo>
                <a:lnTo>
                  <a:pt x="630326" y="2073960"/>
                </a:lnTo>
                <a:lnTo>
                  <a:pt x="596303" y="2053932"/>
                </a:lnTo>
                <a:lnTo>
                  <a:pt x="573405" y="2024113"/>
                </a:lnTo>
                <a:lnTo>
                  <a:pt x="565023" y="1987423"/>
                </a:lnTo>
                <a:lnTo>
                  <a:pt x="565023" y="1950720"/>
                </a:lnTo>
                <a:lnTo>
                  <a:pt x="1845310" y="1950720"/>
                </a:lnTo>
                <a:lnTo>
                  <a:pt x="1845310" y="1887982"/>
                </a:lnTo>
                <a:lnTo>
                  <a:pt x="565023" y="1887982"/>
                </a:lnTo>
                <a:lnTo>
                  <a:pt x="565023" y="1741678"/>
                </a:lnTo>
                <a:lnTo>
                  <a:pt x="562343" y="1729892"/>
                </a:lnTo>
                <a:lnTo>
                  <a:pt x="554697" y="1719046"/>
                </a:lnTo>
                <a:lnTo>
                  <a:pt x="542620" y="1711109"/>
                </a:lnTo>
                <a:lnTo>
                  <a:pt x="526669" y="1708023"/>
                </a:lnTo>
                <a:lnTo>
                  <a:pt x="513473" y="1710359"/>
                </a:lnTo>
                <a:lnTo>
                  <a:pt x="502056" y="1717052"/>
                </a:lnTo>
                <a:lnTo>
                  <a:pt x="494017" y="1727644"/>
                </a:lnTo>
                <a:lnTo>
                  <a:pt x="490982" y="1741678"/>
                </a:lnTo>
                <a:lnTo>
                  <a:pt x="490982" y="1987423"/>
                </a:lnTo>
                <a:lnTo>
                  <a:pt x="497573" y="2029802"/>
                </a:lnTo>
                <a:lnTo>
                  <a:pt x="516026" y="2067420"/>
                </a:lnTo>
                <a:lnTo>
                  <a:pt x="544398" y="2098967"/>
                </a:lnTo>
                <a:lnTo>
                  <a:pt x="580682" y="2123122"/>
                </a:lnTo>
                <a:lnTo>
                  <a:pt x="622935" y="2138578"/>
                </a:lnTo>
                <a:lnTo>
                  <a:pt x="669163" y="2144014"/>
                </a:lnTo>
                <a:lnTo>
                  <a:pt x="1735328" y="2144014"/>
                </a:lnTo>
                <a:lnTo>
                  <a:pt x="1783638" y="2138222"/>
                </a:lnTo>
                <a:lnTo>
                  <a:pt x="1826514" y="2121992"/>
                </a:lnTo>
                <a:lnTo>
                  <a:pt x="1862455" y="2097062"/>
                </a:lnTo>
                <a:lnTo>
                  <a:pt x="1876056" y="2081276"/>
                </a:lnTo>
                <a:lnTo>
                  <a:pt x="1889963" y="2065172"/>
                </a:lnTo>
                <a:lnTo>
                  <a:pt x="1907565" y="2028050"/>
                </a:lnTo>
                <a:lnTo>
                  <a:pt x="1913763" y="1987423"/>
                </a:lnTo>
                <a:lnTo>
                  <a:pt x="1913763" y="1950720"/>
                </a:lnTo>
                <a:lnTo>
                  <a:pt x="1913763" y="1887982"/>
                </a:lnTo>
                <a:lnTo>
                  <a:pt x="1913763" y="1770507"/>
                </a:lnTo>
                <a:lnTo>
                  <a:pt x="1926996" y="1766138"/>
                </a:lnTo>
                <a:lnTo>
                  <a:pt x="1940001" y="1760474"/>
                </a:lnTo>
                <a:lnTo>
                  <a:pt x="1996465" y="1716913"/>
                </a:lnTo>
                <a:lnTo>
                  <a:pt x="2022106" y="1681670"/>
                </a:lnTo>
                <a:lnTo>
                  <a:pt x="2041004" y="1638617"/>
                </a:lnTo>
                <a:lnTo>
                  <a:pt x="2053209" y="1587754"/>
                </a:lnTo>
                <a:lnTo>
                  <a:pt x="2198878" y="1587754"/>
                </a:lnTo>
                <a:lnTo>
                  <a:pt x="2249373" y="1582813"/>
                </a:lnTo>
                <a:lnTo>
                  <a:pt x="2295639" y="1568691"/>
                </a:lnTo>
                <a:lnTo>
                  <a:pt x="2336419" y="1546440"/>
                </a:lnTo>
                <a:lnTo>
                  <a:pt x="2370417" y="1517103"/>
                </a:lnTo>
                <a:lnTo>
                  <a:pt x="2396312" y="1481747"/>
                </a:lnTo>
                <a:lnTo>
                  <a:pt x="2412796" y="1441399"/>
                </a:lnTo>
                <a:lnTo>
                  <a:pt x="2418588" y="1397127"/>
                </a:lnTo>
                <a:lnTo>
                  <a:pt x="2418588" y="100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754356" y="6003035"/>
            <a:ext cx="1836419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408534" y="4542535"/>
            <a:ext cx="2231390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50" b="1">
                <a:solidFill>
                  <a:srgbClr val="FF9900"/>
                </a:solidFill>
                <a:latin typeface="TeX Gyre Adventor"/>
                <a:cs typeface="TeX Gyre Adventor"/>
              </a:rPr>
              <a:t>Antifrágil</a:t>
            </a:r>
            <a:endParaRPr sz="4050">
              <a:latin typeface="TeX Gyre Adventor"/>
              <a:cs typeface="TeX Gyre Advento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08764" y="2423160"/>
            <a:ext cx="2627376" cy="2060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20239"/>
            <a:ext cx="18288000" cy="8366759"/>
            <a:chOff x="0" y="1920239"/>
            <a:chExt cx="18288000" cy="8366759"/>
          </a:xfrm>
        </p:grpSpPr>
        <p:sp>
          <p:nvSpPr>
            <p:cNvPr id="3" name="object 3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202912" y="9258299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38200" y="1920239"/>
              <a:ext cx="8862060" cy="7338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18288000" cy="1100455"/>
          </a:xfrm>
          <a:custGeom>
            <a:avLst/>
            <a:gdLst/>
            <a:ahLst/>
            <a:cxnLst/>
            <a:rect l="l" t="t" r="r" b="b"/>
            <a:pathLst>
              <a:path w="18288000" h="1100455">
                <a:moveTo>
                  <a:pt x="0" y="1100327"/>
                </a:moveTo>
                <a:lnTo>
                  <a:pt x="18288000" y="1100327"/>
                </a:lnTo>
                <a:lnTo>
                  <a:pt x="182880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9805" y="281431"/>
            <a:ext cx="10344785" cy="5981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35"/>
              <a:t>Relação </a:t>
            </a:r>
            <a:r>
              <a:rPr dirty="0" spc="-130"/>
              <a:t>entre </a:t>
            </a:r>
            <a:r>
              <a:rPr dirty="0" spc="-135"/>
              <a:t>resili</a:t>
            </a:r>
            <a:r>
              <a:rPr dirty="0" spc="-135">
                <a:latin typeface="Garuda"/>
                <a:cs typeface="Garuda"/>
              </a:rPr>
              <a:t>ê</a:t>
            </a:r>
            <a:r>
              <a:rPr dirty="0" spc="-135"/>
              <a:t>ncia </a:t>
            </a:r>
            <a:r>
              <a:rPr dirty="0" spc="-125"/>
              <a:t>e</a:t>
            </a:r>
            <a:r>
              <a:rPr dirty="0" spc="-630"/>
              <a:t> </a:t>
            </a:r>
            <a:r>
              <a:rPr dirty="0" spc="-125"/>
              <a:t>antifragilidade</a:t>
            </a:r>
          </a:p>
        </p:txBody>
      </p:sp>
      <p:sp>
        <p:nvSpPr>
          <p:cNvPr id="8" name="object 8"/>
          <p:cNvSpPr/>
          <p:nvPr/>
        </p:nvSpPr>
        <p:spPr>
          <a:xfrm>
            <a:off x="9989819" y="2179320"/>
            <a:ext cx="7801356" cy="666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575" y="1606753"/>
            <a:ext cx="13392785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spc="-1065" b="0">
                <a:solidFill>
                  <a:srgbClr val="FCF1F0"/>
                </a:solidFill>
                <a:latin typeface="Arial Black"/>
                <a:cs typeface="Arial Black"/>
              </a:rPr>
              <a:t>Antifr</a:t>
            </a:r>
            <a:r>
              <a:rPr dirty="0" sz="8000" spc="-1065" b="0">
                <a:solidFill>
                  <a:srgbClr val="FCF1F0"/>
                </a:solidFill>
                <a:latin typeface="Caladea"/>
                <a:cs typeface="Caladea"/>
              </a:rPr>
              <a:t>á</a:t>
            </a:r>
            <a:r>
              <a:rPr dirty="0" sz="8000" spc="-1065" b="0">
                <a:solidFill>
                  <a:srgbClr val="FCF1F0"/>
                </a:solidFill>
                <a:latin typeface="Arial Black"/>
                <a:cs typeface="Arial Black"/>
              </a:rPr>
              <a:t>gil </a:t>
            </a:r>
            <a:r>
              <a:rPr dirty="0" sz="8000" spc="-1845" b="0">
                <a:solidFill>
                  <a:srgbClr val="FCF1F0"/>
                </a:solidFill>
                <a:latin typeface="Arial Black"/>
                <a:cs typeface="Arial Black"/>
              </a:rPr>
              <a:t>não </a:t>
            </a:r>
            <a:r>
              <a:rPr dirty="0" sz="8000" b="0">
                <a:solidFill>
                  <a:srgbClr val="FCF1F0"/>
                </a:solidFill>
                <a:latin typeface="Caladea"/>
                <a:cs typeface="Caladea"/>
              </a:rPr>
              <a:t>é </a:t>
            </a:r>
            <a:r>
              <a:rPr dirty="0" sz="8000" spc="-1470" b="0">
                <a:solidFill>
                  <a:srgbClr val="FCF1F0"/>
                </a:solidFill>
                <a:latin typeface="Arial Black"/>
                <a:cs typeface="Arial Black"/>
              </a:rPr>
              <a:t>positividade</a:t>
            </a:r>
            <a:r>
              <a:rPr dirty="0" sz="8000" spc="-550" b="0">
                <a:solidFill>
                  <a:srgbClr val="FCF1F0"/>
                </a:solidFill>
                <a:latin typeface="Arial Black"/>
                <a:cs typeface="Arial Black"/>
              </a:rPr>
              <a:t> </a:t>
            </a:r>
            <a:r>
              <a:rPr dirty="0" sz="8000" spc="-1290" b="0">
                <a:solidFill>
                  <a:srgbClr val="FCF1F0"/>
                </a:solidFill>
                <a:latin typeface="Arial Black"/>
                <a:cs typeface="Arial Black"/>
              </a:rPr>
              <a:t>t</a:t>
            </a:r>
            <a:r>
              <a:rPr dirty="0" sz="8000" spc="-1290" b="0">
                <a:solidFill>
                  <a:srgbClr val="FCF1F0"/>
                </a:solidFill>
                <a:latin typeface="Caladea"/>
                <a:cs typeface="Caladea"/>
              </a:rPr>
              <a:t>ó</a:t>
            </a:r>
            <a:r>
              <a:rPr dirty="0" sz="8000" spc="-1290" b="0">
                <a:solidFill>
                  <a:srgbClr val="FCF1F0"/>
                </a:solidFill>
                <a:latin typeface="Arial Black"/>
                <a:cs typeface="Arial Black"/>
              </a:rPr>
              <a:t>xica</a:t>
            </a:r>
            <a:endParaRPr sz="8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4" name="object 4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1811000" y="3404615"/>
            <a:ext cx="3962400" cy="470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0400" y="3404615"/>
            <a:ext cx="3962400" cy="470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6800" y="3404615"/>
            <a:ext cx="4791456" cy="4820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0" y="0"/>
                </a:lnTo>
                <a:lnTo>
                  <a:pt x="0" y="10286997"/>
                </a:lnTo>
                <a:lnTo>
                  <a:pt x="18287999" y="10286997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0000">
              <a:alpha val="6392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54454" y="3217925"/>
            <a:ext cx="10258425" cy="2509520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12700" marR="5080">
              <a:lnSpc>
                <a:spcPts val="9000"/>
              </a:lnSpc>
              <a:spcBef>
                <a:spcPts val="1695"/>
              </a:spcBef>
            </a:pPr>
            <a:r>
              <a:rPr dirty="0" sz="8800" spc="-1939">
                <a:solidFill>
                  <a:srgbClr val="FCF1F0"/>
                </a:solidFill>
                <a:latin typeface="Arial Black"/>
                <a:cs typeface="Arial Black"/>
              </a:rPr>
              <a:t>Quais </a:t>
            </a:r>
            <a:r>
              <a:rPr dirty="0" sz="8800" spc="-1750">
                <a:solidFill>
                  <a:srgbClr val="FCF1F0"/>
                </a:solidFill>
                <a:latin typeface="Arial Black"/>
                <a:cs typeface="Arial Black"/>
              </a:rPr>
              <a:t>atividades </a:t>
            </a:r>
            <a:r>
              <a:rPr dirty="0" sz="8800" spc="-2050">
                <a:solidFill>
                  <a:srgbClr val="FCF1F0"/>
                </a:solidFill>
                <a:latin typeface="Arial Black"/>
                <a:cs typeface="Arial Black"/>
              </a:rPr>
              <a:t>que </a:t>
            </a:r>
            <a:r>
              <a:rPr dirty="0" sz="8800" spc="-2125">
                <a:solidFill>
                  <a:srgbClr val="FCF1F0"/>
                </a:solidFill>
                <a:latin typeface="Arial Black"/>
                <a:cs typeface="Arial Black"/>
              </a:rPr>
              <a:t>a  </a:t>
            </a:r>
            <a:r>
              <a:rPr dirty="0" sz="8800" spc="-2010">
                <a:solidFill>
                  <a:srgbClr val="FCF1F0"/>
                </a:solidFill>
                <a:latin typeface="Arial Black"/>
                <a:cs typeface="Arial Black"/>
              </a:rPr>
              <a:t>humanidade </a:t>
            </a:r>
            <a:r>
              <a:rPr dirty="0" sz="8800" spc="-1900">
                <a:solidFill>
                  <a:srgbClr val="FCF1F0"/>
                </a:solidFill>
                <a:latin typeface="Arial Black"/>
                <a:cs typeface="Arial Black"/>
              </a:rPr>
              <a:t>supera </a:t>
            </a:r>
            <a:r>
              <a:rPr dirty="0" sz="8800" spc="-2125">
                <a:solidFill>
                  <a:srgbClr val="FCF1F0"/>
                </a:solidFill>
                <a:latin typeface="Arial Black"/>
                <a:cs typeface="Arial Black"/>
              </a:rPr>
              <a:t>a</a:t>
            </a:r>
            <a:r>
              <a:rPr dirty="0" sz="8800" spc="-1670">
                <a:solidFill>
                  <a:srgbClr val="FCF1F0"/>
                </a:solidFill>
                <a:latin typeface="Arial Black"/>
                <a:cs typeface="Arial Black"/>
              </a:rPr>
              <a:t> </a:t>
            </a:r>
            <a:r>
              <a:rPr dirty="0" sz="8800" spc="-1620">
                <a:solidFill>
                  <a:srgbClr val="FCF1F0"/>
                </a:solidFill>
                <a:latin typeface="Arial Black"/>
                <a:cs typeface="Arial Black"/>
              </a:rPr>
              <a:t>IA?</a:t>
            </a:r>
            <a:endParaRPr sz="88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6" name="object 6"/>
            <p:cNvSpPr/>
            <p:nvPr/>
          </p:nvSpPr>
          <p:spPr>
            <a:xfrm>
              <a:off x="475487" y="967739"/>
              <a:ext cx="38100" cy="8267700"/>
            </a:xfrm>
            <a:custGeom>
              <a:avLst/>
              <a:gdLst/>
              <a:ahLst/>
              <a:cxnLst/>
              <a:rect l="l" t="t" r="r" b="b"/>
              <a:pathLst>
                <a:path w="38100" h="8267700">
                  <a:moveTo>
                    <a:pt x="38100" y="0"/>
                  </a:moveTo>
                  <a:lnTo>
                    <a:pt x="0" y="0"/>
                  </a:lnTo>
                  <a:lnTo>
                    <a:pt x="0" y="8267700"/>
                  </a:lnTo>
                  <a:lnTo>
                    <a:pt x="38100" y="82677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CF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68705" cy="952500"/>
            </a:xfrm>
            <a:custGeom>
              <a:avLst/>
              <a:gdLst/>
              <a:ahLst/>
              <a:cxnLst/>
              <a:rect l="l" t="t" r="r" b="b"/>
              <a:pathLst>
                <a:path w="1068705" h="952500">
                  <a:moveTo>
                    <a:pt x="0" y="952500"/>
                  </a:moveTo>
                  <a:lnTo>
                    <a:pt x="1068324" y="952500"/>
                  </a:lnTo>
                  <a:lnTo>
                    <a:pt x="1068324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9258300"/>
              <a:ext cx="17927320" cy="1028700"/>
            </a:xfrm>
            <a:custGeom>
              <a:avLst/>
              <a:gdLst/>
              <a:ahLst/>
              <a:cxnLst/>
              <a:rect l="l" t="t" r="r" b="b"/>
              <a:pathLst>
                <a:path w="17927320" h="1028700">
                  <a:moveTo>
                    <a:pt x="0" y="1028697"/>
                  </a:moveTo>
                  <a:lnTo>
                    <a:pt x="17926812" y="1028697"/>
                  </a:lnTo>
                  <a:lnTo>
                    <a:pt x="179268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926812" y="9258298"/>
              <a:ext cx="361315" cy="1028700"/>
            </a:xfrm>
            <a:custGeom>
              <a:avLst/>
              <a:gdLst/>
              <a:ahLst/>
              <a:cxnLst/>
              <a:rect l="l" t="t" r="r" b="b"/>
              <a:pathLst>
                <a:path w="361315" h="1028700">
                  <a:moveTo>
                    <a:pt x="361188" y="1028698"/>
                  </a:moveTo>
                  <a:lnTo>
                    <a:pt x="3611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3611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600" y="0"/>
            <a:ext cx="38100" cy="9348470"/>
          </a:xfrm>
          <a:custGeom>
            <a:avLst/>
            <a:gdLst/>
            <a:ahLst/>
            <a:cxnLst/>
            <a:rect l="l" t="t" r="r" b="b"/>
            <a:pathLst>
              <a:path w="38100" h="9348470">
                <a:moveTo>
                  <a:pt x="0" y="9348216"/>
                </a:moveTo>
                <a:lnTo>
                  <a:pt x="38100" y="9348216"/>
                </a:lnTo>
                <a:lnTo>
                  <a:pt x="38100" y="0"/>
                </a:lnTo>
                <a:lnTo>
                  <a:pt x="0" y="0"/>
                </a:lnTo>
                <a:lnTo>
                  <a:pt x="0" y="9348216"/>
                </a:lnTo>
                <a:close/>
              </a:path>
            </a:pathLst>
          </a:custGeom>
          <a:solidFill>
            <a:srgbClr val="FCF1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4" name="object 4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12976" y="3406140"/>
            <a:ext cx="6484620" cy="5013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11511" y="3406140"/>
            <a:ext cx="6483096" cy="4952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49576" y="598678"/>
            <a:ext cx="13850619" cy="2139315"/>
          </a:xfrm>
          <a:prstGeom prst="rect"/>
        </p:spPr>
        <p:txBody>
          <a:bodyPr wrap="square" lIns="0" tIns="114300" rIns="0" bIns="0" rtlCol="0" vert="horz">
            <a:spAutoFit/>
          </a:bodyPr>
          <a:lstStyle/>
          <a:p>
            <a:pPr marL="76200" marR="5080" indent="-64135">
              <a:lnSpc>
                <a:spcPts val="8000"/>
              </a:lnSpc>
              <a:spcBef>
                <a:spcPts val="900"/>
              </a:spcBef>
            </a:pPr>
            <a:r>
              <a:rPr dirty="0" sz="7200" spc="-1714" b="0">
                <a:solidFill>
                  <a:srgbClr val="FCF1F0"/>
                </a:solidFill>
                <a:latin typeface="Arial Black"/>
                <a:cs typeface="Arial Black"/>
              </a:rPr>
              <a:t>Avanço </a:t>
            </a:r>
            <a:r>
              <a:rPr dirty="0" sz="7200" spc="-1645" b="0">
                <a:solidFill>
                  <a:srgbClr val="FCF1F0"/>
                </a:solidFill>
                <a:latin typeface="Arial Black"/>
                <a:cs typeface="Arial Black"/>
              </a:rPr>
              <a:t>da </a:t>
            </a:r>
            <a:r>
              <a:rPr dirty="0" sz="7200" spc="-1500" b="0">
                <a:solidFill>
                  <a:srgbClr val="FCF1F0"/>
                </a:solidFill>
                <a:latin typeface="Arial Black"/>
                <a:cs typeface="Arial Black"/>
              </a:rPr>
              <a:t>IA </a:t>
            </a:r>
            <a:r>
              <a:rPr dirty="0" sz="7200" spc="-1300" b="0">
                <a:solidFill>
                  <a:srgbClr val="FCF1F0"/>
                </a:solidFill>
                <a:latin typeface="Arial Black"/>
                <a:cs typeface="Arial Black"/>
              </a:rPr>
              <a:t>fortelece </a:t>
            </a:r>
            <a:r>
              <a:rPr dirty="0" sz="7200" spc="-1745" b="0">
                <a:solidFill>
                  <a:srgbClr val="FCF1F0"/>
                </a:solidFill>
                <a:latin typeface="Arial Black"/>
                <a:cs typeface="Arial Black"/>
              </a:rPr>
              <a:t>o </a:t>
            </a:r>
            <a:r>
              <a:rPr dirty="0" sz="7200" spc="-1410" b="0">
                <a:solidFill>
                  <a:srgbClr val="FCF1F0"/>
                </a:solidFill>
                <a:latin typeface="Arial Black"/>
                <a:cs typeface="Arial Black"/>
              </a:rPr>
              <a:t>lado </a:t>
            </a:r>
            <a:r>
              <a:rPr dirty="0" sz="7200" spc="-1714" b="0">
                <a:solidFill>
                  <a:srgbClr val="FCF1F0"/>
                </a:solidFill>
                <a:latin typeface="Arial Black"/>
                <a:cs typeface="Arial Black"/>
              </a:rPr>
              <a:t>humano </a:t>
            </a:r>
            <a:r>
              <a:rPr dirty="0" sz="7200" spc="-1664" b="0">
                <a:solidFill>
                  <a:srgbClr val="FCF1F0"/>
                </a:solidFill>
                <a:latin typeface="Arial Black"/>
                <a:cs typeface="Arial Black"/>
              </a:rPr>
              <a:t>de  </a:t>
            </a:r>
            <a:r>
              <a:rPr dirty="0" sz="7200" spc="-1565" b="0">
                <a:solidFill>
                  <a:srgbClr val="FCF1F0"/>
                </a:solidFill>
                <a:latin typeface="Arial Black"/>
                <a:cs typeface="Arial Black"/>
              </a:rPr>
              <a:t>empreendedores </a:t>
            </a:r>
            <a:r>
              <a:rPr dirty="0" sz="7200" spc="-1775" b="0">
                <a:solidFill>
                  <a:srgbClr val="FCF1F0"/>
                </a:solidFill>
                <a:latin typeface="Arial Black"/>
                <a:cs typeface="Arial Black"/>
              </a:rPr>
              <a:t>e</a:t>
            </a:r>
            <a:r>
              <a:rPr dirty="0" sz="7200" spc="-1739" b="0">
                <a:solidFill>
                  <a:srgbClr val="FCF1F0"/>
                </a:solidFill>
                <a:latin typeface="Arial Black"/>
                <a:cs typeface="Arial Black"/>
              </a:rPr>
              <a:t> </a:t>
            </a:r>
            <a:r>
              <a:rPr dirty="0" sz="7200" spc="-1450" b="0">
                <a:solidFill>
                  <a:srgbClr val="FCF1F0"/>
                </a:solidFill>
                <a:latin typeface="Arial Black"/>
                <a:cs typeface="Arial Black"/>
              </a:rPr>
              <a:t>intraempreendedores</a:t>
            </a:r>
            <a:endParaRPr sz="7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B1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903" y="2283713"/>
            <a:ext cx="3404235" cy="2220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400" spc="-3490" b="0">
                <a:solidFill>
                  <a:srgbClr val="E36C09"/>
                </a:solidFill>
                <a:latin typeface="Arial Black"/>
                <a:cs typeface="Arial Black"/>
              </a:rPr>
              <a:t>1</a:t>
            </a:r>
            <a:r>
              <a:rPr dirty="0" sz="14400" spc="-1960" b="0">
                <a:solidFill>
                  <a:srgbClr val="E36C09"/>
                </a:solidFill>
                <a:latin typeface="Arial Black"/>
                <a:cs typeface="Arial Black"/>
              </a:rPr>
              <a:t>9</a:t>
            </a:r>
            <a:r>
              <a:rPr dirty="0" sz="14400" spc="-1570" b="0">
                <a:solidFill>
                  <a:srgbClr val="E36C09"/>
                </a:solidFill>
                <a:latin typeface="Arial Black"/>
                <a:cs typeface="Arial Black"/>
              </a:rPr>
              <a:t>%</a:t>
            </a:r>
            <a:endParaRPr sz="1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903" y="5092953"/>
            <a:ext cx="6510020" cy="184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30"/>
              </a:lnSpc>
              <a:spcBef>
                <a:spcPts val="100"/>
              </a:spcBef>
            </a:pPr>
            <a:r>
              <a:rPr dirty="0" sz="4800" spc="-140" i="1">
                <a:solidFill>
                  <a:srgbClr val="FCF1F0"/>
                </a:solidFill>
                <a:latin typeface="Verdana"/>
                <a:cs typeface="Verdana"/>
              </a:rPr>
              <a:t>Médicos </a:t>
            </a:r>
            <a:r>
              <a:rPr dirty="0" sz="4800" spc="300" b="0" i="1">
                <a:solidFill>
                  <a:srgbClr val="FCF1F0"/>
                </a:solidFill>
                <a:latin typeface="Lato Light"/>
                <a:cs typeface="Lato Light"/>
              </a:rPr>
              <a:t>otimistas</a:t>
            </a:r>
            <a:r>
              <a:rPr dirty="0" sz="4800" spc="285" b="0" i="1">
                <a:solidFill>
                  <a:srgbClr val="FCF1F0"/>
                </a:solidFill>
                <a:latin typeface="Lato Light"/>
                <a:cs typeface="Lato Light"/>
              </a:rPr>
              <a:t> </a:t>
            </a:r>
            <a:r>
              <a:rPr dirty="0" sz="4800" spc="-330" i="1">
                <a:solidFill>
                  <a:srgbClr val="FCF1F0"/>
                </a:solidFill>
                <a:latin typeface="Verdana"/>
                <a:cs typeface="Verdana"/>
              </a:rPr>
              <a:t>são</a:t>
            </a:r>
            <a:endParaRPr sz="4800">
              <a:latin typeface="Verdana"/>
              <a:cs typeface="Verdana"/>
            </a:endParaRPr>
          </a:p>
          <a:p>
            <a:pPr marL="12700" marR="5080">
              <a:lnSpc>
                <a:spcPct val="73800"/>
              </a:lnSpc>
              <a:spcBef>
                <a:spcPts val="775"/>
              </a:spcBef>
            </a:pPr>
            <a:r>
              <a:rPr dirty="0" sz="4800" spc="170" b="1" i="1">
                <a:solidFill>
                  <a:srgbClr val="E36C09"/>
                </a:solidFill>
                <a:latin typeface="Lato"/>
                <a:cs typeface="Lato"/>
              </a:rPr>
              <a:t>19% </a:t>
            </a:r>
            <a:r>
              <a:rPr dirty="0" sz="4800" spc="220" b="1" i="1">
                <a:solidFill>
                  <a:srgbClr val="E36C09"/>
                </a:solidFill>
                <a:latin typeface="Lato"/>
                <a:cs typeface="Lato"/>
              </a:rPr>
              <a:t>mais </a:t>
            </a:r>
            <a:r>
              <a:rPr dirty="0" sz="4800" spc="235" b="1" i="1">
                <a:solidFill>
                  <a:srgbClr val="E36C09"/>
                </a:solidFill>
                <a:latin typeface="Lato"/>
                <a:cs typeface="Lato"/>
              </a:rPr>
              <a:t>produtivos </a:t>
            </a:r>
            <a:r>
              <a:rPr dirty="0" sz="4800" spc="-35" b="0" i="1">
                <a:solidFill>
                  <a:srgbClr val="FCF1F0"/>
                </a:solidFill>
                <a:latin typeface="Lato Light"/>
                <a:cs typeface="Lato Light"/>
              </a:rPr>
              <a:t>e  </a:t>
            </a:r>
            <a:r>
              <a:rPr dirty="0" sz="4800" b="0" i="1">
                <a:solidFill>
                  <a:srgbClr val="FCF1F0"/>
                </a:solidFill>
                <a:latin typeface="Lato Light"/>
                <a:cs typeface="Lato Light"/>
              </a:rPr>
              <a:t>3 </a:t>
            </a:r>
            <a:r>
              <a:rPr dirty="0" sz="4800" spc="235" b="0" i="1">
                <a:solidFill>
                  <a:srgbClr val="FCF1F0"/>
                </a:solidFill>
                <a:latin typeface="Lato Light"/>
                <a:cs typeface="Lato Light"/>
              </a:rPr>
              <a:t>vezes </a:t>
            </a:r>
            <a:r>
              <a:rPr dirty="0" sz="4800" spc="270" b="0" i="1">
                <a:solidFill>
                  <a:srgbClr val="FCF1F0"/>
                </a:solidFill>
                <a:latin typeface="Lato Light"/>
                <a:cs typeface="Lato Light"/>
              </a:rPr>
              <a:t>mais</a:t>
            </a:r>
            <a:r>
              <a:rPr dirty="0" sz="4800" spc="740" b="0" i="1">
                <a:solidFill>
                  <a:srgbClr val="FCF1F0"/>
                </a:solidFill>
                <a:latin typeface="Lato Light"/>
                <a:cs typeface="Lato Light"/>
              </a:rPr>
              <a:t> </a:t>
            </a:r>
            <a:r>
              <a:rPr dirty="0" sz="4800" spc="-225" i="1">
                <a:solidFill>
                  <a:srgbClr val="FCF1F0"/>
                </a:solidFill>
                <a:latin typeface="Verdana"/>
                <a:cs typeface="Verdana"/>
              </a:rPr>
              <a:t>sábios</a:t>
            </a:r>
            <a:endParaRPr sz="4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6" name="object 6"/>
            <p:cNvSpPr/>
            <p:nvPr/>
          </p:nvSpPr>
          <p:spPr>
            <a:xfrm>
              <a:off x="17754600" y="0"/>
              <a:ext cx="38100" cy="9348470"/>
            </a:xfrm>
            <a:custGeom>
              <a:avLst/>
              <a:gdLst/>
              <a:ahLst/>
              <a:cxnLst/>
              <a:rect l="l" t="t" r="r" b="b"/>
              <a:pathLst>
                <a:path w="38100" h="9348470">
                  <a:moveTo>
                    <a:pt x="0" y="9348216"/>
                  </a:moveTo>
                  <a:lnTo>
                    <a:pt x="38100" y="934821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348216"/>
                  </a:lnTo>
                  <a:close/>
                </a:path>
              </a:pathLst>
            </a:custGeom>
            <a:solidFill>
              <a:srgbClr val="FCF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9258300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F054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273795" y="1411224"/>
              <a:ext cx="8609076" cy="6598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468868" y="1606296"/>
              <a:ext cx="8039100" cy="6028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600" y="1100327"/>
            <a:ext cx="38100" cy="8248015"/>
          </a:xfrm>
          <a:custGeom>
            <a:avLst/>
            <a:gdLst/>
            <a:ahLst/>
            <a:cxnLst/>
            <a:rect l="l" t="t" r="r" b="b"/>
            <a:pathLst>
              <a:path w="38100" h="8248015">
                <a:moveTo>
                  <a:pt x="0" y="8247888"/>
                </a:moveTo>
                <a:lnTo>
                  <a:pt x="38100" y="8247888"/>
                </a:lnTo>
                <a:lnTo>
                  <a:pt x="38100" y="0"/>
                </a:lnTo>
                <a:lnTo>
                  <a:pt x="0" y="0"/>
                </a:lnTo>
                <a:lnTo>
                  <a:pt x="0" y="8247888"/>
                </a:lnTo>
                <a:close/>
              </a:path>
            </a:pathLst>
          </a:custGeom>
          <a:solidFill>
            <a:srgbClr val="FCF1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4" name="object 4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18288000" cy="1100455"/>
          </a:xfrm>
          <a:custGeom>
            <a:avLst/>
            <a:gdLst/>
            <a:ahLst/>
            <a:cxnLst/>
            <a:rect l="l" t="t" r="r" b="b"/>
            <a:pathLst>
              <a:path w="18288000" h="1100455">
                <a:moveTo>
                  <a:pt x="0" y="1100327"/>
                </a:moveTo>
                <a:lnTo>
                  <a:pt x="18288000" y="1100327"/>
                </a:lnTo>
                <a:lnTo>
                  <a:pt x="182880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9805" y="279907"/>
            <a:ext cx="11706860" cy="5981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0"/>
              <a:t>Segunda </a:t>
            </a:r>
            <a:r>
              <a:rPr dirty="0" spc="-85"/>
              <a:t>Ação </a:t>
            </a:r>
            <a:r>
              <a:rPr dirty="0" spc="-165"/>
              <a:t>para </a:t>
            </a:r>
            <a:r>
              <a:rPr dirty="0" spc="-114"/>
              <a:t>multiplicar o </a:t>
            </a:r>
            <a:r>
              <a:rPr dirty="0" spc="-150"/>
              <a:t>seu</a:t>
            </a:r>
            <a:r>
              <a:rPr dirty="0" spc="-900"/>
              <a:t> </a:t>
            </a:r>
            <a:r>
              <a:rPr dirty="0" spc="-140"/>
              <a:t>resultado</a:t>
            </a:r>
          </a:p>
        </p:txBody>
      </p:sp>
      <p:sp>
        <p:nvSpPr>
          <p:cNvPr id="8" name="object 8"/>
          <p:cNvSpPr/>
          <p:nvPr/>
        </p:nvSpPr>
        <p:spPr>
          <a:xfrm>
            <a:off x="12356592" y="5963411"/>
            <a:ext cx="3800475" cy="329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43231" y="1405127"/>
            <a:ext cx="4276344" cy="3738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09852" y="2636646"/>
            <a:ext cx="9577705" cy="551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7200" spc="-5">
                <a:latin typeface="Arial"/>
                <a:cs typeface="Arial"/>
              </a:rPr>
              <a:t>Peça o </a:t>
            </a:r>
            <a:r>
              <a:rPr dirty="0" sz="7200" b="1">
                <a:solidFill>
                  <a:srgbClr val="E36C09"/>
                </a:solidFill>
                <a:latin typeface="Arial"/>
                <a:cs typeface="Arial"/>
              </a:rPr>
              <a:t>feedback  honesto </a:t>
            </a:r>
            <a:r>
              <a:rPr dirty="0" sz="7200">
                <a:latin typeface="Arial"/>
                <a:cs typeface="Arial"/>
              </a:rPr>
              <a:t>sobre algum  comportamento </a:t>
            </a:r>
            <a:r>
              <a:rPr dirty="0" sz="7200" spc="-5">
                <a:latin typeface="Arial"/>
                <a:cs typeface="Arial"/>
              </a:rPr>
              <a:t>que  </a:t>
            </a:r>
            <a:r>
              <a:rPr dirty="0" sz="7200">
                <a:latin typeface="Arial"/>
                <a:cs typeface="Arial"/>
              </a:rPr>
              <a:t>prejudica a sua relação  </a:t>
            </a:r>
            <a:r>
              <a:rPr dirty="0" sz="7200" spc="-5">
                <a:latin typeface="Arial"/>
                <a:cs typeface="Arial"/>
              </a:rPr>
              <a:t>no trabalho ou em</a:t>
            </a:r>
            <a:r>
              <a:rPr dirty="0" sz="7200" spc="-40">
                <a:latin typeface="Arial"/>
                <a:cs typeface="Arial"/>
              </a:rPr>
              <a:t> </a:t>
            </a:r>
            <a:r>
              <a:rPr dirty="0" sz="7200" spc="-5">
                <a:latin typeface="Arial"/>
                <a:cs typeface="Arial"/>
              </a:rPr>
              <a:t>casa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7152" y="609600"/>
            <a:ext cx="7591588" cy="9022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09429" y="1878533"/>
            <a:ext cx="6082665" cy="54914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35"/>
              </a:spcBef>
            </a:pPr>
            <a:r>
              <a:rPr dirty="0" sz="6000">
                <a:latin typeface="Arial"/>
                <a:cs typeface="Arial"/>
              </a:rPr>
              <a:t>Pesquisa de  </a:t>
            </a:r>
            <a:r>
              <a:rPr dirty="0" sz="6000" spc="-5">
                <a:latin typeface="Arial"/>
                <a:cs typeface="Arial"/>
              </a:rPr>
              <a:t>Harvard concluiu  que </a:t>
            </a:r>
            <a:r>
              <a:rPr dirty="0" sz="6000" b="1">
                <a:solidFill>
                  <a:srgbClr val="E36C09"/>
                </a:solidFill>
                <a:latin typeface="Arial"/>
                <a:cs typeface="Arial"/>
              </a:rPr>
              <a:t>mais de</a:t>
            </a:r>
            <a:r>
              <a:rPr dirty="0" sz="6000" spc="-105" b="1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dirty="0" sz="6000" b="1">
                <a:solidFill>
                  <a:srgbClr val="E36C09"/>
                </a:solidFill>
                <a:latin typeface="Arial"/>
                <a:cs typeface="Arial"/>
              </a:rPr>
              <a:t>60%  </a:t>
            </a:r>
            <a:r>
              <a:rPr dirty="0" sz="6000" spc="-5">
                <a:latin typeface="Arial"/>
                <a:cs typeface="Arial"/>
              </a:rPr>
              <a:t>foram demitidos  por problemas  </a:t>
            </a:r>
            <a:r>
              <a:rPr dirty="0" sz="6000">
                <a:latin typeface="Arial"/>
                <a:cs typeface="Arial"/>
              </a:rPr>
              <a:t>interpessoais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600" y="0"/>
            <a:ext cx="38100" cy="9348470"/>
          </a:xfrm>
          <a:custGeom>
            <a:avLst/>
            <a:gdLst/>
            <a:ahLst/>
            <a:cxnLst/>
            <a:rect l="l" t="t" r="r" b="b"/>
            <a:pathLst>
              <a:path w="38100" h="9348470">
                <a:moveTo>
                  <a:pt x="0" y="9348216"/>
                </a:moveTo>
                <a:lnTo>
                  <a:pt x="38100" y="9348216"/>
                </a:lnTo>
                <a:lnTo>
                  <a:pt x="38100" y="0"/>
                </a:lnTo>
                <a:lnTo>
                  <a:pt x="0" y="0"/>
                </a:lnTo>
                <a:lnTo>
                  <a:pt x="0" y="9348216"/>
                </a:lnTo>
                <a:close/>
              </a:path>
            </a:pathLst>
          </a:custGeom>
          <a:solidFill>
            <a:srgbClr val="FCF1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4" name="object 4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8695" y="530427"/>
            <a:ext cx="132105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670" b="0">
                <a:latin typeface="Arial Black"/>
                <a:cs typeface="Arial Black"/>
              </a:rPr>
              <a:t>Pessoas </a:t>
            </a:r>
            <a:r>
              <a:rPr dirty="0" sz="7200" spc="-1775" b="0">
                <a:latin typeface="Arial Black"/>
                <a:cs typeface="Arial Black"/>
              </a:rPr>
              <a:t>e </a:t>
            </a:r>
            <a:r>
              <a:rPr dirty="0" sz="7200" spc="-1395" b="0">
                <a:latin typeface="Arial Black"/>
                <a:cs typeface="Arial Black"/>
              </a:rPr>
              <a:t>tecnologia </a:t>
            </a:r>
            <a:r>
              <a:rPr dirty="0" sz="7200" spc="-1660" b="0">
                <a:latin typeface="Arial Black"/>
                <a:cs typeface="Arial Black"/>
              </a:rPr>
              <a:t>não </a:t>
            </a:r>
            <a:r>
              <a:rPr dirty="0" sz="7200" spc="-1680" b="0">
                <a:latin typeface="Arial Black"/>
                <a:cs typeface="Arial Black"/>
              </a:rPr>
              <a:t>são</a:t>
            </a:r>
            <a:r>
              <a:rPr dirty="0" sz="7200" spc="-1664" b="0">
                <a:latin typeface="Arial Black"/>
                <a:cs typeface="Arial Black"/>
              </a:rPr>
              <a:t> </a:t>
            </a:r>
            <a:r>
              <a:rPr dirty="0" sz="7200" spc="-1080" b="0">
                <a:latin typeface="Arial Black"/>
                <a:cs typeface="Arial Black"/>
              </a:rPr>
              <a:t>infal</a:t>
            </a:r>
            <a:r>
              <a:rPr dirty="0" sz="7200" spc="-1080" b="0">
                <a:latin typeface="Caladea"/>
                <a:cs typeface="Caladea"/>
              </a:rPr>
              <a:t>í</a:t>
            </a:r>
            <a:r>
              <a:rPr dirty="0" sz="7200" spc="-1080" b="0">
                <a:latin typeface="Arial Black"/>
                <a:cs typeface="Arial Black"/>
              </a:rPr>
              <a:t>veis</a:t>
            </a:r>
            <a:endParaRPr sz="72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0911" y="2278379"/>
            <a:ext cx="6800088" cy="3636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88007" y="6401815"/>
            <a:ext cx="4846320" cy="11182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 indent="16510">
              <a:lnSpc>
                <a:spcPct val="99400"/>
              </a:lnSpc>
              <a:spcBef>
                <a:spcPts val="114"/>
              </a:spcBef>
            </a:pPr>
            <a:r>
              <a:rPr dirty="0" sz="2400" spc="-270">
                <a:latin typeface="Verdana"/>
                <a:cs typeface="Verdana"/>
              </a:rPr>
              <a:t>2018: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Carro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50">
                <a:latin typeface="Verdana"/>
                <a:cs typeface="Verdana"/>
              </a:rPr>
              <a:t>autom</a:t>
            </a:r>
            <a:r>
              <a:rPr dirty="0" sz="2400" spc="50">
                <a:latin typeface="Caladea"/>
                <a:cs typeface="Caladea"/>
              </a:rPr>
              <a:t>á</a:t>
            </a:r>
            <a:r>
              <a:rPr dirty="0" sz="2400" spc="50">
                <a:latin typeface="Verdana"/>
                <a:cs typeface="Verdana"/>
              </a:rPr>
              <a:t>tico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90">
                <a:latin typeface="Verdana"/>
                <a:cs typeface="Verdana"/>
              </a:rPr>
              <a:t>do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Uber  </a:t>
            </a:r>
            <a:r>
              <a:rPr dirty="0" sz="2400" spc="25">
                <a:latin typeface="Verdana"/>
                <a:cs typeface="Verdana"/>
              </a:rPr>
              <a:t>atropelou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e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70">
                <a:latin typeface="Verdana"/>
                <a:cs typeface="Verdana"/>
              </a:rPr>
              <a:t>matou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mulher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80">
                <a:latin typeface="Verdana"/>
                <a:cs typeface="Verdana"/>
              </a:rPr>
              <a:t>que  </a:t>
            </a:r>
            <a:r>
              <a:rPr dirty="0" sz="2400" spc="-35">
                <a:latin typeface="Verdana"/>
                <a:cs typeface="Verdana"/>
              </a:rPr>
              <a:t>estava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-20">
                <a:latin typeface="Verdana"/>
                <a:cs typeface="Verdana"/>
              </a:rPr>
              <a:t>fora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50">
                <a:latin typeface="Verdana"/>
                <a:cs typeface="Verdana"/>
              </a:rPr>
              <a:t>da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-50">
                <a:latin typeface="Verdana"/>
                <a:cs typeface="Verdana"/>
              </a:rPr>
              <a:t>faixa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75">
                <a:latin typeface="Verdana"/>
                <a:cs typeface="Verdana"/>
              </a:rPr>
              <a:t>de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25">
                <a:latin typeface="Verdana"/>
                <a:cs typeface="Verdana"/>
              </a:rPr>
              <a:t>pedestre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3770" y="8212073"/>
            <a:ext cx="5574030" cy="11182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4"/>
              </a:spcBef>
            </a:pPr>
            <a:r>
              <a:rPr dirty="0" sz="2400" spc="-175">
                <a:latin typeface="Verdana"/>
                <a:cs typeface="Verdana"/>
              </a:rPr>
              <a:t>2014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a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295">
                <a:latin typeface="Verdana"/>
                <a:cs typeface="Verdana"/>
              </a:rPr>
              <a:t>2017: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-105">
                <a:latin typeface="Verdana"/>
                <a:cs typeface="Verdana"/>
              </a:rPr>
              <a:t>IA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da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60">
                <a:latin typeface="Verdana"/>
                <a:cs typeface="Verdana"/>
              </a:rPr>
              <a:t>Amazon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favoreceu  </a:t>
            </a:r>
            <a:r>
              <a:rPr dirty="0" sz="2400" spc="35">
                <a:latin typeface="Verdana"/>
                <a:cs typeface="Verdana"/>
              </a:rPr>
              <a:t>curr</a:t>
            </a:r>
            <a:r>
              <a:rPr dirty="0" sz="2400" spc="35">
                <a:latin typeface="Caladea"/>
                <a:cs typeface="Caladea"/>
              </a:rPr>
              <a:t>í</a:t>
            </a:r>
            <a:r>
              <a:rPr dirty="0" sz="2400" spc="35">
                <a:latin typeface="Verdana"/>
                <a:cs typeface="Verdana"/>
              </a:rPr>
              <a:t>culo </a:t>
            </a:r>
            <a:r>
              <a:rPr dirty="0" sz="2400" spc="75">
                <a:latin typeface="Verdana"/>
                <a:cs typeface="Verdana"/>
              </a:rPr>
              <a:t>de </a:t>
            </a:r>
            <a:r>
              <a:rPr dirty="0" sz="2400" spc="65">
                <a:latin typeface="Verdana"/>
                <a:cs typeface="Verdana"/>
              </a:rPr>
              <a:t>homens </a:t>
            </a:r>
            <a:r>
              <a:rPr dirty="0" sz="2400" spc="15">
                <a:latin typeface="Verdana"/>
                <a:cs typeface="Verdana"/>
              </a:rPr>
              <a:t>e </a:t>
            </a:r>
            <a:r>
              <a:rPr dirty="0" sz="2400" spc="45">
                <a:latin typeface="Verdana"/>
                <a:cs typeface="Verdana"/>
              </a:rPr>
              <a:t>influenciou  </a:t>
            </a:r>
            <a:r>
              <a:rPr dirty="0" sz="2400" spc="35">
                <a:latin typeface="Verdana"/>
                <a:cs typeface="Verdana"/>
              </a:rPr>
              <a:t>discriminação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racial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22383" y="6365240"/>
            <a:ext cx="6626225" cy="31565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 indent="635">
              <a:lnSpc>
                <a:spcPct val="99400"/>
              </a:lnSpc>
              <a:spcBef>
                <a:spcPts val="114"/>
              </a:spcBef>
            </a:pPr>
            <a:r>
              <a:rPr dirty="0" sz="2400">
                <a:latin typeface="Verdana"/>
                <a:cs typeface="Verdana"/>
              </a:rPr>
              <a:t>Goleiro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Sidão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90">
                <a:latin typeface="Verdana"/>
                <a:cs typeface="Verdana"/>
              </a:rPr>
              <a:t>do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Vasco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foi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o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40">
                <a:latin typeface="Verdana"/>
                <a:cs typeface="Verdana"/>
              </a:rPr>
              <a:t>craque</a:t>
            </a:r>
            <a:r>
              <a:rPr dirty="0" sz="2400" spc="-250">
                <a:latin typeface="Verdana"/>
                <a:cs typeface="Verdana"/>
              </a:rPr>
              <a:t> </a:t>
            </a:r>
            <a:r>
              <a:rPr dirty="0" sz="2400" spc="90">
                <a:latin typeface="Verdana"/>
                <a:cs typeface="Verdana"/>
              </a:rPr>
              <a:t>do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jogo  </a:t>
            </a:r>
            <a:r>
              <a:rPr dirty="0" sz="2400" spc="114">
                <a:latin typeface="Verdana"/>
                <a:cs typeface="Verdana"/>
              </a:rPr>
              <a:t>em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210">
                <a:latin typeface="Verdana"/>
                <a:cs typeface="Verdana"/>
              </a:rPr>
              <a:t>2019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120">
                <a:latin typeface="Verdana"/>
                <a:cs typeface="Verdana"/>
              </a:rPr>
              <a:t>com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-200">
                <a:latin typeface="Verdana"/>
                <a:cs typeface="Verdana"/>
              </a:rPr>
              <a:t>90%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30">
                <a:latin typeface="Verdana"/>
                <a:cs typeface="Verdana"/>
              </a:rPr>
              <a:t>dos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-20">
                <a:latin typeface="Verdana"/>
                <a:cs typeface="Verdana"/>
              </a:rPr>
              <a:t>votos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100">
                <a:latin typeface="Verdana"/>
                <a:cs typeface="Verdana"/>
              </a:rPr>
              <a:t>como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zoação  </a:t>
            </a:r>
            <a:r>
              <a:rPr dirty="0" sz="2400" spc="25">
                <a:latin typeface="Verdana"/>
                <a:cs typeface="Verdana"/>
              </a:rPr>
              <a:t>pela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falha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70">
                <a:latin typeface="Verdana"/>
                <a:cs typeface="Verdana"/>
              </a:rPr>
              <a:t>no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30">
                <a:latin typeface="Verdana"/>
                <a:cs typeface="Verdana"/>
              </a:rPr>
              <a:t>primeiro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55">
                <a:latin typeface="Verdana"/>
                <a:cs typeface="Verdana"/>
              </a:rPr>
              <a:t>gol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e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derrota</a:t>
            </a:r>
            <a:r>
              <a:rPr dirty="0" sz="2400" spc="-240">
                <a:latin typeface="Verdana"/>
                <a:cs typeface="Verdana"/>
              </a:rPr>
              <a:t> </a:t>
            </a:r>
            <a:r>
              <a:rPr dirty="0" sz="2400" spc="35">
                <a:latin typeface="Verdana"/>
                <a:cs typeface="Verdana"/>
              </a:rPr>
              <a:t>por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-85">
                <a:latin typeface="Verdana"/>
                <a:cs typeface="Verdana"/>
              </a:rPr>
              <a:t>3x0</a:t>
            </a:r>
            <a:endParaRPr sz="2400">
              <a:latin typeface="Verdana"/>
              <a:cs typeface="Verdana"/>
            </a:endParaRPr>
          </a:p>
          <a:p>
            <a:pPr algn="ctr" marL="25400">
              <a:lnSpc>
                <a:spcPts val="2860"/>
              </a:lnSpc>
              <a:spcBef>
                <a:spcPts val="2335"/>
              </a:spcBef>
            </a:pPr>
            <a:r>
              <a:rPr dirty="0" sz="2400" spc="20">
                <a:latin typeface="Verdana"/>
                <a:cs typeface="Verdana"/>
              </a:rPr>
              <a:t>Camisa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40">
                <a:latin typeface="Verdana"/>
                <a:cs typeface="Verdana"/>
              </a:rPr>
              <a:t>estampada</a:t>
            </a:r>
            <a:r>
              <a:rPr dirty="0" sz="2400" spc="-250">
                <a:latin typeface="Verdana"/>
                <a:cs typeface="Verdana"/>
              </a:rPr>
              <a:t> </a:t>
            </a:r>
            <a:r>
              <a:rPr dirty="0" sz="2400" spc="120">
                <a:latin typeface="Verdana"/>
                <a:cs typeface="Verdana"/>
              </a:rPr>
              <a:t>com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25">
                <a:latin typeface="Verdana"/>
                <a:cs typeface="Verdana"/>
              </a:rPr>
              <a:t>Maria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25">
                <a:latin typeface="Verdana"/>
                <a:cs typeface="Verdana"/>
              </a:rPr>
              <a:t>L</a:t>
            </a:r>
            <a:r>
              <a:rPr dirty="0" sz="2400" spc="25">
                <a:latin typeface="Caladea"/>
                <a:cs typeface="Caladea"/>
              </a:rPr>
              <a:t>ú</a:t>
            </a:r>
            <a:r>
              <a:rPr dirty="0" sz="2400" spc="25">
                <a:latin typeface="Verdana"/>
                <a:cs typeface="Verdana"/>
              </a:rPr>
              <a:t>cia</a:t>
            </a:r>
            <a:endParaRPr sz="2400">
              <a:latin typeface="Verdana"/>
              <a:cs typeface="Verdana"/>
            </a:endParaRPr>
          </a:p>
          <a:p>
            <a:pPr algn="ctr" marL="25400">
              <a:lnSpc>
                <a:spcPts val="2860"/>
              </a:lnSpc>
            </a:pPr>
            <a:r>
              <a:rPr dirty="0" sz="2400" spc="114">
                <a:latin typeface="Verdana"/>
                <a:cs typeface="Verdana"/>
              </a:rPr>
              <a:t>em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90">
                <a:latin typeface="Verdana"/>
                <a:cs typeface="Verdana"/>
              </a:rPr>
              <a:t>homenagem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ao</a:t>
            </a:r>
            <a:r>
              <a:rPr dirty="0" sz="2400" spc="-229">
                <a:latin typeface="Verdana"/>
                <a:cs typeface="Verdana"/>
              </a:rPr>
              <a:t> </a:t>
            </a:r>
            <a:r>
              <a:rPr dirty="0" sz="2400" spc="30">
                <a:latin typeface="Verdana"/>
                <a:cs typeface="Verdana"/>
              </a:rPr>
              <a:t>Dia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">
                <a:latin typeface="Verdana"/>
                <a:cs typeface="Verdana"/>
              </a:rPr>
              <a:t>das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Mães</a:t>
            </a:r>
            <a:endParaRPr sz="2400">
              <a:latin typeface="Verdana"/>
              <a:cs typeface="Verdana"/>
            </a:endParaRPr>
          </a:p>
          <a:p>
            <a:pPr algn="ctr" marL="24765">
              <a:lnSpc>
                <a:spcPct val="100000"/>
              </a:lnSpc>
              <a:spcBef>
                <a:spcPts val="2225"/>
              </a:spcBef>
            </a:pPr>
            <a:r>
              <a:rPr dirty="0" sz="2400" spc="35">
                <a:latin typeface="Verdana"/>
                <a:cs typeface="Verdana"/>
              </a:rPr>
              <a:t>Cidão</a:t>
            </a:r>
            <a:r>
              <a:rPr dirty="0" sz="2400" spc="-245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teve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depressão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15">
                <a:latin typeface="Verdana"/>
                <a:cs typeface="Verdana"/>
              </a:rPr>
              <a:t>e</a:t>
            </a:r>
            <a:r>
              <a:rPr dirty="0" sz="2400" spc="-215">
                <a:latin typeface="Verdana"/>
                <a:cs typeface="Verdana"/>
              </a:rPr>
              <a:t> </a:t>
            </a:r>
            <a:r>
              <a:rPr dirty="0" sz="2400" spc="50">
                <a:latin typeface="Verdana"/>
                <a:cs typeface="Verdana"/>
              </a:rPr>
              <a:t>pensou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114">
                <a:latin typeface="Verdana"/>
                <a:cs typeface="Verdana"/>
              </a:rPr>
              <a:t>em</a:t>
            </a:r>
            <a:endParaRPr sz="2400">
              <a:latin typeface="Verdana"/>
              <a:cs typeface="Verdana"/>
            </a:endParaRPr>
          </a:p>
          <a:p>
            <a:pPr algn="ctr" marL="27305">
              <a:lnSpc>
                <a:spcPct val="100000"/>
              </a:lnSpc>
            </a:pPr>
            <a:r>
              <a:rPr dirty="0" sz="2400" spc="35">
                <a:latin typeface="Verdana"/>
                <a:cs typeface="Verdana"/>
              </a:rPr>
              <a:t>suic</a:t>
            </a:r>
            <a:r>
              <a:rPr dirty="0" sz="2400" spc="35">
                <a:latin typeface="Caladea"/>
                <a:cs typeface="Caladea"/>
              </a:rPr>
              <a:t>í</a:t>
            </a:r>
            <a:r>
              <a:rPr dirty="0" sz="2400" spc="35">
                <a:latin typeface="Verdana"/>
                <a:cs typeface="Verdana"/>
              </a:rPr>
              <a:t>dio</a:t>
            </a:r>
            <a:r>
              <a:rPr dirty="0" sz="2400" spc="-254">
                <a:latin typeface="Verdana"/>
                <a:cs typeface="Verdana"/>
              </a:rPr>
              <a:t> </a:t>
            </a:r>
            <a:r>
              <a:rPr dirty="0" sz="2400" spc="5">
                <a:latin typeface="Verdana"/>
                <a:cs typeface="Verdana"/>
              </a:rPr>
              <a:t>ap</a:t>
            </a:r>
            <a:r>
              <a:rPr dirty="0" sz="2400" spc="5">
                <a:latin typeface="Caladea"/>
                <a:cs typeface="Caladea"/>
              </a:rPr>
              <a:t>ó</a:t>
            </a:r>
            <a:r>
              <a:rPr dirty="0" sz="2400" spc="5">
                <a:latin typeface="Verdana"/>
                <a:cs typeface="Verdana"/>
              </a:rPr>
              <a:t>s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-25">
                <a:latin typeface="Verdana"/>
                <a:cs typeface="Verdana"/>
              </a:rPr>
              <a:t>a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morte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50">
                <a:latin typeface="Verdana"/>
                <a:cs typeface="Verdana"/>
              </a:rPr>
              <a:t>da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sua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85">
                <a:latin typeface="Verdana"/>
                <a:cs typeface="Verdana"/>
              </a:rPr>
              <a:t>Mãe</a:t>
            </a:r>
            <a:r>
              <a:rPr dirty="0" sz="2400" spc="-235">
                <a:latin typeface="Verdana"/>
                <a:cs typeface="Verdana"/>
              </a:rPr>
              <a:t> </a:t>
            </a:r>
            <a:r>
              <a:rPr dirty="0" sz="2400" spc="114">
                <a:latin typeface="Verdana"/>
                <a:cs typeface="Verdana"/>
              </a:rPr>
              <a:t>em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06888" y="9491573"/>
            <a:ext cx="4683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>
                <a:latin typeface="Verdana"/>
                <a:cs typeface="Verdana"/>
              </a:rPr>
              <a:t>2001 </a:t>
            </a:r>
            <a:r>
              <a:rPr dirty="0" sz="2400" spc="60">
                <a:latin typeface="Verdana"/>
                <a:cs typeface="Verdana"/>
              </a:rPr>
              <a:t>porque </a:t>
            </a:r>
            <a:r>
              <a:rPr dirty="0" sz="2400" spc="-25">
                <a:latin typeface="Verdana"/>
                <a:cs typeface="Verdana"/>
              </a:rPr>
              <a:t>sentia-se</a:t>
            </a:r>
            <a:r>
              <a:rPr dirty="0" sz="2400" spc="-600">
                <a:latin typeface="Verdana"/>
                <a:cs typeface="Verdana"/>
              </a:rPr>
              <a:t> </a:t>
            </a:r>
            <a:r>
              <a:rPr dirty="0" sz="2400" spc="65">
                <a:latin typeface="Verdana"/>
                <a:cs typeface="Verdana"/>
              </a:rPr>
              <a:t>culpado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21723" y="2278379"/>
            <a:ext cx="6932676" cy="3636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7999" cy="10286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5487" y="967739"/>
              <a:ext cx="38100" cy="8267700"/>
            </a:xfrm>
            <a:custGeom>
              <a:avLst/>
              <a:gdLst/>
              <a:ahLst/>
              <a:cxnLst/>
              <a:rect l="l" t="t" r="r" b="b"/>
              <a:pathLst>
                <a:path w="38100" h="8267700">
                  <a:moveTo>
                    <a:pt x="38100" y="0"/>
                  </a:moveTo>
                  <a:lnTo>
                    <a:pt x="0" y="0"/>
                  </a:lnTo>
                  <a:lnTo>
                    <a:pt x="0" y="8267700"/>
                  </a:lnTo>
                  <a:lnTo>
                    <a:pt x="38100" y="82677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CF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9258300"/>
              <a:ext cx="17927320" cy="1028700"/>
            </a:xfrm>
            <a:custGeom>
              <a:avLst/>
              <a:gdLst/>
              <a:ahLst/>
              <a:cxnLst/>
              <a:rect l="l" t="t" r="r" b="b"/>
              <a:pathLst>
                <a:path w="17927320" h="1028700">
                  <a:moveTo>
                    <a:pt x="9192768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9192768" y="1028700"/>
                  </a:lnTo>
                  <a:lnTo>
                    <a:pt x="9192768" y="0"/>
                  </a:lnTo>
                  <a:close/>
                </a:path>
                <a:path w="17927320" h="1028700">
                  <a:moveTo>
                    <a:pt x="17926812" y="0"/>
                  </a:moveTo>
                  <a:lnTo>
                    <a:pt x="17678400" y="0"/>
                  </a:lnTo>
                  <a:lnTo>
                    <a:pt x="17678400" y="1028700"/>
                  </a:lnTo>
                  <a:lnTo>
                    <a:pt x="17926812" y="1028700"/>
                  </a:lnTo>
                  <a:lnTo>
                    <a:pt x="17926812" y="0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068324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1068324" y="952500"/>
                  </a:lnTo>
                  <a:lnTo>
                    <a:pt x="1068324" y="0"/>
                  </a:lnTo>
                  <a:close/>
                </a:path>
                <a:path w="18288000" h="10287000">
                  <a:moveTo>
                    <a:pt x="18288000" y="9258300"/>
                  </a:moveTo>
                  <a:lnTo>
                    <a:pt x="17926812" y="9258300"/>
                  </a:lnTo>
                  <a:lnTo>
                    <a:pt x="17926812" y="10287000"/>
                  </a:lnTo>
                  <a:lnTo>
                    <a:pt x="18288000" y="10287000"/>
                  </a:lnTo>
                  <a:lnTo>
                    <a:pt x="18288000" y="9258300"/>
                  </a:lnTo>
                  <a:close/>
                </a:path>
              </a:pathLst>
            </a:custGeom>
            <a:solidFill>
              <a:srgbClr val="F054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192768" y="0"/>
              <a:ext cx="8486140" cy="10287000"/>
            </a:xfrm>
            <a:custGeom>
              <a:avLst/>
              <a:gdLst/>
              <a:ahLst/>
              <a:cxnLst/>
              <a:rect l="l" t="t" r="r" b="b"/>
              <a:pathLst>
                <a:path w="8486140" h="10287000">
                  <a:moveTo>
                    <a:pt x="8485632" y="0"/>
                  </a:moveTo>
                  <a:lnTo>
                    <a:pt x="0" y="0"/>
                  </a:lnTo>
                  <a:lnTo>
                    <a:pt x="0" y="10286997"/>
                  </a:lnTo>
                  <a:lnTo>
                    <a:pt x="8485632" y="10286997"/>
                  </a:lnTo>
                  <a:lnTo>
                    <a:pt x="8485632" y="0"/>
                  </a:lnTo>
                  <a:close/>
                </a:path>
              </a:pathLst>
            </a:custGeom>
            <a:solidFill>
              <a:srgbClr val="1B1821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283443" y="854710"/>
            <a:ext cx="5827395" cy="7342505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12700" marR="773430">
              <a:lnSpc>
                <a:spcPts val="7990"/>
              </a:lnSpc>
              <a:spcBef>
                <a:spcPts val="1710"/>
              </a:spcBef>
            </a:pPr>
            <a:r>
              <a:rPr dirty="0" sz="8000" spc="-1839">
                <a:solidFill>
                  <a:srgbClr val="FFFFFF"/>
                </a:solidFill>
                <a:latin typeface="Arial Black"/>
                <a:cs typeface="Arial Black"/>
              </a:rPr>
              <a:t>“Ganhamos  </a:t>
            </a:r>
            <a:r>
              <a:rPr dirty="0" sz="8000" spc="-1825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8000" spc="-1745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dirty="0" sz="8000" spc="-170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dirty="0" sz="8000" spc="-1889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sz="8000" spc="-915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8000" spc="-170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dirty="0" sz="8000" spc="-1864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dirty="0" sz="8000" spc="-172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dirty="0" sz="8000" spc="-19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sz="8000" spc="-925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8000" spc="-19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sz="8000" spc="-1895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8000">
              <a:latin typeface="Arial Black"/>
              <a:cs typeface="Arial Black"/>
            </a:endParaRPr>
          </a:p>
          <a:p>
            <a:pPr marL="12700">
              <a:lnSpc>
                <a:spcPts val="7220"/>
              </a:lnSpc>
            </a:pPr>
            <a:r>
              <a:rPr dirty="0" sz="8000" spc="-1789">
                <a:solidFill>
                  <a:srgbClr val="FFFFFF"/>
                </a:solidFill>
                <a:latin typeface="Arial Black"/>
                <a:cs typeface="Arial Black"/>
              </a:rPr>
              <a:t>quando</a:t>
            </a:r>
            <a:r>
              <a:rPr dirty="0" sz="8000" spc="-15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0" spc="-193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8000">
              <a:latin typeface="Arial Black"/>
              <a:cs typeface="Arial Black"/>
            </a:endParaRPr>
          </a:p>
          <a:p>
            <a:pPr marL="12700" marR="5080">
              <a:lnSpc>
                <a:spcPts val="7980"/>
              </a:lnSpc>
              <a:spcBef>
                <a:spcPts val="825"/>
              </a:spcBef>
            </a:pPr>
            <a:r>
              <a:rPr dirty="0" sz="8000" spc="-1560">
                <a:solidFill>
                  <a:srgbClr val="FFFFFF"/>
                </a:solidFill>
                <a:latin typeface="Arial Black"/>
                <a:cs typeface="Arial Black"/>
              </a:rPr>
              <a:t>tecnologia </a:t>
            </a:r>
            <a:r>
              <a:rPr dirty="0" sz="8000" spc="-118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dirty="0" sz="8000" spc="-1180">
                <a:solidFill>
                  <a:srgbClr val="FFFFFF"/>
                </a:solidFill>
                <a:latin typeface="Caladea"/>
                <a:cs typeface="Caladea"/>
              </a:rPr>
              <a:t>á  </a:t>
            </a:r>
            <a:r>
              <a:rPr dirty="0" sz="8000" spc="-1895">
                <a:solidFill>
                  <a:srgbClr val="FFFFFF"/>
                </a:solidFill>
                <a:latin typeface="Arial Black"/>
                <a:cs typeface="Arial Black"/>
              </a:rPr>
              <a:t>ao </a:t>
            </a:r>
            <a:r>
              <a:rPr dirty="0" sz="8000" spc="-1839">
                <a:solidFill>
                  <a:srgbClr val="FFFFFF"/>
                </a:solidFill>
                <a:latin typeface="Arial Black"/>
                <a:cs typeface="Arial Black"/>
              </a:rPr>
              <a:t>nosso</a:t>
            </a:r>
            <a:r>
              <a:rPr dirty="0" sz="8000" spc="-10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0" spc="-1420">
                <a:solidFill>
                  <a:srgbClr val="FFFFFF"/>
                </a:solidFill>
                <a:latin typeface="Arial Black"/>
                <a:cs typeface="Arial Black"/>
              </a:rPr>
              <a:t>lado”</a:t>
            </a:r>
            <a:endParaRPr sz="8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415"/>
              </a:spcBef>
            </a:pPr>
            <a:r>
              <a:rPr dirty="0" sz="8000" spc="-1610">
                <a:solidFill>
                  <a:srgbClr val="FFFFFF"/>
                </a:solidFill>
                <a:latin typeface="Arial Black"/>
                <a:cs typeface="Arial Black"/>
              </a:rPr>
              <a:t>Antonio</a:t>
            </a:r>
            <a:r>
              <a:rPr dirty="0" sz="8000" spc="-7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0" spc="-1625">
                <a:solidFill>
                  <a:srgbClr val="FFFFFF"/>
                </a:solidFill>
                <a:latin typeface="Arial Black"/>
                <a:cs typeface="Arial Black"/>
              </a:rPr>
              <a:t>Muniz</a:t>
            </a:r>
            <a:endParaRPr sz="8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B1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754600" y="0"/>
            <a:ext cx="38100" cy="9348470"/>
          </a:xfrm>
          <a:custGeom>
            <a:avLst/>
            <a:gdLst/>
            <a:ahLst/>
            <a:cxnLst/>
            <a:rect l="l" t="t" r="r" b="b"/>
            <a:pathLst>
              <a:path w="38100" h="9348470">
                <a:moveTo>
                  <a:pt x="0" y="9348216"/>
                </a:moveTo>
                <a:lnTo>
                  <a:pt x="38100" y="9348216"/>
                </a:lnTo>
                <a:lnTo>
                  <a:pt x="38100" y="0"/>
                </a:lnTo>
                <a:lnTo>
                  <a:pt x="0" y="0"/>
                </a:lnTo>
                <a:lnTo>
                  <a:pt x="0" y="9348216"/>
                </a:lnTo>
                <a:close/>
              </a:path>
            </a:pathLst>
          </a:custGeom>
          <a:solidFill>
            <a:srgbClr val="FCF1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5" name="object 5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6500" y="1068781"/>
            <a:ext cx="14335125" cy="1549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0" spc="-1240">
                <a:solidFill>
                  <a:srgbClr val="E36C09"/>
                </a:solidFill>
                <a:latin typeface="Arial"/>
                <a:cs typeface="Arial"/>
              </a:rPr>
              <a:t>US$ </a:t>
            </a:r>
            <a:r>
              <a:rPr dirty="0" sz="10000" spc="-844">
                <a:solidFill>
                  <a:srgbClr val="E36C09"/>
                </a:solidFill>
                <a:latin typeface="Arial"/>
                <a:cs typeface="Arial"/>
              </a:rPr>
              <a:t>1.3 </a:t>
            </a:r>
            <a:r>
              <a:rPr dirty="0" sz="10000" spc="-815">
                <a:solidFill>
                  <a:srgbClr val="E36C09"/>
                </a:solidFill>
                <a:latin typeface="Arial"/>
                <a:cs typeface="Arial"/>
              </a:rPr>
              <a:t>Tri </a:t>
            </a:r>
            <a:r>
              <a:rPr dirty="0" sz="10000" spc="-2205" b="0">
                <a:solidFill>
                  <a:srgbClr val="E36C09"/>
                </a:solidFill>
                <a:latin typeface="Arial Black"/>
                <a:cs typeface="Arial Black"/>
              </a:rPr>
              <a:t>ao</a:t>
            </a:r>
            <a:r>
              <a:rPr dirty="0" sz="10000" spc="-1075" b="0">
                <a:solidFill>
                  <a:srgbClr val="E36C09"/>
                </a:solidFill>
                <a:latin typeface="Arial Black"/>
                <a:cs typeface="Arial Black"/>
              </a:rPr>
              <a:t> </a:t>
            </a:r>
            <a:r>
              <a:rPr dirty="0" sz="10000" spc="-2095" b="0">
                <a:solidFill>
                  <a:srgbClr val="E36C09"/>
                </a:solidFill>
                <a:latin typeface="Arial Black"/>
                <a:cs typeface="Arial Black"/>
              </a:rPr>
              <a:t>ano </a:t>
            </a:r>
            <a:r>
              <a:rPr dirty="0" sz="10000" spc="-969" b="0">
                <a:solidFill>
                  <a:srgbClr val="E36C09"/>
                </a:solidFill>
                <a:latin typeface="Arial Black"/>
                <a:cs typeface="Arial Black"/>
              </a:rPr>
              <a:t>at</a:t>
            </a:r>
            <a:r>
              <a:rPr dirty="0" sz="10000" spc="-969" b="0">
                <a:solidFill>
                  <a:srgbClr val="E36C09"/>
                </a:solidFill>
                <a:latin typeface="Caladea"/>
                <a:cs typeface="Caladea"/>
              </a:rPr>
              <a:t>é</a:t>
            </a:r>
            <a:r>
              <a:rPr dirty="0" sz="10000" spc="-875" b="0">
                <a:solidFill>
                  <a:srgbClr val="E36C09"/>
                </a:solidFill>
                <a:latin typeface="Caladea"/>
                <a:cs typeface="Caladea"/>
              </a:rPr>
              <a:t> </a:t>
            </a:r>
            <a:r>
              <a:rPr dirty="0" sz="10000" spc="-1485" b="0">
                <a:solidFill>
                  <a:srgbClr val="E36C09"/>
                </a:solidFill>
                <a:latin typeface="Arial Black"/>
                <a:cs typeface="Arial Black"/>
              </a:rPr>
              <a:t>2032</a:t>
            </a:r>
            <a:endParaRPr sz="10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02748" y="3114421"/>
            <a:ext cx="7174230" cy="2969260"/>
          </a:xfrm>
          <a:prstGeom prst="rect">
            <a:avLst/>
          </a:prstGeom>
        </p:spPr>
        <p:txBody>
          <a:bodyPr wrap="square" lIns="0" tIns="4337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15"/>
              </a:spcBef>
            </a:pPr>
            <a:r>
              <a:rPr dirty="0" sz="6000" spc="240" b="0" i="1">
                <a:solidFill>
                  <a:srgbClr val="FCF1F0"/>
                </a:solidFill>
                <a:latin typeface="Lato Light"/>
                <a:cs typeface="Lato Light"/>
              </a:rPr>
              <a:t>Mercado </a:t>
            </a:r>
            <a:r>
              <a:rPr dirty="0" sz="6000" spc="200" b="0" i="1">
                <a:solidFill>
                  <a:srgbClr val="FCF1F0"/>
                </a:solidFill>
                <a:latin typeface="Lato Light"/>
                <a:cs typeface="Lato Light"/>
              </a:rPr>
              <a:t>da </a:t>
            </a:r>
            <a:r>
              <a:rPr dirty="0" sz="6000" spc="290" b="0" i="1">
                <a:solidFill>
                  <a:srgbClr val="FCF1F0"/>
                </a:solidFill>
                <a:latin typeface="Lato Light"/>
                <a:cs typeface="Lato Light"/>
              </a:rPr>
              <a:t>IA </a:t>
            </a:r>
            <a:r>
              <a:rPr dirty="0" sz="6000" spc="-45" b="0" i="1">
                <a:solidFill>
                  <a:srgbClr val="FCF1F0"/>
                </a:solidFill>
                <a:latin typeface="Lato Light"/>
                <a:cs typeface="Lato Light"/>
              </a:rPr>
              <a:t>e</a:t>
            </a:r>
            <a:r>
              <a:rPr dirty="0" sz="6000" spc="135" b="0" i="1">
                <a:solidFill>
                  <a:srgbClr val="FCF1F0"/>
                </a:solidFill>
                <a:latin typeface="Lato Light"/>
                <a:cs typeface="Lato Light"/>
              </a:rPr>
              <a:t> </a:t>
            </a:r>
            <a:r>
              <a:rPr dirty="0" sz="6000" spc="195" b="0" i="1">
                <a:solidFill>
                  <a:srgbClr val="FCF1F0"/>
                </a:solidFill>
                <a:latin typeface="Lato Light"/>
                <a:cs typeface="Lato Light"/>
              </a:rPr>
              <a:t>RPA</a:t>
            </a:r>
            <a:endParaRPr sz="6000">
              <a:latin typeface="Lato Light"/>
              <a:cs typeface="Lato Light"/>
            </a:endParaRPr>
          </a:p>
          <a:p>
            <a:pPr algn="ctr" marL="276225" marR="255904" indent="-12700">
              <a:lnSpc>
                <a:spcPct val="73800"/>
              </a:lnSpc>
              <a:spcBef>
                <a:spcPts val="4160"/>
              </a:spcBef>
            </a:pPr>
            <a:r>
              <a:rPr dirty="0" sz="4800" spc="250" b="0" i="1">
                <a:solidFill>
                  <a:srgbClr val="E36C09"/>
                </a:solidFill>
                <a:latin typeface="Lato Light"/>
                <a:cs typeface="Lato Light"/>
              </a:rPr>
              <a:t>Antes </a:t>
            </a:r>
            <a:r>
              <a:rPr dirty="0" sz="4800" spc="145" b="0" i="1">
                <a:solidFill>
                  <a:srgbClr val="E36C09"/>
                </a:solidFill>
                <a:latin typeface="Lato Light"/>
                <a:cs typeface="Lato Light"/>
              </a:rPr>
              <a:t>do </a:t>
            </a:r>
            <a:r>
              <a:rPr dirty="0" sz="4800" spc="285" b="0" i="1">
                <a:solidFill>
                  <a:srgbClr val="E36C09"/>
                </a:solidFill>
                <a:latin typeface="Lato Light"/>
                <a:cs typeface="Lato Light"/>
              </a:rPr>
              <a:t>ChatGPT </a:t>
            </a:r>
            <a:r>
              <a:rPr dirty="0" sz="4800" spc="200" b="0" i="1">
                <a:solidFill>
                  <a:srgbClr val="E36C09"/>
                </a:solidFill>
                <a:latin typeface="Lato Light"/>
                <a:cs typeface="Lato Light"/>
              </a:rPr>
              <a:t>era  </a:t>
            </a:r>
            <a:r>
              <a:rPr dirty="0" sz="4800" spc="175" b="0" i="1">
                <a:solidFill>
                  <a:srgbClr val="E36C09"/>
                </a:solidFill>
                <a:latin typeface="Lato Light"/>
                <a:cs typeface="Lato Light"/>
              </a:rPr>
              <a:t>US$ </a:t>
            </a:r>
            <a:r>
              <a:rPr dirty="0" sz="4800" spc="150" b="0" i="1">
                <a:solidFill>
                  <a:srgbClr val="E36C09"/>
                </a:solidFill>
                <a:latin typeface="Lato Light"/>
                <a:cs typeface="Lato Light"/>
              </a:rPr>
              <a:t>40 </a:t>
            </a:r>
            <a:r>
              <a:rPr dirty="0" sz="4800" spc="-175" i="1">
                <a:solidFill>
                  <a:srgbClr val="E36C09"/>
                </a:solidFill>
                <a:latin typeface="Verdana"/>
                <a:cs typeface="Verdana"/>
              </a:rPr>
              <a:t>Bilhões </a:t>
            </a:r>
            <a:r>
              <a:rPr dirty="0" sz="4800" spc="225" b="0" i="1">
                <a:solidFill>
                  <a:srgbClr val="E36C09"/>
                </a:solidFill>
                <a:latin typeface="Lato Light"/>
                <a:cs typeface="Lato Light"/>
              </a:rPr>
              <a:t>por</a:t>
            </a:r>
            <a:r>
              <a:rPr dirty="0" sz="4800" spc="655" b="0" i="1">
                <a:solidFill>
                  <a:srgbClr val="E36C09"/>
                </a:solidFill>
                <a:latin typeface="Lato Light"/>
                <a:cs typeface="Lato Light"/>
              </a:rPr>
              <a:t> </a:t>
            </a:r>
            <a:r>
              <a:rPr dirty="0" sz="4800" spc="210" b="0" i="1">
                <a:solidFill>
                  <a:srgbClr val="E36C09"/>
                </a:solidFill>
                <a:latin typeface="Lato Light"/>
                <a:cs typeface="Lato Light"/>
              </a:rPr>
              <a:t>ano</a:t>
            </a:r>
            <a:endParaRPr sz="4800">
              <a:latin typeface="Lato Light"/>
              <a:cs typeface="Lat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5815" y="7513125"/>
            <a:ext cx="6888480" cy="11176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7899"/>
              </a:lnSpc>
              <a:spcBef>
                <a:spcPts val="105"/>
              </a:spcBef>
            </a:pPr>
            <a:r>
              <a:rPr dirty="0" sz="2800" spc="-315">
                <a:solidFill>
                  <a:srgbClr val="FFFFFF"/>
                </a:solidFill>
                <a:latin typeface="Arial Black"/>
                <a:cs typeface="Arial Black"/>
              </a:rPr>
              <a:t>Fonte: </a:t>
            </a:r>
            <a:r>
              <a:rPr dirty="0" sz="2800" spc="-295">
                <a:solidFill>
                  <a:srgbClr val="FFFFFF"/>
                </a:solidFill>
                <a:latin typeface="Arial Black"/>
                <a:cs typeface="Arial Black"/>
              </a:rPr>
              <a:t>Livro </a:t>
            </a:r>
            <a:r>
              <a:rPr dirty="0" sz="2800" spc="-240">
                <a:solidFill>
                  <a:srgbClr val="FFFFFF"/>
                </a:solidFill>
                <a:latin typeface="Arial Black"/>
                <a:cs typeface="Arial Black"/>
              </a:rPr>
              <a:t>Antifrágil </a:t>
            </a:r>
            <a:r>
              <a:rPr dirty="0" sz="2800" spc="-260">
                <a:solidFill>
                  <a:srgbClr val="FFFFFF"/>
                </a:solidFill>
                <a:latin typeface="Arial Black"/>
                <a:cs typeface="Arial Black"/>
              </a:rPr>
              <a:t>10X, </a:t>
            </a:r>
            <a:r>
              <a:rPr dirty="0" sz="2800" spc="-265">
                <a:solidFill>
                  <a:srgbClr val="FFFFFF"/>
                </a:solidFill>
                <a:latin typeface="Arial Black"/>
                <a:cs typeface="Arial Black"/>
              </a:rPr>
              <a:t>Antonio </a:t>
            </a:r>
            <a:r>
              <a:rPr dirty="0" sz="2800" spc="-315">
                <a:solidFill>
                  <a:srgbClr val="FFFFFF"/>
                </a:solidFill>
                <a:latin typeface="Arial Black"/>
                <a:cs typeface="Arial Black"/>
              </a:rPr>
              <a:t>MUNIZ  </a:t>
            </a:r>
            <a:r>
              <a:rPr dirty="0" sz="2800" spc="-290">
                <a:solidFill>
                  <a:srgbClr val="FFFFFF"/>
                </a:solidFill>
                <a:latin typeface="Arial Black"/>
                <a:cs typeface="Arial Black"/>
              </a:rPr>
              <a:t>(Editora </a:t>
            </a:r>
            <a:r>
              <a:rPr dirty="0" sz="2800" spc="-295">
                <a:solidFill>
                  <a:srgbClr val="FFFFFF"/>
                </a:solidFill>
                <a:latin typeface="Arial Black"/>
                <a:cs typeface="Arial Black"/>
              </a:rPr>
              <a:t>Brasport,</a:t>
            </a:r>
            <a:r>
              <a:rPr dirty="0" sz="2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800" spc="-195">
                <a:solidFill>
                  <a:srgbClr val="FFFFFF"/>
                </a:solidFill>
                <a:latin typeface="Arial Black"/>
                <a:cs typeface="Arial Black"/>
              </a:rPr>
              <a:t>2023)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6216" y="3494532"/>
            <a:ext cx="8036052" cy="520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8297525" cy="1105535"/>
            <a:chOff x="-4762" y="0"/>
            <a:chExt cx="18297525" cy="1105535"/>
          </a:xfrm>
        </p:grpSpPr>
        <p:sp>
          <p:nvSpPr>
            <p:cNvPr id="3" name="object 3"/>
            <p:cNvSpPr/>
            <p:nvPr/>
          </p:nvSpPr>
          <p:spPr>
            <a:xfrm>
              <a:off x="0" y="1102709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 h="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476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8580"/>
              <a:ext cx="18288000" cy="1031875"/>
            </a:xfrm>
            <a:custGeom>
              <a:avLst/>
              <a:gdLst/>
              <a:ahLst/>
              <a:cxnLst/>
              <a:rect l="l" t="t" r="r" b="b"/>
              <a:pathLst>
                <a:path w="18288000" h="1031875">
                  <a:moveTo>
                    <a:pt x="18288000" y="0"/>
                  </a:moveTo>
                  <a:lnTo>
                    <a:pt x="0" y="0"/>
                  </a:lnTo>
                  <a:lnTo>
                    <a:pt x="0" y="1031748"/>
                  </a:lnTo>
                </a:path>
              </a:pathLst>
            </a:custGeom>
            <a:ln w="952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1100455"/>
            </a:xfrm>
            <a:custGeom>
              <a:avLst/>
              <a:gdLst/>
              <a:ahLst/>
              <a:cxnLst/>
              <a:rect l="l" t="t" r="r" b="b"/>
              <a:pathLst>
                <a:path w="18288000" h="1100455">
                  <a:moveTo>
                    <a:pt x="0" y="1100327"/>
                  </a:moveTo>
                  <a:lnTo>
                    <a:pt x="18288000" y="110032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100327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24840" y="2857500"/>
            <a:ext cx="7088846" cy="5009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9805" y="279907"/>
            <a:ext cx="15760065" cy="5981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65"/>
              <a:t>Terceira </a:t>
            </a:r>
            <a:r>
              <a:rPr dirty="0" spc="-85"/>
              <a:t>Ação </a:t>
            </a:r>
            <a:r>
              <a:rPr dirty="0" spc="-114"/>
              <a:t>somando </a:t>
            </a:r>
            <a:r>
              <a:rPr dirty="0" spc="-175"/>
              <a:t>os </a:t>
            </a:r>
            <a:r>
              <a:rPr dirty="0" spc="-445"/>
              <a:t>3 </a:t>
            </a:r>
            <a:r>
              <a:rPr dirty="0" spc="-155"/>
              <a:t>Pilares </a:t>
            </a:r>
            <a:r>
              <a:rPr dirty="0" spc="-165"/>
              <a:t>para </a:t>
            </a:r>
            <a:r>
              <a:rPr dirty="0" spc="-114"/>
              <a:t>multiplicar</a:t>
            </a:r>
            <a:r>
              <a:rPr dirty="0" spc="-650"/>
              <a:t> </a:t>
            </a:r>
            <a:r>
              <a:rPr dirty="0" spc="-150"/>
              <a:t>resultado$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9276" y="2563189"/>
            <a:ext cx="8409305" cy="551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7200" spc="-25">
                <a:latin typeface="Arial"/>
                <a:cs typeface="Arial"/>
              </a:rPr>
              <a:t>Visite </a:t>
            </a:r>
            <a:r>
              <a:rPr dirty="0" sz="7200">
                <a:latin typeface="Arial"/>
                <a:cs typeface="Arial"/>
              </a:rPr>
              <a:t>os </a:t>
            </a:r>
            <a:r>
              <a:rPr dirty="0" sz="7200" b="1">
                <a:solidFill>
                  <a:srgbClr val="E36C09"/>
                </a:solidFill>
                <a:latin typeface="Arial"/>
                <a:cs typeface="Arial"/>
              </a:rPr>
              <a:t>stands,  </a:t>
            </a:r>
            <a:r>
              <a:rPr dirty="0" sz="7200" spc="-5">
                <a:latin typeface="Arial"/>
                <a:cs typeface="Arial"/>
              </a:rPr>
              <a:t>faça </a:t>
            </a:r>
            <a:r>
              <a:rPr dirty="0" sz="7200" b="1">
                <a:solidFill>
                  <a:srgbClr val="E36C09"/>
                </a:solidFill>
                <a:latin typeface="Arial"/>
                <a:cs typeface="Arial"/>
              </a:rPr>
              <a:t>networking </a:t>
            </a:r>
            <a:r>
              <a:rPr dirty="0" sz="7200" spc="-5">
                <a:latin typeface="Arial"/>
                <a:cs typeface="Arial"/>
              </a:rPr>
              <a:t>e  </a:t>
            </a:r>
            <a:r>
              <a:rPr dirty="0" sz="7200">
                <a:latin typeface="Arial"/>
                <a:cs typeface="Arial"/>
              </a:rPr>
              <a:t>avalie como  </a:t>
            </a:r>
            <a:r>
              <a:rPr dirty="0" sz="7200" b="1">
                <a:solidFill>
                  <a:srgbClr val="E36C09"/>
                </a:solidFill>
                <a:latin typeface="Arial"/>
                <a:cs typeface="Arial"/>
              </a:rPr>
              <a:t>adaptar</a:t>
            </a:r>
            <a:r>
              <a:rPr dirty="0" sz="7200" spc="-55" b="1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dirty="0" sz="7200" spc="-5">
                <a:latin typeface="Arial"/>
                <a:cs typeface="Arial"/>
              </a:rPr>
              <a:t>as</a:t>
            </a:r>
            <a:r>
              <a:rPr dirty="0" sz="7200" spc="-20">
                <a:latin typeface="Arial"/>
                <a:cs typeface="Arial"/>
              </a:rPr>
              <a:t> </a:t>
            </a:r>
            <a:r>
              <a:rPr dirty="0" sz="7200" spc="-5">
                <a:latin typeface="Arial"/>
                <a:cs typeface="Arial"/>
              </a:rPr>
              <a:t>soluções </a:t>
            </a:r>
            <a:r>
              <a:rPr dirty="0" sz="7200" spc="-5">
                <a:latin typeface="Arial"/>
                <a:cs typeface="Arial"/>
              </a:rPr>
              <a:t> </a:t>
            </a:r>
            <a:r>
              <a:rPr dirty="0" sz="7200">
                <a:latin typeface="Arial"/>
                <a:cs typeface="Arial"/>
              </a:rPr>
              <a:t>na sua</a:t>
            </a:r>
            <a:r>
              <a:rPr dirty="0" sz="7200" spc="-35">
                <a:latin typeface="Arial"/>
                <a:cs typeface="Arial"/>
              </a:rPr>
              <a:t> </a:t>
            </a:r>
            <a:r>
              <a:rPr dirty="0" sz="7200">
                <a:latin typeface="Arial"/>
                <a:cs typeface="Arial"/>
              </a:rPr>
              <a:t>empresa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8297525" cy="1105535"/>
            <a:chOff x="-4762" y="0"/>
            <a:chExt cx="18297525" cy="1105535"/>
          </a:xfrm>
        </p:grpSpPr>
        <p:sp>
          <p:nvSpPr>
            <p:cNvPr id="3" name="object 3"/>
            <p:cNvSpPr/>
            <p:nvPr/>
          </p:nvSpPr>
          <p:spPr>
            <a:xfrm>
              <a:off x="0" y="1102709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 h="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476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8580"/>
              <a:ext cx="18288000" cy="1031875"/>
            </a:xfrm>
            <a:custGeom>
              <a:avLst/>
              <a:gdLst/>
              <a:ahLst/>
              <a:cxnLst/>
              <a:rect l="l" t="t" r="r" b="b"/>
              <a:pathLst>
                <a:path w="18288000" h="1031875">
                  <a:moveTo>
                    <a:pt x="18288000" y="0"/>
                  </a:moveTo>
                  <a:lnTo>
                    <a:pt x="0" y="0"/>
                  </a:lnTo>
                  <a:lnTo>
                    <a:pt x="0" y="1031748"/>
                  </a:lnTo>
                </a:path>
              </a:pathLst>
            </a:custGeom>
            <a:ln w="952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1100455"/>
            </a:xfrm>
            <a:custGeom>
              <a:avLst/>
              <a:gdLst/>
              <a:ahLst/>
              <a:cxnLst/>
              <a:rect l="l" t="t" r="r" b="b"/>
              <a:pathLst>
                <a:path w="18288000" h="1100455">
                  <a:moveTo>
                    <a:pt x="0" y="1100327"/>
                  </a:moveTo>
                  <a:lnTo>
                    <a:pt x="18288000" y="110032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100327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dirty="0" spc="-105"/>
              <a:t>Convite </a:t>
            </a:r>
            <a:r>
              <a:rPr dirty="0" spc="-490"/>
              <a:t>2: </a:t>
            </a:r>
            <a:r>
              <a:rPr dirty="0" spc="-120"/>
              <a:t>Mentoria </a:t>
            </a:r>
            <a:r>
              <a:rPr dirty="0" spc="-165"/>
              <a:t>para </a:t>
            </a:r>
            <a:r>
              <a:rPr dirty="0" spc="-145"/>
              <a:t>Empresas </a:t>
            </a:r>
            <a:r>
              <a:rPr dirty="0" spc="-125"/>
              <a:t>e</a:t>
            </a:r>
            <a:r>
              <a:rPr dirty="0" spc="-345"/>
              <a:t> </a:t>
            </a:r>
            <a:r>
              <a:rPr dirty="0" spc="-114"/>
              <a:t>Empreendedores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6759" y="1436624"/>
            <a:ext cx="16183610" cy="3642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70" b="1">
                <a:latin typeface="Verdana"/>
                <a:cs typeface="Verdana"/>
              </a:rPr>
              <a:t>Acompanhamento </a:t>
            </a:r>
            <a:r>
              <a:rPr dirty="0" sz="2800" spc="-105" b="1">
                <a:latin typeface="Verdana"/>
                <a:cs typeface="Verdana"/>
              </a:rPr>
              <a:t>por </a:t>
            </a:r>
            <a:r>
              <a:rPr dirty="0" sz="2800" spc="-210" b="1">
                <a:latin typeface="Verdana"/>
                <a:cs typeface="Verdana"/>
              </a:rPr>
              <a:t>6 </a:t>
            </a:r>
            <a:r>
              <a:rPr dirty="0" sz="2800" spc="-120" b="1">
                <a:latin typeface="Verdana"/>
                <a:cs typeface="Verdana"/>
              </a:rPr>
              <a:t>meses </a:t>
            </a:r>
            <a:r>
              <a:rPr dirty="0" sz="2800" spc="-100" b="1">
                <a:latin typeface="Verdana"/>
                <a:cs typeface="Verdana"/>
              </a:rPr>
              <a:t>e </a:t>
            </a:r>
            <a:r>
              <a:rPr dirty="0" sz="2800" spc="-75" b="1">
                <a:solidFill>
                  <a:srgbClr val="E36C09"/>
                </a:solidFill>
                <a:latin typeface="Verdana"/>
                <a:cs typeface="Verdana"/>
              </a:rPr>
              <a:t>ganhe </a:t>
            </a:r>
            <a:r>
              <a:rPr dirty="0" sz="2800" spc="-340" b="1">
                <a:solidFill>
                  <a:srgbClr val="E36C09"/>
                </a:solidFill>
                <a:latin typeface="Verdana"/>
                <a:cs typeface="Verdana"/>
              </a:rPr>
              <a:t>3 </a:t>
            </a:r>
            <a:r>
              <a:rPr dirty="0" sz="2800" spc="-120" b="1">
                <a:solidFill>
                  <a:srgbClr val="E36C09"/>
                </a:solidFill>
                <a:latin typeface="Verdana"/>
                <a:cs typeface="Verdana"/>
              </a:rPr>
              <a:t>cursos </a:t>
            </a:r>
            <a:r>
              <a:rPr dirty="0" sz="2800" spc="-105" b="1">
                <a:solidFill>
                  <a:srgbClr val="E36C09"/>
                </a:solidFill>
                <a:latin typeface="Verdana"/>
                <a:cs typeface="Verdana"/>
              </a:rPr>
              <a:t>por </a:t>
            </a:r>
            <a:r>
              <a:rPr dirty="0" sz="2800" spc="-894" b="1">
                <a:solidFill>
                  <a:srgbClr val="E36C09"/>
                </a:solidFill>
                <a:latin typeface="Verdana"/>
                <a:cs typeface="Verdana"/>
              </a:rPr>
              <a:t>1</a:t>
            </a:r>
            <a:r>
              <a:rPr dirty="0" sz="2800" spc="-880" b="1">
                <a:solidFill>
                  <a:srgbClr val="E36C09"/>
                </a:solidFill>
                <a:latin typeface="Verdana"/>
                <a:cs typeface="Verdana"/>
              </a:rPr>
              <a:t> </a:t>
            </a:r>
            <a:r>
              <a:rPr dirty="0" sz="2800" spc="-100" b="1">
                <a:solidFill>
                  <a:srgbClr val="E36C09"/>
                </a:solidFill>
                <a:latin typeface="Verdana"/>
                <a:cs typeface="Verdana"/>
              </a:rPr>
              <a:t>ano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850">
              <a:latin typeface="Verdana"/>
              <a:cs typeface="Verdana"/>
            </a:endParaRPr>
          </a:p>
          <a:p>
            <a:pPr marL="12147550" marR="5080" indent="-443865">
              <a:lnSpc>
                <a:spcPct val="100000"/>
              </a:lnSpc>
            </a:pPr>
            <a:r>
              <a:rPr dirty="0" sz="3200" spc="-55" b="1">
                <a:latin typeface="Verdana"/>
                <a:cs typeface="Verdana"/>
              </a:rPr>
              <a:t>Agende </a:t>
            </a:r>
            <a:r>
              <a:rPr dirty="0" sz="3200" spc="-125" b="1">
                <a:latin typeface="Verdana"/>
                <a:cs typeface="Verdana"/>
              </a:rPr>
              <a:t>reunião</a:t>
            </a:r>
            <a:r>
              <a:rPr dirty="0" sz="3200" spc="-409" b="1">
                <a:latin typeface="Verdana"/>
                <a:cs typeface="Verdana"/>
              </a:rPr>
              <a:t> </a:t>
            </a:r>
            <a:r>
              <a:rPr dirty="0" sz="3200" spc="-40" b="1">
                <a:latin typeface="Verdana"/>
                <a:cs typeface="Verdana"/>
              </a:rPr>
              <a:t>com  </a:t>
            </a:r>
            <a:r>
              <a:rPr dirty="0" sz="3200" spc="-85" b="1">
                <a:latin typeface="Verdana"/>
                <a:cs typeface="Verdana"/>
              </a:rPr>
              <a:t>time </a:t>
            </a:r>
            <a:r>
              <a:rPr dirty="0" sz="3200" spc="-120" b="1">
                <a:latin typeface="Verdana"/>
                <a:cs typeface="Verdana"/>
              </a:rPr>
              <a:t>Advisor </a:t>
            </a:r>
            <a:r>
              <a:rPr dirty="0" sz="3200" spc="-425" b="1">
                <a:latin typeface="Verdana"/>
                <a:cs typeface="Verdana"/>
              </a:rPr>
              <a:t>10X  </a:t>
            </a:r>
            <a:r>
              <a:rPr dirty="0" sz="3200" spc="-705" b="1">
                <a:solidFill>
                  <a:srgbClr val="E36C09"/>
                </a:solidFill>
                <a:latin typeface="Verdana"/>
                <a:cs typeface="Verdana"/>
              </a:rPr>
              <a:t>21 </a:t>
            </a:r>
            <a:r>
              <a:rPr dirty="0" sz="3200" spc="-200" b="1">
                <a:solidFill>
                  <a:srgbClr val="E36C09"/>
                </a:solidFill>
                <a:latin typeface="Verdana"/>
                <a:cs typeface="Verdana"/>
              </a:rPr>
              <a:t>98806-6909</a:t>
            </a:r>
            <a:r>
              <a:rPr dirty="0" sz="3200" spc="-140" b="1">
                <a:solidFill>
                  <a:srgbClr val="E36C09"/>
                </a:solidFill>
                <a:latin typeface="Verdana"/>
                <a:cs typeface="Verdana"/>
              </a:rPr>
              <a:t> </a:t>
            </a:r>
            <a:r>
              <a:rPr dirty="0" sz="3200" spc="95">
                <a:latin typeface="Verdana"/>
                <a:cs typeface="Verdana"/>
              </a:rPr>
              <a:t>ou</a:t>
            </a:r>
            <a:endParaRPr sz="3200">
              <a:latin typeface="Verdana"/>
              <a:cs typeface="Verdana"/>
            </a:endParaRPr>
          </a:p>
          <a:p>
            <a:pPr marL="13049885" marR="675640" indent="-672465">
              <a:lnSpc>
                <a:spcPct val="100000"/>
              </a:lnSpc>
            </a:pPr>
            <a:r>
              <a:rPr dirty="0" sz="3200" spc="120">
                <a:latin typeface="Verdana"/>
                <a:cs typeface="Verdana"/>
              </a:rPr>
              <a:t>mande </a:t>
            </a:r>
            <a:r>
              <a:rPr dirty="0" sz="3200" spc="130">
                <a:latin typeface="Verdana"/>
                <a:cs typeface="Verdana"/>
              </a:rPr>
              <a:t>msg</a:t>
            </a:r>
            <a:r>
              <a:rPr dirty="0" sz="3200" spc="-800">
                <a:latin typeface="Verdana"/>
                <a:cs typeface="Verdana"/>
              </a:rPr>
              <a:t> </a:t>
            </a:r>
            <a:r>
              <a:rPr dirty="0" sz="3200" spc="105">
                <a:latin typeface="Verdana"/>
                <a:cs typeface="Verdana"/>
              </a:rPr>
              <a:t>no  </a:t>
            </a:r>
            <a:r>
              <a:rPr dirty="0" sz="3200" spc="75">
                <a:latin typeface="Verdana"/>
                <a:cs typeface="Verdana"/>
              </a:rPr>
              <a:t>Linkedin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200" y="2121407"/>
            <a:ext cx="8714232" cy="39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181076" y="5635752"/>
            <a:ext cx="4166615" cy="394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2875" y="6239255"/>
            <a:ext cx="11454181" cy="3845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B1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41677" y="1818894"/>
            <a:ext cx="5446395" cy="2507615"/>
          </a:xfrm>
          <a:custGeom>
            <a:avLst/>
            <a:gdLst/>
            <a:ahLst/>
            <a:cxnLst/>
            <a:rect l="l" t="t" r="r" b="b"/>
            <a:pathLst>
              <a:path w="5446395" h="2507615">
                <a:moveTo>
                  <a:pt x="607060" y="0"/>
                </a:moveTo>
                <a:lnTo>
                  <a:pt x="552111" y="1578"/>
                </a:lnTo>
                <a:lnTo>
                  <a:pt x="499934" y="6316"/>
                </a:lnTo>
                <a:lnTo>
                  <a:pt x="450535" y="14215"/>
                </a:lnTo>
                <a:lnTo>
                  <a:pt x="403917" y="25278"/>
                </a:lnTo>
                <a:lnTo>
                  <a:pt x="360085" y="39506"/>
                </a:lnTo>
                <a:lnTo>
                  <a:pt x="319043" y="56903"/>
                </a:lnTo>
                <a:lnTo>
                  <a:pt x="280797" y="77470"/>
                </a:lnTo>
                <a:lnTo>
                  <a:pt x="239649" y="105070"/>
                </a:lnTo>
                <a:lnTo>
                  <a:pt x="202311" y="136308"/>
                </a:lnTo>
                <a:lnTo>
                  <a:pt x="168783" y="171180"/>
                </a:lnTo>
                <a:lnTo>
                  <a:pt x="139065" y="209681"/>
                </a:lnTo>
                <a:lnTo>
                  <a:pt x="113157" y="251809"/>
                </a:lnTo>
                <a:lnTo>
                  <a:pt x="91059" y="297560"/>
                </a:lnTo>
                <a:lnTo>
                  <a:pt x="74939" y="339378"/>
                </a:lnTo>
                <a:lnTo>
                  <a:pt x="61306" y="383296"/>
                </a:lnTo>
                <a:lnTo>
                  <a:pt x="50157" y="429319"/>
                </a:lnTo>
                <a:lnTo>
                  <a:pt x="41489" y="477447"/>
                </a:lnTo>
                <a:lnTo>
                  <a:pt x="35301" y="527684"/>
                </a:lnTo>
                <a:lnTo>
                  <a:pt x="31589" y="580031"/>
                </a:lnTo>
                <a:lnTo>
                  <a:pt x="30353" y="634491"/>
                </a:lnTo>
                <a:lnTo>
                  <a:pt x="31900" y="691160"/>
                </a:lnTo>
                <a:lnTo>
                  <a:pt x="36542" y="744907"/>
                </a:lnTo>
                <a:lnTo>
                  <a:pt x="44278" y="795734"/>
                </a:lnTo>
                <a:lnTo>
                  <a:pt x="55110" y="843645"/>
                </a:lnTo>
                <a:lnTo>
                  <a:pt x="69036" y="888641"/>
                </a:lnTo>
                <a:lnTo>
                  <a:pt x="86056" y="930725"/>
                </a:lnTo>
                <a:lnTo>
                  <a:pt x="106172" y="969899"/>
                </a:lnTo>
                <a:lnTo>
                  <a:pt x="132767" y="1012562"/>
                </a:lnTo>
                <a:lnTo>
                  <a:pt x="161882" y="1052420"/>
                </a:lnTo>
                <a:lnTo>
                  <a:pt x="193516" y="1089485"/>
                </a:lnTo>
                <a:lnTo>
                  <a:pt x="227668" y="1123766"/>
                </a:lnTo>
                <a:lnTo>
                  <a:pt x="264397" y="1155317"/>
                </a:lnTo>
                <a:lnTo>
                  <a:pt x="303530" y="1184021"/>
                </a:lnTo>
                <a:lnTo>
                  <a:pt x="270783" y="1205928"/>
                </a:lnTo>
                <a:lnTo>
                  <a:pt x="239394" y="1229169"/>
                </a:lnTo>
                <a:lnTo>
                  <a:pt x="209339" y="1253744"/>
                </a:lnTo>
                <a:lnTo>
                  <a:pt x="180594" y="1279652"/>
                </a:lnTo>
                <a:lnTo>
                  <a:pt x="153447" y="1307296"/>
                </a:lnTo>
                <a:lnTo>
                  <a:pt x="128206" y="1337262"/>
                </a:lnTo>
                <a:lnTo>
                  <a:pt x="104870" y="1369538"/>
                </a:lnTo>
                <a:lnTo>
                  <a:pt x="83439" y="1404111"/>
                </a:lnTo>
                <a:lnTo>
                  <a:pt x="64178" y="1441164"/>
                </a:lnTo>
                <a:lnTo>
                  <a:pt x="47370" y="1481074"/>
                </a:lnTo>
                <a:lnTo>
                  <a:pt x="33039" y="1523841"/>
                </a:lnTo>
                <a:lnTo>
                  <a:pt x="21209" y="1569465"/>
                </a:lnTo>
                <a:lnTo>
                  <a:pt x="11894" y="1618424"/>
                </a:lnTo>
                <a:lnTo>
                  <a:pt x="5270" y="1671192"/>
                </a:lnTo>
                <a:lnTo>
                  <a:pt x="1313" y="1727771"/>
                </a:lnTo>
                <a:lnTo>
                  <a:pt x="0" y="1788159"/>
                </a:lnTo>
                <a:lnTo>
                  <a:pt x="922" y="1841910"/>
                </a:lnTo>
                <a:lnTo>
                  <a:pt x="3692" y="1893909"/>
                </a:lnTo>
                <a:lnTo>
                  <a:pt x="8311" y="1944154"/>
                </a:lnTo>
                <a:lnTo>
                  <a:pt x="14779" y="1992645"/>
                </a:lnTo>
                <a:lnTo>
                  <a:pt x="23099" y="2039380"/>
                </a:lnTo>
                <a:lnTo>
                  <a:pt x="33272" y="2084357"/>
                </a:lnTo>
                <a:lnTo>
                  <a:pt x="45299" y="2127575"/>
                </a:lnTo>
                <a:lnTo>
                  <a:pt x="59182" y="2169032"/>
                </a:lnTo>
                <a:lnTo>
                  <a:pt x="80941" y="2221125"/>
                </a:lnTo>
                <a:lnTo>
                  <a:pt x="106849" y="2269076"/>
                </a:lnTo>
                <a:lnTo>
                  <a:pt x="136906" y="2312892"/>
                </a:lnTo>
                <a:lnTo>
                  <a:pt x="171111" y="2352580"/>
                </a:lnTo>
                <a:lnTo>
                  <a:pt x="209465" y="2388149"/>
                </a:lnTo>
                <a:lnTo>
                  <a:pt x="251968" y="2419604"/>
                </a:lnTo>
                <a:lnTo>
                  <a:pt x="291918" y="2442953"/>
                </a:lnTo>
                <a:lnTo>
                  <a:pt x="335461" y="2462711"/>
                </a:lnTo>
                <a:lnTo>
                  <a:pt x="382596" y="2478876"/>
                </a:lnTo>
                <a:lnTo>
                  <a:pt x="433324" y="2491449"/>
                </a:lnTo>
                <a:lnTo>
                  <a:pt x="487643" y="2500430"/>
                </a:lnTo>
                <a:lnTo>
                  <a:pt x="545555" y="2505818"/>
                </a:lnTo>
                <a:lnTo>
                  <a:pt x="607060" y="2507615"/>
                </a:lnTo>
                <a:lnTo>
                  <a:pt x="668580" y="2505818"/>
                </a:lnTo>
                <a:lnTo>
                  <a:pt x="726432" y="2500430"/>
                </a:lnTo>
                <a:lnTo>
                  <a:pt x="780619" y="2491449"/>
                </a:lnTo>
                <a:lnTo>
                  <a:pt x="831142" y="2478876"/>
                </a:lnTo>
                <a:lnTo>
                  <a:pt x="878005" y="2462711"/>
                </a:lnTo>
                <a:lnTo>
                  <a:pt x="921208" y="2442953"/>
                </a:lnTo>
                <a:lnTo>
                  <a:pt x="960755" y="2419604"/>
                </a:lnTo>
                <a:lnTo>
                  <a:pt x="1002739" y="2388149"/>
                </a:lnTo>
                <a:lnTo>
                  <a:pt x="1040680" y="2352580"/>
                </a:lnTo>
                <a:lnTo>
                  <a:pt x="1074578" y="2312892"/>
                </a:lnTo>
                <a:lnTo>
                  <a:pt x="1104434" y="2269076"/>
                </a:lnTo>
                <a:lnTo>
                  <a:pt x="1114945" y="2249551"/>
                </a:lnTo>
                <a:lnTo>
                  <a:pt x="607060" y="2249551"/>
                </a:lnTo>
                <a:lnTo>
                  <a:pt x="551219" y="2245762"/>
                </a:lnTo>
                <a:lnTo>
                  <a:pt x="501999" y="2234390"/>
                </a:lnTo>
                <a:lnTo>
                  <a:pt x="459398" y="2215421"/>
                </a:lnTo>
                <a:lnTo>
                  <a:pt x="423418" y="2188844"/>
                </a:lnTo>
                <a:lnTo>
                  <a:pt x="393390" y="2155815"/>
                </a:lnTo>
                <a:lnTo>
                  <a:pt x="368458" y="2117486"/>
                </a:lnTo>
                <a:lnTo>
                  <a:pt x="348622" y="2073848"/>
                </a:lnTo>
                <a:lnTo>
                  <a:pt x="333883" y="2024888"/>
                </a:lnTo>
                <a:lnTo>
                  <a:pt x="325166" y="1982625"/>
                </a:lnTo>
                <a:lnTo>
                  <a:pt x="318376" y="1938430"/>
                </a:lnTo>
                <a:lnTo>
                  <a:pt x="313519" y="1892290"/>
                </a:lnTo>
                <a:lnTo>
                  <a:pt x="310600" y="1844194"/>
                </a:lnTo>
                <a:lnTo>
                  <a:pt x="309626" y="1794128"/>
                </a:lnTo>
                <a:lnTo>
                  <a:pt x="311338" y="1736004"/>
                </a:lnTo>
                <a:lnTo>
                  <a:pt x="316468" y="1679940"/>
                </a:lnTo>
                <a:lnTo>
                  <a:pt x="325002" y="1625947"/>
                </a:lnTo>
                <a:lnTo>
                  <a:pt x="336931" y="1574037"/>
                </a:lnTo>
                <a:lnTo>
                  <a:pt x="352933" y="1525555"/>
                </a:lnTo>
                <a:lnTo>
                  <a:pt x="373697" y="1481835"/>
                </a:lnTo>
                <a:lnTo>
                  <a:pt x="399224" y="1442878"/>
                </a:lnTo>
                <a:lnTo>
                  <a:pt x="429514" y="1408683"/>
                </a:lnTo>
                <a:lnTo>
                  <a:pt x="465113" y="1380773"/>
                </a:lnTo>
                <a:lnTo>
                  <a:pt x="506571" y="1360852"/>
                </a:lnTo>
                <a:lnTo>
                  <a:pt x="553886" y="1348908"/>
                </a:lnTo>
                <a:lnTo>
                  <a:pt x="607060" y="1344929"/>
                </a:lnTo>
                <a:lnTo>
                  <a:pt x="1085488" y="1344929"/>
                </a:lnTo>
                <a:lnTo>
                  <a:pt x="1079944" y="1337262"/>
                </a:lnTo>
                <a:lnTo>
                  <a:pt x="1054703" y="1307296"/>
                </a:lnTo>
                <a:lnTo>
                  <a:pt x="1027557" y="1279652"/>
                </a:lnTo>
                <a:lnTo>
                  <a:pt x="998811" y="1253744"/>
                </a:lnTo>
                <a:lnTo>
                  <a:pt x="968756" y="1229169"/>
                </a:lnTo>
                <a:lnTo>
                  <a:pt x="937367" y="1205928"/>
                </a:lnTo>
                <a:lnTo>
                  <a:pt x="904621" y="1184021"/>
                </a:lnTo>
                <a:lnTo>
                  <a:pt x="944750" y="1155274"/>
                </a:lnTo>
                <a:lnTo>
                  <a:pt x="982006" y="1123935"/>
                </a:lnTo>
                <a:lnTo>
                  <a:pt x="1016539" y="1089866"/>
                </a:lnTo>
                <a:lnTo>
                  <a:pt x="1048300" y="1053098"/>
                </a:lnTo>
                <a:lnTo>
                  <a:pt x="1061459" y="1035176"/>
                </a:lnTo>
                <a:lnTo>
                  <a:pt x="607060" y="1035176"/>
                </a:lnTo>
                <a:lnTo>
                  <a:pt x="558438" y="1030055"/>
                </a:lnTo>
                <a:lnTo>
                  <a:pt x="515651" y="1017730"/>
                </a:lnTo>
                <a:lnTo>
                  <a:pt x="478722" y="998190"/>
                </a:lnTo>
                <a:lnTo>
                  <a:pt x="447675" y="971423"/>
                </a:lnTo>
                <a:lnTo>
                  <a:pt x="421820" y="938922"/>
                </a:lnTo>
                <a:lnTo>
                  <a:pt x="400288" y="902017"/>
                </a:lnTo>
                <a:lnTo>
                  <a:pt x="383113" y="860730"/>
                </a:lnTo>
                <a:lnTo>
                  <a:pt x="370332" y="815085"/>
                </a:lnTo>
                <a:lnTo>
                  <a:pt x="361017" y="766796"/>
                </a:lnTo>
                <a:lnTo>
                  <a:pt x="354393" y="717565"/>
                </a:lnTo>
                <a:lnTo>
                  <a:pt x="350436" y="667406"/>
                </a:lnTo>
                <a:lnTo>
                  <a:pt x="349123" y="616330"/>
                </a:lnTo>
                <a:lnTo>
                  <a:pt x="351425" y="557415"/>
                </a:lnTo>
                <a:lnTo>
                  <a:pt x="358336" y="502138"/>
                </a:lnTo>
                <a:lnTo>
                  <a:pt x="369861" y="450513"/>
                </a:lnTo>
                <a:lnTo>
                  <a:pt x="386007" y="402552"/>
                </a:lnTo>
                <a:lnTo>
                  <a:pt x="406781" y="358266"/>
                </a:lnTo>
                <a:lnTo>
                  <a:pt x="433254" y="319999"/>
                </a:lnTo>
                <a:lnTo>
                  <a:pt x="466507" y="290235"/>
                </a:lnTo>
                <a:lnTo>
                  <a:pt x="506551" y="268975"/>
                </a:lnTo>
                <a:lnTo>
                  <a:pt x="553397" y="256219"/>
                </a:lnTo>
                <a:lnTo>
                  <a:pt x="607060" y="251967"/>
                </a:lnTo>
                <a:lnTo>
                  <a:pt x="1095154" y="251967"/>
                </a:lnTo>
                <a:lnTo>
                  <a:pt x="1095078" y="251809"/>
                </a:lnTo>
                <a:lnTo>
                  <a:pt x="1069424" y="209681"/>
                </a:lnTo>
                <a:lnTo>
                  <a:pt x="1040130" y="171180"/>
                </a:lnTo>
                <a:lnTo>
                  <a:pt x="1007194" y="136308"/>
                </a:lnTo>
                <a:lnTo>
                  <a:pt x="970618" y="105070"/>
                </a:lnTo>
                <a:lnTo>
                  <a:pt x="930402" y="77470"/>
                </a:lnTo>
                <a:lnTo>
                  <a:pt x="892963" y="56903"/>
                </a:lnTo>
                <a:lnTo>
                  <a:pt x="852603" y="39506"/>
                </a:lnTo>
                <a:lnTo>
                  <a:pt x="809323" y="25278"/>
                </a:lnTo>
                <a:lnTo>
                  <a:pt x="763127" y="14215"/>
                </a:lnTo>
                <a:lnTo>
                  <a:pt x="714016" y="6316"/>
                </a:lnTo>
                <a:lnTo>
                  <a:pt x="661993" y="1578"/>
                </a:lnTo>
                <a:lnTo>
                  <a:pt x="607060" y="0"/>
                </a:lnTo>
                <a:close/>
              </a:path>
              <a:path w="5446395" h="2507615">
                <a:moveTo>
                  <a:pt x="1085488" y="1344929"/>
                </a:moveTo>
                <a:lnTo>
                  <a:pt x="607060" y="1344929"/>
                </a:lnTo>
                <a:lnTo>
                  <a:pt x="660211" y="1349001"/>
                </a:lnTo>
                <a:lnTo>
                  <a:pt x="707278" y="1361217"/>
                </a:lnTo>
                <a:lnTo>
                  <a:pt x="748274" y="1381577"/>
                </a:lnTo>
                <a:lnTo>
                  <a:pt x="783209" y="1410080"/>
                </a:lnTo>
                <a:lnTo>
                  <a:pt x="812682" y="1445015"/>
                </a:lnTo>
                <a:lnTo>
                  <a:pt x="837453" y="1484487"/>
                </a:lnTo>
                <a:lnTo>
                  <a:pt x="857486" y="1528506"/>
                </a:lnTo>
                <a:lnTo>
                  <a:pt x="872744" y="1577085"/>
                </a:lnTo>
                <a:lnTo>
                  <a:pt x="884005" y="1628804"/>
                </a:lnTo>
                <a:lnTo>
                  <a:pt x="892063" y="1682226"/>
                </a:lnTo>
                <a:lnTo>
                  <a:pt x="896907" y="1737338"/>
                </a:lnTo>
                <a:lnTo>
                  <a:pt x="898525" y="1794128"/>
                </a:lnTo>
                <a:lnTo>
                  <a:pt x="897611" y="1844194"/>
                </a:lnTo>
                <a:lnTo>
                  <a:pt x="894875" y="1892290"/>
                </a:lnTo>
                <a:lnTo>
                  <a:pt x="890322" y="1938430"/>
                </a:lnTo>
                <a:lnTo>
                  <a:pt x="883959" y="1982625"/>
                </a:lnTo>
                <a:lnTo>
                  <a:pt x="875792" y="2024888"/>
                </a:lnTo>
                <a:lnTo>
                  <a:pt x="861814" y="2073848"/>
                </a:lnTo>
                <a:lnTo>
                  <a:pt x="842740" y="2117486"/>
                </a:lnTo>
                <a:lnTo>
                  <a:pt x="818570" y="2155815"/>
                </a:lnTo>
                <a:lnTo>
                  <a:pt x="789305" y="2188844"/>
                </a:lnTo>
                <a:lnTo>
                  <a:pt x="753989" y="2215421"/>
                </a:lnTo>
                <a:lnTo>
                  <a:pt x="711850" y="2234390"/>
                </a:lnTo>
                <a:lnTo>
                  <a:pt x="662878" y="2245762"/>
                </a:lnTo>
                <a:lnTo>
                  <a:pt x="607060" y="2249551"/>
                </a:lnTo>
                <a:lnTo>
                  <a:pt x="1114945" y="2249551"/>
                </a:lnTo>
                <a:lnTo>
                  <a:pt x="1152017" y="2169032"/>
                </a:lnTo>
                <a:lnTo>
                  <a:pt x="1165899" y="2127575"/>
                </a:lnTo>
                <a:lnTo>
                  <a:pt x="1177926" y="2084357"/>
                </a:lnTo>
                <a:lnTo>
                  <a:pt x="1188099" y="2039380"/>
                </a:lnTo>
                <a:lnTo>
                  <a:pt x="1196419" y="1992645"/>
                </a:lnTo>
                <a:lnTo>
                  <a:pt x="1202887" y="1944154"/>
                </a:lnTo>
                <a:lnTo>
                  <a:pt x="1207506" y="1893909"/>
                </a:lnTo>
                <a:lnTo>
                  <a:pt x="1210276" y="1841910"/>
                </a:lnTo>
                <a:lnTo>
                  <a:pt x="1211199" y="1788159"/>
                </a:lnTo>
                <a:lnTo>
                  <a:pt x="1209790" y="1727771"/>
                </a:lnTo>
                <a:lnTo>
                  <a:pt x="1205547" y="1671192"/>
                </a:lnTo>
                <a:lnTo>
                  <a:pt x="1198447" y="1618424"/>
                </a:lnTo>
                <a:lnTo>
                  <a:pt x="1188466" y="1569465"/>
                </a:lnTo>
                <a:lnTo>
                  <a:pt x="1175914" y="1523841"/>
                </a:lnTo>
                <a:lnTo>
                  <a:pt x="1161113" y="1481074"/>
                </a:lnTo>
                <a:lnTo>
                  <a:pt x="1144049" y="1441164"/>
                </a:lnTo>
                <a:lnTo>
                  <a:pt x="1124712" y="1404111"/>
                </a:lnTo>
                <a:lnTo>
                  <a:pt x="1103280" y="1369538"/>
                </a:lnTo>
                <a:lnTo>
                  <a:pt x="1085488" y="1344929"/>
                </a:lnTo>
                <a:close/>
              </a:path>
              <a:path w="5446395" h="2507615">
                <a:moveTo>
                  <a:pt x="1095154" y="251967"/>
                </a:moveTo>
                <a:lnTo>
                  <a:pt x="607060" y="251967"/>
                </a:lnTo>
                <a:lnTo>
                  <a:pt x="660613" y="256219"/>
                </a:lnTo>
                <a:lnTo>
                  <a:pt x="707125" y="268975"/>
                </a:lnTo>
                <a:lnTo>
                  <a:pt x="746597" y="290235"/>
                </a:lnTo>
                <a:lnTo>
                  <a:pt x="779028" y="319999"/>
                </a:lnTo>
                <a:lnTo>
                  <a:pt x="804418" y="358266"/>
                </a:lnTo>
                <a:lnTo>
                  <a:pt x="824093" y="402552"/>
                </a:lnTo>
                <a:lnTo>
                  <a:pt x="839386" y="450513"/>
                </a:lnTo>
                <a:lnTo>
                  <a:pt x="850302" y="502138"/>
                </a:lnTo>
                <a:lnTo>
                  <a:pt x="856847" y="557415"/>
                </a:lnTo>
                <a:lnTo>
                  <a:pt x="859028" y="616330"/>
                </a:lnTo>
                <a:lnTo>
                  <a:pt x="857714" y="667406"/>
                </a:lnTo>
                <a:lnTo>
                  <a:pt x="853757" y="717565"/>
                </a:lnTo>
                <a:lnTo>
                  <a:pt x="847133" y="766796"/>
                </a:lnTo>
                <a:lnTo>
                  <a:pt x="837819" y="815085"/>
                </a:lnTo>
                <a:lnTo>
                  <a:pt x="825226" y="860730"/>
                </a:lnTo>
                <a:lnTo>
                  <a:pt x="808609" y="902017"/>
                </a:lnTo>
                <a:lnTo>
                  <a:pt x="787991" y="938922"/>
                </a:lnTo>
                <a:lnTo>
                  <a:pt x="763397" y="971423"/>
                </a:lnTo>
                <a:lnTo>
                  <a:pt x="733754" y="998190"/>
                </a:lnTo>
                <a:lnTo>
                  <a:pt x="697801" y="1017730"/>
                </a:lnTo>
                <a:lnTo>
                  <a:pt x="655562" y="1030055"/>
                </a:lnTo>
                <a:lnTo>
                  <a:pt x="607060" y="1035176"/>
                </a:lnTo>
                <a:lnTo>
                  <a:pt x="1061459" y="1035176"/>
                </a:lnTo>
                <a:lnTo>
                  <a:pt x="1103503" y="971423"/>
                </a:lnTo>
                <a:lnTo>
                  <a:pt x="1123213" y="932591"/>
                </a:lnTo>
                <a:lnTo>
                  <a:pt x="1139892" y="890663"/>
                </a:lnTo>
                <a:lnTo>
                  <a:pt x="1153538" y="845636"/>
                </a:lnTo>
                <a:lnTo>
                  <a:pt x="1164151" y="797507"/>
                </a:lnTo>
                <a:lnTo>
                  <a:pt x="1171733" y="746275"/>
                </a:lnTo>
                <a:lnTo>
                  <a:pt x="1176281" y="691937"/>
                </a:lnTo>
                <a:lnTo>
                  <a:pt x="1177798" y="634491"/>
                </a:lnTo>
                <a:lnTo>
                  <a:pt x="1176561" y="580031"/>
                </a:lnTo>
                <a:lnTo>
                  <a:pt x="1172849" y="527684"/>
                </a:lnTo>
                <a:lnTo>
                  <a:pt x="1166661" y="477447"/>
                </a:lnTo>
                <a:lnTo>
                  <a:pt x="1157993" y="429319"/>
                </a:lnTo>
                <a:lnTo>
                  <a:pt x="1146844" y="383296"/>
                </a:lnTo>
                <a:lnTo>
                  <a:pt x="1133211" y="339378"/>
                </a:lnTo>
                <a:lnTo>
                  <a:pt x="1117092" y="297560"/>
                </a:lnTo>
                <a:lnTo>
                  <a:pt x="1095154" y="251967"/>
                </a:lnTo>
                <a:close/>
              </a:path>
              <a:path w="5446395" h="2507615">
                <a:moveTo>
                  <a:pt x="2518156" y="1821433"/>
                </a:moveTo>
                <a:lnTo>
                  <a:pt x="2208530" y="1821433"/>
                </a:lnTo>
                <a:lnTo>
                  <a:pt x="2208530" y="2480309"/>
                </a:lnTo>
                <a:lnTo>
                  <a:pt x="2518156" y="2480309"/>
                </a:lnTo>
                <a:lnTo>
                  <a:pt x="2518156" y="1821433"/>
                </a:lnTo>
                <a:close/>
              </a:path>
              <a:path w="5446395" h="2507615">
                <a:moveTo>
                  <a:pt x="2518156" y="21208"/>
                </a:moveTo>
                <a:lnTo>
                  <a:pt x="2135632" y="21208"/>
                </a:lnTo>
                <a:lnTo>
                  <a:pt x="1495171" y="1481454"/>
                </a:lnTo>
                <a:lnTo>
                  <a:pt x="1495171" y="1821433"/>
                </a:lnTo>
                <a:lnTo>
                  <a:pt x="2794381" y="1821433"/>
                </a:lnTo>
                <a:lnTo>
                  <a:pt x="2794381" y="1533144"/>
                </a:lnTo>
                <a:lnTo>
                  <a:pt x="1807845" y="1533144"/>
                </a:lnTo>
                <a:lnTo>
                  <a:pt x="2208530" y="415925"/>
                </a:lnTo>
                <a:lnTo>
                  <a:pt x="2518156" y="415925"/>
                </a:lnTo>
                <a:lnTo>
                  <a:pt x="2518156" y="21208"/>
                </a:lnTo>
                <a:close/>
              </a:path>
              <a:path w="5446395" h="2507615">
                <a:moveTo>
                  <a:pt x="2518156" y="415925"/>
                </a:moveTo>
                <a:lnTo>
                  <a:pt x="2208530" y="415925"/>
                </a:lnTo>
                <a:lnTo>
                  <a:pt x="2208530" y="1533144"/>
                </a:lnTo>
                <a:lnTo>
                  <a:pt x="2518156" y="1533144"/>
                </a:lnTo>
                <a:lnTo>
                  <a:pt x="2518156" y="415925"/>
                </a:lnTo>
                <a:close/>
              </a:path>
              <a:path w="5446395" h="2507615">
                <a:moveTo>
                  <a:pt x="4969383" y="1171828"/>
                </a:moveTo>
                <a:lnTo>
                  <a:pt x="4907244" y="1174127"/>
                </a:lnTo>
                <a:lnTo>
                  <a:pt x="4849796" y="1181022"/>
                </a:lnTo>
                <a:lnTo>
                  <a:pt x="4797040" y="1192516"/>
                </a:lnTo>
                <a:lnTo>
                  <a:pt x="4748974" y="1208611"/>
                </a:lnTo>
                <a:lnTo>
                  <a:pt x="4705600" y="1229307"/>
                </a:lnTo>
                <a:lnTo>
                  <a:pt x="4666916" y="1254607"/>
                </a:lnTo>
                <a:lnTo>
                  <a:pt x="4632924" y="1284511"/>
                </a:lnTo>
                <a:lnTo>
                  <a:pt x="4603623" y="1319022"/>
                </a:lnTo>
                <a:lnTo>
                  <a:pt x="4580993" y="1353227"/>
                </a:lnTo>
                <a:lnTo>
                  <a:pt x="4561026" y="1390394"/>
                </a:lnTo>
                <a:lnTo>
                  <a:pt x="4543721" y="1430523"/>
                </a:lnTo>
                <a:lnTo>
                  <a:pt x="4529078" y="1473612"/>
                </a:lnTo>
                <a:lnTo>
                  <a:pt x="4517098" y="1519660"/>
                </a:lnTo>
                <a:lnTo>
                  <a:pt x="4507780" y="1568666"/>
                </a:lnTo>
                <a:lnTo>
                  <a:pt x="4501124" y="1620629"/>
                </a:lnTo>
                <a:lnTo>
                  <a:pt x="4497131" y="1675548"/>
                </a:lnTo>
                <a:lnTo>
                  <a:pt x="4495800" y="1733423"/>
                </a:lnTo>
                <a:lnTo>
                  <a:pt x="4495800" y="1924684"/>
                </a:lnTo>
                <a:lnTo>
                  <a:pt x="4497168" y="1982028"/>
                </a:lnTo>
                <a:lnTo>
                  <a:pt x="4501275" y="2036626"/>
                </a:lnTo>
                <a:lnTo>
                  <a:pt x="4508150" y="2088641"/>
                </a:lnTo>
                <a:lnTo>
                  <a:pt x="4517700" y="2137596"/>
                </a:lnTo>
                <a:lnTo>
                  <a:pt x="4530019" y="2183973"/>
                </a:lnTo>
                <a:lnTo>
                  <a:pt x="4545076" y="2227612"/>
                </a:lnTo>
                <a:lnTo>
                  <a:pt x="4562870" y="2268518"/>
                </a:lnTo>
                <a:lnTo>
                  <a:pt x="4583401" y="2306691"/>
                </a:lnTo>
                <a:lnTo>
                  <a:pt x="4606671" y="2342133"/>
                </a:lnTo>
                <a:lnTo>
                  <a:pt x="4636591" y="2378073"/>
                </a:lnTo>
                <a:lnTo>
                  <a:pt x="4670917" y="2409215"/>
                </a:lnTo>
                <a:lnTo>
                  <a:pt x="4709648" y="2435563"/>
                </a:lnTo>
                <a:lnTo>
                  <a:pt x="4752784" y="2457116"/>
                </a:lnTo>
                <a:lnTo>
                  <a:pt x="4800326" y="2473877"/>
                </a:lnTo>
                <a:lnTo>
                  <a:pt x="4852273" y="2485848"/>
                </a:lnTo>
                <a:lnTo>
                  <a:pt x="4908625" y="2493029"/>
                </a:lnTo>
                <a:lnTo>
                  <a:pt x="4969383" y="2495422"/>
                </a:lnTo>
                <a:lnTo>
                  <a:pt x="5030896" y="2493124"/>
                </a:lnTo>
                <a:lnTo>
                  <a:pt x="5087899" y="2486229"/>
                </a:lnTo>
                <a:lnTo>
                  <a:pt x="5140393" y="2474735"/>
                </a:lnTo>
                <a:lnTo>
                  <a:pt x="5188378" y="2458640"/>
                </a:lnTo>
                <a:lnTo>
                  <a:pt x="5231857" y="2437944"/>
                </a:lnTo>
                <a:lnTo>
                  <a:pt x="5270831" y="2412644"/>
                </a:lnTo>
                <a:lnTo>
                  <a:pt x="5305301" y="2382740"/>
                </a:lnTo>
                <a:lnTo>
                  <a:pt x="5335270" y="2348229"/>
                </a:lnTo>
                <a:lnTo>
                  <a:pt x="5358501" y="2314024"/>
                </a:lnTo>
                <a:lnTo>
                  <a:pt x="5379003" y="2276857"/>
                </a:lnTo>
                <a:lnTo>
                  <a:pt x="5391096" y="2249551"/>
                </a:lnTo>
                <a:lnTo>
                  <a:pt x="4969383" y="2249551"/>
                </a:lnTo>
                <a:lnTo>
                  <a:pt x="4933832" y="2246790"/>
                </a:lnTo>
                <a:lnTo>
                  <a:pt x="4876925" y="2224744"/>
                </a:lnTo>
                <a:lnTo>
                  <a:pt x="4838140" y="2181766"/>
                </a:lnTo>
                <a:lnTo>
                  <a:pt x="4812335" y="2124096"/>
                </a:lnTo>
                <a:lnTo>
                  <a:pt x="4798028" y="2053802"/>
                </a:lnTo>
                <a:lnTo>
                  <a:pt x="4791170" y="1977169"/>
                </a:lnTo>
                <a:lnTo>
                  <a:pt x="4790313" y="1936877"/>
                </a:lnTo>
                <a:lnTo>
                  <a:pt x="4790409" y="1718309"/>
                </a:lnTo>
                <a:lnTo>
                  <a:pt x="4792216" y="1661255"/>
                </a:lnTo>
                <a:lnTo>
                  <a:pt x="4797917" y="1605533"/>
                </a:lnTo>
                <a:lnTo>
                  <a:pt x="4807404" y="1554194"/>
                </a:lnTo>
                <a:lnTo>
                  <a:pt x="4820666" y="1507235"/>
                </a:lnTo>
                <a:lnTo>
                  <a:pt x="4841331" y="1468064"/>
                </a:lnTo>
                <a:lnTo>
                  <a:pt x="4873021" y="1440084"/>
                </a:lnTo>
                <a:lnTo>
                  <a:pt x="4915713" y="1423296"/>
                </a:lnTo>
                <a:lnTo>
                  <a:pt x="4969383" y="1417701"/>
                </a:lnTo>
                <a:lnTo>
                  <a:pt x="5396611" y="1417701"/>
                </a:lnTo>
                <a:lnTo>
                  <a:pt x="5380847" y="1382002"/>
                </a:lnTo>
                <a:lnTo>
                  <a:pt x="5360909" y="1345974"/>
                </a:lnTo>
                <a:lnTo>
                  <a:pt x="5338318" y="1313052"/>
                </a:lnTo>
                <a:lnTo>
                  <a:pt x="5308968" y="1279965"/>
                </a:lnTo>
                <a:lnTo>
                  <a:pt x="5274831" y="1251285"/>
                </a:lnTo>
                <a:lnTo>
                  <a:pt x="5235905" y="1227013"/>
                </a:lnTo>
                <a:lnTo>
                  <a:pt x="5192188" y="1207150"/>
                </a:lnTo>
                <a:lnTo>
                  <a:pt x="5143679" y="1191699"/>
                </a:lnTo>
                <a:lnTo>
                  <a:pt x="5090376" y="1180661"/>
                </a:lnTo>
                <a:lnTo>
                  <a:pt x="5032278" y="1174037"/>
                </a:lnTo>
                <a:lnTo>
                  <a:pt x="4969383" y="1171828"/>
                </a:lnTo>
                <a:close/>
              </a:path>
              <a:path w="5446395" h="2507615">
                <a:moveTo>
                  <a:pt x="4684014" y="18160"/>
                </a:moveTo>
                <a:lnTo>
                  <a:pt x="4404741" y="18160"/>
                </a:lnTo>
                <a:lnTo>
                  <a:pt x="3727831" y="2480309"/>
                </a:lnTo>
                <a:lnTo>
                  <a:pt x="4010152" y="2480309"/>
                </a:lnTo>
                <a:lnTo>
                  <a:pt x="4684014" y="18160"/>
                </a:lnTo>
                <a:close/>
              </a:path>
              <a:path w="5446395" h="2507615">
                <a:moveTo>
                  <a:pt x="5396611" y="1417701"/>
                </a:moveTo>
                <a:lnTo>
                  <a:pt x="4969383" y="1417701"/>
                </a:lnTo>
                <a:lnTo>
                  <a:pt x="5023203" y="1423201"/>
                </a:lnTo>
                <a:lnTo>
                  <a:pt x="5066188" y="1439703"/>
                </a:lnTo>
                <a:lnTo>
                  <a:pt x="5098363" y="1467207"/>
                </a:lnTo>
                <a:lnTo>
                  <a:pt x="5119751" y="1505711"/>
                </a:lnTo>
                <a:lnTo>
                  <a:pt x="5133679" y="1552057"/>
                </a:lnTo>
                <a:lnTo>
                  <a:pt x="5143642" y="1602914"/>
                </a:lnTo>
                <a:lnTo>
                  <a:pt x="5149629" y="1658320"/>
                </a:lnTo>
                <a:lnTo>
                  <a:pt x="5151628" y="1718309"/>
                </a:lnTo>
                <a:lnTo>
                  <a:pt x="5151628" y="1936877"/>
                </a:lnTo>
                <a:lnTo>
                  <a:pt x="5150865" y="1975949"/>
                </a:lnTo>
                <a:lnTo>
                  <a:pt x="5148580" y="2014283"/>
                </a:lnTo>
                <a:lnTo>
                  <a:pt x="5139436" y="2088641"/>
                </a:lnTo>
                <a:lnTo>
                  <a:pt x="5120465" y="2154253"/>
                </a:lnTo>
                <a:lnTo>
                  <a:pt x="5087874" y="2205481"/>
                </a:lnTo>
                <a:lnTo>
                  <a:pt x="5038486" y="2238517"/>
                </a:lnTo>
                <a:lnTo>
                  <a:pt x="4969383" y="2249551"/>
                </a:lnTo>
                <a:lnTo>
                  <a:pt x="5391096" y="2249551"/>
                </a:lnTo>
                <a:lnTo>
                  <a:pt x="5411816" y="2193639"/>
                </a:lnTo>
                <a:lnTo>
                  <a:pt x="5424124" y="2147591"/>
                </a:lnTo>
                <a:lnTo>
                  <a:pt x="5433699" y="2098585"/>
                </a:lnTo>
                <a:lnTo>
                  <a:pt x="5440540" y="2046622"/>
                </a:lnTo>
                <a:lnTo>
                  <a:pt x="5444645" y="1991703"/>
                </a:lnTo>
                <a:lnTo>
                  <a:pt x="5445941" y="1936877"/>
                </a:lnTo>
                <a:lnTo>
                  <a:pt x="5445943" y="1718309"/>
                </a:lnTo>
                <a:lnTo>
                  <a:pt x="5444683" y="1663525"/>
                </a:lnTo>
                <a:lnTo>
                  <a:pt x="5440690" y="1608814"/>
                </a:lnTo>
                <a:lnTo>
                  <a:pt x="5434038" y="1557222"/>
                </a:lnTo>
                <a:lnTo>
                  <a:pt x="5424726" y="1508747"/>
                </a:lnTo>
                <a:lnTo>
                  <a:pt x="5412757" y="1463386"/>
                </a:lnTo>
                <a:lnTo>
                  <a:pt x="5398130" y="1421139"/>
                </a:lnTo>
                <a:lnTo>
                  <a:pt x="5396611" y="1417701"/>
                </a:lnTo>
                <a:close/>
              </a:path>
              <a:path w="5446395" h="2507615">
                <a:moveTo>
                  <a:pt x="3436366" y="3048"/>
                </a:moveTo>
                <a:lnTo>
                  <a:pt x="3374161" y="5322"/>
                </a:lnTo>
                <a:lnTo>
                  <a:pt x="3316610" y="12146"/>
                </a:lnTo>
                <a:lnTo>
                  <a:pt x="3263712" y="23521"/>
                </a:lnTo>
                <a:lnTo>
                  <a:pt x="3215465" y="39449"/>
                </a:lnTo>
                <a:lnTo>
                  <a:pt x="3171867" y="59931"/>
                </a:lnTo>
                <a:lnTo>
                  <a:pt x="3132917" y="84968"/>
                </a:lnTo>
                <a:lnTo>
                  <a:pt x="3098613" y="114563"/>
                </a:lnTo>
                <a:lnTo>
                  <a:pt x="3068955" y="148716"/>
                </a:lnTo>
                <a:lnTo>
                  <a:pt x="3046043" y="182639"/>
                </a:lnTo>
                <a:lnTo>
                  <a:pt x="3025823" y="219638"/>
                </a:lnTo>
                <a:lnTo>
                  <a:pt x="3008296" y="259710"/>
                </a:lnTo>
                <a:lnTo>
                  <a:pt x="2993462" y="302855"/>
                </a:lnTo>
                <a:lnTo>
                  <a:pt x="2981323" y="349073"/>
                </a:lnTo>
                <a:lnTo>
                  <a:pt x="2971879" y="398361"/>
                </a:lnTo>
                <a:lnTo>
                  <a:pt x="2965133" y="450719"/>
                </a:lnTo>
                <a:lnTo>
                  <a:pt x="2961084" y="506146"/>
                </a:lnTo>
                <a:lnTo>
                  <a:pt x="2959735" y="564641"/>
                </a:lnTo>
                <a:lnTo>
                  <a:pt x="2959735" y="755903"/>
                </a:lnTo>
                <a:lnTo>
                  <a:pt x="2961122" y="812626"/>
                </a:lnTo>
                <a:lnTo>
                  <a:pt x="2965283" y="866716"/>
                </a:lnTo>
                <a:lnTo>
                  <a:pt x="2972218" y="918177"/>
                </a:lnTo>
                <a:lnTo>
                  <a:pt x="2981925" y="967009"/>
                </a:lnTo>
                <a:lnTo>
                  <a:pt x="2994403" y="1013216"/>
                </a:lnTo>
                <a:lnTo>
                  <a:pt x="3009650" y="1056799"/>
                </a:lnTo>
                <a:lnTo>
                  <a:pt x="3027667" y="1097761"/>
                </a:lnTo>
                <a:lnTo>
                  <a:pt x="3048451" y="1136104"/>
                </a:lnTo>
                <a:lnTo>
                  <a:pt x="3072003" y="1171828"/>
                </a:lnTo>
                <a:lnTo>
                  <a:pt x="3102280" y="1208125"/>
                </a:lnTo>
                <a:lnTo>
                  <a:pt x="3136917" y="1239577"/>
                </a:lnTo>
                <a:lnTo>
                  <a:pt x="3175915" y="1266186"/>
                </a:lnTo>
                <a:lnTo>
                  <a:pt x="3219275" y="1287954"/>
                </a:lnTo>
                <a:lnTo>
                  <a:pt x="3266998" y="1304882"/>
                </a:lnTo>
                <a:lnTo>
                  <a:pt x="3319087" y="1316972"/>
                </a:lnTo>
                <a:lnTo>
                  <a:pt x="3375542" y="1324224"/>
                </a:lnTo>
                <a:lnTo>
                  <a:pt x="3436366" y="1326641"/>
                </a:lnTo>
                <a:lnTo>
                  <a:pt x="3497879" y="1324320"/>
                </a:lnTo>
                <a:lnTo>
                  <a:pt x="3554880" y="1317353"/>
                </a:lnTo>
                <a:lnTo>
                  <a:pt x="3607369" y="1305739"/>
                </a:lnTo>
                <a:lnTo>
                  <a:pt x="3655345" y="1289478"/>
                </a:lnTo>
                <a:lnTo>
                  <a:pt x="3698809" y="1268568"/>
                </a:lnTo>
                <a:lnTo>
                  <a:pt x="3737760" y="1243006"/>
                </a:lnTo>
                <a:lnTo>
                  <a:pt x="3772199" y="1212792"/>
                </a:lnTo>
                <a:lnTo>
                  <a:pt x="3802126" y="1177925"/>
                </a:lnTo>
                <a:lnTo>
                  <a:pt x="3825395" y="1143437"/>
                </a:lnTo>
                <a:lnTo>
                  <a:pt x="3845926" y="1106100"/>
                </a:lnTo>
                <a:lnTo>
                  <a:pt x="3857143" y="1080770"/>
                </a:lnTo>
                <a:lnTo>
                  <a:pt x="3436366" y="1080770"/>
                </a:lnTo>
                <a:lnTo>
                  <a:pt x="3400760" y="1078009"/>
                </a:lnTo>
                <a:lnTo>
                  <a:pt x="3343836" y="1055963"/>
                </a:lnTo>
                <a:lnTo>
                  <a:pt x="3305014" y="1012985"/>
                </a:lnTo>
                <a:lnTo>
                  <a:pt x="3279245" y="955315"/>
                </a:lnTo>
                <a:lnTo>
                  <a:pt x="3264904" y="885021"/>
                </a:lnTo>
                <a:lnTo>
                  <a:pt x="3258133" y="808388"/>
                </a:lnTo>
                <a:lnTo>
                  <a:pt x="3257296" y="768096"/>
                </a:lnTo>
                <a:lnTo>
                  <a:pt x="3257391" y="549528"/>
                </a:lnTo>
                <a:lnTo>
                  <a:pt x="3259181" y="492474"/>
                </a:lnTo>
                <a:lnTo>
                  <a:pt x="3264852" y="436752"/>
                </a:lnTo>
                <a:lnTo>
                  <a:pt x="3274333" y="385413"/>
                </a:lnTo>
                <a:lnTo>
                  <a:pt x="3287649" y="338454"/>
                </a:lnTo>
                <a:lnTo>
                  <a:pt x="3308296" y="299283"/>
                </a:lnTo>
                <a:lnTo>
                  <a:pt x="3339957" y="271303"/>
                </a:lnTo>
                <a:lnTo>
                  <a:pt x="3382643" y="254515"/>
                </a:lnTo>
                <a:lnTo>
                  <a:pt x="3436366" y="248920"/>
                </a:lnTo>
                <a:lnTo>
                  <a:pt x="3863916" y="248920"/>
                </a:lnTo>
                <a:lnTo>
                  <a:pt x="3846848" y="211095"/>
                </a:lnTo>
                <a:lnTo>
                  <a:pt x="3826599" y="175349"/>
                </a:lnTo>
                <a:lnTo>
                  <a:pt x="3803650" y="142748"/>
                </a:lnTo>
                <a:lnTo>
                  <a:pt x="3774027" y="109981"/>
                </a:lnTo>
                <a:lnTo>
                  <a:pt x="3739743" y="81593"/>
                </a:lnTo>
                <a:lnTo>
                  <a:pt x="3700800" y="57581"/>
                </a:lnTo>
                <a:lnTo>
                  <a:pt x="3657203" y="37941"/>
                </a:lnTo>
                <a:lnTo>
                  <a:pt x="3608956" y="22670"/>
                </a:lnTo>
                <a:lnTo>
                  <a:pt x="3556065" y="11767"/>
                </a:lnTo>
                <a:lnTo>
                  <a:pt x="3498533" y="5227"/>
                </a:lnTo>
                <a:lnTo>
                  <a:pt x="3436366" y="3048"/>
                </a:lnTo>
                <a:close/>
              </a:path>
              <a:path w="5446395" h="2507615">
                <a:moveTo>
                  <a:pt x="3863916" y="248920"/>
                </a:moveTo>
                <a:lnTo>
                  <a:pt x="3436366" y="248920"/>
                </a:lnTo>
                <a:lnTo>
                  <a:pt x="3490130" y="254420"/>
                </a:lnTo>
                <a:lnTo>
                  <a:pt x="3533108" y="270922"/>
                </a:lnTo>
                <a:lnTo>
                  <a:pt x="3565274" y="298426"/>
                </a:lnTo>
                <a:lnTo>
                  <a:pt x="3586607" y="336930"/>
                </a:lnTo>
                <a:lnTo>
                  <a:pt x="3600535" y="383276"/>
                </a:lnTo>
                <a:lnTo>
                  <a:pt x="3610498" y="434133"/>
                </a:lnTo>
                <a:lnTo>
                  <a:pt x="3616485" y="489539"/>
                </a:lnTo>
                <a:lnTo>
                  <a:pt x="3618484" y="549528"/>
                </a:lnTo>
                <a:lnTo>
                  <a:pt x="3618419" y="768096"/>
                </a:lnTo>
                <a:lnTo>
                  <a:pt x="3615070" y="844740"/>
                </a:lnTo>
                <a:lnTo>
                  <a:pt x="3610822" y="882884"/>
                </a:lnTo>
                <a:lnTo>
                  <a:pt x="3596514" y="954458"/>
                </a:lnTo>
                <a:lnTo>
                  <a:pt x="3570658" y="1012890"/>
                </a:lnTo>
                <a:lnTo>
                  <a:pt x="3531681" y="1055963"/>
                </a:lnTo>
                <a:lnTo>
                  <a:pt x="3473249" y="1078009"/>
                </a:lnTo>
                <a:lnTo>
                  <a:pt x="3436366" y="1080770"/>
                </a:lnTo>
                <a:lnTo>
                  <a:pt x="3857143" y="1080770"/>
                </a:lnTo>
                <a:lnTo>
                  <a:pt x="3878777" y="1022883"/>
                </a:lnTo>
                <a:lnTo>
                  <a:pt x="3891096" y="977004"/>
                </a:lnTo>
                <a:lnTo>
                  <a:pt x="3900678" y="928280"/>
                </a:lnTo>
                <a:lnTo>
                  <a:pt x="3907521" y="876712"/>
                </a:lnTo>
                <a:lnTo>
                  <a:pt x="3911628" y="822301"/>
                </a:lnTo>
                <a:lnTo>
                  <a:pt x="3912924" y="768096"/>
                </a:lnTo>
                <a:lnTo>
                  <a:pt x="3912997" y="549528"/>
                </a:lnTo>
                <a:lnTo>
                  <a:pt x="3911647" y="491715"/>
                </a:lnTo>
                <a:lnTo>
                  <a:pt x="3907597" y="437060"/>
                </a:lnTo>
                <a:lnTo>
                  <a:pt x="3900818" y="385413"/>
                </a:lnTo>
                <a:lnTo>
                  <a:pt x="3891397" y="337219"/>
                </a:lnTo>
                <a:lnTo>
                  <a:pt x="3879247" y="292028"/>
                </a:lnTo>
                <a:lnTo>
                  <a:pt x="3864398" y="249987"/>
                </a:lnTo>
                <a:lnTo>
                  <a:pt x="3863916" y="24892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27175" y="5463286"/>
            <a:ext cx="5843270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30000"/>
              </a:lnSpc>
              <a:spcBef>
                <a:spcPts val="100"/>
              </a:spcBef>
            </a:pPr>
            <a:r>
              <a:rPr dirty="0" sz="3600" spc="50">
                <a:solidFill>
                  <a:srgbClr val="FFFFFF"/>
                </a:solidFill>
                <a:latin typeface="Verdana"/>
                <a:cs typeface="Verdana"/>
              </a:rPr>
              <a:t>dos 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executivos </a:t>
            </a:r>
            <a:r>
              <a:rPr dirty="0" sz="3600" spc="40">
                <a:solidFill>
                  <a:srgbClr val="FFFFFF"/>
                </a:solidFill>
                <a:latin typeface="Verdana"/>
                <a:cs typeface="Verdana"/>
              </a:rPr>
              <a:t>globais  </a:t>
            </a:r>
            <a:r>
              <a:rPr dirty="0" sz="3600" spc="5">
                <a:solidFill>
                  <a:srgbClr val="FFFFFF"/>
                </a:solidFill>
                <a:latin typeface="Verdana"/>
                <a:cs typeface="Verdana"/>
              </a:rPr>
              <a:t>relataram</a:t>
            </a:r>
            <a:r>
              <a:rPr dirty="0" sz="3600" spc="-3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12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dirty="0" sz="3600" spc="-3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3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20">
                <a:solidFill>
                  <a:srgbClr val="FFFFFF"/>
                </a:solidFill>
                <a:latin typeface="Verdana"/>
                <a:cs typeface="Verdana"/>
              </a:rPr>
              <a:t>inovação  </a:t>
            </a:r>
            <a:r>
              <a:rPr dirty="0" sz="3600" spc="-35">
                <a:solidFill>
                  <a:srgbClr val="FFFFFF"/>
                </a:solidFill>
                <a:latin typeface="Verdana"/>
                <a:cs typeface="Verdana"/>
              </a:rPr>
              <a:t>era </a:t>
            </a:r>
            <a:r>
              <a:rPr dirty="0" sz="3600" spc="45">
                <a:solidFill>
                  <a:srgbClr val="FFFFFF"/>
                </a:solidFill>
                <a:latin typeface="Verdana"/>
                <a:cs typeface="Verdana"/>
              </a:rPr>
              <a:t>MUITO </a:t>
            </a:r>
            <a:r>
              <a:rPr dirty="0" sz="3600" spc="70">
                <a:solidFill>
                  <a:srgbClr val="FFFFFF"/>
                </a:solidFill>
                <a:latin typeface="Verdana"/>
                <a:cs typeface="Verdana"/>
              </a:rPr>
              <a:t>importante  </a:t>
            </a:r>
            <a:r>
              <a:rPr dirty="0" sz="3600" spc="5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dirty="0" sz="360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600" spc="-6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65">
                <a:solidFill>
                  <a:srgbClr val="FFFFFF"/>
                </a:solidFill>
                <a:latin typeface="Verdana"/>
                <a:cs typeface="Verdana"/>
              </a:rPr>
              <a:t>crescimento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8308" y="2034158"/>
            <a:ext cx="1214755" cy="2507615"/>
          </a:xfrm>
          <a:custGeom>
            <a:avLst/>
            <a:gdLst/>
            <a:ahLst/>
            <a:cxnLst/>
            <a:rect l="l" t="t" r="r" b="b"/>
            <a:pathLst>
              <a:path w="1214754" h="2507615">
                <a:moveTo>
                  <a:pt x="330835" y="1870075"/>
                </a:moveTo>
                <a:lnTo>
                  <a:pt x="6096" y="1870075"/>
                </a:lnTo>
                <a:lnTo>
                  <a:pt x="6096" y="1897380"/>
                </a:lnTo>
                <a:lnTo>
                  <a:pt x="8327" y="1951722"/>
                </a:lnTo>
                <a:lnTo>
                  <a:pt x="13280" y="2003714"/>
                </a:lnTo>
                <a:lnTo>
                  <a:pt x="20955" y="2053354"/>
                </a:lnTo>
                <a:lnTo>
                  <a:pt x="31350" y="2100639"/>
                </a:lnTo>
                <a:lnTo>
                  <a:pt x="44468" y="2145566"/>
                </a:lnTo>
                <a:lnTo>
                  <a:pt x="60306" y="2188135"/>
                </a:lnTo>
                <a:lnTo>
                  <a:pt x="78867" y="2228342"/>
                </a:lnTo>
                <a:lnTo>
                  <a:pt x="103981" y="2272061"/>
                </a:lnTo>
                <a:lnTo>
                  <a:pt x="132715" y="2312157"/>
                </a:lnTo>
                <a:lnTo>
                  <a:pt x="165068" y="2348626"/>
                </a:lnTo>
                <a:lnTo>
                  <a:pt x="201041" y="2381466"/>
                </a:lnTo>
                <a:lnTo>
                  <a:pt x="240633" y="2410672"/>
                </a:lnTo>
                <a:lnTo>
                  <a:pt x="283845" y="2436241"/>
                </a:lnTo>
                <a:lnTo>
                  <a:pt x="323585" y="2455190"/>
                </a:lnTo>
                <a:lnTo>
                  <a:pt x="365624" y="2471218"/>
                </a:lnTo>
                <a:lnTo>
                  <a:pt x="409961" y="2484326"/>
                </a:lnTo>
                <a:lnTo>
                  <a:pt x="456593" y="2494518"/>
                </a:lnTo>
                <a:lnTo>
                  <a:pt x="505517" y="2501795"/>
                </a:lnTo>
                <a:lnTo>
                  <a:pt x="556732" y="2506160"/>
                </a:lnTo>
                <a:lnTo>
                  <a:pt x="610235" y="2507615"/>
                </a:lnTo>
                <a:lnTo>
                  <a:pt x="667057" y="2505740"/>
                </a:lnTo>
                <a:lnTo>
                  <a:pt x="720653" y="2500116"/>
                </a:lnTo>
                <a:lnTo>
                  <a:pt x="771022" y="2490744"/>
                </a:lnTo>
                <a:lnTo>
                  <a:pt x="818165" y="2477627"/>
                </a:lnTo>
                <a:lnTo>
                  <a:pt x="862081" y="2460765"/>
                </a:lnTo>
                <a:lnTo>
                  <a:pt x="902771" y="2440160"/>
                </a:lnTo>
                <a:lnTo>
                  <a:pt x="940234" y="2415813"/>
                </a:lnTo>
                <a:lnTo>
                  <a:pt x="974471" y="2387727"/>
                </a:lnTo>
                <a:lnTo>
                  <a:pt x="1010207" y="2351803"/>
                </a:lnTo>
                <a:lnTo>
                  <a:pt x="1042848" y="2312609"/>
                </a:lnTo>
                <a:lnTo>
                  <a:pt x="1072395" y="2270141"/>
                </a:lnTo>
                <a:lnTo>
                  <a:pt x="1091277" y="2237486"/>
                </a:lnTo>
                <a:lnTo>
                  <a:pt x="613156" y="2237486"/>
                </a:lnTo>
                <a:lnTo>
                  <a:pt x="550765" y="2233660"/>
                </a:lnTo>
                <a:lnTo>
                  <a:pt x="497104" y="2222185"/>
                </a:lnTo>
                <a:lnTo>
                  <a:pt x="452185" y="2203058"/>
                </a:lnTo>
                <a:lnTo>
                  <a:pt x="416019" y="2176282"/>
                </a:lnTo>
                <a:lnTo>
                  <a:pt x="388620" y="2141855"/>
                </a:lnTo>
                <a:lnTo>
                  <a:pt x="370978" y="2107735"/>
                </a:lnTo>
                <a:lnTo>
                  <a:pt x="356536" y="2069135"/>
                </a:lnTo>
                <a:lnTo>
                  <a:pt x="345297" y="2026062"/>
                </a:lnTo>
                <a:lnTo>
                  <a:pt x="337264" y="1978523"/>
                </a:lnTo>
                <a:lnTo>
                  <a:pt x="332443" y="1926525"/>
                </a:lnTo>
                <a:lnTo>
                  <a:pt x="330835" y="1870075"/>
                </a:lnTo>
                <a:close/>
              </a:path>
              <a:path w="1214754" h="2507615">
                <a:moveTo>
                  <a:pt x="1214247" y="1338834"/>
                </a:moveTo>
                <a:lnTo>
                  <a:pt x="886460" y="1338834"/>
                </a:lnTo>
                <a:lnTo>
                  <a:pt x="886460" y="1712214"/>
                </a:lnTo>
                <a:lnTo>
                  <a:pt x="885613" y="1770178"/>
                </a:lnTo>
                <a:lnTo>
                  <a:pt x="883078" y="1824693"/>
                </a:lnTo>
                <a:lnTo>
                  <a:pt x="878855" y="1875758"/>
                </a:lnTo>
                <a:lnTo>
                  <a:pt x="872950" y="1923372"/>
                </a:lnTo>
                <a:lnTo>
                  <a:pt x="865366" y="1967536"/>
                </a:lnTo>
                <a:lnTo>
                  <a:pt x="856107" y="2008251"/>
                </a:lnTo>
                <a:lnTo>
                  <a:pt x="838985" y="2062870"/>
                </a:lnTo>
                <a:lnTo>
                  <a:pt x="818102" y="2109930"/>
                </a:lnTo>
                <a:lnTo>
                  <a:pt x="793456" y="2149393"/>
                </a:lnTo>
                <a:lnTo>
                  <a:pt x="765048" y="2181225"/>
                </a:lnTo>
                <a:lnTo>
                  <a:pt x="732778" y="2205821"/>
                </a:lnTo>
                <a:lnTo>
                  <a:pt x="696722" y="2223404"/>
                </a:lnTo>
                <a:lnTo>
                  <a:pt x="656855" y="2233963"/>
                </a:lnTo>
                <a:lnTo>
                  <a:pt x="613156" y="2237486"/>
                </a:lnTo>
                <a:lnTo>
                  <a:pt x="1091277" y="2237486"/>
                </a:lnTo>
                <a:lnTo>
                  <a:pt x="1122205" y="2175363"/>
                </a:lnTo>
                <a:lnTo>
                  <a:pt x="1142468" y="2123044"/>
                </a:lnTo>
                <a:lnTo>
                  <a:pt x="1159637" y="2067433"/>
                </a:lnTo>
                <a:lnTo>
                  <a:pt x="1171109" y="2022451"/>
                </a:lnTo>
                <a:lnTo>
                  <a:pt x="1181228" y="1976574"/>
                </a:lnTo>
                <a:lnTo>
                  <a:pt x="1189994" y="1929802"/>
                </a:lnTo>
                <a:lnTo>
                  <a:pt x="1197409" y="1882133"/>
                </a:lnTo>
                <a:lnTo>
                  <a:pt x="1203473" y="1833566"/>
                </a:lnTo>
                <a:lnTo>
                  <a:pt x="1208188" y="1784100"/>
                </a:lnTo>
                <a:lnTo>
                  <a:pt x="1211555" y="1733734"/>
                </a:lnTo>
                <a:lnTo>
                  <a:pt x="1213574" y="1682467"/>
                </a:lnTo>
                <a:lnTo>
                  <a:pt x="1214247" y="1630299"/>
                </a:lnTo>
                <a:lnTo>
                  <a:pt x="1214247" y="1338834"/>
                </a:lnTo>
                <a:close/>
              </a:path>
              <a:path w="1214754" h="2507615">
                <a:moveTo>
                  <a:pt x="610235" y="0"/>
                </a:moveTo>
                <a:lnTo>
                  <a:pt x="556870" y="1660"/>
                </a:lnTo>
                <a:lnTo>
                  <a:pt x="506124" y="6643"/>
                </a:lnTo>
                <a:lnTo>
                  <a:pt x="457994" y="14948"/>
                </a:lnTo>
                <a:lnTo>
                  <a:pt x="412480" y="26574"/>
                </a:lnTo>
                <a:lnTo>
                  <a:pt x="369578" y="41523"/>
                </a:lnTo>
                <a:lnTo>
                  <a:pt x="329289" y="59793"/>
                </a:lnTo>
                <a:lnTo>
                  <a:pt x="291610" y="81385"/>
                </a:lnTo>
                <a:lnTo>
                  <a:pt x="256540" y="106299"/>
                </a:lnTo>
                <a:lnTo>
                  <a:pt x="219466" y="138186"/>
                </a:lnTo>
                <a:lnTo>
                  <a:pt x="185425" y="173106"/>
                </a:lnTo>
                <a:lnTo>
                  <a:pt x="154416" y="211058"/>
                </a:lnTo>
                <a:lnTo>
                  <a:pt x="126440" y="252043"/>
                </a:lnTo>
                <a:lnTo>
                  <a:pt x="101496" y="296060"/>
                </a:lnTo>
                <a:lnTo>
                  <a:pt x="79584" y="343109"/>
                </a:lnTo>
                <a:lnTo>
                  <a:pt x="60706" y="393192"/>
                </a:lnTo>
                <a:lnTo>
                  <a:pt x="46465" y="439030"/>
                </a:lnTo>
                <a:lnTo>
                  <a:pt x="34129" y="486249"/>
                </a:lnTo>
                <a:lnTo>
                  <a:pt x="23694" y="534845"/>
                </a:lnTo>
                <a:lnTo>
                  <a:pt x="15160" y="584819"/>
                </a:lnTo>
                <a:lnTo>
                  <a:pt x="8525" y="636167"/>
                </a:lnTo>
                <a:lnTo>
                  <a:pt x="3788" y="688889"/>
                </a:lnTo>
                <a:lnTo>
                  <a:pt x="946" y="742983"/>
                </a:lnTo>
                <a:lnTo>
                  <a:pt x="0" y="798449"/>
                </a:lnTo>
                <a:lnTo>
                  <a:pt x="956" y="858102"/>
                </a:lnTo>
                <a:lnTo>
                  <a:pt x="3828" y="915579"/>
                </a:lnTo>
                <a:lnTo>
                  <a:pt x="8617" y="970878"/>
                </a:lnTo>
                <a:lnTo>
                  <a:pt x="15325" y="1024001"/>
                </a:lnTo>
                <a:lnTo>
                  <a:pt x="23955" y="1074946"/>
                </a:lnTo>
                <a:lnTo>
                  <a:pt x="34509" y="1123714"/>
                </a:lnTo>
                <a:lnTo>
                  <a:pt x="46990" y="1170305"/>
                </a:lnTo>
                <a:lnTo>
                  <a:pt x="64578" y="1221507"/>
                </a:lnTo>
                <a:lnTo>
                  <a:pt x="85969" y="1268819"/>
                </a:lnTo>
                <a:lnTo>
                  <a:pt x="111156" y="1312243"/>
                </a:lnTo>
                <a:lnTo>
                  <a:pt x="140132" y="1351783"/>
                </a:lnTo>
                <a:lnTo>
                  <a:pt x="172890" y="1387442"/>
                </a:lnTo>
                <a:lnTo>
                  <a:pt x="209423" y="1419225"/>
                </a:lnTo>
                <a:lnTo>
                  <a:pt x="244195" y="1443026"/>
                </a:lnTo>
                <a:lnTo>
                  <a:pt x="282549" y="1463159"/>
                </a:lnTo>
                <a:lnTo>
                  <a:pt x="324489" y="1479627"/>
                </a:lnTo>
                <a:lnTo>
                  <a:pt x="370019" y="1492431"/>
                </a:lnTo>
                <a:lnTo>
                  <a:pt x="419143" y="1501575"/>
                </a:lnTo>
                <a:lnTo>
                  <a:pt x="471866" y="1507059"/>
                </a:lnTo>
                <a:lnTo>
                  <a:pt x="528193" y="1508887"/>
                </a:lnTo>
                <a:lnTo>
                  <a:pt x="579855" y="1506998"/>
                </a:lnTo>
                <a:lnTo>
                  <a:pt x="628006" y="1501336"/>
                </a:lnTo>
                <a:lnTo>
                  <a:pt x="672640" y="1491906"/>
                </a:lnTo>
                <a:lnTo>
                  <a:pt x="713751" y="1478715"/>
                </a:lnTo>
                <a:lnTo>
                  <a:pt x="751332" y="1461770"/>
                </a:lnTo>
                <a:lnTo>
                  <a:pt x="793359" y="1436435"/>
                </a:lnTo>
                <a:lnTo>
                  <a:pt x="829897" y="1407493"/>
                </a:lnTo>
                <a:lnTo>
                  <a:pt x="860934" y="1374955"/>
                </a:lnTo>
                <a:lnTo>
                  <a:pt x="886460" y="1338834"/>
                </a:lnTo>
                <a:lnTo>
                  <a:pt x="1214247" y="1338834"/>
                </a:lnTo>
                <a:lnTo>
                  <a:pt x="1214247" y="1262888"/>
                </a:lnTo>
                <a:lnTo>
                  <a:pt x="610235" y="1262888"/>
                </a:lnTo>
                <a:lnTo>
                  <a:pt x="546721" y="1258244"/>
                </a:lnTo>
                <a:lnTo>
                  <a:pt x="492934" y="1244314"/>
                </a:lnTo>
                <a:lnTo>
                  <a:pt x="448839" y="1221097"/>
                </a:lnTo>
                <a:lnTo>
                  <a:pt x="414400" y="1188593"/>
                </a:lnTo>
                <a:lnTo>
                  <a:pt x="387633" y="1148230"/>
                </a:lnTo>
                <a:lnTo>
                  <a:pt x="366569" y="1101629"/>
                </a:lnTo>
                <a:lnTo>
                  <a:pt x="351196" y="1048789"/>
                </a:lnTo>
                <a:lnTo>
                  <a:pt x="341502" y="989711"/>
                </a:lnTo>
                <a:lnTo>
                  <a:pt x="336578" y="939098"/>
                </a:lnTo>
                <a:lnTo>
                  <a:pt x="332769" y="886780"/>
                </a:lnTo>
                <a:lnTo>
                  <a:pt x="330063" y="832754"/>
                </a:lnTo>
                <a:lnTo>
                  <a:pt x="328449" y="777021"/>
                </a:lnTo>
                <a:lnTo>
                  <a:pt x="327914" y="719582"/>
                </a:lnTo>
                <a:lnTo>
                  <a:pt x="329513" y="660052"/>
                </a:lnTo>
                <a:lnTo>
                  <a:pt x="334327" y="603011"/>
                </a:lnTo>
                <a:lnTo>
                  <a:pt x="342380" y="548471"/>
                </a:lnTo>
                <a:lnTo>
                  <a:pt x="353695" y="496443"/>
                </a:lnTo>
                <a:lnTo>
                  <a:pt x="368839" y="447958"/>
                </a:lnTo>
                <a:lnTo>
                  <a:pt x="388556" y="404225"/>
                </a:lnTo>
                <a:lnTo>
                  <a:pt x="412845" y="365230"/>
                </a:lnTo>
                <a:lnTo>
                  <a:pt x="441706" y="330962"/>
                </a:lnTo>
                <a:lnTo>
                  <a:pt x="475593" y="303051"/>
                </a:lnTo>
                <a:lnTo>
                  <a:pt x="514969" y="283130"/>
                </a:lnTo>
                <a:lnTo>
                  <a:pt x="559845" y="271186"/>
                </a:lnTo>
                <a:lnTo>
                  <a:pt x="610235" y="267208"/>
                </a:lnTo>
                <a:lnTo>
                  <a:pt x="1092343" y="267208"/>
                </a:lnTo>
                <a:lnTo>
                  <a:pt x="1085639" y="255308"/>
                </a:lnTo>
                <a:lnTo>
                  <a:pt x="1057677" y="213888"/>
                </a:lnTo>
                <a:lnTo>
                  <a:pt x="1026799" y="175501"/>
                </a:lnTo>
                <a:lnTo>
                  <a:pt x="993010" y="140145"/>
                </a:lnTo>
                <a:lnTo>
                  <a:pt x="956310" y="107823"/>
                </a:lnTo>
                <a:lnTo>
                  <a:pt x="916499" y="79216"/>
                </a:lnTo>
                <a:lnTo>
                  <a:pt x="873482" y="55011"/>
                </a:lnTo>
                <a:lnTo>
                  <a:pt x="827257" y="35207"/>
                </a:lnTo>
                <a:lnTo>
                  <a:pt x="777822" y="19804"/>
                </a:lnTo>
                <a:lnTo>
                  <a:pt x="725175" y="8801"/>
                </a:lnTo>
                <a:lnTo>
                  <a:pt x="669313" y="2200"/>
                </a:lnTo>
                <a:lnTo>
                  <a:pt x="610235" y="0"/>
                </a:lnTo>
                <a:close/>
              </a:path>
              <a:path w="1214754" h="2507615">
                <a:moveTo>
                  <a:pt x="1092343" y="267208"/>
                </a:moveTo>
                <a:lnTo>
                  <a:pt x="610235" y="267208"/>
                </a:lnTo>
                <a:lnTo>
                  <a:pt x="660473" y="271091"/>
                </a:lnTo>
                <a:lnTo>
                  <a:pt x="705056" y="282749"/>
                </a:lnTo>
                <a:lnTo>
                  <a:pt x="743948" y="302194"/>
                </a:lnTo>
                <a:lnTo>
                  <a:pt x="777113" y="329438"/>
                </a:lnTo>
                <a:lnTo>
                  <a:pt x="805213" y="363229"/>
                </a:lnTo>
                <a:lnTo>
                  <a:pt x="828754" y="402320"/>
                </a:lnTo>
                <a:lnTo>
                  <a:pt x="847746" y="446720"/>
                </a:lnTo>
                <a:lnTo>
                  <a:pt x="862202" y="496443"/>
                </a:lnTo>
                <a:lnTo>
                  <a:pt x="870919" y="539204"/>
                </a:lnTo>
                <a:lnTo>
                  <a:pt x="877709" y="583812"/>
                </a:lnTo>
                <a:lnTo>
                  <a:pt x="882566" y="630256"/>
                </a:lnTo>
                <a:lnTo>
                  <a:pt x="885485" y="678522"/>
                </a:lnTo>
                <a:lnTo>
                  <a:pt x="886460" y="728599"/>
                </a:lnTo>
                <a:lnTo>
                  <a:pt x="886460" y="1092962"/>
                </a:lnTo>
                <a:lnTo>
                  <a:pt x="842454" y="1154001"/>
                </a:lnTo>
                <a:lnTo>
                  <a:pt x="814736" y="1182562"/>
                </a:lnTo>
                <a:lnTo>
                  <a:pt x="783209" y="1209802"/>
                </a:lnTo>
                <a:lnTo>
                  <a:pt x="747377" y="1233044"/>
                </a:lnTo>
                <a:lnTo>
                  <a:pt x="706580" y="1249632"/>
                </a:lnTo>
                <a:lnTo>
                  <a:pt x="660854" y="1259576"/>
                </a:lnTo>
                <a:lnTo>
                  <a:pt x="610235" y="1262888"/>
                </a:lnTo>
                <a:lnTo>
                  <a:pt x="1214247" y="1262888"/>
                </a:lnTo>
                <a:lnTo>
                  <a:pt x="1214140" y="798449"/>
                </a:lnTo>
                <a:lnTo>
                  <a:pt x="1213276" y="749056"/>
                </a:lnTo>
                <a:lnTo>
                  <a:pt x="1210363" y="694890"/>
                </a:lnTo>
                <a:lnTo>
                  <a:pt x="1205507" y="642049"/>
                </a:lnTo>
                <a:lnTo>
                  <a:pt x="1198705" y="590534"/>
                </a:lnTo>
                <a:lnTo>
                  <a:pt x="1189957" y="540346"/>
                </a:lnTo>
                <a:lnTo>
                  <a:pt x="1179260" y="491488"/>
                </a:lnTo>
                <a:lnTo>
                  <a:pt x="1166614" y="443960"/>
                </a:lnTo>
                <a:lnTo>
                  <a:pt x="1152017" y="397764"/>
                </a:lnTo>
                <a:lnTo>
                  <a:pt x="1132811" y="347246"/>
                </a:lnTo>
                <a:lnTo>
                  <a:pt x="1110685" y="299761"/>
                </a:lnTo>
                <a:lnTo>
                  <a:pt x="1092343" y="267208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30784" y="2037207"/>
            <a:ext cx="3950970" cy="2492375"/>
          </a:xfrm>
          <a:custGeom>
            <a:avLst/>
            <a:gdLst/>
            <a:ahLst/>
            <a:cxnLst/>
            <a:rect l="l" t="t" r="r" b="b"/>
            <a:pathLst>
              <a:path w="3950969" h="2492375">
                <a:moveTo>
                  <a:pt x="1023111" y="1818513"/>
                </a:moveTo>
                <a:lnTo>
                  <a:pt x="713486" y="1818513"/>
                </a:lnTo>
                <a:lnTo>
                  <a:pt x="713486" y="2477262"/>
                </a:lnTo>
                <a:lnTo>
                  <a:pt x="1023111" y="2477262"/>
                </a:lnTo>
                <a:lnTo>
                  <a:pt x="1023111" y="1818513"/>
                </a:lnTo>
                <a:close/>
              </a:path>
              <a:path w="3950969" h="2492375">
                <a:moveTo>
                  <a:pt x="1023111" y="18288"/>
                </a:moveTo>
                <a:lnTo>
                  <a:pt x="640588" y="18288"/>
                </a:lnTo>
                <a:lnTo>
                  <a:pt x="0" y="1478407"/>
                </a:lnTo>
                <a:lnTo>
                  <a:pt x="0" y="1818513"/>
                </a:lnTo>
                <a:lnTo>
                  <a:pt x="1299336" y="1818513"/>
                </a:lnTo>
                <a:lnTo>
                  <a:pt x="1299336" y="1530096"/>
                </a:lnTo>
                <a:lnTo>
                  <a:pt x="312674" y="1530096"/>
                </a:lnTo>
                <a:lnTo>
                  <a:pt x="713486" y="412876"/>
                </a:lnTo>
                <a:lnTo>
                  <a:pt x="1023111" y="412876"/>
                </a:lnTo>
                <a:lnTo>
                  <a:pt x="1023111" y="18288"/>
                </a:lnTo>
                <a:close/>
              </a:path>
              <a:path w="3950969" h="2492375">
                <a:moveTo>
                  <a:pt x="1023111" y="412876"/>
                </a:moveTo>
                <a:lnTo>
                  <a:pt x="713486" y="412876"/>
                </a:lnTo>
                <a:lnTo>
                  <a:pt x="713486" y="1530096"/>
                </a:lnTo>
                <a:lnTo>
                  <a:pt x="1023111" y="1530096"/>
                </a:lnTo>
                <a:lnTo>
                  <a:pt x="1023111" y="412876"/>
                </a:lnTo>
                <a:close/>
              </a:path>
              <a:path w="3950969" h="2492375">
                <a:moveTo>
                  <a:pt x="3474338" y="1168781"/>
                </a:moveTo>
                <a:lnTo>
                  <a:pt x="3412195" y="1171084"/>
                </a:lnTo>
                <a:lnTo>
                  <a:pt x="3354734" y="1177994"/>
                </a:lnTo>
                <a:lnTo>
                  <a:pt x="3301962" y="1189509"/>
                </a:lnTo>
                <a:lnTo>
                  <a:pt x="3253882" y="1205626"/>
                </a:lnTo>
                <a:lnTo>
                  <a:pt x="3210500" y="1226346"/>
                </a:lnTo>
                <a:lnTo>
                  <a:pt x="3171819" y="1251666"/>
                </a:lnTo>
                <a:lnTo>
                  <a:pt x="3137843" y="1281585"/>
                </a:lnTo>
                <a:lnTo>
                  <a:pt x="3108579" y="1316101"/>
                </a:lnTo>
                <a:lnTo>
                  <a:pt x="3085949" y="1350301"/>
                </a:lnTo>
                <a:lnTo>
                  <a:pt x="3065982" y="1387458"/>
                </a:lnTo>
                <a:lnTo>
                  <a:pt x="3048677" y="1427574"/>
                </a:lnTo>
                <a:lnTo>
                  <a:pt x="3034034" y="1470649"/>
                </a:lnTo>
                <a:lnTo>
                  <a:pt x="3022054" y="1516686"/>
                </a:lnTo>
                <a:lnTo>
                  <a:pt x="3012736" y="1565688"/>
                </a:lnTo>
                <a:lnTo>
                  <a:pt x="3006080" y="1617657"/>
                </a:lnTo>
                <a:lnTo>
                  <a:pt x="3002087" y="1672594"/>
                </a:lnTo>
                <a:lnTo>
                  <a:pt x="3000755" y="1730502"/>
                </a:lnTo>
                <a:lnTo>
                  <a:pt x="3000755" y="1921637"/>
                </a:lnTo>
                <a:lnTo>
                  <a:pt x="3002124" y="1978980"/>
                </a:lnTo>
                <a:lnTo>
                  <a:pt x="3006231" y="2033578"/>
                </a:lnTo>
                <a:lnTo>
                  <a:pt x="3013106" y="2085594"/>
                </a:lnTo>
                <a:lnTo>
                  <a:pt x="3022656" y="2134548"/>
                </a:lnTo>
                <a:lnTo>
                  <a:pt x="3034975" y="2180925"/>
                </a:lnTo>
                <a:lnTo>
                  <a:pt x="3050032" y="2224564"/>
                </a:lnTo>
                <a:lnTo>
                  <a:pt x="3067826" y="2265470"/>
                </a:lnTo>
                <a:lnTo>
                  <a:pt x="3088357" y="2303643"/>
                </a:lnTo>
                <a:lnTo>
                  <a:pt x="3111627" y="2339086"/>
                </a:lnTo>
                <a:lnTo>
                  <a:pt x="3141505" y="2375025"/>
                </a:lnTo>
                <a:lnTo>
                  <a:pt x="3175801" y="2406167"/>
                </a:lnTo>
                <a:lnTo>
                  <a:pt x="3214514" y="2432515"/>
                </a:lnTo>
                <a:lnTo>
                  <a:pt x="3257645" y="2454068"/>
                </a:lnTo>
                <a:lnTo>
                  <a:pt x="3305192" y="2470829"/>
                </a:lnTo>
                <a:lnTo>
                  <a:pt x="3357157" y="2482800"/>
                </a:lnTo>
                <a:lnTo>
                  <a:pt x="3413539" y="2489981"/>
                </a:lnTo>
                <a:lnTo>
                  <a:pt x="3474338" y="2492375"/>
                </a:lnTo>
                <a:lnTo>
                  <a:pt x="3535852" y="2490076"/>
                </a:lnTo>
                <a:lnTo>
                  <a:pt x="3592855" y="2483181"/>
                </a:lnTo>
                <a:lnTo>
                  <a:pt x="3645349" y="2471687"/>
                </a:lnTo>
                <a:lnTo>
                  <a:pt x="3693334" y="2455592"/>
                </a:lnTo>
                <a:lnTo>
                  <a:pt x="3736813" y="2434896"/>
                </a:lnTo>
                <a:lnTo>
                  <a:pt x="3775787" y="2409596"/>
                </a:lnTo>
                <a:lnTo>
                  <a:pt x="3810257" y="2379692"/>
                </a:lnTo>
                <a:lnTo>
                  <a:pt x="3840226" y="2345182"/>
                </a:lnTo>
                <a:lnTo>
                  <a:pt x="3863457" y="2310981"/>
                </a:lnTo>
                <a:lnTo>
                  <a:pt x="3883959" y="2273824"/>
                </a:lnTo>
                <a:lnTo>
                  <a:pt x="3896063" y="2246503"/>
                </a:lnTo>
                <a:lnTo>
                  <a:pt x="3474338" y="2246503"/>
                </a:lnTo>
                <a:lnTo>
                  <a:pt x="3438788" y="2243762"/>
                </a:lnTo>
                <a:lnTo>
                  <a:pt x="3381881" y="2221803"/>
                </a:lnTo>
                <a:lnTo>
                  <a:pt x="3343040" y="2178843"/>
                </a:lnTo>
                <a:lnTo>
                  <a:pt x="3317220" y="2121122"/>
                </a:lnTo>
                <a:lnTo>
                  <a:pt x="3302930" y="2050807"/>
                </a:lnTo>
                <a:lnTo>
                  <a:pt x="3296124" y="1974139"/>
                </a:lnTo>
                <a:lnTo>
                  <a:pt x="3295269" y="1933829"/>
                </a:lnTo>
                <a:lnTo>
                  <a:pt x="3295364" y="1715262"/>
                </a:lnTo>
                <a:lnTo>
                  <a:pt x="3297154" y="1658280"/>
                </a:lnTo>
                <a:lnTo>
                  <a:pt x="3302825" y="1602597"/>
                </a:lnTo>
                <a:lnTo>
                  <a:pt x="3312306" y="1551271"/>
                </a:lnTo>
                <a:lnTo>
                  <a:pt x="3325622" y="1504315"/>
                </a:lnTo>
                <a:lnTo>
                  <a:pt x="3346287" y="1465123"/>
                </a:lnTo>
                <a:lnTo>
                  <a:pt x="3377977" y="1437100"/>
                </a:lnTo>
                <a:lnTo>
                  <a:pt x="3420669" y="1420268"/>
                </a:lnTo>
                <a:lnTo>
                  <a:pt x="3474338" y="1414652"/>
                </a:lnTo>
                <a:lnTo>
                  <a:pt x="3901516" y="1414652"/>
                </a:lnTo>
                <a:lnTo>
                  <a:pt x="3885743" y="1378969"/>
                </a:lnTo>
                <a:lnTo>
                  <a:pt x="3865776" y="1342930"/>
                </a:lnTo>
                <a:lnTo>
                  <a:pt x="3843147" y="1310004"/>
                </a:lnTo>
                <a:lnTo>
                  <a:pt x="3813839" y="1276917"/>
                </a:lnTo>
                <a:lnTo>
                  <a:pt x="3779734" y="1248237"/>
                </a:lnTo>
                <a:lnTo>
                  <a:pt x="3740830" y="1223965"/>
                </a:lnTo>
                <a:lnTo>
                  <a:pt x="3697128" y="1204102"/>
                </a:lnTo>
                <a:lnTo>
                  <a:pt x="3648628" y="1188651"/>
                </a:lnTo>
                <a:lnTo>
                  <a:pt x="3595330" y="1177613"/>
                </a:lnTo>
                <a:lnTo>
                  <a:pt x="3537233" y="1170989"/>
                </a:lnTo>
                <a:lnTo>
                  <a:pt x="3474338" y="1168781"/>
                </a:lnTo>
                <a:close/>
              </a:path>
              <a:path w="3950969" h="2492375">
                <a:moveTo>
                  <a:pt x="3188970" y="15240"/>
                </a:moveTo>
                <a:lnTo>
                  <a:pt x="2909697" y="15240"/>
                </a:lnTo>
                <a:lnTo>
                  <a:pt x="2232659" y="2477262"/>
                </a:lnTo>
                <a:lnTo>
                  <a:pt x="2514980" y="2477262"/>
                </a:lnTo>
                <a:lnTo>
                  <a:pt x="3188970" y="15240"/>
                </a:lnTo>
                <a:close/>
              </a:path>
              <a:path w="3950969" h="2492375">
                <a:moveTo>
                  <a:pt x="3901516" y="1414652"/>
                </a:moveTo>
                <a:lnTo>
                  <a:pt x="3474338" y="1414652"/>
                </a:lnTo>
                <a:lnTo>
                  <a:pt x="3528157" y="1420173"/>
                </a:lnTo>
                <a:lnTo>
                  <a:pt x="3571128" y="1436719"/>
                </a:lnTo>
                <a:lnTo>
                  <a:pt x="3603265" y="1464266"/>
                </a:lnTo>
                <a:lnTo>
                  <a:pt x="3624580" y="1502791"/>
                </a:lnTo>
                <a:lnTo>
                  <a:pt x="3638561" y="1549080"/>
                </a:lnTo>
                <a:lnTo>
                  <a:pt x="3648519" y="1599930"/>
                </a:lnTo>
                <a:lnTo>
                  <a:pt x="3654476" y="1655327"/>
                </a:lnTo>
                <a:lnTo>
                  <a:pt x="3656457" y="1715262"/>
                </a:lnTo>
                <a:lnTo>
                  <a:pt x="3656457" y="1933829"/>
                </a:lnTo>
                <a:lnTo>
                  <a:pt x="3655696" y="1972901"/>
                </a:lnTo>
                <a:lnTo>
                  <a:pt x="3653424" y="2011235"/>
                </a:lnTo>
                <a:lnTo>
                  <a:pt x="3644392" y="2085594"/>
                </a:lnTo>
                <a:lnTo>
                  <a:pt x="3625405" y="2151316"/>
                </a:lnTo>
                <a:lnTo>
                  <a:pt x="3592703" y="2202561"/>
                </a:lnTo>
                <a:lnTo>
                  <a:pt x="3543379" y="2235533"/>
                </a:lnTo>
                <a:lnTo>
                  <a:pt x="3474338" y="2246503"/>
                </a:lnTo>
                <a:lnTo>
                  <a:pt x="3896063" y="2246503"/>
                </a:lnTo>
                <a:lnTo>
                  <a:pt x="3916772" y="2190633"/>
                </a:lnTo>
                <a:lnTo>
                  <a:pt x="3929080" y="2144596"/>
                </a:lnTo>
                <a:lnTo>
                  <a:pt x="3938655" y="2095594"/>
                </a:lnTo>
                <a:lnTo>
                  <a:pt x="3945496" y="2043625"/>
                </a:lnTo>
                <a:lnTo>
                  <a:pt x="3949601" y="1988688"/>
                </a:lnTo>
                <a:lnTo>
                  <a:pt x="3950897" y="1933829"/>
                </a:lnTo>
                <a:lnTo>
                  <a:pt x="3950899" y="1715262"/>
                </a:lnTo>
                <a:lnTo>
                  <a:pt x="3949638" y="1660511"/>
                </a:lnTo>
                <a:lnTo>
                  <a:pt x="3945645" y="1605817"/>
                </a:lnTo>
                <a:lnTo>
                  <a:pt x="3938989" y="1554230"/>
                </a:lnTo>
                <a:lnTo>
                  <a:pt x="3929671" y="1505751"/>
                </a:lnTo>
                <a:lnTo>
                  <a:pt x="3917691" y="1460380"/>
                </a:lnTo>
                <a:lnTo>
                  <a:pt x="3903048" y="1418119"/>
                </a:lnTo>
                <a:lnTo>
                  <a:pt x="3901516" y="1414652"/>
                </a:lnTo>
                <a:close/>
              </a:path>
              <a:path w="3950969" h="2492375">
                <a:moveTo>
                  <a:pt x="1941322" y="0"/>
                </a:moveTo>
                <a:lnTo>
                  <a:pt x="1879117" y="2279"/>
                </a:lnTo>
                <a:lnTo>
                  <a:pt x="1821566" y="9118"/>
                </a:lnTo>
                <a:lnTo>
                  <a:pt x="1768668" y="20513"/>
                </a:lnTo>
                <a:lnTo>
                  <a:pt x="1720421" y="36464"/>
                </a:lnTo>
                <a:lnTo>
                  <a:pt x="1676823" y="56970"/>
                </a:lnTo>
                <a:lnTo>
                  <a:pt x="1637873" y="82028"/>
                </a:lnTo>
                <a:lnTo>
                  <a:pt x="1603569" y="111637"/>
                </a:lnTo>
                <a:lnTo>
                  <a:pt x="1573911" y="145796"/>
                </a:lnTo>
                <a:lnTo>
                  <a:pt x="1550965" y="179714"/>
                </a:lnTo>
                <a:lnTo>
                  <a:pt x="1530728" y="216701"/>
                </a:lnTo>
                <a:lnTo>
                  <a:pt x="1513195" y="256756"/>
                </a:lnTo>
                <a:lnTo>
                  <a:pt x="1498366" y="299881"/>
                </a:lnTo>
                <a:lnTo>
                  <a:pt x="1486237" y="346077"/>
                </a:lnTo>
                <a:lnTo>
                  <a:pt x="1476807" y="395346"/>
                </a:lnTo>
                <a:lnTo>
                  <a:pt x="1470074" y="447687"/>
                </a:lnTo>
                <a:lnTo>
                  <a:pt x="1466036" y="503103"/>
                </a:lnTo>
                <a:lnTo>
                  <a:pt x="1464691" y="561594"/>
                </a:lnTo>
                <a:lnTo>
                  <a:pt x="1464691" y="752856"/>
                </a:lnTo>
                <a:lnTo>
                  <a:pt x="1466074" y="809582"/>
                </a:lnTo>
                <a:lnTo>
                  <a:pt x="1470225" y="863683"/>
                </a:lnTo>
                <a:lnTo>
                  <a:pt x="1477146" y="915157"/>
                </a:lnTo>
                <a:lnTo>
                  <a:pt x="1486839" y="964003"/>
                </a:lnTo>
                <a:lnTo>
                  <a:pt x="1499306" y="1010220"/>
                </a:lnTo>
                <a:lnTo>
                  <a:pt x="1514550" y="1053808"/>
                </a:lnTo>
                <a:lnTo>
                  <a:pt x="1532572" y="1094764"/>
                </a:lnTo>
                <a:lnTo>
                  <a:pt x="1553374" y="1133089"/>
                </a:lnTo>
                <a:lnTo>
                  <a:pt x="1576959" y="1168781"/>
                </a:lnTo>
                <a:lnTo>
                  <a:pt x="1607236" y="1205077"/>
                </a:lnTo>
                <a:lnTo>
                  <a:pt x="1641873" y="1236529"/>
                </a:lnTo>
                <a:lnTo>
                  <a:pt x="1680871" y="1263138"/>
                </a:lnTo>
                <a:lnTo>
                  <a:pt x="1724231" y="1284906"/>
                </a:lnTo>
                <a:lnTo>
                  <a:pt x="1771954" y="1301834"/>
                </a:lnTo>
                <a:lnTo>
                  <a:pt x="1824043" y="1313924"/>
                </a:lnTo>
                <a:lnTo>
                  <a:pt x="1880498" y="1321176"/>
                </a:lnTo>
                <a:lnTo>
                  <a:pt x="1941322" y="1323594"/>
                </a:lnTo>
                <a:lnTo>
                  <a:pt x="2002793" y="1321272"/>
                </a:lnTo>
                <a:lnTo>
                  <a:pt x="2059765" y="1314305"/>
                </a:lnTo>
                <a:lnTo>
                  <a:pt x="2112236" y="1302691"/>
                </a:lnTo>
                <a:lnTo>
                  <a:pt x="2160206" y="1286430"/>
                </a:lnTo>
                <a:lnTo>
                  <a:pt x="2203676" y="1265520"/>
                </a:lnTo>
                <a:lnTo>
                  <a:pt x="2242645" y="1239958"/>
                </a:lnTo>
                <a:lnTo>
                  <a:pt x="2277113" y="1209744"/>
                </a:lnTo>
                <a:lnTo>
                  <a:pt x="2307082" y="1174877"/>
                </a:lnTo>
                <a:lnTo>
                  <a:pt x="2330346" y="1140393"/>
                </a:lnTo>
                <a:lnTo>
                  <a:pt x="2350866" y="1103067"/>
                </a:lnTo>
                <a:lnTo>
                  <a:pt x="2362083" y="1077722"/>
                </a:lnTo>
                <a:lnTo>
                  <a:pt x="1941322" y="1077722"/>
                </a:lnTo>
                <a:lnTo>
                  <a:pt x="1905698" y="1074981"/>
                </a:lnTo>
                <a:lnTo>
                  <a:pt x="1848739" y="1053022"/>
                </a:lnTo>
                <a:lnTo>
                  <a:pt x="1809970" y="1010009"/>
                </a:lnTo>
                <a:lnTo>
                  <a:pt x="1784201" y="952323"/>
                </a:lnTo>
                <a:lnTo>
                  <a:pt x="1769840" y="882026"/>
                </a:lnTo>
                <a:lnTo>
                  <a:pt x="1762982" y="805358"/>
                </a:lnTo>
                <a:lnTo>
                  <a:pt x="1762125" y="765048"/>
                </a:lnTo>
                <a:lnTo>
                  <a:pt x="1762221" y="546481"/>
                </a:lnTo>
                <a:lnTo>
                  <a:pt x="1764028" y="489446"/>
                </a:lnTo>
                <a:lnTo>
                  <a:pt x="1769729" y="433768"/>
                </a:lnTo>
                <a:lnTo>
                  <a:pt x="1779216" y="382472"/>
                </a:lnTo>
                <a:lnTo>
                  <a:pt x="1792478" y="335534"/>
                </a:lnTo>
                <a:lnTo>
                  <a:pt x="1813198" y="296342"/>
                </a:lnTo>
                <a:lnTo>
                  <a:pt x="1844897" y="268319"/>
                </a:lnTo>
                <a:lnTo>
                  <a:pt x="1887597" y="251487"/>
                </a:lnTo>
                <a:lnTo>
                  <a:pt x="1941322" y="245872"/>
                </a:lnTo>
                <a:lnTo>
                  <a:pt x="2368827" y="245872"/>
                </a:lnTo>
                <a:lnTo>
                  <a:pt x="2351788" y="208062"/>
                </a:lnTo>
                <a:lnTo>
                  <a:pt x="2331551" y="172305"/>
                </a:lnTo>
                <a:lnTo>
                  <a:pt x="2308605" y="139700"/>
                </a:lnTo>
                <a:lnTo>
                  <a:pt x="2278947" y="106969"/>
                </a:lnTo>
                <a:lnTo>
                  <a:pt x="2244645" y="78599"/>
                </a:lnTo>
                <a:lnTo>
                  <a:pt x="2205700" y="54588"/>
                </a:lnTo>
                <a:lnTo>
                  <a:pt x="2162111" y="34940"/>
                </a:lnTo>
                <a:lnTo>
                  <a:pt x="2113879" y="19656"/>
                </a:lnTo>
                <a:lnTo>
                  <a:pt x="2061003" y="8737"/>
                </a:lnTo>
                <a:lnTo>
                  <a:pt x="2003484" y="2184"/>
                </a:lnTo>
                <a:lnTo>
                  <a:pt x="1941322" y="0"/>
                </a:lnTo>
                <a:close/>
              </a:path>
              <a:path w="3950969" h="2492375">
                <a:moveTo>
                  <a:pt x="2368827" y="245872"/>
                </a:moveTo>
                <a:lnTo>
                  <a:pt x="1941322" y="245872"/>
                </a:lnTo>
                <a:lnTo>
                  <a:pt x="1995068" y="251392"/>
                </a:lnTo>
                <a:lnTo>
                  <a:pt x="2038016" y="267938"/>
                </a:lnTo>
                <a:lnTo>
                  <a:pt x="2070177" y="295485"/>
                </a:lnTo>
                <a:lnTo>
                  <a:pt x="2091563" y="334010"/>
                </a:lnTo>
                <a:lnTo>
                  <a:pt x="2105491" y="380299"/>
                </a:lnTo>
                <a:lnTo>
                  <a:pt x="2115454" y="431149"/>
                </a:lnTo>
                <a:lnTo>
                  <a:pt x="2121441" y="486546"/>
                </a:lnTo>
                <a:lnTo>
                  <a:pt x="2123440" y="546481"/>
                </a:lnTo>
                <a:lnTo>
                  <a:pt x="2123375" y="765048"/>
                </a:lnTo>
                <a:lnTo>
                  <a:pt x="2120011" y="841692"/>
                </a:lnTo>
                <a:lnTo>
                  <a:pt x="2115724" y="879836"/>
                </a:lnTo>
                <a:lnTo>
                  <a:pt x="2101417" y="951466"/>
                </a:lnTo>
                <a:lnTo>
                  <a:pt x="2075612" y="1009913"/>
                </a:lnTo>
                <a:lnTo>
                  <a:pt x="2036637" y="1053022"/>
                </a:lnTo>
                <a:lnTo>
                  <a:pt x="1978205" y="1074981"/>
                </a:lnTo>
                <a:lnTo>
                  <a:pt x="1941322" y="1077722"/>
                </a:lnTo>
                <a:lnTo>
                  <a:pt x="2362083" y="1077722"/>
                </a:lnTo>
                <a:lnTo>
                  <a:pt x="2383680" y="1019877"/>
                </a:lnTo>
                <a:lnTo>
                  <a:pt x="2395978" y="974008"/>
                </a:lnTo>
                <a:lnTo>
                  <a:pt x="2405539" y="925289"/>
                </a:lnTo>
                <a:lnTo>
                  <a:pt x="2412366" y="873715"/>
                </a:lnTo>
                <a:lnTo>
                  <a:pt x="2416461" y="819286"/>
                </a:lnTo>
                <a:lnTo>
                  <a:pt x="2417753" y="765048"/>
                </a:lnTo>
                <a:lnTo>
                  <a:pt x="2417826" y="546481"/>
                </a:lnTo>
                <a:lnTo>
                  <a:pt x="2416480" y="488700"/>
                </a:lnTo>
                <a:lnTo>
                  <a:pt x="2412442" y="434063"/>
                </a:lnTo>
                <a:lnTo>
                  <a:pt x="2405690" y="382472"/>
                </a:lnTo>
                <a:lnTo>
                  <a:pt x="2396279" y="334223"/>
                </a:lnTo>
                <a:lnTo>
                  <a:pt x="2384150" y="289022"/>
                </a:lnTo>
                <a:lnTo>
                  <a:pt x="2369321" y="246967"/>
                </a:lnTo>
                <a:lnTo>
                  <a:pt x="2368827" y="245872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8" name="object 8"/>
            <p:cNvSpPr/>
            <p:nvPr/>
          </p:nvSpPr>
          <p:spPr>
            <a:xfrm>
              <a:off x="9122664" y="0"/>
              <a:ext cx="43180" cy="9258300"/>
            </a:xfrm>
            <a:custGeom>
              <a:avLst/>
              <a:gdLst/>
              <a:ahLst/>
              <a:cxnLst/>
              <a:rect l="l" t="t" r="r" b="b"/>
              <a:pathLst>
                <a:path w="43179" h="9258300">
                  <a:moveTo>
                    <a:pt x="0" y="9258300"/>
                  </a:moveTo>
                  <a:lnTo>
                    <a:pt x="42672" y="9258300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9258300"/>
                  </a:lnTo>
                  <a:close/>
                </a:path>
              </a:pathLst>
            </a:custGeom>
            <a:solidFill>
              <a:srgbClr val="FCF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9258300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859516" y="5525770"/>
            <a:ext cx="5961380" cy="22155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065" marR="5080">
              <a:lnSpc>
                <a:spcPct val="99700"/>
              </a:lnSpc>
              <a:spcBef>
                <a:spcPts val="110"/>
              </a:spcBef>
            </a:pPr>
            <a:r>
              <a:rPr dirty="0" sz="3600">
                <a:solidFill>
                  <a:srgbClr val="FFFFFF"/>
                </a:solidFill>
                <a:latin typeface="Verdana"/>
                <a:cs typeface="Verdana"/>
              </a:rPr>
              <a:t>estavam 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insatisfeitos</a:t>
            </a:r>
            <a:r>
              <a:rPr dirty="0" sz="3600" spc="-7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180">
                <a:solidFill>
                  <a:srgbClr val="FFFFFF"/>
                </a:solidFill>
                <a:latin typeface="Verdana"/>
                <a:cs typeface="Verdana"/>
              </a:rPr>
              <a:t>com  </a:t>
            </a:r>
            <a:r>
              <a:rPr dirty="0" sz="3600" spc="7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dirty="0" sz="3600" spc="105">
                <a:solidFill>
                  <a:srgbClr val="FFFFFF"/>
                </a:solidFill>
                <a:latin typeface="Verdana"/>
                <a:cs typeface="Verdana"/>
              </a:rPr>
              <a:t>desempenho </a:t>
            </a:r>
            <a:r>
              <a:rPr dirty="0" sz="3600" spc="11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dirty="0" sz="3600" spc="20">
                <a:solidFill>
                  <a:srgbClr val="FFFFFF"/>
                </a:solidFill>
                <a:latin typeface="Verdana"/>
                <a:cs typeface="Verdana"/>
              </a:rPr>
              <a:t>inovação </a:t>
            </a:r>
            <a:r>
              <a:rPr dirty="0" sz="3600" spc="11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3600" spc="-35">
                <a:solidFill>
                  <a:srgbClr val="FFFFFF"/>
                </a:solidFill>
                <a:latin typeface="Verdana"/>
                <a:cs typeface="Verdana"/>
              </a:rPr>
              <a:t>suas  </a:t>
            </a:r>
            <a:r>
              <a:rPr dirty="0" sz="3600" spc="25">
                <a:solidFill>
                  <a:srgbClr val="FFFFFF"/>
                </a:solidFill>
                <a:latin typeface="Verdana"/>
                <a:cs typeface="Verdana"/>
              </a:rPr>
              <a:t>organizações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677" y="321310"/>
            <a:ext cx="1479105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 spc="-1860" b="0">
                <a:solidFill>
                  <a:srgbClr val="E36C09"/>
                </a:solidFill>
                <a:latin typeface="Arial Black"/>
                <a:cs typeface="Arial Black"/>
              </a:rPr>
              <a:t>Pessoas </a:t>
            </a:r>
            <a:r>
              <a:rPr dirty="0" sz="8000" spc="-1960" b="0">
                <a:solidFill>
                  <a:srgbClr val="E36C09"/>
                </a:solidFill>
                <a:latin typeface="Arial Black"/>
                <a:cs typeface="Arial Black"/>
              </a:rPr>
              <a:t>+ </a:t>
            </a:r>
            <a:r>
              <a:rPr dirty="0" sz="8000" spc="-1700" b="0">
                <a:solidFill>
                  <a:srgbClr val="E36C09"/>
                </a:solidFill>
                <a:latin typeface="Arial Black"/>
                <a:cs typeface="Arial Black"/>
              </a:rPr>
              <a:t>Tecnologia </a:t>
            </a:r>
            <a:r>
              <a:rPr dirty="0" sz="8000" spc="-1960" b="0">
                <a:solidFill>
                  <a:srgbClr val="E36C09"/>
                </a:solidFill>
                <a:latin typeface="Arial Black"/>
                <a:cs typeface="Arial Black"/>
              </a:rPr>
              <a:t>= </a:t>
            </a:r>
            <a:r>
              <a:rPr dirty="0" sz="8000" spc="-1600" b="0">
                <a:solidFill>
                  <a:srgbClr val="E36C09"/>
                </a:solidFill>
                <a:latin typeface="Arial Black"/>
                <a:cs typeface="Arial Black"/>
              </a:rPr>
              <a:t>Resultado$</a:t>
            </a:r>
            <a:r>
              <a:rPr dirty="0" sz="8000" spc="-1345" b="0">
                <a:solidFill>
                  <a:srgbClr val="E36C09"/>
                </a:solidFill>
                <a:latin typeface="Arial Black"/>
                <a:cs typeface="Arial Black"/>
              </a:rPr>
              <a:t> </a:t>
            </a:r>
            <a:r>
              <a:rPr dirty="0" sz="8000" spc="-1860" b="0">
                <a:solidFill>
                  <a:srgbClr val="E36C09"/>
                </a:solidFill>
                <a:latin typeface="Arial Black"/>
                <a:cs typeface="Arial Black"/>
              </a:rPr>
              <a:t>10X</a:t>
            </a:r>
            <a:endParaRPr sz="8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4" name="object 4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743200" y="1927860"/>
            <a:ext cx="12512040" cy="7034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258298"/>
            <a:ext cx="18288000" cy="1028700"/>
            <a:chOff x="0" y="9258298"/>
            <a:chExt cx="18288000" cy="1028700"/>
          </a:xfrm>
        </p:grpSpPr>
        <p:sp>
          <p:nvSpPr>
            <p:cNvPr id="3" name="object 3"/>
            <p:cNvSpPr/>
            <p:nvPr/>
          </p:nvSpPr>
          <p:spPr>
            <a:xfrm>
              <a:off x="0" y="9258299"/>
              <a:ext cx="17203420" cy="1028700"/>
            </a:xfrm>
            <a:custGeom>
              <a:avLst/>
              <a:gdLst/>
              <a:ahLst/>
              <a:cxnLst/>
              <a:rect l="l" t="t" r="r" b="b"/>
              <a:pathLst>
                <a:path w="17203420" h="1028700">
                  <a:moveTo>
                    <a:pt x="0" y="1028697"/>
                  </a:moveTo>
                  <a:lnTo>
                    <a:pt x="17202912" y="1028697"/>
                  </a:lnTo>
                  <a:lnTo>
                    <a:pt x="17202912" y="0"/>
                  </a:lnTo>
                  <a:lnTo>
                    <a:pt x="0" y="0"/>
                  </a:lnTo>
                  <a:lnTo>
                    <a:pt x="0" y="1028697"/>
                  </a:lnTo>
                  <a:close/>
                </a:path>
              </a:pathLst>
            </a:custGeom>
            <a:solidFill>
              <a:srgbClr val="FCF1F0">
                <a:alpha val="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202912" y="9258298"/>
              <a:ext cx="1085215" cy="1028700"/>
            </a:xfrm>
            <a:custGeom>
              <a:avLst/>
              <a:gdLst/>
              <a:ahLst/>
              <a:cxnLst/>
              <a:rect l="l" t="t" r="r" b="b"/>
              <a:pathLst>
                <a:path w="1085215" h="1028700">
                  <a:moveTo>
                    <a:pt x="1085088" y="1028698"/>
                  </a:moveTo>
                  <a:lnTo>
                    <a:pt x="1085088" y="0"/>
                  </a:lnTo>
                  <a:lnTo>
                    <a:pt x="0" y="0"/>
                  </a:lnTo>
                  <a:lnTo>
                    <a:pt x="0" y="1028698"/>
                  </a:lnTo>
                  <a:lnTo>
                    <a:pt x="1085088" y="1028698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88000" cy="1100455"/>
          </a:xfrm>
          <a:custGeom>
            <a:avLst/>
            <a:gdLst/>
            <a:ahLst/>
            <a:cxnLst/>
            <a:rect l="l" t="t" r="r" b="b"/>
            <a:pathLst>
              <a:path w="18288000" h="1100455">
                <a:moveTo>
                  <a:pt x="0" y="1100327"/>
                </a:moveTo>
                <a:lnTo>
                  <a:pt x="18288000" y="1100327"/>
                </a:lnTo>
                <a:lnTo>
                  <a:pt x="182880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9805" y="279907"/>
            <a:ext cx="12894945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750" spc="-55" b="1">
                <a:latin typeface="Verdana"/>
                <a:cs typeface="Verdana"/>
              </a:rPr>
              <a:t>Como </a:t>
            </a:r>
            <a:r>
              <a:rPr dirty="0" sz="3750" spc="-150" b="1">
                <a:latin typeface="Verdana"/>
                <a:cs typeface="Verdana"/>
              </a:rPr>
              <a:t>melhorar </a:t>
            </a:r>
            <a:r>
              <a:rPr dirty="0" sz="3750" spc="-114" b="1">
                <a:latin typeface="Verdana"/>
                <a:cs typeface="Verdana"/>
              </a:rPr>
              <a:t>o </a:t>
            </a:r>
            <a:r>
              <a:rPr dirty="0" sz="3750" spc="-150" b="1">
                <a:latin typeface="Verdana"/>
                <a:cs typeface="Verdana"/>
              </a:rPr>
              <a:t>seu </a:t>
            </a:r>
            <a:r>
              <a:rPr dirty="0" sz="3750" spc="-140" b="1">
                <a:latin typeface="Verdana"/>
                <a:cs typeface="Verdana"/>
              </a:rPr>
              <a:t>resultado </a:t>
            </a:r>
            <a:r>
              <a:rPr dirty="0" sz="3750" spc="-45" b="1">
                <a:latin typeface="Verdana"/>
                <a:cs typeface="Verdana"/>
              </a:rPr>
              <a:t>com</a:t>
            </a:r>
            <a:r>
              <a:rPr dirty="0" sz="3750" spc="-850" b="1">
                <a:latin typeface="Verdana"/>
                <a:cs typeface="Verdana"/>
              </a:rPr>
              <a:t> </a:t>
            </a:r>
            <a:r>
              <a:rPr dirty="0" sz="3750" spc="-195" b="1">
                <a:latin typeface="Verdana"/>
                <a:cs typeface="Verdana"/>
              </a:rPr>
              <a:t>essa </a:t>
            </a:r>
            <a:r>
              <a:rPr dirty="0" sz="3750" spc="-215" b="1">
                <a:latin typeface="Verdana"/>
                <a:cs typeface="Verdana"/>
              </a:rPr>
              <a:t>palestra...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73684" y="5963411"/>
            <a:ext cx="3800475" cy="329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258800" y="1405127"/>
            <a:ext cx="4276344" cy="3738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0739" y="2568067"/>
            <a:ext cx="10999470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55700" marR="5080" indent="-1143635">
              <a:lnSpc>
                <a:spcPct val="100000"/>
              </a:lnSpc>
              <a:spcBef>
                <a:spcPts val="100"/>
              </a:spcBef>
              <a:tabLst>
                <a:tab pos="1155700" algn="l"/>
              </a:tabLst>
            </a:pPr>
            <a:r>
              <a:rPr dirty="0" sz="5400" spc="-5" b="0">
                <a:latin typeface="Arial"/>
                <a:cs typeface="Arial"/>
              </a:rPr>
              <a:t>1.	Se liga nos 3 Pilares e </a:t>
            </a:r>
            <a:r>
              <a:rPr dirty="0" sz="5400" b="0">
                <a:latin typeface="Arial"/>
                <a:cs typeface="Arial"/>
              </a:rPr>
              <a:t>faça </a:t>
            </a:r>
            <a:r>
              <a:rPr dirty="0" sz="5400" spc="-10" b="0">
                <a:latin typeface="Arial"/>
                <a:cs typeface="Arial"/>
              </a:rPr>
              <a:t>uma  </a:t>
            </a:r>
            <a:r>
              <a:rPr dirty="0" sz="5400" spc="-5" b="0">
                <a:latin typeface="Arial"/>
                <a:cs typeface="Arial"/>
              </a:rPr>
              <a:t>das </a:t>
            </a:r>
            <a:r>
              <a:rPr dirty="0" sz="5400" spc="-5">
                <a:solidFill>
                  <a:srgbClr val="E36C09"/>
                </a:solidFill>
                <a:latin typeface="Arial"/>
                <a:cs typeface="Arial"/>
              </a:rPr>
              <a:t>3 ações </a:t>
            </a:r>
            <a:r>
              <a:rPr dirty="0" sz="5400" spc="-5" b="0">
                <a:latin typeface="Arial"/>
                <a:cs typeface="Arial"/>
              </a:rPr>
              <a:t>que</a:t>
            </a:r>
            <a:r>
              <a:rPr dirty="0" sz="5400" spc="-10" b="0">
                <a:latin typeface="Arial"/>
                <a:cs typeface="Arial"/>
              </a:rPr>
              <a:t> </a:t>
            </a:r>
            <a:r>
              <a:rPr dirty="0" sz="5400" spc="-5" b="0">
                <a:latin typeface="Arial"/>
                <a:cs typeface="Arial"/>
              </a:rPr>
              <a:t>indicarei</a:t>
            </a:r>
            <a:endParaRPr sz="5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18135" rIns="0" bIns="0" rtlCol="0" vert="horz">
            <a:spAutoFit/>
          </a:bodyPr>
          <a:lstStyle/>
          <a:p>
            <a:pPr marL="1155700" indent="-1143635">
              <a:lnSpc>
                <a:spcPct val="100000"/>
              </a:lnSpc>
              <a:spcBef>
                <a:spcPts val="2505"/>
              </a:spcBef>
              <a:buAutoNum type="arabicPeriod" startAt="2"/>
              <a:tabLst>
                <a:tab pos="1155700" algn="l"/>
                <a:tab pos="1156335" algn="l"/>
              </a:tabLst>
            </a:pPr>
            <a:r>
              <a:rPr dirty="0"/>
              <a:t>Aproveite </a:t>
            </a:r>
            <a:r>
              <a:rPr dirty="0" b="1">
                <a:solidFill>
                  <a:srgbClr val="E36C09"/>
                </a:solidFill>
                <a:latin typeface="Arial"/>
                <a:cs typeface="Arial"/>
              </a:rPr>
              <a:t>2 </a:t>
            </a:r>
            <a:r>
              <a:rPr dirty="0" spc="-5" b="1">
                <a:solidFill>
                  <a:srgbClr val="E36C09"/>
                </a:solidFill>
                <a:latin typeface="Arial"/>
                <a:cs typeface="Arial"/>
              </a:rPr>
              <a:t>convites</a:t>
            </a:r>
            <a:r>
              <a:rPr dirty="0" spc="-65" b="1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dirty="0" spc="-5"/>
              <a:t>especiais</a:t>
            </a:r>
          </a:p>
          <a:p>
            <a:pPr marL="1155700" marR="422909" indent="-1143635">
              <a:lnSpc>
                <a:spcPct val="100000"/>
              </a:lnSpc>
              <a:spcBef>
                <a:spcPts val="2400"/>
              </a:spcBef>
              <a:buAutoNum type="arabicPeriod" startAt="2"/>
              <a:tabLst>
                <a:tab pos="1155700" algn="l"/>
                <a:tab pos="1156335" algn="l"/>
              </a:tabLst>
            </a:pPr>
            <a:r>
              <a:rPr dirty="0" spc="-5"/>
              <a:t>Oportunidade de </a:t>
            </a:r>
            <a:r>
              <a:rPr dirty="0" b="1">
                <a:solidFill>
                  <a:srgbClr val="E36C09"/>
                </a:solidFill>
                <a:latin typeface="Arial"/>
                <a:cs typeface="Arial"/>
              </a:rPr>
              <a:t>ganhar </a:t>
            </a:r>
            <a:r>
              <a:rPr dirty="0" spc="-5"/>
              <a:t>os  </a:t>
            </a:r>
            <a:r>
              <a:rPr dirty="0"/>
              <a:t>livros </a:t>
            </a:r>
            <a:r>
              <a:rPr dirty="0" spc="-5"/>
              <a:t>Antifrágil </a:t>
            </a:r>
            <a:r>
              <a:rPr dirty="0"/>
              <a:t>10X e</a:t>
            </a:r>
            <a:r>
              <a:rPr dirty="0" spc="-370"/>
              <a:t> </a:t>
            </a:r>
            <a:r>
              <a:rPr dirty="0"/>
              <a:t>Carreira  </a:t>
            </a:r>
            <a:r>
              <a:rPr dirty="0" spc="-5"/>
              <a:t>Sem Sofrer </a:t>
            </a:r>
            <a:r>
              <a:rPr dirty="0" spc="-5" b="1">
                <a:solidFill>
                  <a:srgbClr val="E36C09"/>
                </a:solidFill>
                <a:latin typeface="Arial"/>
                <a:cs typeface="Arial"/>
              </a:rPr>
              <a:t>autografados 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spc="-5"/>
              <a:t>durante o</a:t>
            </a:r>
            <a:r>
              <a:rPr dirty="0" spc="-25"/>
              <a:t> </a:t>
            </a:r>
            <a:r>
              <a:rPr dirty="0"/>
              <a:t>evento...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18548" y="7965947"/>
            <a:ext cx="1813325" cy="531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02789" y="6284976"/>
            <a:ext cx="1186352" cy="932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13164" y="8988552"/>
            <a:ext cx="1578864" cy="449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51788" y="6533388"/>
            <a:ext cx="1923288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3068" y="6134100"/>
            <a:ext cx="1117092" cy="1385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8363" y="7109459"/>
            <a:ext cx="1082195" cy="87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85831" y="7208519"/>
            <a:ext cx="3077248" cy="58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893539" y="6374891"/>
            <a:ext cx="1088136" cy="10378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105119" y="6541450"/>
            <a:ext cx="1723156" cy="4507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41759" y="8119728"/>
            <a:ext cx="1213780" cy="5003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380976" y="8936735"/>
            <a:ext cx="1872995" cy="729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434815" y="9198864"/>
            <a:ext cx="1002792" cy="7299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92267" y="9352788"/>
            <a:ext cx="1491995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8327" y="8257031"/>
            <a:ext cx="1490472" cy="10012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67443" y="8183880"/>
            <a:ext cx="1871472" cy="594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60597" y="9583488"/>
            <a:ext cx="1245064" cy="3219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11852" y="6411967"/>
            <a:ext cx="2512762" cy="6466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64195" y="6350508"/>
            <a:ext cx="2386333" cy="7373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51476" y="7341107"/>
            <a:ext cx="810768" cy="8503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31007" y="7232904"/>
            <a:ext cx="1933956" cy="61930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3672" y="7502652"/>
            <a:ext cx="810768" cy="7376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57821" y="8380522"/>
            <a:ext cx="1500072" cy="7421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807964" y="7353300"/>
            <a:ext cx="2232660" cy="6858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38172" y="8351519"/>
            <a:ext cx="909827" cy="6781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97495" y="8645652"/>
            <a:ext cx="1542288" cy="5684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6582" y="9407652"/>
            <a:ext cx="959777" cy="5379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16317" y="8412480"/>
            <a:ext cx="1362157" cy="5096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23108" y="9331452"/>
            <a:ext cx="1648535" cy="65916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67700" y="7223759"/>
            <a:ext cx="1490472" cy="6278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64907" y="9331452"/>
            <a:ext cx="1161288" cy="70256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10975847" y="7837931"/>
            <a:ext cx="2178050" cy="2344420"/>
            <a:chOff x="10975847" y="7837931"/>
            <a:chExt cx="2178050" cy="2344420"/>
          </a:xfrm>
        </p:grpSpPr>
        <p:sp>
          <p:nvSpPr>
            <p:cNvPr id="33" name="object 33"/>
            <p:cNvSpPr/>
            <p:nvPr/>
          </p:nvSpPr>
          <p:spPr>
            <a:xfrm>
              <a:off x="10975847" y="8764522"/>
              <a:ext cx="1281683" cy="141731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353799" y="7837931"/>
              <a:ext cx="1799844" cy="99669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/>
          <p:nvPr/>
        </p:nvSpPr>
        <p:spPr>
          <a:xfrm>
            <a:off x="5017008" y="8423147"/>
            <a:ext cx="810767" cy="9723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220667" y="6344769"/>
            <a:ext cx="1431127" cy="77968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813109" y="9543288"/>
            <a:ext cx="1308171" cy="50248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432536" y="7277100"/>
            <a:ext cx="2971800" cy="6781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-4762" y="0"/>
            <a:ext cx="18297525" cy="1105535"/>
            <a:chOff x="-4762" y="0"/>
            <a:chExt cx="18297525" cy="1105535"/>
          </a:xfrm>
        </p:grpSpPr>
        <p:sp>
          <p:nvSpPr>
            <p:cNvPr id="40" name="object 40"/>
            <p:cNvSpPr/>
            <p:nvPr/>
          </p:nvSpPr>
          <p:spPr>
            <a:xfrm>
              <a:off x="0" y="1102709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 h="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476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0" y="68580"/>
              <a:ext cx="18288000" cy="1031875"/>
            </a:xfrm>
            <a:custGeom>
              <a:avLst/>
              <a:gdLst/>
              <a:ahLst/>
              <a:cxnLst/>
              <a:rect l="l" t="t" r="r" b="b"/>
              <a:pathLst>
                <a:path w="18288000" h="1031875">
                  <a:moveTo>
                    <a:pt x="18288000" y="0"/>
                  </a:moveTo>
                  <a:lnTo>
                    <a:pt x="0" y="0"/>
                  </a:lnTo>
                  <a:lnTo>
                    <a:pt x="0" y="1031748"/>
                  </a:lnTo>
                </a:path>
              </a:pathLst>
            </a:custGeom>
            <a:ln w="952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0" y="0"/>
              <a:ext cx="18288000" cy="1100455"/>
            </a:xfrm>
            <a:custGeom>
              <a:avLst/>
              <a:gdLst/>
              <a:ahLst/>
              <a:cxnLst/>
              <a:rect l="l" t="t" r="r" b="b"/>
              <a:pathLst>
                <a:path w="18288000" h="1100455">
                  <a:moveTo>
                    <a:pt x="0" y="1100327"/>
                  </a:moveTo>
                  <a:lnTo>
                    <a:pt x="18288000" y="110032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100327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301877" y="281431"/>
            <a:ext cx="159124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70"/>
              <a:t>Advisor, </a:t>
            </a:r>
            <a:r>
              <a:rPr dirty="0" sz="3600" spc="-145"/>
              <a:t>Conselheiro, </a:t>
            </a:r>
            <a:r>
              <a:rPr dirty="0" sz="3600" spc="-120"/>
              <a:t>Empreendedor, </a:t>
            </a:r>
            <a:r>
              <a:rPr dirty="0" sz="3600" spc="-165"/>
              <a:t>Escritor, </a:t>
            </a:r>
            <a:r>
              <a:rPr dirty="0" sz="3600" spc="-140"/>
              <a:t>Mentor,</a:t>
            </a:r>
            <a:r>
              <a:rPr dirty="0" sz="3600" spc="-355"/>
              <a:t> </a:t>
            </a:r>
            <a:r>
              <a:rPr dirty="0" sz="3600" spc="-135"/>
              <a:t>Palestrante</a:t>
            </a:r>
            <a:endParaRPr sz="3600"/>
          </a:p>
        </p:txBody>
      </p:sp>
      <p:sp>
        <p:nvSpPr>
          <p:cNvPr id="44" name="object 44"/>
          <p:cNvSpPr/>
          <p:nvPr/>
        </p:nvSpPr>
        <p:spPr>
          <a:xfrm>
            <a:off x="16044671" y="8021109"/>
            <a:ext cx="2091459" cy="10914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294619" y="6481571"/>
            <a:ext cx="2583179" cy="49072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543532" y="8705088"/>
            <a:ext cx="1277111" cy="12771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/>
          <p:cNvGrpSpPr/>
          <p:nvPr/>
        </p:nvGrpSpPr>
        <p:grpSpPr>
          <a:xfrm>
            <a:off x="0" y="1072896"/>
            <a:ext cx="18288000" cy="5017135"/>
            <a:chOff x="0" y="1072896"/>
            <a:chExt cx="18288000" cy="5017135"/>
          </a:xfrm>
        </p:grpSpPr>
        <p:sp>
          <p:nvSpPr>
            <p:cNvPr id="48" name="object 48"/>
            <p:cNvSpPr/>
            <p:nvPr/>
          </p:nvSpPr>
          <p:spPr>
            <a:xfrm>
              <a:off x="0" y="1072896"/>
              <a:ext cx="5289803" cy="501700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289804" y="1104900"/>
              <a:ext cx="4359529" cy="262432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1196827" y="3703319"/>
              <a:ext cx="7091172" cy="231647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289804" y="3720084"/>
              <a:ext cx="5902452" cy="229971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631679" y="1100328"/>
              <a:ext cx="2255520" cy="262127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887200" y="1106424"/>
              <a:ext cx="6400800" cy="271729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8297525" cy="1105535"/>
            <a:chOff x="-4762" y="0"/>
            <a:chExt cx="18297525" cy="1105535"/>
          </a:xfrm>
        </p:grpSpPr>
        <p:sp>
          <p:nvSpPr>
            <p:cNvPr id="3" name="object 3"/>
            <p:cNvSpPr/>
            <p:nvPr/>
          </p:nvSpPr>
          <p:spPr>
            <a:xfrm>
              <a:off x="0" y="1102709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 h="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476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8580"/>
              <a:ext cx="18288000" cy="1031875"/>
            </a:xfrm>
            <a:custGeom>
              <a:avLst/>
              <a:gdLst/>
              <a:ahLst/>
              <a:cxnLst/>
              <a:rect l="l" t="t" r="r" b="b"/>
              <a:pathLst>
                <a:path w="18288000" h="1031875">
                  <a:moveTo>
                    <a:pt x="18288000" y="0"/>
                  </a:moveTo>
                  <a:lnTo>
                    <a:pt x="0" y="0"/>
                  </a:lnTo>
                  <a:lnTo>
                    <a:pt x="0" y="1031748"/>
                  </a:lnTo>
                </a:path>
              </a:pathLst>
            </a:custGeom>
            <a:ln w="952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1100455"/>
            </a:xfrm>
            <a:custGeom>
              <a:avLst/>
              <a:gdLst/>
              <a:ahLst/>
              <a:cxnLst/>
              <a:rect l="l" t="t" r="r" b="b"/>
              <a:pathLst>
                <a:path w="18288000" h="1100455">
                  <a:moveTo>
                    <a:pt x="0" y="1100327"/>
                  </a:moveTo>
                  <a:lnTo>
                    <a:pt x="18288000" y="1100327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100327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4444" y="281431"/>
            <a:ext cx="16569055" cy="5981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54935" algn="l"/>
              </a:tabLst>
            </a:pPr>
            <a:r>
              <a:rPr dirty="0" spc="-105"/>
              <a:t>Convite</a:t>
            </a:r>
            <a:r>
              <a:rPr dirty="0" spc="-225"/>
              <a:t> </a:t>
            </a:r>
            <a:r>
              <a:rPr dirty="0" spc="-860"/>
              <a:t>1:	</a:t>
            </a:r>
            <a:r>
              <a:rPr dirty="0" spc="-110"/>
              <a:t>Participe da </a:t>
            </a:r>
            <a:r>
              <a:rPr dirty="0" spc="-130"/>
              <a:t>Jornada </a:t>
            </a:r>
            <a:r>
              <a:rPr dirty="0" spc="-135"/>
              <a:t>Colaborativa </a:t>
            </a:r>
            <a:r>
              <a:rPr dirty="0" spc="4920" b="0">
                <a:latin typeface="Wingdings"/>
                <a:cs typeface="Wingdings"/>
              </a:rPr>
              <a:t></a:t>
            </a:r>
            <a:r>
              <a:rPr dirty="0" spc="-475" b="0">
                <a:latin typeface="Times New Roman"/>
                <a:cs typeface="Times New Roman"/>
              </a:rPr>
              <a:t> </a:t>
            </a:r>
            <a:r>
              <a:rPr dirty="0" spc="-114"/>
              <a:t>Doamos </a:t>
            </a:r>
            <a:r>
              <a:rPr dirty="0" spc="-225"/>
              <a:t>R$ </a:t>
            </a:r>
            <a:r>
              <a:rPr dirty="0" spc="-445"/>
              <a:t>523  </a:t>
            </a:r>
            <a:r>
              <a:rPr dirty="0" spc="-1530"/>
              <a:t>mil</a:t>
            </a:r>
          </a:p>
        </p:txBody>
      </p:sp>
      <p:sp>
        <p:nvSpPr>
          <p:cNvPr id="7" name="object 7"/>
          <p:cNvSpPr/>
          <p:nvPr/>
        </p:nvSpPr>
        <p:spPr>
          <a:xfrm>
            <a:off x="1066800" y="2019300"/>
            <a:ext cx="12089892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420192" y="1529246"/>
            <a:ext cx="2630213" cy="2630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987653" y="4519676"/>
            <a:ext cx="3498850" cy="12426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700"/>
              </a:lnSpc>
              <a:spcBef>
                <a:spcPts val="110"/>
              </a:spcBef>
            </a:pPr>
            <a:r>
              <a:rPr dirty="0" sz="2000" spc="-70" b="1">
                <a:latin typeface="Verdana"/>
                <a:cs typeface="Verdana"/>
              </a:rPr>
              <a:t>Orientações </a:t>
            </a:r>
            <a:r>
              <a:rPr dirty="0" sz="2000" spc="-55" b="1">
                <a:latin typeface="Verdana"/>
                <a:cs typeface="Verdana"/>
              </a:rPr>
              <a:t>no </a:t>
            </a:r>
            <a:r>
              <a:rPr dirty="0" sz="2000" spc="-50" b="1">
                <a:latin typeface="Verdana"/>
                <a:cs typeface="Verdana"/>
              </a:rPr>
              <a:t>meu</a:t>
            </a:r>
            <a:r>
              <a:rPr dirty="0" sz="2000" spc="-265" b="1">
                <a:latin typeface="Verdana"/>
                <a:cs typeface="Verdana"/>
              </a:rPr>
              <a:t> </a:t>
            </a:r>
            <a:r>
              <a:rPr dirty="0" sz="2000" spc="-75" b="1">
                <a:latin typeface="Verdana"/>
                <a:cs typeface="Verdana"/>
              </a:rPr>
              <a:t>perfil  </a:t>
            </a:r>
            <a:r>
              <a:rPr dirty="0" sz="2000" spc="-40" b="1">
                <a:latin typeface="Verdana"/>
                <a:cs typeface="Verdana"/>
              </a:rPr>
              <a:t>do </a:t>
            </a:r>
            <a:r>
              <a:rPr dirty="0" sz="2000" spc="-55" b="1">
                <a:latin typeface="Verdana"/>
                <a:cs typeface="Verdana"/>
              </a:rPr>
              <a:t>Linkedin </a:t>
            </a:r>
            <a:r>
              <a:rPr dirty="0" sz="2000" spc="-90" b="1">
                <a:latin typeface="Verdana"/>
                <a:cs typeface="Verdana"/>
              </a:rPr>
              <a:t>para </a:t>
            </a:r>
            <a:r>
              <a:rPr dirty="0" sz="2000" spc="-80" b="1">
                <a:latin typeface="Verdana"/>
                <a:cs typeface="Verdana"/>
              </a:rPr>
              <a:t>novos  </a:t>
            </a:r>
            <a:r>
              <a:rPr dirty="0" sz="2000" spc="-85" b="1">
                <a:latin typeface="Verdana"/>
                <a:cs typeface="Verdana"/>
              </a:rPr>
              <a:t>autores </a:t>
            </a:r>
            <a:r>
              <a:rPr dirty="0" sz="2000" spc="-65" b="1">
                <a:latin typeface="Verdana"/>
                <a:cs typeface="Verdana"/>
              </a:rPr>
              <a:t>e </a:t>
            </a:r>
            <a:r>
              <a:rPr dirty="0" sz="2000" spc="-75" b="1">
                <a:latin typeface="Verdana"/>
                <a:cs typeface="Verdana"/>
              </a:rPr>
              <a:t>curadores </a:t>
            </a:r>
            <a:r>
              <a:rPr dirty="0" sz="2000" spc="-40" b="1">
                <a:latin typeface="Verdana"/>
                <a:cs typeface="Verdana"/>
              </a:rPr>
              <a:t>em  </a:t>
            </a:r>
            <a:r>
              <a:rPr dirty="0" sz="2000" spc="-150" b="1">
                <a:latin typeface="Verdana"/>
                <a:cs typeface="Verdana"/>
              </a:rPr>
              <a:t>2024 </a:t>
            </a:r>
            <a:r>
              <a:rPr dirty="0" sz="2000" spc="-65" b="1">
                <a:latin typeface="Verdana"/>
                <a:cs typeface="Verdana"/>
              </a:rPr>
              <a:t>e</a:t>
            </a:r>
            <a:r>
              <a:rPr dirty="0" sz="2000" spc="-130" b="1">
                <a:latin typeface="Verdana"/>
                <a:cs typeface="Verdana"/>
              </a:rPr>
              <a:t> </a:t>
            </a:r>
            <a:r>
              <a:rPr dirty="0" sz="2000" spc="-195" b="1">
                <a:latin typeface="Verdana"/>
                <a:cs typeface="Verdana"/>
              </a:rPr>
              <a:t>2025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23491" y="5990844"/>
            <a:ext cx="3224150" cy="3905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543280" cy="2326005"/>
          </a:xfrm>
          <a:custGeom>
            <a:avLst/>
            <a:gdLst/>
            <a:ahLst/>
            <a:cxnLst/>
            <a:rect l="l" t="t" r="r" b="b"/>
            <a:pathLst>
              <a:path w="13543280" h="2326005">
                <a:moveTo>
                  <a:pt x="13543257" y="0"/>
                </a:moveTo>
                <a:lnTo>
                  <a:pt x="0" y="0"/>
                </a:lnTo>
                <a:lnTo>
                  <a:pt x="0" y="2325845"/>
                </a:lnTo>
                <a:lnTo>
                  <a:pt x="1354325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68438" y="0"/>
            <a:ext cx="3020060" cy="10287000"/>
          </a:xfrm>
          <a:custGeom>
            <a:avLst/>
            <a:gdLst/>
            <a:ahLst/>
            <a:cxnLst/>
            <a:rect l="l" t="t" r="r" b="b"/>
            <a:pathLst>
              <a:path w="3020059" h="10287000">
                <a:moveTo>
                  <a:pt x="3019561" y="0"/>
                </a:moveTo>
                <a:lnTo>
                  <a:pt x="0" y="0"/>
                </a:lnTo>
                <a:lnTo>
                  <a:pt x="2983980" y="10287000"/>
                </a:lnTo>
                <a:lnTo>
                  <a:pt x="3019561" y="10287000"/>
                </a:lnTo>
                <a:lnTo>
                  <a:pt x="3019561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1420" y="251840"/>
            <a:ext cx="4743450" cy="9251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00" spc="-5" b="1">
                <a:latin typeface="TeX Gyre Adventor"/>
                <a:cs typeface="TeX Gyre Adventor"/>
              </a:rPr>
              <a:t>Primeiro</a:t>
            </a:r>
            <a:r>
              <a:rPr dirty="0" sz="5900" spc="-100" b="1">
                <a:latin typeface="TeX Gyre Adventor"/>
                <a:cs typeface="TeX Gyre Adventor"/>
              </a:rPr>
              <a:t> </a:t>
            </a:r>
            <a:r>
              <a:rPr dirty="0" sz="5900" spc="-5" b="1">
                <a:latin typeface="TeX Gyre Adventor"/>
                <a:cs typeface="TeX Gyre Adventor"/>
              </a:rPr>
              <a:t>pilar</a:t>
            </a:r>
            <a:endParaRPr sz="5900">
              <a:latin typeface="TeX Gyre Adventor"/>
              <a:cs typeface="TeX Gyre 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7083" y="6099047"/>
            <a:ext cx="1834895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72361" y="4542535"/>
            <a:ext cx="4159250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45134">
              <a:lnSpc>
                <a:spcPct val="100000"/>
              </a:lnSpc>
              <a:spcBef>
                <a:spcPts val="105"/>
              </a:spcBef>
            </a:pPr>
            <a:r>
              <a:rPr dirty="0" sz="4050" b="1">
                <a:solidFill>
                  <a:srgbClr val="FF9900"/>
                </a:solidFill>
                <a:latin typeface="TeX Gyre Adventor"/>
                <a:cs typeface="TeX Gyre Adventor"/>
              </a:rPr>
              <a:t>Tecnologia e  </a:t>
            </a:r>
            <a:r>
              <a:rPr dirty="0" sz="4050" spc="-5" b="1">
                <a:solidFill>
                  <a:srgbClr val="FF9900"/>
                </a:solidFill>
                <a:latin typeface="TeX Gyre Adventor"/>
                <a:cs typeface="TeX Gyre Adventor"/>
              </a:rPr>
              <a:t>Experime</a:t>
            </a:r>
            <a:r>
              <a:rPr dirty="0" sz="4050" spc="10" b="1">
                <a:solidFill>
                  <a:srgbClr val="FF9900"/>
                </a:solidFill>
                <a:latin typeface="TeX Gyre Adventor"/>
                <a:cs typeface="TeX Gyre Adventor"/>
              </a:rPr>
              <a:t>n</a:t>
            </a:r>
            <a:r>
              <a:rPr dirty="0" sz="4050" b="1">
                <a:solidFill>
                  <a:srgbClr val="FF9900"/>
                </a:solidFill>
                <a:latin typeface="TeX Gyre Adventor"/>
                <a:cs typeface="TeX Gyre Adventor"/>
              </a:rPr>
              <a:t>tação</a:t>
            </a:r>
            <a:endParaRPr sz="4050">
              <a:latin typeface="TeX Gyre Adventor"/>
              <a:cs typeface="TeX Gyre Advento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8756" y="2331973"/>
            <a:ext cx="2418715" cy="2144395"/>
          </a:xfrm>
          <a:custGeom>
            <a:avLst/>
            <a:gdLst/>
            <a:ahLst/>
            <a:cxnLst/>
            <a:rect l="l" t="t" r="r" b="b"/>
            <a:pathLst>
              <a:path w="2418715" h="2144395">
                <a:moveTo>
                  <a:pt x="725170" y="639445"/>
                </a:moveTo>
                <a:lnTo>
                  <a:pt x="718400" y="597839"/>
                </a:lnTo>
                <a:lnTo>
                  <a:pt x="703275" y="569087"/>
                </a:lnTo>
                <a:lnTo>
                  <a:pt x="699541" y="561987"/>
                </a:lnTo>
                <a:lnTo>
                  <a:pt x="674636" y="537718"/>
                </a:lnTo>
                <a:lnTo>
                  <a:pt x="670712" y="533908"/>
                </a:lnTo>
                <a:lnTo>
                  <a:pt x="654050" y="525589"/>
                </a:lnTo>
                <a:lnTo>
                  <a:pt x="654050" y="639445"/>
                </a:lnTo>
                <a:lnTo>
                  <a:pt x="647014" y="671245"/>
                </a:lnTo>
                <a:lnTo>
                  <a:pt x="626440" y="703694"/>
                </a:lnTo>
                <a:lnTo>
                  <a:pt x="593039" y="736168"/>
                </a:lnTo>
                <a:lnTo>
                  <a:pt x="547547" y="768007"/>
                </a:lnTo>
                <a:lnTo>
                  <a:pt x="490728" y="798576"/>
                </a:lnTo>
                <a:lnTo>
                  <a:pt x="433793" y="768007"/>
                </a:lnTo>
                <a:lnTo>
                  <a:pt x="388302" y="736168"/>
                </a:lnTo>
                <a:lnTo>
                  <a:pt x="354926" y="703694"/>
                </a:lnTo>
                <a:lnTo>
                  <a:pt x="334403" y="671245"/>
                </a:lnTo>
                <a:lnTo>
                  <a:pt x="327406" y="639445"/>
                </a:lnTo>
                <a:lnTo>
                  <a:pt x="331698" y="614095"/>
                </a:lnTo>
                <a:lnTo>
                  <a:pt x="344055" y="591502"/>
                </a:lnTo>
                <a:lnTo>
                  <a:pt x="363677" y="575297"/>
                </a:lnTo>
                <a:lnTo>
                  <a:pt x="389763" y="569087"/>
                </a:lnTo>
                <a:lnTo>
                  <a:pt x="410756" y="571258"/>
                </a:lnTo>
                <a:lnTo>
                  <a:pt x="429018" y="576821"/>
                </a:lnTo>
                <a:lnTo>
                  <a:pt x="443953" y="584365"/>
                </a:lnTo>
                <a:lnTo>
                  <a:pt x="455041" y="592455"/>
                </a:lnTo>
                <a:lnTo>
                  <a:pt x="462305" y="598830"/>
                </a:lnTo>
                <a:lnTo>
                  <a:pt x="470636" y="602792"/>
                </a:lnTo>
                <a:lnTo>
                  <a:pt x="480085" y="604837"/>
                </a:lnTo>
                <a:lnTo>
                  <a:pt x="490728" y="605409"/>
                </a:lnTo>
                <a:lnTo>
                  <a:pt x="501281" y="604139"/>
                </a:lnTo>
                <a:lnTo>
                  <a:pt x="511048" y="600938"/>
                </a:lnTo>
                <a:lnTo>
                  <a:pt x="520230" y="596734"/>
                </a:lnTo>
                <a:lnTo>
                  <a:pt x="529082" y="592455"/>
                </a:lnTo>
                <a:lnTo>
                  <a:pt x="538467" y="584365"/>
                </a:lnTo>
                <a:lnTo>
                  <a:pt x="552577" y="576821"/>
                </a:lnTo>
                <a:lnTo>
                  <a:pt x="570585" y="571258"/>
                </a:lnTo>
                <a:lnTo>
                  <a:pt x="591693" y="569087"/>
                </a:lnTo>
                <a:lnTo>
                  <a:pt x="618896" y="575297"/>
                </a:lnTo>
                <a:lnTo>
                  <a:pt x="638390" y="591502"/>
                </a:lnTo>
                <a:lnTo>
                  <a:pt x="650125" y="614095"/>
                </a:lnTo>
                <a:lnTo>
                  <a:pt x="654050" y="639445"/>
                </a:lnTo>
                <a:lnTo>
                  <a:pt x="654050" y="525589"/>
                </a:lnTo>
                <a:lnTo>
                  <a:pt x="634047" y="515581"/>
                </a:lnTo>
                <a:lnTo>
                  <a:pt x="591693" y="509016"/>
                </a:lnTo>
                <a:lnTo>
                  <a:pt x="560438" y="511644"/>
                </a:lnTo>
                <a:lnTo>
                  <a:pt x="533387" y="518414"/>
                </a:lnTo>
                <a:lnTo>
                  <a:pt x="510247" y="527672"/>
                </a:lnTo>
                <a:lnTo>
                  <a:pt x="490728" y="537718"/>
                </a:lnTo>
                <a:lnTo>
                  <a:pt x="472338" y="527672"/>
                </a:lnTo>
                <a:lnTo>
                  <a:pt x="449008" y="518414"/>
                </a:lnTo>
                <a:lnTo>
                  <a:pt x="421284" y="511644"/>
                </a:lnTo>
                <a:lnTo>
                  <a:pt x="389763" y="509016"/>
                </a:lnTo>
                <a:lnTo>
                  <a:pt x="347268" y="515581"/>
                </a:lnTo>
                <a:lnTo>
                  <a:pt x="310527" y="533908"/>
                </a:lnTo>
                <a:lnTo>
                  <a:pt x="281660" y="561987"/>
                </a:lnTo>
                <a:lnTo>
                  <a:pt x="262788" y="597839"/>
                </a:lnTo>
                <a:lnTo>
                  <a:pt x="256032" y="639445"/>
                </a:lnTo>
                <a:lnTo>
                  <a:pt x="258025" y="661111"/>
                </a:lnTo>
                <a:lnTo>
                  <a:pt x="280797" y="717753"/>
                </a:lnTo>
                <a:lnTo>
                  <a:pt x="306031" y="750709"/>
                </a:lnTo>
                <a:lnTo>
                  <a:pt x="343496" y="785406"/>
                </a:lnTo>
                <a:lnTo>
                  <a:pt x="395427" y="820839"/>
                </a:lnTo>
                <a:lnTo>
                  <a:pt x="464058" y="855980"/>
                </a:lnTo>
                <a:lnTo>
                  <a:pt x="490728" y="863854"/>
                </a:lnTo>
                <a:lnTo>
                  <a:pt x="497319" y="863358"/>
                </a:lnTo>
                <a:lnTo>
                  <a:pt x="584962" y="820839"/>
                </a:lnTo>
                <a:lnTo>
                  <a:pt x="617308" y="798576"/>
                </a:lnTo>
                <a:lnTo>
                  <a:pt x="636447" y="785406"/>
                </a:lnTo>
                <a:lnTo>
                  <a:pt x="673925" y="750709"/>
                </a:lnTo>
                <a:lnTo>
                  <a:pt x="699452" y="717753"/>
                </a:lnTo>
                <a:lnTo>
                  <a:pt x="715124" y="687552"/>
                </a:lnTo>
                <a:lnTo>
                  <a:pt x="722998" y="661111"/>
                </a:lnTo>
                <a:lnTo>
                  <a:pt x="725170" y="639445"/>
                </a:lnTo>
                <a:close/>
              </a:path>
              <a:path w="2418715" h="2144395">
                <a:moveTo>
                  <a:pt x="1289050" y="1306195"/>
                </a:moveTo>
                <a:lnTo>
                  <a:pt x="1286370" y="1293241"/>
                </a:lnTo>
                <a:lnTo>
                  <a:pt x="1278724" y="1282433"/>
                </a:lnTo>
                <a:lnTo>
                  <a:pt x="1266647" y="1275041"/>
                </a:lnTo>
                <a:lnTo>
                  <a:pt x="1250696" y="1272286"/>
                </a:lnTo>
                <a:lnTo>
                  <a:pt x="1218057" y="1272286"/>
                </a:lnTo>
                <a:lnTo>
                  <a:pt x="1218057" y="1337437"/>
                </a:lnTo>
                <a:lnTo>
                  <a:pt x="1218057" y="1399921"/>
                </a:lnTo>
                <a:lnTo>
                  <a:pt x="784479" y="1399921"/>
                </a:lnTo>
                <a:lnTo>
                  <a:pt x="784479" y="1337437"/>
                </a:lnTo>
                <a:lnTo>
                  <a:pt x="1218057" y="1337437"/>
                </a:lnTo>
                <a:lnTo>
                  <a:pt x="1218057" y="1272286"/>
                </a:lnTo>
                <a:lnTo>
                  <a:pt x="746125" y="1272286"/>
                </a:lnTo>
                <a:lnTo>
                  <a:pt x="732929" y="1274660"/>
                </a:lnTo>
                <a:lnTo>
                  <a:pt x="721512" y="1281430"/>
                </a:lnTo>
                <a:lnTo>
                  <a:pt x="713473" y="1292110"/>
                </a:lnTo>
                <a:lnTo>
                  <a:pt x="710438" y="1306195"/>
                </a:lnTo>
                <a:lnTo>
                  <a:pt x="710438" y="1428496"/>
                </a:lnTo>
                <a:lnTo>
                  <a:pt x="713066" y="1439926"/>
                </a:lnTo>
                <a:lnTo>
                  <a:pt x="720420" y="1449933"/>
                </a:lnTo>
                <a:lnTo>
                  <a:pt x="731697" y="1457045"/>
                </a:lnTo>
                <a:lnTo>
                  <a:pt x="746125" y="1459738"/>
                </a:lnTo>
                <a:lnTo>
                  <a:pt x="1250696" y="1459738"/>
                </a:lnTo>
                <a:lnTo>
                  <a:pt x="1265415" y="1457413"/>
                </a:lnTo>
                <a:lnTo>
                  <a:pt x="1277632" y="1450936"/>
                </a:lnTo>
                <a:lnTo>
                  <a:pt x="1285963" y="1441043"/>
                </a:lnTo>
                <a:lnTo>
                  <a:pt x="1289050" y="1428496"/>
                </a:lnTo>
                <a:lnTo>
                  <a:pt x="1289050" y="1399921"/>
                </a:lnTo>
                <a:lnTo>
                  <a:pt x="1289050" y="1337437"/>
                </a:lnTo>
                <a:lnTo>
                  <a:pt x="1289050" y="1306195"/>
                </a:lnTo>
                <a:close/>
              </a:path>
              <a:path w="2418715" h="2144395">
                <a:moveTo>
                  <a:pt x="1292098" y="1556258"/>
                </a:moveTo>
                <a:lnTo>
                  <a:pt x="1289050" y="1542161"/>
                </a:lnTo>
                <a:lnTo>
                  <a:pt x="1281049" y="1531429"/>
                </a:lnTo>
                <a:lnTo>
                  <a:pt x="1269695" y="1524622"/>
                </a:lnTo>
                <a:lnTo>
                  <a:pt x="1256665" y="1522222"/>
                </a:lnTo>
                <a:lnTo>
                  <a:pt x="751840" y="1522222"/>
                </a:lnTo>
                <a:lnTo>
                  <a:pt x="737108" y="1524622"/>
                </a:lnTo>
                <a:lnTo>
                  <a:pt x="724890" y="1531442"/>
                </a:lnTo>
                <a:lnTo>
                  <a:pt x="716559" y="1542161"/>
                </a:lnTo>
                <a:lnTo>
                  <a:pt x="713486" y="1556258"/>
                </a:lnTo>
                <a:lnTo>
                  <a:pt x="716153" y="1568907"/>
                </a:lnTo>
                <a:lnTo>
                  <a:pt x="723798" y="1578864"/>
                </a:lnTo>
                <a:lnTo>
                  <a:pt x="735876" y="1585404"/>
                </a:lnTo>
                <a:lnTo>
                  <a:pt x="751840" y="1587754"/>
                </a:lnTo>
                <a:lnTo>
                  <a:pt x="1256665" y="1587754"/>
                </a:lnTo>
                <a:lnTo>
                  <a:pt x="1269695" y="1585404"/>
                </a:lnTo>
                <a:lnTo>
                  <a:pt x="1281049" y="1578864"/>
                </a:lnTo>
                <a:lnTo>
                  <a:pt x="1289050" y="1568907"/>
                </a:lnTo>
                <a:lnTo>
                  <a:pt x="1292098" y="1556258"/>
                </a:lnTo>
                <a:close/>
              </a:path>
              <a:path w="2418715" h="2144395">
                <a:moveTo>
                  <a:pt x="1336548" y="2013585"/>
                </a:moveTo>
                <a:lnTo>
                  <a:pt x="1333881" y="2001647"/>
                </a:lnTo>
                <a:lnTo>
                  <a:pt x="1326476" y="1990725"/>
                </a:lnTo>
                <a:lnTo>
                  <a:pt x="1315212" y="1982762"/>
                </a:lnTo>
                <a:lnTo>
                  <a:pt x="1300988" y="1979676"/>
                </a:lnTo>
                <a:lnTo>
                  <a:pt x="1111504" y="1979676"/>
                </a:lnTo>
                <a:lnTo>
                  <a:pt x="1098016" y="1982038"/>
                </a:lnTo>
                <a:lnTo>
                  <a:pt x="1085570" y="1988781"/>
                </a:lnTo>
                <a:lnTo>
                  <a:pt x="1076439" y="1999449"/>
                </a:lnTo>
                <a:lnTo>
                  <a:pt x="1072896" y="2013585"/>
                </a:lnTo>
                <a:lnTo>
                  <a:pt x="1075601" y="2026158"/>
                </a:lnTo>
                <a:lnTo>
                  <a:pt x="1083335" y="2036089"/>
                </a:lnTo>
                <a:lnTo>
                  <a:pt x="1095502" y="2042617"/>
                </a:lnTo>
                <a:lnTo>
                  <a:pt x="1111504" y="2044954"/>
                </a:lnTo>
                <a:lnTo>
                  <a:pt x="1300988" y="2044954"/>
                </a:lnTo>
                <a:lnTo>
                  <a:pt x="1314094" y="2042617"/>
                </a:lnTo>
                <a:lnTo>
                  <a:pt x="1325473" y="2036089"/>
                </a:lnTo>
                <a:lnTo>
                  <a:pt x="1333500" y="2026158"/>
                </a:lnTo>
                <a:lnTo>
                  <a:pt x="1336548" y="2013585"/>
                </a:lnTo>
                <a:close/>
              </a:path>
              <a:path w="2418715" h="2144395">
                <a:moveTo>
                  <a:pt x="1679194" y="671322"/>
                </a:moveTo>
                <a:lnTo>
                  <a:pt x="1676552" y="659714"/>
                </a:lnTo>
                <a:lnTo>
                  <a:pt x="1669199" y="649630"/>
                </a:lnTo>
                <a:lnTo>
                  <a:pt x="1657921" y="642518"/>
                </a:lnTo>
                <a:lnTo>
                  <a:pt x="1643507" y="639826"/>
                </a:lnTo>
                <a:lnTo>
                  <a:pt x="1137539" y="639826"/>
                </a:lnTo>
                <a:lnTo>
                  <a:pt x="1122743" y="642175"/>
                </a:lnTo>
                <a:lnTo>
                  <a:pt x="1110399" y="648716"/>
                </a:lnTo>
                <a:lnTo>
                  <a:pt x="1101940" y="658685"/>
                </a:lnTo>
                <a:lnTo>
                  <a:pt x="1098804" y="671322"/>
                </a:lnTo>
                <a:lnTo>
                  <a:pt x="1101509" y="685431"/>
                </a:lnTo>
                <a:lnTo>
                  <a:pt x="1109256" y="696163"/>
                </a:lnTo>
                <a:lnTo>
                  <a:pt x="1121460" y="702970"/>
                </a:lnTo>
                <a:lnTo>
                  <a:pt x="1137539" y="705358"/>
                </a:lnTo>
                <a:lnTo>
                  <a:pt x="1643507" y="705358"/>
                </a:lnTo>
                <a:lnTo>
                  <a:pt x="1657921" y="699998"/>
                </a:lnTo>
                <a:lnTo>
                  <a:pt x="1669199" y="692200"/>
                </a:lnTo>
                <a:lnTo>
                  <a:pt x="1676552" y="682485"/>
                </a:lnTo>
                <a:lnTo>
                  <a:pt x="1679194" y="671322"/>
                </a:lnTo>
                <a:close/>
              </a:path>
              <a:path w="2418715" h="2144395">
                <a:moveTo>
                  <a:pt x="1679194" y="543179"/>
                </a:moveTo>
                <a:lnTo>
                  <a:pt x="1676552" y="530656"/>
                </a:lnTo>
                <a:lnTo>
                  <a:pt x="1669199" y="520814"/>
                </a:lnTo>
                <a:lnTo>
                  <a:pt x="1657921" y="514375"/>
                </a:lnTo>
                <a:lnTo>
                  <a:pt x="1643507" y="512064"/>
                </a:lnTo>
                <a:lnTo>
                  <a:pt x="1137539" y="512064"/>
                </a:lnTo>
                <a:lnTo>
                  <a:pt x="1122743" y="514375"/>
                </a:lnTo>
                <a:lnTo>
                  <a:pt x="1110399" y="520814"/>
                </a:lnTo>
                <a:lnTo>
                  <a:pt x="1101940" y="530656"/>
                </a:lnTo>
                <a:lnTo>
                  <a:pt x="1098804" y="543179"/>
                </a:lnTo>
                <a:lnTo>
                  <a:pt x="1101509" y="557326"/>
                </a:lnTo>
                <a:lnTo>
                  <a:pt x="1109256" y="567994"/>
                </a:lnTo>
                <a:lnTo>
                  <a:pt x="1121460" y="574738"/>
                </a:lnTo>
                <a:lnTo>
                  <a:pt x="1137539" y="577088"/>
                </a:lnTo>
                <a:lnTo>
                  <a:pt x="1643507" y="577088"/>
                </a:lnTo>
                <a:lnTo>
                  <a:pt x="1656626" y="574738"/>
                </a:lnTo>
                <a:lnTo>
                  <a:pt x="1668056" y="567994"/>
                </a:lnTo>
                <a:lnTo>
                  <a:pt x="1676133" y="557326"/>
                </a:lnTo>
                <a:lnTo>
                  <a:pt x="1679194" y="543179"/>
                </a:lnTo>
                <a:close/>
              </a:path>
              <a:path w="2418715" h="2144395">
                <a:moveTo>
                  <a:pt x="1679194" y="420878"/>
                </a:moveTo>
                <a:lnTo>
                  <a:pt x="1676552" y="406781"/>
                </a:lnTo>
                <a:lnTo>
                  <a:pt x="1669199" y="396049"/>
                </a:lnTo>
                <a:lnTo>
                  <a:pt x="1657921" y="389242"/>
                </a:lnTo>
                <a:lnTo>
                  <a:pt x="1643507" y="386842"/>
                </a:lnTo>
                <a:lnTo>
                  <a:pt x="1137539" y="386842"/>
                </a:lnTo>
                <a:lnTo>
                  <a:pt x="1122743" y="389242"/>
                </a:lnTo>
                <a:lnTo>
                  <a:pt x="1110399" y="396062"/>
                </a:lnTo>
                <a:lnTo>
                  <a:pt x="1101940" y="406781"/>
                </a:lnTo>
                <a:lnTo>
                  <a:pt x="1098804" y="420878"/>
                </a:lnTo>
                <a:lnTo>
                  <a:pt x="1101509" y="433514"/>
                </a:lnTo>
                <a:lnTo>
                  <a:pt x="1109256" y="443484"/>
                </a:lnTo>
                <a:lnTo>
                  <a:pt x="1121460" y="450024"/>
                </a:lnTo>
                <a:lnTo>
                  <a:pt x="1137539" y="452374"/>
                </a:lnTo>
                <a:lnTo>
                  <a:pt x="1643507" y="452374"/>
                </a:lnTo>
                <a:lnTo>
                  <a:pt x="1656626" y="450037"/>
                </a:lnTo>
                <a:lnTo>
                  <a:pt x="1668056" y="443496"/>
                </a:lnTo>
                <a:lnTo>
                  <a:pt x="1676133" y="433527"/>
                </a:lnTo>
                <a:lnTo>
                  <a:pt x="1679194" y="420878"/>
                </a:lnTo>
                <a:close/>
              </a:path>
              <a:path w="2418715" h="2144395">
                <a:moveTo>
                  <a:pt x="1927606" y="156591"/>
                </a:moveTo>
                <a:lnTo>
                  <a:pt x="1921002" y="114223"/>
                </a:lnTo>
                <a:lnTo>
                  <a:pt x="1902548" y="76606"/>
                </a:lnTo>
                <a:lnTo>
                  <a:pt x="1874189" y="45059"/>
                </a:lnTo>
                <a:lnTo>
                  <a:pt x="1837931" y="20904"/>
                </a:lnTo>
                <a:lnTo>
                  <a:pt x="1795716" y="5448"/>
                </a:lnTo>
                <a:lnTo>
                  <a:pt x="1749552" y="0"/>
                </a:lnTo>
                <a:lnTo>
                  <a:pt x="683260" y="0"/>
                </a:lnTo>
                <a:lnTo>
                  <a:pt x="634987" y="5613"/>
                </a:lnTo>
                <a:lnTo>
                  <a:pt x="592150" y="21437"/>
                </a:lnTo>
                <a:lnTo>
                  <a:pt x="556234" y="45961"/>
                </a:lnTo>
                <a:lnTo>
                  <a:pt x="528739" y="77673"/>
                </a:lnTo>
                <a:lnTo>
                  <a:pt x="511136" y="115062"/>
                </a:lnTo>
                <a:lnTo>
                  <a:pt x="504952" y="156591"/>
                </a:lnTo>
                <a:lnTo>
                  <a:pt x="504952" y="303022"/>
                </a:lnTo>
                <a:lnTo>
                  <a:pt x="219837" y="303022"/>
                </a:lnTo>
                <a:lnTo>
                  <a:pt x="169303" y="307975"/>
                </a:lnTo>
                <a:lnTo>
                  <a:pt x="122986" y="322160"/>
                </a:lnTo>
                <a:lnTo>
                  <a:pt x="82169" y="344551"/>
                </a:lnTo>
                <a:lnTo>
                  <a:pt x="48171" y="374180"/>
                </a:lnTo>
                <a:lnTo>
                  <a:pt x="22275" y="410019"/>
                </a:lnTo>
                <a:lnTo>
                  <a:pt x="5778" y="451065"/>
                </a:lnTo>
                <a:lnTo>
                  <a:pt x="0" y="496316"/>
                </a:lnTo>
                <a:lnTo>
                  <a:pt x="0" y="882904"/>
                </a:lnTo>
                <a:lnTo>
                  <a:pt x="5778" y="927328"/>
                </a:lnTo>
                <a:lnTo>
                  <a:pt x="22275" y="968044"/>
                </a:lnTo>
                <a:lnTo>
                  <a:pt x="48171" y="1003935"/>
                </a:lnTo>
                <a:lnTo>
                  <a:pt x="82169" y="1033830"/>
                </a:lnTo>
                <a:lnTo>
                  <a:pt x="122986" y="1056614"/>
                </a:lnTo>
                <a:lnTo>
                  <a:pt x="169303" y="1071118"/>
                </a:lnTo>
                <a:lnTo>
                  <a:pt x="219837" y="1076198"/>
                </a:lnTo>
                <a:lnTo>
                  <a:pt x="365506" y="1076198"/>
                </a:lnTo>
                <a:lnTo>
                  <a:pt x="375932" y="1126845"/>
                </a:lnTo>
                <a:lnTo>
                  <a:pt x="394246" y="1169339"/>
                </a:lnTo>
                <a:lnTo>
                  <a:pt x="420458" y="1204493"/>
                </a:lnTo>
                <a:lnTo>
                  <a:pt x="454533" y="1233043"/>
                </a:lnTo>
                <a:lnTo>
                  <a:pt x="492048" y="1253147"/>
                </a:lnTo>
                <a:lnTo>
                  <a:pt x="504952" y="1259078"/>
                </a:lnTo>
                <a:lnTo>
                  <a:pt x="504952" y="1606423"/>
                </a:lnTo>
                <a:lnTo>
                  <a:pt x="493141" y="1606423"/>
                </a:lnTo>
                <a:lnTo>
                  <a:pt x="495808" y="1618030"/>
                </a:lnTo>
                <a:lnTo>
                  <a:pt x="503466" y="1628063"/>
                </a:lnTo>
                <a:lnTo>
                  <a:pt x="515581" y="1635125"/>
                </a:lnTo>
                <a:lnTo>
                  <a:pt x="531622" y="1637792"/>
                </a:lnTo>
                <a:lnTo>
                  <a:pt x="546036" y="1635480"/>
                </a:lnTo>
                <a:lnTo>
                  <a:pt x="557314" y="1629016"/>
                </a:lnTo>
                <a:lnTo>
                  <a:pt x="564667" y="1619097"/>
                </a:lnTo>
                <a:lnTo>
                  <a:pt x="567309" y="1606423"/>
                </a:lnTo>
                <a:lnTo>
                  <a:pt x="567309" y="1269492"/>
                </a:lnTo>
                <a:lnTo>
                  <a:pt x="573278" y="1269492"/>
                </a:lnTo>
                <a:lnTo>
                  <a:pt x="623011" y="1265212"/>
                </a:lnTo>
                <a:lnTo>
                  <a:pt x="658660" y="1249591"/>
                </a:lnTo>
                <a:lnTo>
                  <a:pt x="668274" y="1227709"/>
                </a:lnTo>
                <a:lnTo>
                  <a:pt x="665683" y="1214716"/>
                </a:lnTo>
                <a:lnTo>
                  <a:pt x="659130" y="1204341"/>
                </a:lnTo>
                <a:lnTo>
                  <a:pt x="658660" y="1203617"/>
                </a:lnTo>
                <a:lnTo>
                  <a:pt x="648284" y="1195425"/>
                </a:lnTo>
                <a:lnTo>
                  <a:pt x="623404" y="1187119"/>
                </a:lnTo>
                <a:lnTo>
                  <a:pt x="613041" y="1182674"/>
                </a:lnTo>
                <a:lnTo>
                  <a:pt x="604316" y="1177264"/>
                </a:lnTo>
                <a:lnTo>
                  <a:pt x="597027" y="1170305"/>
                </a:lnTo>
                <a:lnTo>
                  <a:pt x="587362" y="1148600"/>
                </a:lnTo>
                <a:lnTo>
                  <a:pt x="584098" y="1124204"/>
                </a:lnTo>
                <a:lnTo>
                  <a:pt x="585838" y="1099337"/>
                </a:lnTo>
                <a:lnTo>
                  <a:pt x="591185" y="1076198"/>
                </a:lnTo>
                <a:lnTo>
                  <a:pt x="778383" y="1076198"/>
                </a:lnTo>
                <a:lnTo>
                  <a:pt x="829818" y="1071118"/>
                </a:lnTo>
                <a:lnTo>
                  <a:pt x="876477" y="1056614"/>
                </a:lnTo>
                <a:lnTo>
                  <a:pt x="917206" y="1033830"/>
                </a:lnTo>
                <a:lnTo>
                  <a:pt x="950874" y="1003935"/>
                </a:lnTo>
                <a:lnTo>
                  <a:pt x="976350" y="968044"/>
                </a:lnTo>
                <a:lnTo>
                  <a:pt x="992466" y="927328"/>
                </a:lnTo>
                <a:lnTo>
                  <a:pt x="998093" y="882904"/>
                </a:lnTo>
                <a:lnTo>
                  <a:pt x="998093" y="496316"/>
                </a:lnTo>
                <a:lnTo>
                  <a:pt x="992466" y="451065"/>
                </a:lnTo>
                <a:lnTo>
                  <a:pt x="976350" y="410019"/>
                </a:lnTo>
                <a:lnTo>
                  <a:pt x="950874" y="374180"/>
                </a:lnTo>
                <a:lnTo>
                  <a:pt x="917829" y="345109"/>
                </a:lnTo>
                <a:lnTo>
                  <a:pt x="917829" y="498856"/>
                </a:lnTo>
                <a:lnTo>
                  <a:pt x="917829" y="888111"/>
                </a:lnTo>
                <a:lnTo>
                  <a:pt x="910069" y="928814"/>
                </a:lnTo>
                <a:lnTo>
                  <a:pt x="888606" y="964577"/>
                </a:lnTo>
                <a:lnTo>
                  <a:pt x="856183" y="993051"/>
                </a:lnTo>
                <a:lnTo>
                  <a:pt x="815517" y="1011872"/>
                </a:lnTo>
                <a:lnTo>
                  <a:pt x="769366" y="1018667"/>
                </a:lnTo>
                <a:lnTo>
                  <a:pt x="549529" y="1018667"/>
                </a:lnTo>
                <a:lnTo>
                  <a:pt x="538530" y="1020114"/>
                </a:lnTo>
                <a:lnTo>
                  <a:pt x="510667" y="1060970"/>
                </a:lnTo>
                <a:lnTo>
                  <a:pt x="503110" y="1102334"/>
                </a:lnTo>
                <a:lnTo>
                  <a:pt x="503923" y="1153553"/>
                </a:lnTo>
                <a:lnTo>
                  <a:pt x="522859" y="1204341"/>
                </a:lnTo>
                <a:lnTo>
                  <a:pt x="511657" y="1201407"/>
                </a:lnTo>
                <a:lnTo>
                  <a:pt x="456006" y="1162494"/>
                </a:lnTo>
                <a:lnTo>
                  <a:pt x="426034" y="1093279"/>
                </a:lnTo>
                <a:lnTo>
                  <a:pt x="418846" y="1047369"/>
                </a:lnTo>
                <a:lnTo>
                  <a:pt x="415798" y="1036358"/>
                </a:lnTo>
                <a:lnTo>
                  <a:pt x="407758" y="1027214"/>
                </a:lnTo>
                <a:lnTo>
                  <a:pt x="396341" y="1020978"/>
                </a:lnTo>
                <a:lnTo>
                  <a:pt x="383159" y="1018667"/>
                </a:lnTo>
                <a:lnTo>
                  <a:pt x="205105" y="1018667"/>
                </a:lnTo>
                <a:lnTo>
                  <a:pt x="157645" y="1011872"/>
                </a:lnTo>
                <a:lnTo>
                  <a:pt x="116763" y="993051"/>
                </a:lnTo>
                <a:lnTo>
                  <a:pt x="84734" y="964577"/>
                </a:lnTo>
                <a:lnTo>
                  <a:pt x="63855" y="928814"/>
                </a:lnTo>
                <a:lnTo>
                  <a:pt x="56388" y="888111"/>
                </a:lnTo>
                <a:lnTo>
                  <a:pt x="56388" y="498856"/>
                </a:lnTo>
                <a:lnTo>
                  <a:pt x="63855" y="457238"/>
                </a:lnTo>
                <a:lnTo>
                  <a:pt x="84734" y="421360"/>
                </a:lnTo>
                <a:lnTo>
                  <a:pt x="116763" y="393230"/>
                </a:lnTo>
                <a:lnTo>
                  <a:pt x="157645" y="374878"/>
                </a:lnTo>
                <a:lnTo>
                  <a:pt x="205105" y="368300"/>
                </a:lnTo>
                <a:lnTo>
                  <a:pt x="769366" y="368300"/>
                </a:lnTo>
                <a:lnTo>
                  <a:pt x="815517" y="374878"/>
                </a:lnTo>
                <a:lnTo>
                  <a:pt x="856183" y="393230"/>
                </a:lnTo>
                <a:lnTo>
                  <a:pt x="888606" y="421360"/>
                </a:lnTo>
                <a:lnTo>
                  <a:pt x="910069" y="457238"/>
                </a:lnTo>
                <a:lnTo>
                  <a:pt x="917829" y="498856"/>
                </a:lnTo>
                <a:lnTo>
                  <a:pt x="917829" y="345109"/>
                </a:lnTo>
                <a:lnTo>
                  <a:pt x="917206" y="344551"/>
                </a:lnTo>
                <a:lnTo>
                  <a:pt x="876477" y="322160"/>
                </a:lnTo>
                <a:lnTo>
                  <a:pt x="829818" y="307975"/>
                </a:lnTo>
                <a:lnTo>
                  <a:pt x="778383" y="303022"/>
                </a:lnTo>
                <a:lnTo>
                  <a:pt x="573278" y="303022"/>
                </a:lnTo>
                <a:lnTo>
                  <a:pt x="573278" y="253365"/>
                </a:lnTo>
                <a:lnTo>
                  <a:pt x="754380" y="253365"/>
                </a:lnTo>
                <a:lnTo>
                  <a:pt x="767499" y="251028"/>
                </a:lnTo>
                <a:lnTo>
                  <a:pt x="778929" y="244500"/>
                </a:lnTo>
                <a:lnTo>
                  <a:pt x="787006" y="234569"/>
                </a:lnTo>
                <a:lnTo>
                  <a:pt x="790067" y="221996"/>
                </a:lnTo>
                <a:lnTo>
                  <a:pt x="787425" y="209016"/>
                </a:lnTo>
                <a:lnTo>
                  <a:pt x="780072" y="198170"/>
                </a:lnTo>
                <a:lnTo>
                  <a:pt x="768794" y="190728"/>
                </a:lnTo>
                <a:lnTo>
                  <a:pt x="754380" y="187960"/>
                </a:lnTo>
                <a:lnTo>
                  <a:pt x="573278" y="187960"/>
                </a:lnTo>
                <a:lnTo>
                  <a:pt x="573278" y="151511"/>
                </a:lnTo>
                <a:lnTo>
                  <a:pt x="581647" y="114744"/>
                </a:lnTo>
                <a:lnTo>
                  <a:pt x="604520" y="84848"/>
                </a:lnTo>
                <a:lnTo>
                  <a:pt x="638530" y="64757"/>
                </a:lnTo>
                <a:lnTo>
                  <a:pt x="680339" y="57404"/>
                </a:lnTo>
                <a:lnTo>
                  <a:pt x="1746504" y="57404"/>
                </a:lnTo>
                <a:lnTo>
                  <a:pt x="1788248" y="64757"/>
                </a:lnTo>
                <a:lnTo>
                  <a:pt x="1822272" y="84848"/>
                </a:lnTo>
                <a:lnTo>
                  <a:pt x="1845170" y="114744"/>
                </a:lnTo>
                <a:lnTo>
                  <a:pt x="1853565" y="151511"/>
                </a:lnTo>
                <a:lnTo>
                  <a:pt x="1853565" y="187960"/>
                </a:lnTo>
                <a:lnTo>
                  <a:pt x="906018" y="187960"/>
                </a:lnTo>
                <a:lnTo>
                  <a:pt x="892886" y="190360"/>
                </a:lnTo>
                <a:lnTo>
                  <a:pt x="881456" y="197167"/>
                </a:lnTo>
                <a:lnTo>
                  <a:pt x="873379" y="207899"/>
                </a:lnTo>
                <a:lnTo>
                  <a:pt x="870331" y="221996"/>
                </a:lnTo>
                <a:lnTo>
                  <a:pt x="872959" y="233489"/>
                </a:lnTo>
                <a:lnTo>
                  <a:pt x="880313" y="243547"/>
                </a:lnTo>
                <a:lnTo>
                  <a:pt x="891590" y="250672"/>
                </a:lnTo>
                <a:lnTo>
                  <a:pt x="906018" y="253365"/>
                </a:lnTo>
                <a:lnTo>
                  <a:pt x="1853565" y="253365"/>
                </a:lnTo>
                <a:lnTo>
                  <a:pt x="1853565" y="399669"/>
                </a:lnTo>
                <a:lnTo>
                  <a:pt x="1856193" y="412673"/>
                </a:lnTo>
                <a:lnTo>
                  <a:pt x="1863547" y="423418"/>
                </a:lnTo>
                <a:lnTo>
                  <a:pt x="1874824" y="430745"/>
                </a:lnTo>
                <a:lnTo>
                  <a:pt x="1889252" y="433451"/>
                </a:lnTo>
                <a:lnTo>
                  <a:pt x="1903971" y="431126"/>
                </a:lnTo>
                <a:lnTo>
                  <a:pt x="1916188" y="424421"/>
                </a:lnTo>
                <a:lnTo>
                  <a:pt x="1924519" y="413791"/>
                </a:lnTo>
                <a:lnTo>
                  <a:pt x="1927606" y="399669"/>
                </a:lnTo>
                <a:lnTo>
                  <a:pt x="1927606" y="156591"/>
                </a:lnTo>
                <a:close/>
              </a:path>
              <a:path w="2418715" h="2144395">
                <a:moveTo>
                  <a:pt x="2124202" y="1291971"/>
                </a:moveTo>
                <a:lnTo>
                  <a:pt x="2116848" y="1247216"/>
                </a:lnTo>
                <a:lnTo>
                  <a:pt x="2096706" y="1207833"/>
                </a:lnTo>
                <a:lnTo>
                  <a:pt x="2085213" y="1195451"/>
                </a:lnTo>
                <a:lnTo>
                  <a:pt x="2066544" y="1175321"/>
                </a:lnTo>
                <a:lnTo>
                  <a:pt x="2049907" y="1164551"/>
                </a:lnTo>
                <a:lnTo>
                  <a:pt x="2049907" y="1294384"/>
                </a:lnTo>
                <a:lnTo>
                  <a:pt x="2049907" y="1299730"/>
                </a:lnTo>
                <a:lnTo>
                  <a:pt x="2044192" y="1307604"/>
                </a:lnTo>
                <a:lnTo>
                  <a:pt x="1797558" y="1307604"/>
                </a:lnTo>
                <a:lnTo>
                  <a:pt x="1788795" y="1299730"/>
                </a:lnTo>
                <a:lnTo>
                  <a:pt x="1788795" y="1291971"/>
                </a:lnTo>
                <a:lnTo>
                  <a:pt x="1797596" y="1254823"/>
                </a:lnTo>
                <a:lnTo>
                  <a:pt x="1821408" y="1224089"/>
                </a:lnTo>
                <a:lnTo>
                  <a:pt x="1856346" y="1203185"/>
                </a:lnTo>
                <a:lnTo>
                  <a:pt x="1898523" y="1195451"/>
                </a:lnTo>
                <a:lnTo>
                  <a:pt x="1947926" y="1195451"/>
                </a:lnTo>
                <a:lnTo>
                  <a:pt x="1987905" y="1203426"/>
                </a:lnTo>
                <a:lnTo>
                  <a:pt x="2020290" y="1224965"/>
                </a:lnTo>
                <a:lnTo>
                  <a:pt x="2041982" y="1256487"/>
                </a:lnTo>
                <a:lnTo>
                  <a:pt x="2049907" y="1294384"/>
                </a:lnTo>
                <a:lnTo>
                  <a:pt x="2049907" y="1164551"/>
                </a:lnTo>
                <a:lnTo>
                  <a:pt x="2029206" y="1151128"/>
                </a:lnTo>
                <a:lnTo>
                  <a:pt x="2041398" y="1134478"/>
                </a:lnTo>
                <a:lnTo>
                  <a:pt x="2044954" y="1127506"/>
                </a:lnTo>
                <a:lnTo>
                  <a:pt x="2050770" y="1116126"/>
                </a:lnTo>
                <a:lnTo>
                  <a:pt x="2056790" y="1096327"/>
                </a:lnTo>
                <a:lnTo>
                  <a:pt x="2058924" y="1075309"/>
                </a:lnTo>
                <a:lnTo>
                  <a:pt x="2048383" y="1029169"/>
                </a:lnTo>
                <a:lnTo>
                  <a:pt x="2039759" y="1017905"/>
                </a:lnTo>
                <a:lnTo>
                  <a:pt x="2019198" y="991044"/>
                </a:lnTo>
                <a:lnTo>
                  <a:pt x="1984756" y="970838"/>
                </a:lnTo>
                <a:lnTo>
                  <a:pt x="1984756" y="1072769"/>
                </a:lnTo>
                <a:lnTo>
                  <a:pt x="1979536" y="1094511"/>
                </a:lnTo>
                <a:lnTo>
                  <a:pt x="1965401" y="1111859"/>
                </a:lnTo>
                <a:lnTo>
                  <a:pt x="1944624" y="1123353"/>
                </a:lnTo>
                <a:lnTo>
                  <a:pt x="1919478" y="1127506"/>
                </a:lnTo>
                <a:lnTo>
                  <a:pt x="1895957" y="1122997"/>
                </a:lnTo>
                <a:lnTo>
                  <a:pt x="1876056" y="1110907"/>
                </a:lnTo>
                <a:lnTo>
                  <a:pt x="1862264" y="1093431"/>
                </a:lnTo>
                <a:lnTo>
                  <a:pt x="1857121" y="1072769"/>
                </a:lnTo>
                <a:lnTo>
                  <a:pt x="1862264" y="1052093"/>
                </a:lnTo>
                <a:lnTo>
                  <a:pt x="1876056" y="1034580"/>
                </a:lnTo>
                <a:lnTo>
                  <a:pt x="1895957" y="1022451"/>
                </a:lnTo>
                <a:lnTo>
                  <a:pt x="1919478" y="1017905"/>
                </a:lnTo>
                <a:lnTo>
                  <a:pt x="1945855" y="1022451"/>
                </a:lnTo>
                <a:lnTo>
                  <a:pt x="1966493" y="1034580"/>
                </a:lnTo>
                <a:lnTo>
                  <a:pt x="1979942" y="1052093"/>
                </a:lnTo>
                <a:lnTo>
                  <a:pt x="1984756" y="1072769"/>
                </a:lnTo>
                <a:lnTo>
                  <a:pt x="1984756" y="970838"/>
                </a:lnTo>
                <a:lnTo>
                  <a:pt x="1975015" y="965123"/>
                </a:lnTo>
                <a:lnTo>
                  <a:pt x="1919478" y="955548"/>
                </a:lnTo>
                <a:lnTo>
                  <a:pt x="1865490" y="964742"/>
                </a:lnTo>
                <a:lnTo>
                  <a:pt x="1822145" y="990053"/>
                </a:lnTo>
                <a:lnTo>
                  <a:pt x="1793290" y="1028039"/>
                </a:lnTo>
                <a:lnTo>
                  <a:pt x="1782826" y="1075309"/>
                </a:lnTo>
                <a:lnTo>
                  <a:pt x="1784959" y="1096327"/>
                </a:lnTo>
                <a:lnTo>
                  <a:pt x="1791017" y="1116126"/>
                </a:lnTo>
                <a:lnTo>
                  <a:pt x="1800390" y="1134478"/>
                </a:lnTo>
                <a:lnTo>
                  <a:pt x="1812544" y="1151128"/>
                </a:lnTo>
                <a:lnTo>
                  <a:pt x="1773428" y="1175321"/>
                </a:lnTo>
                <a:lnTo>
                  <a:pt x="1742363" y="1207833"/>
                </a:lnTo>
                <a:lnTo>
                  <a:pt x="1721878" y="1247216"/>
                </a:lnTo>
                <a:lnTo>
                  <a:pt x="1714500" y="1291971"/>
                </a:lnTo>
                <a:lnTo>
                  <a:pt x="1714500" y="1294384"/>
                </a:lnTo>
                <a:lnTo>
                  <a:pt x="1721789" y="1324330"/>
                </a:lnTo>
                <a:lnTo>
                  <a:pt x="1741627" y="1349349"/>
                </a:lnTo>
                <a:lnTo>
                  <a:pt x="1770913" y="1366507"/>
                </a:lnTo>
                <a:lnTo>
                  <a:pt x="1806575" y="1372870"/>
                </a:lnTo>
                <a:lnTo>
                  <a:pt x="2035175" y="1372870"/>
                </a:lnTo>
                <a:lnTo>
                  <a:pt x="2097443" y="1349349"/>
                </a:lnTo>
                <a:lnTo>
                  <a:pt x="2121001" y="1307604"/>
                </a:lnTo>
                <a:lnTo>
                  <a:pt x="2124202" y="1294384"/>
                </a:lnTo>
                <a:lnTo>
                  <a:pt x="2124202" y="1291971"/>
                </a:lnTo>
                <a:close/>
              </a:path>
              <a:path w="2418715" h="2144395">
                <a:moveTo>
                  <a:pt x="2418588" y="1007999"/>
                </a:moveTo>
                <a:lnTo>
                  <a:pt x="2414079" y="964438"/>
                </a:lnTo>
                <a:lnTo>
                  <a:pt x="2398776" y="924052"/>
                </a:lnTo>
                <a:lnTo>
                  <a:pt x="2373846" y="888149"/>
                </a:lnTo>
                <a:lnTo>
                  <a:pt x="2350262" y="866838"/>
                </a:lnTo>
                <a:lnTo>
                  <a:pt x="2350262" y="1397127"/>
                </a:lnTo>
                <a:lnTo>
                  <a:pt x="2342807" y="1437779"/>
                </a:lnTo>
                <a:lnTo>
                  <a:pt x="2321953" y="1473542"/>
                </a:lnTo>
                <a:lnTo>
                  <a:pt x="2289987" y="1502029"/>
                </a:lnTo>
                <a:lnTo>
                  <a:pt x="2249170" y="1520875"/>
                </a:lnTo>
                <a:lnTo>
                  <a:pt x="2201799" y="1527683"/>
                </a:lnTo>
                <a:lnTo>
                  <a:pt x="2023491" y="1527683"/>
                </a:lnTo>
                <a:lnTo>
                  <a:pt x="2010841" y="1529981"/>
                </a:lnTo>
                <a:lnTo>
                  <a:pt x="2000123" y="1536179"/>
                </a:lnTo>
                <a:lnTo>
                  <a:pt x="1992160" y="1545310"/>
                </a:lnTo>
                <a:lnTo>
                  <a:pt x="1987804" y="1556385"/>
                </a:lnTo>
                <a:lnTo>
                  <a:pt x="1981898" y="1603425"/>
                </a:lnTo>
                <a:lnTo>
                  <a:pt x="1968957" y="1642605"/>
                </a:lnTo>
                <a:lnTo>
                  <a:pt x="1925447" y="1697482"/>
                </a:lnTo>
                <a:lnTo>
                  <a:pt x="1880997" y="1715643"/>
                </a:lnTo>
                <a:lnTo>
                  <a:pt x="1898688" y="1665109"/>
                </a:lnTo>
                <a:lnTo>
                  <a:pt x="1899640" y="1614258"/>
                </a:lnTo>
                <a:lnTo>
                  <a:pt x="1892757" y="1573618"/>
                </a:lnTo>
                <a:lnTo>
                  <a:pt x="1875066" y="1537182"/>
                </a:lnTo>
                <a:lnTo>
                  <a:pt x="1854327" y="1530350"/>
                </a:lnTo>
                <a:lnTo>
                  <a:pt x="1634617" y="1530350"/>
                </a:lnTo>
                <a:lnTo>
                  <a:pt x="1587106" y="1523530"/>
                </a:lnTo>
                <a:lnTo>
                  <a:pt x="1546212" y="1504657"/>
                </a:lnTo>
                <a:lnTo>
                  <a:pt x="1514208" y="1476146"/>
                </a:lnTo>
                <a:lnTo>
                  <a:pt x="1493354" y="1440395"/>
                </a:lnTo>
                <a:lnTo>
                  <a:pt x="1485900" y="1399806"/>
                </a:lnTo>
                <a:lnTo>
                  <a:pt x="1485900" y="1010666"/>
                </a:lnTo>
                <a:lnTo>
                  <a:pt x="1493354" y="968946"/>
                </a:lnTo>
                <a:lnTo>
                  <a:pt x="1514208" y="933018"/>
                </a:lnTo>
                <a:lnTo>
                  <a:pt x="1546212" y="904887"/>
                </a:lnTo>
                <a:lnTo>
                  <a:pt x="1587106" y="886548"/>
                </a:lnTo>
                <a:lnTo>
                  <a:pt x="1634617" y="879983"/>
                </a:lnTo>
                <a:lnTo>
                  <a:pt x="2198878" y="879983"/>
                </a:lnTo>
                <a:lnTo>
                  <a:pt x="2246211" y="886548"/>
                </a:lnTo>
                <a:lnTo>
                  <a:pt x="2287016" y="904887"/>
                </a:lnTo>
                <a:lnTo>
                  <a:pt x="2318994" y="933018"/>
                </a:lnTo>
                <a:lnTo>
                  <a:pt x="2339873" y="968946"/>
                </a:lnTo>
                <a:lnTo>
                  <a:pt x="2347341" y="1010666"/>
                </a:lnTo>
                <a:lnTo>
                  <a:pt x="2347341" y="1397127"/>
                </a:lnTo>
                <a:lnTo>
                  <a:pt x="2350262" y="1397127"/>
                </a:lnTo>
                <a:lnTo>
                  <a:pt x="2350262" y="866838"/>
                </a:lnTo>
                <a:lnTo>
                  <a:pt x="2340483" y="857999"/>
                </a:lnTo>
                <a:lnTo>
                  <a:pt x="2299893" y="834872"/>
                </a:lnTo>
                <a:lnTo>
                  <a:pt x="2253272" y="820064"/>
                </a:lnTo>
                <a:lnTo>
                  <a:pt x="2201799" y="814832"/>
                </a:lnTo>
                <a:lnTo>
                  <a:pt x="1916684" y="814832"/>
                </a:lnTo>
                <a:lnTo>
                  <a:pt x="1916684" y="532765"/>
                </a:lnTo>
                <a:lnTo>
                  <a:pt x="1914017" y="521169"/>
                </a:lnTo>
                <a:lnTo>
                  <a:pt x="1906600" y="511136"/>
                </a:lnTo>
                <a:lnTo>
                  <a:pt x="1895297" y="504075"/>
                </a:lnTo>
                <a:lnTo>
                  <a:pt x="1880997" y="501396"/>
                </a:lnTo>
                <a:lnTo>
                  <a:pt x="1866112" y="503732"/>
                </a:lnTo>
                <a:lnTo>
                  <a:pt x="1853831" y="510222"/>
                </a:lnTo>
                <a:lnTo>
                  <a:pt x="1845462" y="520153"/>
                </a:lnTo>
                <a:lnTo>
                  <a:pt x="1842389" y="532765"/>
                </a:lnTo>
                <a:lnTo>
                  <a:pt x="1842389" y="814832"/>
                </a:lnTo>
                <a:lnTo>
                  <a:pt x="1634617" y="814832"/>
                </a:lnTo>
                <a:lnTo>
                  <a:pt x="1584007" y="819924"/>
                </a:lnTo>
                <a:lnTo>
                  <a:pt x="1537652" y="834428"/>
                </a:lnTo>
                <a:lnTo>
                  <a:pt x="1496847" y="857199"/>
                </a:lnTo>
                <a:lnTo>
                  <a:pt x="1462874" y="887082"/>
                </a:lnTo>
                <a:lnTo>
                  <a:pt x="1437005" y="922947"/>
                </a:lnTo>
                <a:lnTo>
                  <a:pt x="1420545" y="963637"/>
                </a:lnTo>
                <a:lnTo>
                  <a:pt x="1414780" y="1007999"/>
                </a:lnTo>
                <a:lnTo>
                  <a:pt x="1414780" y="1394460"/>
                </a:lnTo>
                <a:lnTo>
                  <a:pt x="1420545" y="1439722"/>
                </a:lnTo>
                <a:lnTo>
                  <a:pt x="1437005" y="1480769"/>
                </a:lnTo>
                <a:lnTo>
                  <a:pt x="1462874" y="1516608"/>
                </a:lnTo>
                <a:lnTo>
                  <a:pt x="1496847" y="1546237"/>
                </a:lnTo>
                <a:lnTo>
                  <a:pt x="1537652" y="1568627"/>
                </a:lnTo>
                <a:lnTo>
                  <a:pt x="1584007" y="1582813"/>
                </a:lnTo>
                <a:lnTo>
                  <a:pt x="1634617" y="1587754"/>
                </a:lnTo>
                <a:lnTo>
                  <a:pt x="1824609" y="1587754"/>
                </a:lnTo>
                <a:lnTo>
                  <a:pt x="1826577" y="1609826"/>
                </a:lnTo>
                <a:lnTo>
                  <a:pt x="1823745" y="1659801"/>
                </a:lnTo>
                <a:lnTo>
                  <a:pt x="1802206" y="1697139"/>
                </a:lnTo>
                <a:lnTo>
                  <a:pt x="1780032" y="1702689"/>
                </a:lnTo>
                <a:lnTo>
                  <a:pt x="1766951" y="1706587"/>
                </a:lnTo>
                <a:lnTo>
                  <a:pt x="1755521" y="1714119"/>
                </a:lnTo>
                <a:lnTo>
                  <a:pt x="1747418" y="1725091"/>
                </a:lnTo>
                <a:lnTo>
                  <a:pt x="1744345" y="1739265"/>
                </a:lnTo>
                <a:lnTo>
                  <a:pt x="1747418" y="1750783"/>
                </a:lnTo>
                <a:lnTo>
                  <a:pt x="1780032" y="1773047"/>
                </a:lnTo>
                <a:lnTo>
                  <a:pt x="1823491" y="1780552"/>
                </a:lnTo>
                <a:lnTo>
                  <a:pt x="1842389" y="1781048"/>
                </a:lnTo>
                <a:lnTo>
                  <a:pt x="1845310" y="1781048"/>
                </a:lnTo>
                <a:lnTo>
                  <a:pt x="1845310" y="1887982"/>
                </a:lnTo>
                <a:lnTo>
                  <a:pt x="1845310" y="1950720"/>
                </a:lnTo>
                <a:lnTo>
                  <a:pt x="1845310" y="1987423"/>
                </a:lnTo>
                <a:lnTo>
                  <a:pt x="1836940" y="2024113"/>
                </a:lnTo>
                <a:lnTo>
                  <a:pt x="1814080" y="2053932"/>
                </a:lnTo>
                <a:lnTo>
                  <a:pt x="1780095" y="2073960"/>
                </a:lnTo>
                <a:lnTo>
                  <a:pt x="1738376" y="2081276"/>
                </a:lnTo>
                <a:lnTo>
                  <a:pt x="672084" y="2081276"/>
                </a:lnTo>
                <a:lnTo>
                  <a:pt x="630326" y="2073960"/>
                </a:lnTo>
                <a:lnTo>
                  <a:pt x="596303" y="2053932"/>
                </a:lnTo>
                <a:lnTo>
                  <a:pt x="573405" y="2024113"/>
                </a:lnTo>
                <a:lnTo>
                  <a:pt x="565023" y="1987423"/>
                </a:lnTo>
                <a:lnTo>
                  <a:pt x="565023" y="1950720"/>
                </a:lnTo>
                <a:lnTo>
                  <a:pt x="1845310" y="1950720"/>
                </a:lnTo>
                <a:lnTo>
                  <a:pt x="1845310" y="1887982"/>
                </a:lnTo>
                <a:lnTo>
                  <a:pt x="565023" y="1887982"/>
                </a:lnTo>
                <a:lnTo>
                  <a:pt x="565023" y="1741678"/>
                </a:lnTo>
                <a:lnTo>
                  <a:pt x="562343" y="1729892"/>
                </a:lnTo>
                <a:lnTo>
                  <a:pt x="554697" y="1719046"/>
                </a:lnTo>
                <a:lnTo>
                  <a:pt x="542620" y="1711109"/>
                </a:lnTo>
                <a:lnTo>
                  <a:pt x="526669" y="1708023"/>
                </a:lnTo>
                <a:lnTo>
                  <a:pt x="513473" y="1710359"/>
                </a:lnTo>
                <a:lnTo>
                  <a:pt x="502056" y="1717052"/>
                </a:lnTo>
                <a:lnTo>
                  <a:pt x="494017" y="1727644"/>
                </a:lnTo>
                <a:lnTo>
                  <a:pt x="490982" y="1741678"/>
                </a:lnTo>
                <a:lnTo>
                  <a:pt x="490982" y="1987423"/>
                </a:lnTo>
                <a:lnTo>
                  <a:pt x="497573" y="2029802"/>
                </a:lnTo>
                <a:lnTo>
                  <a:pt x="516026" y="2067420"/>
                </a:lnTo>
                <a:lnTo>
                  <a:pt x="544398" y="2098967"/>
                </a:lnTo>
                <a:lnTo>
                  <a:pt x="580682" y="2123122"/>
                </a:lnTo>
                <a:lnTo>
                  <a:pt x="622935" y="2138578"/>
                </a:lnTo>
                <a:lnTo>
                  <a:pt x="669163" y="2144014"/>
                </a:lnTo>
                <a:lnTo>
                  <a:pt x="1735328" y="2144014"/>
                </a:lnTo>
                <a:lnTo>
                  <a:pt x="1783638" y="2138222"/>
                </a:lnTo>
                <a:lnTo>
                  <a:pt x="1826514" y="2121992"/>
                </a:lnTo>
                <a:lnTo>
                  <a:pt x="1862455" y="2097062"/>
                </a:lnTo>
                <a:lnTo>
                  <a:pt x="1876056" y="2081276"/>
                </a:lnTo>
                <a:lnTo>
                  <a:pt x="1889963" y="2065172"/>
                </a:lnTo>
                <a:lnTo>
                  <a:pt x="1907565" y="2028050"/>
                </a:lnTo>
                <a:lnTo>
                  <a:pt x="1913763" y="1987423"/>
                </a:lnTo>
                <a:lnTo>
                  <a:pt x="1913763" y="1950720"/>
                </a:lnTo>
                <a:lnTo>
                  <a:pt x="1913763" y="1887982"/>
                </a:lnTo>
                <a:lnTo>
                  <a:pt x="1913763" y="1770507"/>
                </a:lnTo>
                <a:lnTo>
                  <a:pt x="1926996" y="1766138"/>
                </a:lnTo>
                <a:lnTo>
                  <a:pt x="1940001" y="1760474"/>
                </a:lnTo>
                <a:lnTo>
                  <a:pt x="1996465" y="1716913"/>
                </a:lnTo>
                <a:lnTo>
                  <a:pt x="2022106" y="1681670"/>
                </a:lnTo>
                <a:lnTo>
                  <a:pt x="2041004" y="1638617"/>
                </a:lnTo>
                <a:lnTo>
                  <a:pt x="2053209" y="1587754"/>
                </a:lnTo>
                <a:lnTo>
                  <a:pt x="2198878" y="1587754"/>
                </a:lnTo>
                <a:lnTo>
                  <a:pt x="2249373" y="1582813"/>
                </a:lnTo>
                <a:lnTo>
                  <a:pt x="2295639" y="1568691"/>
                </a:lnTo>
                <a:lnTo>
                  <a:pt x="2336419" y="1546440"/>
                </a:lnTo>
                <a:lnTo>
                  <a:pt x="2370417" y="1517103"/>
                </a:lnTo>
                <a:lnTo>
                  <a:pt x="2396312" y="1481747"/>
                </a:lnTo>
                <a:lnTo>
                  <a:pt x="2412796" y="1441399"/>
                </a:lnTo>
                <a:lnTo>
                  <a:pt x="2418588" y="1397127"/>
                </a:lnTo>
                <a:lnTo>
                  <a:pt x="2418588" y="100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2023-11-27T22:10:11Z</dcterms:created>
  <dcterms:modified xsi:type="dcterms:W3CDTF">2023-11-27T22:10:11Z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2023-11-27T00:00:00Z</vt:filetime>
  </property>
</Properties>
</file>