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076137398" r:id="rId2"/>
    <p:sldId id="2076137399" r:id="rId3"/>
    <p:sldId id="2076137392" r:id="rId4"/>
    <p:sldId id="2076137385" r:id="rId5"/>
    <p:sldId id="2076137401" r:id="rId6"/>
    <p:sldId id="267" r:id="rId7"/>
    <p:sldId id="2142532324" r:id="rId8"/>
    <p:sldId id="315" r:id="rId9"/>
    <p:sldId id="261" r:id="rId10"/>
    <p:sldId id="320" r:id="rId11"/>
    <p:sldId id="314" r:id="rId12"/>
    <p:sldId id="2142532323" r:id="rId13"/>
    <p:sldId id="302" r:id="rId14"/>
    <p:sldId id="283" r:id="rId15"/>
    <p:sldId id="2142532325" r:id="rId16"/>
    <p:sldId id="30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C31"/>
    <a:srgbClr val="19A81B"/>
    <a:srgbClr val="00F822"/>
    <a:srgbClr val="172541"/>
    <a:srgbClr val="007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6" autoAdjust="0"/>
    <p:restoredTop sz="94386" autoAdjust="0"/>
  </p:normalViewPr>
  <p:slideViewPr>
    <p:cSldViewPr snapToGrid="0" showGuides="1">
      <p:cViewPr>
        <p:scale>
          <a:sx n="78" d="100"/>
          <a:sy n="78" d="100"/>
        </p:scale>
        <p:origin x="3072" y="-392"/>
      </p:cViewPr>
      <p:guideLst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45EC3-1096-402B-81DB-997820BA1B4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74EBB-4364-4584-813A-9447477CFF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0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74EBB-4364-4584-813A-9447477CFF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31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74EBB-4364-4584-813A-9447477CFF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6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74EBB-4364-4584-813A-9447477CFF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74EBB-4364-4584-813A-9447477CFF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3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74EBB-4364-4584-813A-9447477CF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3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74EBB-4364-4584-813A-9447477CF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6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78F28-5EB8-4504-B0A4-CAFEC2724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B7B84-979B-4B16-844F-21E29EDE2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D723D-A730-4E25-9899-935A9771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2FE4-078A-457B-BE31-124490463F1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D5C98-248D-467D-A6D6-D75B15D5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6E7B0-7957-4F8F-82A2-9457D490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75094-A771-4C77-8B67-B60FF640E1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CB83A1-A453-4981-B894-3E6B6825D0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8431" y="891095"/>
            <a:ext cx="4553568" cy="5966904"/>
          </a:xfrm>
          <a:custGeom>
            <a:avLst/>
            <a:gdLst>
              <a:gd name="connsiteX0" fmla="*/ 244208 w 4553568"/>
              <a:gd name="connsiteY0" fmla="*/ 0 h 5966904"/>
              <a:gd name="connsiteX1" fmla="*/ 4553568 w 4553568"/>
              <a:gd name="connsiteY1" fmla="*/ 0 h 5966904"/>
              <a:gd name="connsiteX2" fmla="*/ 4553568 w 4553568"/>
              <a:gd name="connsiteY2" fmla="*/ 5966904 h 5966904"/>
              <a:gd name="connsiteX3" fmla="*/ 0 w 4553568"/>
              <a:gd name="connsiteY3" fmla="*/ 5966904 h 5966904"/>
              <a:gd name="connsiteX4" fmla="*/ 0 w 4553568"/>
              <a:gd name="connsiteY4" fmla="*/ 244208 h 5966904"/>
              <a:gd name="connsiteX5" fmla="*/ 244208 w 4553568"/>
              <a:gd name="connsiteY5" fmla="*/ 0 h 596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3568" h="5966904">
                <a:moveTo>
                  <a:pt x="244208" y="0"/>
                </a:moveTo>
                <a:lnTo>
                  <a:pt x="4553568" y="0"/>
                </a:lnTo>
                <a:lnTo>
                  <a:pt x="4553568" y="5966904"/>
                </a:lnTo>
                <a:lnTo>
                  <a:pt x="0" y="5966904"/>
                </a:lnTo>
                <a:lnTo>
                  <a:pt x="0" y="244208"/>
                </a:lnTo>
                <a:cubicBezTo>
                  <a:pt x="0" y="109336"/>
                  <a:pt x="109336" y="0"/>
                  <a:pt x="244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5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678F56-2395-440C-B3DB-688F4E9377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7085" y="1266604"/>
            <a:ext cx="2162402" cy="4324794"/>
          </a:xfrm>
          <a:custGeom>
            <a:avLst/>
            <a:gdLst>
              <a:gd name="connsiteX0" fmla="*/ 4 w 2162402"/>
              <a:gd name="connsiteY0" fmla="*/ 0 h 4324794"/>
              <a:gd name="connsiteX1" fmla="*/ 1872696 w 2162402"/>
              <a:gd name="connsiteY1" fmla="*/ 1081199 h 4324794"/>
              <a:gd name="connsiteX2" fmla="*/ 1872694 w 2162402"/>
              <a:gd name="connsiteY2" fmla="*/ 3243598 h 4324794"/>
              <a:gd name="connsiteX3" fmla="*/ 0 w 2162402"/>
              <a:gd name="connsiteY3" fmla="*/ 4324794 h 43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402" h="4324794">
                <a:moveTo>
                  <a:pt x="4" y="0"/>
                </a:moveTo>
                <a:cubicBezTo>
                  <a:pt x="772555" y="0"/>
                  <a:pt x="1486421" y="412151"/>
                  <a:pt x="1872696" y="1081199"/>
                </a:cubicBezTo>
                <a:cubicBezTo>
                  <a:pt x="2258971" y="1750248"/>
                  <a:pt x="2258971" y="2574550"/>
                  <a:pt x="1872694" y="3243598"/>
                </a:cubicBezTo>
                <a:cubicBezTo>
                  <a:pt x="1486418" y="3912646"/>
                  <a:pt x="772551" y="4324796"/>
                  <a:pt x="0" y="432479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F1F249-D144-49CA-97E8-9753971C9B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9542" y="3169920"/>
            <a:ext cx="10237098" cy="3688080"/>
          </a:xfrm>
          <a:custGeom>
            <a:avLst/>
            <a:gdLst>
              <a:gd name="connsiteX0" fmla="*/ 266021 w 10237098"/>
              <a:gd name="connsiteY0" fmla="*/ 0 h 3688080"/>
              <a:gd name="connsiteX1" fmla="*/ 9971077 w 10237098"/>
              <a:gd name="connsiteY1" fmla="*/ 0 h 3688080"/>
              <a:gd name="connsiteX2" fmla="*/ 10237098 w 10237098"/>
              <a:gd name="connsiteY2" fmla="*/ 266021 h 3688080"/>
              <a:gd name="connsiteX3" fmla="*/ 10237098 w 10237098"/>
              <a:gd name="connsiteY3" fmla="*/ 3688080 h 3688080"/>
              <a:gd name="connsiteX4" fmla="*/ 0 w 10237098"/>
              <a:gd name="connsiteY4" fmla="*/ 3688080 h 3688080"/>
              <a:gd name="connsiteX5" fmla="*/ 0 w 10237098"/>
              <a:gd name="connsiteY5" fmla="*/ 266021 h 3688080"/>
              <a:gd name="connsiteX6" fmla="*/ 266021 w 10237098"/>
              <a:gd name="connsiteY6" fmla="*/ 0 h 368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37098" h="3688080">
                <a:moveTo>
                  <a:pt x="266021" y="0"/>
                </a:moveTo>
                <a:lnTo>
                  <a:pt x="9971077" y="0"/>
                </a:lnTo>
                <a:cubicBezTo>
                  <a:pt x="10117996" y="0"/>
                  <a:pt x="10237098" y="119102"/>
                  <a:pt x="10237098" y="266021"/>
                </a:cubicBezTo>
                <a:lnTo>
                  <a:pt x="10237098" y="3688080"/>
                </a:lnTo>
                <a:lnTo>
                  <a:pt x="0" y="3688080"/>
                </a:lnTo>
                <a:lnTo>
                  <a:pt x="0" y="266021"/>
                </a:lnTo>
                <a:cubicBezTo>
                  <a:pt x="0" y="119102"/>
                  <a:pt x="119102" y="0"/>
                  <a:pt x="2660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358C47-B923-468F-93A3-8873E1CE70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2995" y="0"/>
            <a:ext cx="4699007" cy="6858000"/>
          </a:xfrm>
          <a:custGeom>
            <a:avLst/>
            <a:gdLst>
              <a:gd name="connsiteX0" fmla="*/ 1479063 w 4699007"/>
              <a:gd name="connsiteY0" fmla="*/ 0 h 6858000"/>
              <a:gd name="connsiteX1" fmla="*/ 4699007 w 4699007"/>
              <a:gd name="connsiteY1" fmla="*/ 0 h 6858000"/>
              <a:gd name="connsiteX2" fmla="*/ 4699007 w 4699007"/>
              <a:gd name="connsiteY2" fmla="*/ 6858000 h 6858000"/>
              <a:gd name="connsiteX3" fmla="*/ 1479059 w 4699007"/>
              <a:gd name="connsiteY3" fmla="*/ 6858000 h 6858000"/>
              <a:gd name="connsiteX4" fmla="*/ 1381688 w 4699007"/>
              <a:gd name="connsiteY4" fmla="*/ 6765150 h 6858000"/>
              <a:gd name="connsiteX5" fmla="*/ 0 w 4699007"/>
              <a:gd name="connsiteY5" fmla="*/ 3429002 h 6858000"/>
              <a:gd name="connsiteX6" fmla="*/ 1381688 w 4699007"/>
              <a:gd name="connsiteY6" fmla="*/ 928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9007" h="6858000">
                <a:moveTo>
                  <a:pt x="1479063" y="0"/>
                </a:moveTo>
                <a:lnTo>
                  <a:pt x="4699007" y="0"/>
                </a:lnTo>
                <a:lnTo>
                  <a:pt x="4699007" y="6858000"/>
                </a:lnTo>
                <a:lnTo>
                  <a:pt x="1479059" y="6858000"/>
                </a:lnTo>
                <a:lnTo>
                  <a:pt x="1381688" y="6765150"/>
                </a:lnTo>
                <a:cubicBezTo>
                  <a:pt x="528015" y="5911338"/>
                  <a:pt x="0" y="4731821"/>
                  <a:pt x="0" y="3429002"/>
                </a:cubicBezTo>
                <a:cubicBezTo>
                  <a:pt x="0" y="2126183"/>
                  <a:pt x="528015" y="946666"/>
                  <a:pt x="1381688" y="928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8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B86027-9F5E-41BC-ABA3-0C53754F8C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144" y="0"/>
            <a:ext cx="5903856" cy="6858000"/>
          </a:xfrm>
          <a:custGeom>
            <a:avLst/>
            <a:gdLst>
              <a:gd name="connsiteX0" fmla="*/ 0 w 5903856"/>
              <a:gd name="connsiteY0" fmla="*/ 0 h 6858000"/>
              <a:gd name="connsiteX1" fmla="*/ 5903856 w 5903856"/>
              <a:gd name="connsiteY1" fmla="*/ 0 h 6858000"/>
              <a:gd name="connsiteX2" fmla="*/ 5903856 w 5903856"/>
              <a:gd name="connsiteY2" fmla="*/ 6858000 h 6858000"/>
              <a:gd name="connsiteX3" fmla="*/ 0 w 590385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3856" h="6858000">
                <a:moveTo>
                  <a:pt x="0" y="0"/>
                </a:moveTo>
                <a:lnTo>
                  <a:pt x="5903856" y="0"/>
                </a:lnTo>
                <a:lnTo>
                  <a:pt x="590385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2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FB32FF-8E24-4048-8391-9D715B961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715" y="-5"/>
            <a:ext cx="4015335" cy="5710075"/>
          </a:xfrm>
          <a:custGeom>
            <a:avLst/>
            <a:gdLst>
              <a:gd name="connsiteX0" fmla="*/ 0 w 4015335"/>
              <a:gd name="connsiteY0" fmla="*/ 0 h 5710075"/>
              <a:gd name="connsiteX1" fmla="*/ 4015335 w 4015335"/>
              <a:gd name="connsiteY1" fmla="*/ 0 h 5710075"/>
              <a:gd name="connsiteX2" fmla="*/ 4015335 w 4015335"/>
              <a:gd name="connsiteY2" fmla="*/ 5353192 h 5710075"/>
              <a:gd name="connsiteX3" fmla="*/ 3658452 w 4015335"/>
              <a:gd name="connsiteY3" fmla="*/ 5710075 h 5710075"/>
              <a:gd name="connsiteX4" fmla="*/ 356883 w 4015335"/>
              <a:gd name="connsiteY4" fmla="*/ 5710075 h 5710075"/>
              <a:gd name="connsiteX5" fmla="*/ 0 w 4015335"/>
              <a:gd name="connsiteY5" fmla="*/ 5353192 h 571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5335" h="5710075">
                <a:moveTo>
                  <a:pt x="0" y="0"/>
                </a:moveTo>
                <a:lnTo>
                  <a:pt x="4015335" y="0"/>
                </a:lnTo>
                <a:lnTo>
                  <a:pt x="4015335" y="5353192"/>
                </a:lnTo>
                <a:cubicBezTo>
                  <a:pt x="4015335" y="5550293"/>
                  <a:pt x="3855553" y="5710075"/>
                  <a:pt x="3658452" y="5710075"/>
                </a:cubicBezTo>
                <a:lnTo>
                  <a:pt x="356883" y="5710075"/>
                </a:lnTo>
                <a:cubicBezTo>
                  <a:pt x="159782" y="5710075"/>
                  <a:pt x="0" y="5550293"/>
                  <a:pt x="0" y="53531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91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826C6DC-87C1-4BBE-9587-0133FB7BAA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3079" y="1295401"/>
            <a:ext cx="4245288" cy="5562600"/>
          </a:xfrm>
          <a:custGeom>
            <a:avLst/>
            <a:gdLst>
              <a:gd name="connsiteX0" fmla="*/ 390057 w 4245288"/>
              <a:gd name="connsiteY0" fmla="*/ 0 h 5562600"/>
              <a:gd name="connsiteX1" fmla="*/ 3855231 w 4245288"/>
              <a:gd name="connsiteY1" fmla="*/ 0 h 5562600"/>
              <a:gd name="connsiteX2" fmla="*/ 4245288 w 4245288"/>
              <a:gd name="connsiteY2" fmla="*/ 390057 h 5562600"/>
              <a:gd name="connsiteX3" fmla="*/ 4245288 w 4245288"/>
              <a:gd name="connsiteY3" fmla="*/ 5562600 h 5562600"/>
              <a:gd name="connsiteX4" fmla="*/ 0 w 4245288"/>
              <a:gd name="connsiteY4" fmla="*/ 5562600 h 5562600"/>
              <a:gd name="connsiteX5" fmla="*/ 0 w 4245288"/>
              <a:gd name="connsiteY5" fmla="*/ 390057 h 5562600"/>
              <a:gd name="connsiteX6" fmla="*/ 390057 w 4245288"/>
              <a:gd name="connsiteY6" fmla="*/ 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5288" h="5562600">
                <a:moveTo>
                  <a:pt x="390057" y="0"/>
                </a:moveTo>
                <a:lnTo>
                  <a:pt x="3855231" y="0"/>
                </a:lnTo>
                <a:cubicBezTo>
                  <a:pt x="4070654" y="0"/>
                  <a:pt x="4245288" y="174634"/>
                  <a:pt x="4245288" y="390057"/>
                </a:cubicBezTo>
                <a:lnTo>
                  <a:pt x="4245288" y="5562600"/>
                </a:lnTo>
                <a:lnTo>
                  <a:pt x="0" y="5562600"/>
                </a:lnTo>
                <a:lnTo>
                  <a:pt x="0" y="390057"/>
                </a:lnTo>
                <a:cubicBezTo>
                  <a:pt x="0" y="174634"/>
                  <a:pt x="174634" y="0"/>
                  <a:pt x="3900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27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C89E1E2-053B-4281-8DA4-95DDA113FC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" y="0"/>
            <a:ext cx="12192002" cy="3144982"/>
          </a:xfrm>
          <a:custGeom>
            <a:avLst/>
            <a:gdLst>
              <a:gd name="connsiteX0" fmla="*/ 0 w 12192002"/>
              <a:gd name="connsiteY0" fmla="*/ 0 h 3429000"/>
              <a:gd name="connsiteX1" fmla="*/ 12192002 w 12192002"/>
              <a:gd name="connsiteY1" fmla="*/ 0 h 3429000"/>
              <a:gd name="connsiteX2" fmla="*/ 12192002 w 12192002"/>
              <a:gd name="connsiteY2" fmla="*/ 3429000 h 3429000"/>
              <a:gd name="connsiteX3" fmla="*/ 0 w 12192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3429000">
                <a:moveTo>
                  <a:pt x="0" y="0"/>
                </a:moveTo>
                <a:lnTo>
                  <a:pt x="12192002" y="0"/>
                </a:lnTo>
                <a:lnTo>
                  <a:pt x="1219200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30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27677-0223-4323-AB95-484D1CEA85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9188" y="1"/>
            <a:ext cx="6312813" cy="6020187"/>
          </a:xfrm>
          <a:custGeom>
            <a:avLst/>
            <a:gdLst>
              <a:gd name="connsiteX0" fmla="*/ 493910 w 6312813"/>
              <a:gd name="connsiteY0" fmla="*/ 0 h 6020187"/>
              <a:gd name="connsiteX1" fmla="*/ 6312813 w 6312813"/>
              <a:gd name="connsiteY1" fmla="*/ 0 h 6020187"/>
              <a:gd name="connsiteX2" fmla="*/ 6312813 w 6312813"/>
              <a:gd name="connsiteY2" fmla="*/ 5349839 h 6020187"/>
              <a:gd name="connsiteX3" fmla="*/ 6187296 w 6312813"/>
              <a:gd name="connsiteY3" fmla="*/ 5430306 h 6020187"/>
              <a:gd name="connsiteX4" fmla="*/ 4074513 w 6312813"/>
              <a:gd name="connsiteY4" fmla="*/ 6020187 h 6020187"/>
              <a:gd name="connsiteX5" fmla="*/ 0 w 6312813"/>
              <a:gd name="connsiteY5" fmla="*/ 1945674 h 6020187"/>
              <a:gd name="connsiteX6" fmla="*/ 491772 w 6312813"/>
              <a:gd name="connsiteY6" fmla="*/ 3519 h 602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2813" h="6020187">
                <a:moveTo>
                  <a:pt x="493910" y="0"/>
                </a:moveTo>
                <a:lnTo>
                  <a:pt x="6312813" y="0"/>
                </a:lnTo>
                <a:lnTo>
                  <a:pt x="6312813" y="5349839"/>
                </a:lnTo>
                <a:lnTo>
                  <a:pt x="6187296" y="5430306"/>
                </a:lnTo>
                <a:cubicBezTo>
                  <a:pt x="5571242" y="5804630"/>
                  <a:pt x="4848051" y="6020187"/>
                  <a:pt x="4074513" y="6020187"/>
                </a:cubicBezTo>
                <a:cubicBezTo>
                  <a:pt x="1824222" y="6020187"/>
                  <a:pt x="0" y="4195965"/>
                  <a:pt x="0" y="1945674"/>
                </a:cubicBezTo>
                <a:cubicBezTo>
                  <a:pt x="0" y="1242458"/>
                  <a:pt x="178147" y="580851"/>
                  <a:pt x="491772" y="35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14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3F229A-81B3-4F2F-B639-C58E2D4682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6"/>
            <a:ext cx="6049816" cy="5961887"/>
          </a:xfrm>
          <a:custGeom>
            <a:avLst/>
            <a:gdLst>
              <a:gd name="connsiteX0" fmla="*/ 0 w 6049816"/>
              <a:gd name="connsiteY0" fmla="*/ 0 h 5961887"/>
              <a:gd name="connsiteX1" fmla="*/ 6049816 w 6049816"/>
              <a:gd name="connsiteY1" fmla="*/ 0 h 5961887"/>
              <a:gd name="connsiteX2" fmla="*/ 6049816 w 6049816"/>
              <a:gd name="connsiteY2" fmla="*/ 5401052 h 5961887"/>
              <a:gd name="connsiteX3" fmla="*/ 5488981 w 6049816"/>
              <a:gd name="connsiteY3" fmla="*/ 5961887 h 5961887"/>
              <a:gd name="connsiteX4" fmla="*/ 0 w 6049816"/>
              <a:gd name="connsiteY4" fmla="*/ 5961887 h 596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816" h="5961887">
                <a:moveTo>
                  <a:pt x="0" y="0"/>
                </a:moveTo>
                <a:lnTo>
                  <a:pt x="6049816" y="0"/>
                </a:lnTo>
                <a:lnTo>
                  <a:pt x="6049816" y="5401052"/>
                </a:lnTo>
                <a:cubicBezTo>
                  <a:pt x="6049816" y="5710793"/>
                  <a:pt x="5798722" y="5961887"/>
                  <a:pt x="5488981" y="5961887"/>
                </a:cubicBezTo>
                <a:lnTo>
                  <a:pt x="0" y="59618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1A8E25-3CFD-4CD2-BEA8-C8FEA46AA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09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678050-9273-4182-981B-003217773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42374" y="896114"/>
            <a:ext cx="4449626" cy="5961887"/>
          </a:xfrm>
          <a:custGeom>
            <a:avLst/>
            <a:gdLst>
              <a:gd name="connsiteX0" fmla="*/ 418576 w 4449626"/>
              <a:gd name="connsiteY0" fmla="*/ 0 h 5961887"/>
              <a:gd name="connsiteX1" fmla="*/ 4449626 w 4449626"/>
              <a:gd name="connsiteY1" fmla="*/ 0 h 5961887"/>
              <a:gd name="connsiteX2" fmla="*/ 4449626 w 4449626"/>
              <a:gd name="connsiteY2" fmla="*/ 5961887 h 5961887"/>
              <a:gd name="connsiteX3" fmla="*/ 0 w 4449626"/>
              <a:gd name="connsiteY3" fmla="*/ 5961887 h 5961887"/>
              <a:gd name="connsiteX4" fmla="*/ 0 w 4449626"/>
              <a:gd name="connsiteY4" fmla="*/ 418576 h 5961887"/>
              <a:gd name="connsiteX5" fmla="*/ 418576 w 4449626"/>
              <a:gd name="connsiteY5" fmla="*/ 0 h 596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626" h="5961887">
                <a:moveTo>
                  <a:pt x="418576" y="0"/>
                </a:moveTo>
                <a:lnTo>
                  <a:pt x="4449626" y="0"/>
                </a:lnTo>
                <a:lnTo>
                  <a:pt x="4449626" y="5961887"/>
                </a:lnTo>
                <a:lnTo>
                  <a:pt x="0" y="5961887"/>
                </a:lnTo>
                <a:lnTo>
                  <a:pt x="0" y="418576"/>
                </a:lnTo>
                <a:cubicBezTo>
                  <a:pt x="0" y="187403"/>
                  <a:pt x="187403" y="0"/>
                  <a:pt x="4185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0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26517E-3589-47AE-8E52-045805D6A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3208" y="2"/>
            <a:ext cx="4958792" cy="4974771"/>
          </a:xfrm>
          <a:custGeom>
            <a:avLst/>
            <a:gdLst>
              <a:gd name="connsiteX0" fmla="*/ 212448 w 4958792"/>
              <a:gd name="connsiteY0" fmla="*/ 0 h 4974771"/>
              <a:gd name="connsiteX1" fmla="*/ 4958792 w 4958792"/>
              <a:gd name="connsiteY1" fmla="*/ 0 h 4974771"/>
              <a:gd name="connsiteX2" fmla="*/ 4958792 w 4958792"/>
              <a:gd name="connsiteY2" fmla="*/ 4771073 h 4974771"/>
              <a:gd name="connsiteX3" fmla="*/ 4853887 w 4958792"/>
              <a:gd name="connsiteY3" fmla="*/ 4806569 h 4974771"/>
              <a:gd name="connsiteX4" fmla="*/ 3741330 w 4958792"/>
              <a:gd name="connsiteY4" fmla="*/ 4974771 h 4974771"/>
              <a:gd name="connsiteX5" fmla="*/ 0 w 4958792"/>
              <a:gd name="connsiteY5" fmla="*/ 1233441 h 4974771"/>
              <a:gd name="connsiteX6" fmla="*/ 168204 w 4958792"/>
              <a:gd name="connsiteY6" fmla="*/ 120884 h 497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8792" h="4974771">
                <a:moveTo>
                  <a:pt x="212448" y="0"/>
                </a:moveTo>
                <a:lnTo>
                  <a:pt x="4958792" y="0"/>
                </a:lnTo>
                <a:lnTo>
                  <a:pt x="4958792" y="4771073"/>
                </a:lnTo>
                <a:lnTo>
                  <a:pt x="4853887" y="4806569"/>
                </a:lnTo>
                <a:cubicBezTo>
                  <a:pt x="4502431" y="4915883"/>
                  <a:pt x="4128757" y="4974771"/>
                  <a:pt x="3741330" y="4974771"/>
                </a:cubicBezTo>
                <a:cubicBezTo>
                  <a:pt x="1675050" y="4974771"/>
                  <a:pt x="0" y="3299721"/>
                  <a:pt x="0" y="1233441"/>
                </a:cubicBezTo>
                <a:cubicBezTo>
                  <a:pt x="0" y="846014"/>
                  <a:pt x="58889" y="472340"/>
                  <a:pt x="168204" y="1208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92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82624EF-B0F5-CF46-C2DE-E6F682309A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09314" y="4110708"/>
            <a:ext cx="1135471" cy="49354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3"/>
                  <a:pt x="723863" y="361932"/>
                </a:cubicBezTo>
                <a:cubicBezTo>
                  <a:pt x="723863" y="561822"/>
                  <a:pt x="561820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3"/>
                  <a:pt x="162042" y="0"/>
                  <a:pt x="3619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0FFAEF-F66B-31B9-B941-4A97E172BB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125" y="4110708"/>
            <a:ext cx="1135471" cy="49354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3"/>
                  <a:pt x="723863" y="361932"/>
                </a:cubicBezTo>
                <a:cubicBezTo>
                  <a:pt x="723863" y="561822"/>
                  <a:pt x="561821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3"/>
                  <a:pt x="162042" y="0"/>
                  <a:pt x="3619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AB1C2E5-10E6-E9AA-93AE-E876045FC8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09312" y="2712819"/>
            <a:ext cx="1135471" cy="49354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2"/>
                  <a:pt x="723863" y="361932"/>
                </a:cubicBezTo>
                <a:cubicBezTo>
                  <a:pt x="723863" y="561822"/>
                  <a:pt x="561820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2"/>
                  <a:pt x="162042" y="0"/>
                  <a:pt x="3619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9D4B1D1-079F-F92A-B112-24993DFEE4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0125" y="2712819"/>
            <a:ext cx="1135471" cy="493544"/>
          </a:xfrm>
          <a:custGeom>
            <a:avLst/>
            <a:gdLst>
              <a:gd name="connsiteX0" fmla="*/ 361931 w 723863"/>
              <a:gd name="connsiteY0" fmla="*/ 0 h 723864"/>
              <a:gd name="connsiteX1" fmla="*/ 723863 w 723863"/>
              <a:gd name="connsiteY1" fmla="*/ 361932 h 723864"/>
              <a:gd name="connsiteX2" fmla="*/ 361931 w 723863"/>
              <a:gd name="connsiteY2" fmla="*/ 723864 h 723864"/>
              <a:gd name="connsiteX3" fmla="*/ 0 w 723863"/>
              <a:gd name="connsiteY3" fmla="*/ 361932 h 723864"/>
              <a:gd name="connsiteX4" fmla="*/ 361931 w 723863"/>
              <a:gd name="connsiteY4" fmla="*/ 0 h 7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63" h="723864">
                <a:moveTo>
                  <a:pt x="361931" y="0"/>
                </a:moveTo>
                <a:cubicBezTo>
                  <a:pt x="561821" y="0"/>
                  <a:pt x="723863" y="162042"/>
                  <a:pt x="723863" y="361932"/>
                </a:cubicBezTo>
                <a:cubicBezTo>
                  <a:pt x="723863" y="561822"/>
                  <a:pt x="561821" y="723864"/>
                  <a:pt x="361931" y="723864"/>
                </a:cubicBezTo>
                <a:cubicBezTo>
                  <a:pt x="162042" y="723864"/>
                  <a:pt x="0" y="561822"/>
                  <a:pt x="0" y="361932"/>
                </a:cubicBezTo>
                <a:cubicBezTo>
                  <a:pt x="0" y="162042"/>
                  <a:pt x="162042" y="0"/>
                  <a:pt x="3619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BE6D90-E526-2CF8-5BFC-FBB174226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8510"/>
            <a:ext cx="12192000" cy="2538027"/>
          </a:xfrm>
          <a:custGeom>
            <a:avLst/>
            <a:gdLst>
              <a:gd name="connsiteX0" fmla="*/ 7772400 w 7772400"/>
              <a:gd name="connsiteY0" fmla="*/ 0 h 3722440"/>
              <a:gd name="connsiteX1" fmla="*/ 7772400 w 7772400"/>
              <a:gd name="connsiteY1" fmla="*/ 2368985 h 3722440"/>
              <a:gd name="connsiteX2" fmla="*/ 2693722 w 7772400"/>
              <a:gd name="connsiteY2" fmla="*/ 3436359 h 3722440"/>
              <a:gd name="connsiteX3" fmla="*/ 0 w 7772400"/>
              <a:gd name="connsiteY3" fmla="*/ 3606713 h 3722440"/>
              <a:gd name="connsiteX4" fmla="*/ 0 w 7772400"/>
              <a:gd name="connsiteY4" fmla="*/ 10647 h 3722440"/>
              <a:gd name="connsiteX5" fmla="*/ 7772400 w 7772400"/>
              <a:gd name="connsiteY5" fmla="*/ 0 h 372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3722440">
                <a:moveTo>
                  <a:pt x="7772400" y="0"/>
                </a:moveTo>
                <a:lnTo>
                  <a:pt x="7772400" y="2368985"/>
                </a:lnTo>
                <a:cubicBezTo>
                  <a:pt x="5427371" y="636166"/>
                  <a:pt x="4501072" y="2720340"/>
                  <a:pt x="2693722" y="3436359"/>
                </a:cubicBezTo>
                <a:cubicBezTo>
                  <a:pt x="1373479" y="3958068"/>
                  <a:pt x="0" y="3606713"/>
                  <a:pt x="0" y="3606713"/>
                </a:cubicBezTo>
                <a:lnTo>
                  <a:pt x="0" y="10647"/>
                </a:lnTo>
                <a:cubicBezTo>
                  <a:pt x="0" y="-5324"/>
                  <a:pt x="7772400" y="2662"/>
                  <a:pt x="7772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71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244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1A8E25-3CFD-4CD2-BEA8-C8FEA46AA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529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5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2E7988-9AD1-4B01-92A9-82AABF89F1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6226" y="0"/>
            <a:ext cx="7505774" cy="6858000"/>
          </a:xfrm>
          <a:custGeom>
            <a:avLst/>
            <a:gdLst>
              <a:gd name="connsiteX0" fmla="*/ 4258024 w 7505774"/>
              <a:gd name="connsiteY0" fmla="*/ 4049151 h 6858000"/>
              <a:gd name="connsiteX1" fmla="*/ 6165183 w 7505774"/>
              <a:gd name="connsiteY1" fmla="*/ 4049151 h 6858000"/>
              <a:gd name="connsiteX2" fmla="*/ 6163112 w 7505774"/>
              <a:gd name="connsiteY2" fmla="*/ 4051658 h 6858000"/>
              <a:gd name="connsiteX3" fmla="*/ 7505774 w 7505774"/>
              <a:gd name="connsiteY3" fmla="*/ 5676901 h 6858000"/>
              <a:gd name="connsiteX4" fmla="*/ 5598615 w 7505774"/>
              <a:gd name="connsiteY4" fmla="*/ 5676901 h 6858000"/>
              <a:gd name="connsiteX5" fmla="*/ 5209533 w 7505774"/>
              <a:gd name="connsiteY5" fmla="*/ 5205931 h 6858000"/>
              <a:gd name="connsiteX6" fmla="*/ 3844709 w 7505774"/>
              <a:gd name="connsiteY6" fmla="*/ 6858000 h 6858000"/>
              <a:gd name="connsiteX7" fmla="*/ 1937550 w 7505774"/>
              <a:gd name="connsiteY7" fmla="*/ 6858000 h 6858000"/>
              <a:gd name="connsiteX8" fmla="*/ 4255953 w 7505774"/>
              <a:gd name="connsiteY8" fmla="*/ 4051658 h 6858000"/>
              <a:gd name="connsiteX9" fmla="*/ 4253883 w 7505774"/>
              <a:gd name="connsiteY9" fmla="*/ 4049152 h 6858000"/>
              <a:gd name="connsiteX10" fmla="*/ 4258023 w 7505774"/>
              <a:gd name="connsiteY10" fmla="*/ 4049152 h 6858000"/>
              <a:gd name="connsiteX11" fmla="*/ 7505774 w 7505774"/>
              <a:gd name="connsiteY11" fmla="*/ 521227 h 6858000"/>
              <a:gd name="connsiteX12" fmla="*/ 7505774 w 7505774"/>
              <a:gd name="connsiteY12" fmla="*/ 4797805 h 6858000"/>
              <a:gd name="connsiteX13" fmla="*/ 5723056 w 7505774"/>
              <a:gd name="connsiteY13" fmla="*/ 2659516 h 6858000"/>
              <a:gd name="connsiteX14" fmla="*/ 0 w 7505774"/>
              <a:gd name="connsiteY14" fmla="*/ 0 h 6858000"/>
              <a:gd name="connsiteX15" fmla="*/ 1907159 w 7505774"/>
              <a:gd name="connsiteY15" fmla="*/ 0 h 6858000"/>
              <a:gd name="connsiteX16" fmla="*/ 3368370 w 7505774"/>
              <a:gd name="connsiteY16" fmla="*/ 1768743 h 6858000"/>
              <a:gd name="connsiteX17" fmla="*/ 4829581 w 7505774"/>
              <a:gd name="connsiteY17" fmla="*/ 0 h 6858000"/>
              <a:gd name="connsiteX18" fmla="*/ 6736740 w 7505774"/>
              <a:gd name="connsiteY18" fmla="*/ 0 h 6858000"/>
              <a:gd name="connsiteX19" fmla="*/ 3203731 w 7505774"/>
              <a:gd name="connsiteY19" fmla="*/ 4276578 h 6858000"/>
              <a:gd name="connsiteX20" fmla="*/ 1296572 w 7505774"/>
              <a:gd name="connsiteY20" fmla="*/ 4276578 h 6858000"/>
              <a:gd name="connsiteX21" fmla="*/ 2414791 w 7505774"/>
              <a:gd name="connsiteY21" fmla="*/ 29230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05774" h="6858000">
                <a:moveTo>
                  <a:pt x="4258024" y="4049151"/>
                </a:moveTo>
                <a:lnTo>
                  <a:pt x="6165183" y="4049151"/>
                </a:lnTo>
                <a:lnTo>
                  <a:pt x="6163112" y="4051658"/>
                </a:lnTo>
                <a:lnTo>
                  <a:pt x="7505774" y="5676901"/>
                </a:lnTo>
                <a:lnTo>
                  <a:pt x="5598615" y="5676901"/>
                </a:lnTo>
                <a:lnTo>
                  <a:pt x="5209533" y="5205931"/>
                </a:lnTo>
                <a:lnTo>
                  <a:pt x="3844709" y="6858000"/>
                </a:lnTo>
                <a:lnTo>
                  <a:pt x="1937550" y="6858000"/>
                </a:lnTo>
                <a:lnTo>
                  <a:pt x="4255953" y="4051658"/>
                </a:lnTo>
                <a:lnTo>
                  <a:pt x="4253883" y="4049152"/>
                </a:lnTo>
                <a:lnTo>
                  <a:pt x="4258023" y="4049152"/>
                </a:lnTo>
                <a:close/>
                <a:moveTo>
                  <a:pt x="7505774" y="521227"/>
                </a:moveTo>
                <a:lnTo>
                  <a:pt x="7505774" y="4797805"/>
                </a:lnTo>
                <a:lnTo>
                  <a:pt x="5723056" y="2659516"/>
                </a:lnTo>
                <a:close/>
                <a:moveTo>
                  <a:pt x="0" y="0"/>
                </a:moveTo>
                <a:lnTo>
                  <a:pt x="1907159" y="0"/>
                </a:lnTo>
                <a:lnTo>
                  <a:pt x="3368370" y="1768743"/>
                </a:lnTo>
                <a:lnTo>
                  <a:pt x="4829581" y="0"/>
                </a:lnTo>
                <a:lnTo>
                  <a:pt x="6736740" y="0"/>
                </a:lnTo>
                <a:lnTo>
                  <a:pt x="3203731" y="4276578"/>
                </a:lnTo>
                <a:lnTo>
                  <a:pt x="1296572" y="4276578"/>
                </a:lnTo>
                <a:lnTo>
                  <a:pt x="2414791" y="29230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09C427-07F5-4C08-B283-2B308FE963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84264" y="1162059"/>
            <a:ext cx="2113478" cy="4533883"/>
          </a:xfrm>
          <a:custGeom>
            <a:avLst/>
            <a:gdLst>
              <a:gd name="connsiteX0" fmla="*/ 1056739 w 2113478"/>
              <a:gd name="connsiteY0" fmla="*/ 0 h 4533883"/>
              <a:gd name="connsiteX1" fmla="*/ 2113478 w 2113478"/>
              <a:gd name="connsiteY1" fmla="*/ 1056739 h 4533883"/>
              <a:gd name="connsiteX2" fmla="*/ 2113478 w 2113478"/>
              <a:gd name="connsiteY2" fmla="*/ 3477144 h 4533883"/>
              <a:gd name="connsiteX3" fmla="*/ 1056739 w 2113478"/>
              <a:gd name="connsiteY3" fmla="*/ 4533883 h 4533883"/>
              <a:gd name="connsiteX4" fmla="*/ 0 w 2113478"/>
              <a:gd name="connsiteY4" fmla="*/ 3477144 h 4533883"/>
              <a:gd name="connsiteX5" fmla="*/ 0 w 2113478"/>
              <a:gd name="connsiteY5" fmla="*/ 1056739 h 4533883"/>
              <a:gd name="connsiteX6" fmla="*/ 1056739 w 2113478"/>
              <a:gd name="connsiteY6" fmla="*/ 0 h 453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3478" h="4533883">
                <a:moveTo>
                  <a:pt x="1056739" y="0"/>
                </a:moveTo>
                <a:cubicBezTo>
                  <a:pt x="1640360" y="0"/>
                  <a:pt x="2113478" y="473118"/>
                  <a:pt x="2113478" y="1056739"/>
                </a:cubicBezTo>
                <a:lnTo>
                  <a:pt x="2113478" y="3477144"/>
                </a:lnTo>
                <a:cubicBezTo>
                  <a:pt x="2113478" y="4060765"/>
                  <a:pt x="1640360" y="4533883"/>
                  <a:pt x="1056739" y="4533883"/>
                </a:cubicBezTo>
                <a:cubicBezTo>
                  <a:pt x="473118" y="4533883"/>
                  <a:pt x="0" y="4060765"/>
                  <a:pt x="0" y="3477144"/>
                </a:cubicBezTo>
                <a:lnTo>
                  <a:pt x="0" y="1056739"/>
                </a:lnTo>
                <a:cubicBezTo>
                  <a:pt x="0" y="473118"/>
                  <a:pt x="473118" y="0"/>
                  <a:pt x="10567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0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42D84E-5B2D-4D95-BBE1-55E2FE5E4A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80241" y="1503044"/>
            <a:ext cx="3851209" cy="3851913"/>
          </a:xfrm>
          <a:custGeom>
            <a:avLst/>
            <a:gdLst>
              <a:gd name="connsiteX0" fmla="*/ 1925605 w 3851209"/>
              <a:gd name="connsiteY0" fmla="*/ 0 h 3851913"/>
              <a:gd name="connsiteX1" fmla="*/ 3851209 w 3851209"/>
              <a:gd name="connsiteY1" fmla="*/ 1925957 h 3851913"/>
              <a:gd name="connsiteX2" fmla="*/ 1925605 w 3851209"/>
              <a:gd name="connsiteY2" fmla="*/ 3851913 h 3851913"/>
              <a:gd name="connsiteX3" fmla="*/ 0 w 3851209"/>
              <a:gd name="connsiteY3" fmla="*/ 1925957 h 3851913"/>
              <a:gd name="connsiteX4" fmla="*/ 1925605 w 3851209"/>
              <a:gd name="connsiteY4" fmla="*/ 0 h 385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1209" h="3851913">
                <a:moveTo>
                  <a:pt x="1925605" y="0"/>
                </a:moveTo>
                <a:cubicBezTo>
                  <a:pt x="2988991" y="0"/>
                  <a:pt x="3851209" y="862219"/>
                  <a:pt x="3851209" y="1925957"/>
                </a:cubicBezTo>
                <a:cubicBezTo>
                  <a:pt x="3851209" y="2989694"/>
                  <a:pt x="2989167" y="3851913"/>
                  <a:pt x="1925605" y="3851913"/>
                </a:cubicBezTo>
                <a:cubicBezTo>
                  <a:pt x="862220" y="3851913"/>
                  <a:pt x="0" y="2989694"/>
                  <a:pt x="0" y="1925957"/>
                </a:cubicBezTo>
                <a:cubicBezTo>
                  <a:pt x="0" y="862395"/>
                  <a:pt x="862220" y="0"/>
                  <a:pt x="19256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B47BF23-96E7-4C3F-96A9-5A721AD58C50}"/>
              </a:ext>
            </a:extLst>
          </p:cNvPr>
          <p:cNvSpPr/>
          <p:nvPr userDrawn="1"/>
        </p:nvSpPr>
        <p:spPr>
          <a:xfrm>
            <a:off x="0" y="0"/>
            <a:ext cx="5775269" cy="6858001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17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4CD4391-4FB9-464A-84F1-53FC375F64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04222" y="551670"/>
            <a:ext cx="5687780" cy="1368512"/>
          </a:xfrm>
          <a:custGeom>
            <a:avLst/>
            <a:gdLst>
              <a:gd name="connsiteX0" fmla="*/ 684256 w 5687780"/>
              <a:gd name="connsiteY0" fmla="*/ 0 h 1368512"/>
              <a:gd name="connsiteX1" fmla="*/ 5687780 w 5687780"/>
              <a:gd name="connsiteY1" fmla="*/ 0 h 1368512"/>
              <a:gd name="connsiteX2" fmla="*/ 5687780 w 5687780"/>
              <a:gd name="connsiteY2" fmla="*/ 1368512 h 1368512"/>
              <a:gd name="connsiteX3" fmla="*/ 684256 w 5687780"/>
              <a:gd name="connsiteY3" fmla="*/ 1368512 h 1368512"/>
              <a:gd name="connsiteX4" fmla="*/ 0 w 5687780"/>
              <a:gd name="connsiteY4" fmla="*/ 684256 h 1368512"/>
              <a:gd name="connsiteX5" fmla="*/ 684256 w 5687780"/>
              <a:gd name="connsiteY5" fmla="*/ 0 h 13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7780" h="1368512">
                <a:moveTo>
                  <a:pt x="684256" y="0"/>
                </a:moveTo>
                <a:lnTo>
                  <a:pt x="5687780" y="0"/>
                </a:lnTo>
                <a:lnTo>
                  <a:pt x="5687780" y="1368512"/>
                </a:lnTo>
                <a:lnTo>
                  <a:pt x="684256" y="1368512"/>
                </a:lnTo>
                <a:cubicBezTo>
                  <a:pt x="306352" y="1368512"/>
                  <a:pt x="0" y="1062160"/>
                  <a:pt x="0" y="684256"/>
                </a:cubicBezTo>
                <a:cubicBezTo>
                  <a:pt x="0" y="306352"/>
                  <a:pt x="306352" y="0"/>
                  <a:pt x="6842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38B563-F964-4DFB-9E38-0E8F28704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9236" y="2471853"/>
            <a:ext cx="1356116" cy="1356116"/>
          </a:xfrm>
          <a:custGeom>
            <a:avLst/>
            <a:gdLst>
              <a:gd name="connsiteX0" fmla="*/ 678058 w 1356116"/>
              <a:gd name="connsiteY0" fmla="*/ 0 h 1356116"/>
              <a:gd name="connsiteX1" fmla="*/ 1356116 w 1356116"/>
              <a:gd name="connsiteY1" fmla="*/ 678058 h 1356116"/>
              <a:gd name="connsiteX2" fmla="*/ 678058 w 1356116"/>
              <a:gd name="connsiteY2" fmla="*/ 1356116 h 1356116"/>
              <a:gd name="connsiteX3" fmla="*/ 0 w 1356116"/>
              <a:gd name="connsiteY3" fmla="*/ 678058 h 1356116"/>
              <a:gd name="connsiteX4" fmla="*/ 678058 w 1356116"/>
              <a:gd name="connsiteY4" fmla="*/ 0 h 135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116" h="1356116">
                <a:moveTo>
                  <a:pt x="678058" y="0"/>
                </a:moveTo>
                <a:cubicBezTo>
                  <a:pt x="1052539" y="0"/>
                  <a:pt x="1356116" y="303577"/>
                  <a:pt x="1356116" y="678058"/>
                </a:cubicBezTo>
                <a:cubicBezTo>
                  <a:pt x="1356116" y="1052539"/>
                  <a:pt x="1052539" y="1356116"/>
                  <a:pt x="678058" y="1356116"/>
                </a:cubicBezTo>
                <a:cubicBezTo>
                  <a:pt x="303577" y="1356116"/>
                  <a:pt x="0" y="1052539"/>
                  <a:pt x="0" y="678058"/>
                </a:cubicBezTo>
                <a:cubicBezTo>
                  <a:pt x="0" y="303577"/>
                  <a:pt x="303577" y="0"/>
                  <a:pt x="6780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FF10A1F-817D-45E1-AF37-656F6B911B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1728" y="2471853"/>
            <a:ext cx="1356116" cy="1356116"/>
          </a:xfrm>
          <a:custGeom>
            <a:avLst/>
            <a:gdLst>
              <a:gd name="connsiteX0" fmla="*/ 678058 w 1356116"/>
              <a:gd name="connsiteY0" fmla="*/ 0 h 1356116"/>
              <a:gd name="connsiteX1" fmla="*/ 1356116 w 1356116"/>
              <a:gd name="connsiteY1" fmla="*/ 678058 h 1356116"/>
              <a:gd name="connsiteX2" fmla="*/ 678058 w 1356116"/>
              <a:gd name="connsiteY2" fmla="*/ 1356116 h 1356116"/>
              <a:gd name="connsiteX3" fmla="*/ 0 w 1356116"/>
              <a:gd name="connsiteY3" fmla="*/ 678058 h 1356116"/>
              <a:gd name="connsiteX4" fmla="*/ 678058 w 1356116"/>
              <a:gd name="connsiteY4" fmla="*/ 0 h 135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116" h="1356116">
                <a:moveTo>
                  <a:pt x="678058" y="0"/>
                </a:moveTo>
                <a:cubicBezTo>
                  <a:pt x="1052539" y="0"/>
                  <a:pt x="1356116" y="303577"/>
                  <a:pt x="1356116" y="678058"/>
                </a:cubicBezTo>
                <a:cubicBezTo>
                  <a:pt x="1356116" y="1052539"/>
                  <a:pt x="1052539" y="1356116"/>
                  <a:pt x="678058" y="1356116"/>
                </a:cubicBezTo>
                <a:cubicBezTo>
                  <a:pt x="303577" y="1356116"/>
                  <a:pt x="0" y="1052539"/>
                  <a:pt x="0" y="678058"/>
                </a:cubicBezTo>
                <a:cubicBezTo>
                  <a:pt x="0" y="303577"/>
                  <a:pt x="303577" y="0"/>
                  <a:pt x="6780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9D51D8D-3E13-4C0C-8634-8F07F69BD6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4221" y="2471853"/>
            <a:ext cx="1356116" cy="1356116"/>
          </a:xfrm>
          <a:custGeom>
            <a:avLst/>
            <a:gdLst>
              <a:gd name="connsiteX0" fmla="*/ 678058 w 1356116"/>
              <a:gd name="connsiteY0" fmla="*/ 0 h 1356116"/>
              <a:gd name="connsiteX1" fmla="*/ 1356116 w 1356116"/>
              <a:gd name="connsiteY1" fmla="*/ 678058 h 1356116"/>
              <a:gd name="connsiteX2" fmla="*/ 678058 w 1356116"/>
              <a:gd name="connsiteY2" fmla="*/ 1356116 h 1356116"/>
              <a:gd name="connsiteX3" fmla="*/ 0 w 1356116"/>
              <a:gd name="connsiteY3" fmla="*/ 678058 h 1356116"/>
              <a:gd name="connsiteX4" fmla="*/ 678058 w 1356116"/>
              <a:gd name="connsiteY4" fmla="*/ 0 h 135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116" h="1356116">
                <a:moveTo>
                  <a:pt x="678058" y="0"/>
                </a:moveTo>
                <a:cubicBezTo>
                  <a:pt x="1052539" y="0"/>
                  <a:pt x="1356116" y="303577"/>
                  <a:pt x="1356116" y="678058"/>
                </a:cubicBezTo>
                <a:cubicBezTo>
                  <a:pt x="1356116" y="1052539"/>
                  <a:pt x="1052539" y="1356116"/>
                  <a:pt x="678058" y="1356116"/>
                </a:cubicBezTo>
                <a:cubicBezTo>
                  <a:pt x="303577" y="1356116"/>
                  <a:pt x="0" y="1052539"/>
                  <a:pt x="0" y="678058"/>
                </a:cubicBezTo>
                <a:cubicBezTo>
                  <a:pt x="0" y="303577"/>
                  <a:pt x="303577" y="0"/>
                  <a:pt x="6780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EA39C02-AFDF-4C59-BBA6-9927E71B87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6714" y="2471853"/>
            <a:ext cx="1356116" cy="1356116"/>
          </a:xfrm>
          <a:custGeom>
            <a:avLst/>
            <a:gdLst>
              <a:gd name="connsiteX0" fmla="*/ 678058 w 1356116"/>
              <a:gd name="connsiteY0" fmla="*/ 0 h 1356116"/>
              <a:gd name="connsiteX1" fmla="*/ 1356116 w 1356116"/>
              <a:gd name="connsiteY1" fmla="*/ 678058 h 1356116"/>
              <a:gd name="connsiteX2" fmla="*/ 678058 w 1356116"/>
              <a:gd name="connsiteY2" fmla="*/ 1356116 h 1356116"/>
              <a:gd name="connsiteX3" fmla="*/ 0 w 1356116"/>
              <a:gd name="connsiteY3" fmla="*/ 678058 h 1356116"/>
              <a:gd name="connsiteX4" fmla="*/ 678058 w 1356116"/>
              <a:gd name="connsiteY4" fmla="*/ 0 h 135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116" h="1356116">
                <a:moveTo>
                  <a:pt x="678058" y="0"/>
                </a:moveTo>
                <a:cubicBezTo>
                  <a:pt x="1052539" y="0"/>
                  <a:pt x="1356116" y="303577"/>
                  <a:pt x="1356116" y="678058"/>
                </a:cubicBezTo>
                <a:cubicBezTo>
                  <a:pt x="1356116" y="1052539"/>
                  <a:pt x="1052539" y="1356116"/>
                  <a:pt x="678058" y="1356116"/>
                </a:cubicBezTo>
                <a:cubicBezTo>
                  <a:pt x="303577" y="1356116"/>
                  <a:pt x="0" y="1052539"/>
                  <a:pt x="0" y="678058"/>
                </a:cubicBezTo>
                <a:cubicBezTo>
                  <a:pt x="0" y="303577"/>
                  <a:pt x="303577" y="0"/>
                  <a:pt x="6780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2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967497C-50EC-4420-BFFC-931EBBBC913B}"/>
              </a:ext>
            </a:extLst>
          </p:cNvPr>
          <p:cNvSpPr/>
          <p:nvPr userDrawn="1"/>
        </p:nvSpPr>
        <p:spPr>
          <a:xfrm>
            <a:off x="0" y="0"/>
            <a:ext cx="5775269" cy="6858001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5046C5F-154F-411E-BBA0-D4C9E533D9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4481" y="-1"/>
            <a:ext cx="4016508" cy="4878247"/>
          </a:xfrm>
          <a:prstGeom prst="round2SameRect">
            <a:avLst>
              <a:gd name="adj1" fmla="val 0"/>
              <a:gd name="adj2" fmla="val 8226"/>
            </a:avLst>
          </a:prstGeom>
          <a:solidFill>
            <a:schemeClr val="bg1">
              <a:lumMod val="95000"/>
              <a:alpha val="40000"/>
            </a:schemeClr>
          </a:solidFill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9874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7924C2-2571-46DB-8086-3E75F3DC02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524" y="1253761"/>
            <a:ext cx="4575598" cy="4350478"/>
          </a:xfrm>
          <a:custGeom>
            <a:avLst/>
            <a:gdLst>
              <a:gd name="connsiteX0" fmla="*/ 2238204 w 4575598"/>
              <a:gd name="connsiteY0" fmla="*/ 1548 h 4350478"/>
              <a:gd name="connsiteX1" fmla="*/ 4575598 w 4575598"/>
              <a:gd name="connsiteY1" fmla="*/ 2594701 h 4350478"/>
              <a:gd name="connsiteX2" fmla="*/ 2354318 w 4575598"/>
              <a:gd name="connsiteY2" fmla="*/ 4346026 h 4350478"/>
              <a:gd name="connsiteX3" fmla="*/ 31438 w 4575598"/>
              <a:gd name="connsiteY3" fmla="*/ 2289901 h 4350478"/>
              <a:gd name="connsiteX4" fmla="*/ 2238204 w 4575598"/>
              <a:gd name="connsiteY4" fmla="*/ 1548 h 435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598" h="4350478">
                <a:moveTo>
                  <a:pt x="2238204" y="1548"/>
                </a:moveTo>
                <a:cubicBezTo>
                  <a:pt x="3460021" y="52348"/>
                  <a:pt x="4575598" y="1459135"/>
                  <a:pt x="4575598" y="2594701"/>
                </a:cubicBezTo>
                <a:cubicBezTo>
                  <a:pt x="4575598" y="3730267"/>
                  <a:pt x="4011564" y="4266197"/>
                  <a:pt x="2354318" y="4346026"/>
                </a:cubicBezTo>
                <a:cubicBezTo>
                  <a:pt x="697072" y="4425855"/>
                  <a:pt x="-181438" y="3420381"/>
                  <a:pt x="31438" y="2289901"/>
                </a:cubicBezTo>
                <a:cubicBezTo>
                  <a:pt x="244314" y="1159421"/>
                  <a:pt x="1016387" y="-49252"/>
                  <a:pt x="2238204" y="15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4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EEBA0-DEDA-4DEA-9C27-2EB5571C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D2A79-42D9-485F-BF40-732D44482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36D40-5557-4021-91B6-E35D1971D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92FE4-078A-457B-BE31-124490463F1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F2432-D36A-47C0-84E3-E73F14F20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DBDAE-63F3-4961-A1F1-89FDCE2DD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75094-A771-4C77-8B67-B60FF640E1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9" r:id="rId17"/>
    <p:sldLayoutId id="2147483665" r:id="rId18"/>
    <p:sldLayoutId id="2147483666" r:id="rId19"/>
    <p:sldLayoutId id="2147483667" r:id="rId20"/>
    <p:sldLayoutId id="2147483668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bin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12" Type="http://schemas.openxmlformats.org/officeDocument/2006/relationships/image" Target="../media/image59.png"/><Relationship Id="rId17" Type="http://schemas.microsoft.com/office/2007/relationships/hdphoto" Target="../media/hdphoto5.wdp"/><Relationship Id="rId2" Type="http://schemas.openxmlformats.org/officeDocument/2006/relationships/image" Target="../media/image5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11" Type="http://schemas.microsoft.com/office/2007/relationships/hdphoto" Target="../media/hdphoto2.wdp"/><Relationship Id="rId5" Type="http://schemas.openxmlformats.org/officeDocument/2006/relationships/image" Target="../media/image53.jpg"/><Relationship Id="rId15" Type="http://schemas.microsoft.com/office/2007/relationships/hdphoto" Target="../media/hdphoto4.wdp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A350EB2-9B02-4F53-A2F2-87CBDA7C4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211" cy="8181474"/>
          </a:xfrm>
          <a:prstGeom prst="rect">
            <a:avLst/>
          </a:prstGeom>
        </p:spPr>
      </p:pic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A112DD29-8F6C-4A69-A4AC-0457E10541C3}"/>
              </a:ext>
            </a:extLst>
          </p:cNvPr>
          <p:cNvSpPr/>
          <p:nvPr/>
        </p:nvSpPr>
        <p:spPr>
          <a:xfrm>
            <a:off x="0" y="666428"/>
            <a:ext cx="8485322" cy="8449744"/>
          </a:xfrm>
          <a:custGeom>
            <a:avLst/>
            <a:gdLst>
              <a:gd name="connsiteX0" fmla="*/ 19050 w 6998135"/>
              <a:gd name="connsiteY0" fmla="*/ 7341870 h 7341887"/>
              <a:gd name="connsiteX1" fmla="*/ 6510338 w 6998135"/>
              <a:gd name="connsiteY1" fmla="*/ 7341870 h 7341887"/>
              <a:gd name="connsiteX2" fmla="*/ 6927533 w 6998135"/>
              <a:gd name="connsiteY2" fmla="*/ 4914900 h 7341887"/>
              <a:gd name="connsiteX3" fmla="*/ 6275070 w 6998135"/>
              <a:gd name="connsiteY3" fmla="*/ 3534728 h 7341887"/>
              <a:gd name="connsiteX4" fmla="*/ 5304473 w 6998135"/>
              <a:gd name="connsiteY4" fmla="*/ 2739390 h 7341887"/>
              <a:gd name="connsiteX5" fmla="*/ 0 w 6998135"/>
              <a:gd name="connsiteY5" fmla="*/ 0 h 7341887"/>
              <a:gd name="connsiteX6" fmla="*/ 19050 w 6998135"/>
              <a:gd name="connsiteY6" fmla="*/ 7341870 h 734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8135" h="7341887">
                <a:moveTo>
                  <a:pt x="19050" y="7341870"/>
                </a:moveTo>
                <a:lnTo>
                  <a:pt x="6510338" y="7341870"/>
                </a:lnTo>
                <a:cubicBezTo>
                  <a:pt x="6636068" y="7136130"/>
                  <a:pt x="7192328" y="6171248"/>
                  <a:pt x="6927533" y="4914900"/>
                </a:cubicBezTo>
                <a:cubicBezTo>
                  <a:pt x="6802755" y="4323398"/>
                  <a:pt x="6537008" y="3865245"/>
                  <a:pt x="6275070" y="3534728"/>
                </a:cubicBezTo>
                <a:cubicBezTo>
                  <a:pt x="6012180" y="3203258"/>
                  <a:pt x="5679758" y="2933700"/>
                  <a:pt x="5304473" y="2739390"/>
                </a:cubicBezTo>
                <a:cubicBezTo>
                  <a:pt x="3535680" y="1826895"/>
                  <a:pt x="1767840" y="913448"/>
                  <a:pt x="0" y="0"/>
                </a:cubicBezTo>
                <a:cubicBezTo>
                  <a:pt x="0" y="0"/>
                  <a:pt x="19050" y="7355205"/>
                  <a:pt x="19050" y="7341870"/>
                </a:cubicBezTo>
                <a:close/>
              </a:path>
            </a:pathLst>
          </a:custGeom>
          <a:gradFill>
            <a:gsLst>
              <a:gs pos="70000">
                <a:srgbClr val="00F622">
                  <a:alpha val="0"/>
                </a:srgbClr>
              </a:gs>
              <a:gs pos="0">
                <a:schemeClr val="accent1">
                  <a:alpha val="23000"/>
                </a:schemeClr>
              </a:gs>
            </a:gsLst>
            <a:lin ang="21594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eform: Shape 5">
            <a:extLst>
              <a:ext uri="{FF2B5EF4-FFF2-40B4-BE49-F238E27FC236}">
                <a16:creationId xmlns:a16="http://schemas.microsoft.com/office/drawing/2014/main" id="{2314C3FB-B4EF-45E9-9A50-F5C789336CE5}"/>
              </a:ext>
            </a:extLst>
          </p:cNvPr>
          <p:cNvSpPr/>
          <p:nvPr/>
        </p:nvSpPr>
        <p:spPr>
          <a:xfrm>
            <a:off x="-1" y="1410766"/>
            <a:ext cx="7736541" cy="7705401"/>
          </a:xfrm>
          <a:custGeom>
            <a:avLst/>
            <a:gdLst>
              <a:gd name="connsiteX0" fmla="*/ 17145 w 6380590"/>
              <a:gd name="connsiteY0" fmla="*/ 6695123 h 6695136"/>
              <a:gd name="connsiteX1" fmla="*/ 5935980 w 6380590"/>
              <a:gd name="connsiteY1" fmla="*/ 6695123 h 6695136"/>
              <a:gd name="connsiteX2" fmla="*/ 6316028 w 6380590"/>
              <a:gd name="connsiteY2" fmla="*/ 4481513 h 6695136"/>
              <a:gd name="connsiteX3" fmla="*/ 5720715 w 6380590"/>
              <a:gd name="connsiteY3" fmla="*/ 3223260 h 6695136"/>
              <a:gd name="connsiteX4" fmla="*/ 4835843 w 6380590"/>
              <a:gd name="connsiteY4" fmla="*/ 2498408 h 6695136"/>
              <a:gd name="connsiteX5" fmla="*/ 0 w 6380590"/>
              <a:gd name="connsiteY5" fmla="*/ 0 h 6695136"/>
              <a:gd name="connsiteX6" fmla="*/ 17145 w 6380590"/>
              <a:gd name="connsiteY6" fmla="*/ 6695123 h 669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80590" h="6695136">
                <a:moveTo>
                  <a:pt x="17145" y="6695123"/>
                </a:moveTo>
                <a:lnTo>
                  <a:pt x="5935980" y="6695123"/>
                </a:lnTo>
                <a:cubicBezTo>
                  <a:pt x="6050280" y="6507480"/>
                  <a:pt x="6557963" y="5628323"/>
                  <a:pt x="6316028" y="4481513"/>
                </a:cubicBezTo>
                <a:cubicBezTo>
                  <a:pt x="6201728" y="3942397"/>
                  <a:pt x="5959793" y="3525203"/>
                  <a:pt x="5720715" y="3223260"/>
                </a:cubicBezTo>
                <a:cubicBezTo>
                  <a:pt x="5480685" y="2921318"/>
                  <a:pt x="5178743" y="2675572"/>
                  <a:pt x="4835843" y="2498408"/>
                </a:cubicBezTo>
                <a:cubicBezTo>
                  <a:pt x="3224213" y="1665923"/>
                  <a:pt x="1611630" y="833437"/>
                  <a:pt x="0" y="0"/>
                </a:cubicBezTo>
                <a:cubicBezTo>
                  <a:pt x="0" y="0"/>
                  <a:pt x="17145" y="6706553"/>
                  <a:pt x="17145" y="6695123"/>
                </a:cubicBezTo>
                <a:close/>
              </a:path>
            </a:pathLst>
          </a:custGeom>
          <a:gradFill>
            <a:gsLst>
              <a:gs pos="87000">
                <a:srgbClr val="00F622">
                  <a:alpha val="0"/>
                </a:srgbClr>
              </a:gs>
              <a:gs pos="3000">
                <a:schemeClr val="accent1">
                  <a:alpha val="87000"/>
                </a:schemeClr>
              </a:gs>
            </a:gsLst>
            <a:lin ang="21594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: Shape 6">
            <a:extLst>
              <a:ext uri="{FF2B5EF4-FFF2-40B4-BE49-F238E27FC236}">
                <a16:creationId xmlns:a16="http://schemas.microsoft.com/office/drawing/2014/main" id="{0B8A0224-1433-4FF2-B206-22EDD97CE1FD}"/>
              </a:ext>
            </a:extLst>
          </p:cNvPr>
          <p:cNvSpPr/>
          <p:nvPr/>
        </p:nvSpPr>
        <p:spPr>
          <a:xfrm>
            <a:off x="-16198" y="1414331"/>
            <a:ext cx="7499547" cy="7468617"/>
          </a:xfrm>
          <a:custGeom>
            <a:avLst/>
            <a:gdLst>
              <a:gd name="connsiteX0" fmla="*/ 17145 w 6185131"/>
              <a:gd name="connsiteY0" fmla="*/ 6489383 h 6489397"/>
              <a:gd name="connsiteX1" fmla="*/ 5754053 w 6185131"/>
              <a:gd name="connsiteY1" fmla="*/ 6489383 h 6489397"/>
              <a:gd name="connsiteX2" fmla="*/ 6122670 w 6185131"/>
              <a:gd name="connsiteY2" fmla="*/ 4344353 h 6489397"/>
              <a:gd name="connsiteX3" fmla="*/ 5545455 w 6185131"/>
              <a:gd name="connsiteY3" fmla="*/ 3124200 h 6489397"/>
              <a:gd name="connsiteX4" fmla="*/ 4687253 w 6185131"/>
              <a:gd name="connsiteY4" fmla="*/ 2421255 h 6489397"/>
              <a:gd name="connsiteX5" fmla="*/ 0 w 6185131"/>
              <a:gd name="connsiteY5" fmla="*/ 0 h 6489397"/>
              <a:gd name="connsiteX6" fmla="*/ 17145 w 6185131"/>
              <a:gd name="connsiteY6" fmla="*/ 6489383 h 648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5131" h="6489397">
                <a:moveTo>
                  <a:pt x="17145" y="6489383"/>
                </a:moveTo>
                <a:lnTo>
                  <a:pt x="5754053" y="6489383"/>
                </a:lnTo>
                <a:cubicBezTo>
                  <a:pt x="5864543" y="6307455"/>
                  <a:pt x="6356985" y="5454968"/>
                  <a:pt x="6122670" y="4344353"/>
                </a:cubicBezTo>
                <a:cubicBezTo>
                  <a:pt x="6012180" y="3821430"/>
                  <a:pt x="5777865" y="3416618"/>
                  <a:pt x="5545455" y="3124200"/>
                </a:cubicBezTo>
                <a:cubicBezTo>
                  <a:pt x="5313045" y="2831783"/>
                  <a:pt x="5019675" y="2592705"/>
                  <a:pt x="4687253" y="2421255"/>
                </a:cubicBezTo>
                <a:cubicBezTo>
                  <a:pt x="3125153" y="1614488"/>
                  <a:pt x="1563053" y="806768"/>
                  <a:pt x="0" y="0"/>
                </a:cubicBezTo>
                <a:cubicBezTo>
                  <a:pt x="0" y="0"/>
                  <a:pt x="17145" y="6500813"/>
                  <a:pt x="17145" y="6489383"/>
                </a:cubicBezTo>
                <a:close/>
              </a:path>
            </a:pathLst>
          </a:custGeom>
          <a:gradFill>
            <a:gsLst>
              <a:gs pos="100000">
                <a:srgbClr val="00F622"/>
              </a:gs>
              <a:gs pos="27000">
                <a:schemeClr val="accent1">
                  <a:alpha val="87000"/>
                </a:schemeClr>
              </a:gs>
            </a:gsLst>
            <a:lin ang="186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0C3EF3E-AF34-4AA4-B2E8-3E9DA0EA7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7" y="241017"/>
            <a:ext cx="3521812" cy="1288142"/>
          </a:xfrm>
          <a:prstGeom prst="rect">
            <a:avLst/>
          </a:prstGeom>
        </p:spPr>
      </p:pic>
      <p:sp>
        <p:nvSpPr>
          <p:cNvPr id="16" name="TextBox 60">
            <a:extLst>
              <a:ext uri="{FF2B5EF4-FFF2-40B4-BE49-F238E27FC236}">
                <a16:creationId xmlns:a16="http://schemas.microsoft.com/office/drawing/2014/main" id="{BD2A4015-6647-4DF8-AB0D-3025A59AEFF4}"/>
              </a:ext>
            </a:extLst>
          </p:cNvPr>
          <p:cNvSpPr txBox="1"/>
          <p:nvPr/>
        </p:nvSpPr>
        <p:spPr>
          <a:xfrm>
            <a:off x="-5873302" y="1569849"/>
            <a:ext cx="61404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+mj-lt"/>
              </a:rPr>
              <a:t>Desrobotize</a:t>
            </a:r>
            <a:r>
              <a:rPr lang="en-US" sz="4400" b="1" dirty="0">
                <a:latin typeface="+mj-lt"/>
              </a:rPr>
              <a:t>-se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124AFAFB-C336-11C3-A229-808E00AEB7CA}"/>
              </a:ext>
            </a:extLst>
          </p:cNvPr>
          <p:cNvSpPr txBox="1"/>
          <p:nvPr/>
        </p:nvSpPr>
        <p:spPr>
          <a:xfrm>
            <a:off x="267148" y="4257099"/>
            <a:ext cx="55340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Plataforma Microsoft como ferramenta para Transformação Digital</a:t>
            </a:r>
          </a:p>
          <a:p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+ Casos de uso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82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10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4024843" y="470270"/>
            <a:ext cx="7567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Case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Leitura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Diários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Oficiais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D9A8540-90E3-4AC3-98E9-F0BBF1EC30E2}"/>
              </a:ext>
            </a:extLst>
          </p:cNvPr>
          <p:cNvSpPr/>
          <p:nvPr/>
        </p:nvSpPr>
        <p:spPr>
          <a:xfrm>
            <a:off x="1" y="1861132"/>
            <a:ext cx="4207970" cy="4996869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71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02023A4-CDA2-43CB-8C06-D5608DD5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350" y="2555788"/>
            <a:ext cx="3879052" cy="199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B6CB442-17D2-4D63-9BE6-8308FCDD2822}"/>
              </a:ext>
            </a:extLst>
          </p:cNvPr>
          <p:cNvSpPr txBox="1"/>
          <p:nvPr/>
        </p:nvSpPr>
        <p:spPr>
          <a:xfrm>
            <a:off x="6595558" y="1939526"/>
            <a:ext cx="49172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Realiza o 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download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e leitura dos </a:t>
            </a:r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Diário Oficial da União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Diário Oficial de São Paulo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e realiza a captura de publicações desejadas, e.g. Obras de saneamento básico. Ao final, todas as publicações capturadas são salvas em um banco de dados e é gerado um relatório compilado.</a:t>
            </a:r>
            <a:endParaRPr lang="pt-BR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6D5A55-3309-4760-B1B5-3DA8DF279604}"/>
              </a:ext>
            </a:extLst>
          </p:cNvPr>
          <p:cNvSpPr txBox="1"/>
          <p:nvPr/>
        </p:nvSpPr>
        <p:spPr>
          <a:xfrm>
            <a:off x="6584227" y="1657149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Power Automate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4A28AF-94B4-4282-B857-8398D7A87D24}"/>
              </a:ext>
            </a:extLst>
          </p:cNvPr>
          <p:cNvSpPr txBox="1"/>
          <p:nvPr/>
        </p:nvSpPr>
        <p:spPr>
          <a:xfrm>
            <a:off x="6595557" y="3571248"/>
            <a:ext cx="5179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É utilizado para conversão de imagem em texto para posterior processamento do </a:t>
            </a:r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Diário Oficial de São Paulo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pelo Power Automate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1DA5A9-2A19-40B3-98EF-1417684D89E3}"/>
              </a:ext>
            </a:extLst>
          </p:cNvPr>
          <p:cNvSpPr txBox="1"/>
          <p:nvPr/>
        </p:nvSpPr>
        <p:spPr>
          <a:xfrm>
            <a:off x="6584227" y="3288871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 err="1">
                <a:solidFill>
                  <a:schemeClr val="accent3"/>
                </a:solidFill>
                <a:latin typeface="+mj-lt"/>
              </a:rPr>
              <a:t>Tesseract</a:t>
            </a:r>
            <a:r>
              <a:rPr lang="pt-BR" sz="1400" b="1" dirty="0">
                <a:solidFill>
                  <a:schemeClr val="accent3"/>
                </a:solidFill>
                <a:latin typeface="+mj-lt"/>
              </a:rPr>
              <a:t> OCR / IA</a:t>
            </a:r>
            <a:endParaRPr lang="en-US" sz="14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63B5B6-1E51-430B-A23C-1A8A48865B85}"/>
              </a:ext>
            </a:extLst>
          </p:cNvPr>
          <p:cNvSpPr txBox="1"/>
          <p:nvPr/>
        </p:nvSpPr>
        <p:spPr>
          <a:xfrm>
            <a:off x="6595557" y="4682775"/>
            <a:ext cx="4936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A rotina é processada com base em agendamentos, porém, em casos de necessidade de reprocessamentos, e.g. atraso na publicação dos diários ou nova parametrização do RPA, é possível reprocessá-la via gatilho do MS Teams.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871C02-CBEE-460E-BA9E-970F0E42591C}"/>
              </a:ext>
            </a:extLst>
          </p:cNvPr>
          <p:cNvSpPr txBox="1"/>
          <p:nvPr/>
        </p:nvSpPr>
        <p:spPr>
          <a:xfrm>
            <a:off x="6584227" y="4400398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MS Teams</a:t>
            </a:r>
          </a:p>
        </p:txBody>
      </p:sp>
      <p:pic>
        <p:nvPicPr>
          <p:cNvPr id="39" name="Picture 6" descr="Power Automate – Apps no Google Play">
            <a:extLst>
              <a:ext uri="{FF2B5EF4-FFF2-40B4-BE49-F238E27FC236}">
                <a16:creationId xmlns:a16="http://schemas.microsoft.com/office/drawing/2014/main" id="{855BB8ED-54BC-449F-A5E8-D5B96050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76" y="1561310"/>
            <a:ext cx="544304" cy="5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2C74A0-14BD-44FF-A307-0650B19C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4876" y="3243019"/>
            <a:ext cx="510808" cy="5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FEA18-EBB0-4713-AB93-74B717DA2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14" y="4241982"/>
            <a:ext cx="695046" cy="695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AE4232-25BE-438D-99F3-9BFDA17A1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60" y="7668171"/>
            <a:ext cx="3187690" cy="21887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9347E-B126-4FF4-AE40-5EEFC5876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11311141"/>
            <a:ext cx="3468701" cy="1816591"/>
          </a:xfrm>
          <a:prstGeom prst="rect">
            <a:avLst/>
          </a:prstGeom>
        </p:spPr>
      </p:pic>
      <p:grpSp>
        <p:nvGrpSpPr>
          <p:cNvPr id="2" name="Group 91">
            <a:extLst>
              <a:ext uri="{FF2B5EF4-FFF2-40B4-BE49-F238E27FC236}">
                <a16:creationId xmlns:a16="http://schemas.microsoft.com/office/drawing/2014/main" id="{84270F86-4075-390C-8B86-FEB1CA0E4B89}"/>
              </a:ext>
            </a:extLst>
          </p:cNvPr>
          <p:cNvGrpSpPr/>
          <p:nvPr/>
        </p:nvGrpSpPr>
        <p:grpSpPr>
          <a:xfrm flipH="1">
            <a:off x="1053812" y="666227"/>
            <a:ext cx="2923199" cy="198748"/>
            <a:chOff x="3272176" y="2275143"/>
            <a:chExt cx="2923199" cy="198748"/>
          </a:xfrm>
        </p:grpSpPr>
        <p:cxnSp>
          <p:nvCxnSpPr>
            <p:cNvPr id="3" name="Straight Connector 92">
              <a:extLst>
                <a:ext uri="{FF2B5EF4-FFF2-40B4-BE49-F238E27FC236}">
                  <a16:creationId xmlns:a16="http://schemas.microsoft.com/office/drawing/2014/main" id="{87EC116D-2C46-4F65-6071-E35A8BC30B8F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3272176" y="2374517"/>
              <a:ext cx="272444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93">
              <a:extLst>
                <a:ext uri="{FF2B5EF4-FFF2-40B4-BE49-F238E27FC236}">
                  <a16:creationId xmlns:a16="http://schemas.microsoft.com/office/drawing/2014/main" id="{F73EDB09-F952-6C69-B316-E9E917777BCE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94">
              <a:extLst>
                <a:ext uri="{FF2B5EF4-FFF2-40B4-BE49-F238E27FC236}">
                  <a16:creationId xmlns:a16="http://schemas.microsoft.com/office/drawing/2014/main" id="{A22CB729-AF25-6259-5040-2012A48872F1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74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0299 -0.924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46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0.77524 L 4.375E-6 0.25 " pathEditMode="relative" rAng="0" ptsTypes="AA">
                                      <p:cBhvr>
                                        <p:cTn id="11" dur="1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2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2.30533 L -0.00144 -0.75973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8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1.26389 L -3.33333E-6 0.25 " pathEditMode="relative" rAng="0" ptsTypes="AA">
                                      <p:cBhvr>
                                        <p:cTn id="23" dur="1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7460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680E785B-F247-4B23-8C1F-7004871B94F9}"/>
              </a:ext>
            </a:extLst>
          </p:cNvPr>
          <p:cNvSpPr txBox="1"/>
          <p:nvPr/>
        </p:nvSpPr>
        <p:spPr>
          <a:xfrm>
            <a:off x="6595557" y="5206544"/>
            <a:ext cx="49366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Formata as informações geradas em cada etapa do processamento e coleta aprovações dos usuários envolvidos. Etapas como reprocessamento da folha e solicitação de pagamentos são decididas com base em análise assíncrona dos usuários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E45159-A2B7-408B-B579-D0A88330A137}"/>
              </a:ext>
            </a:extLst>
          </p:cNvPr>
          <p:cNvSpPr txBox="1"/>
          <p:nvPr/>
        </p:nvSpPr>
        <p:spPr>
          <a:xfrm>
            <a:off x="6584227" y="4924167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MS Teams approvals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FB06E9D-0B29-445A-BE7E-9C5301A6F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90" y="5068766"/>
            <a:ext cx="512064" cy="51206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11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4024843" y="213135"/>
            <a:ext cx="86908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2541"/>
                </a:solidFill>
                <a:latin typeface="Poppins"/>
              </a:rPr>
              <a:t>Case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Processamento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Folha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Pagamento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D9A8540-90E3-4AC3-98E9-F0BBF1EC30E2}"/>
              </a:ext>
            </a:extLst>
          </p:cNvPr>
          <p:cNvSpPr/>
          <p:nvPr/>
        </p:nvSpPr>
        <p:spPr>
          <a:xfrm>
            <a:off x="1" y="1861132"/>
            <a:ext cx="4207970" cy="4996869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71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30E8856-C58D-433D-9C05-2B83D4851009}"/>
              </a:ext>
            </a:extLst>
          </p:cNvPr>
          <p:cNvGrpSpPr/>
          <p:nvPr/>
        </p:nvGrpSpPr>
        <p:grpSpPr>
          <a:xfrm flipH="1">
            <a:off x="1053812" y="666227"/>
            <a:ext cx="2923199" cy="198748"/>
            <a:chOff x="3272176" y="2275143"/>
            <a:chExt cx="2923199" cy="19874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2271C0B-B1A0-4786-AD43-16F240337B1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3272176" y="2374517"/>
              <a:ext cx="272444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8A97687-1FE6-45B1-A0F7-AA6E2802EB8A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A82CE68-A987-41D8-B19E-AD72FD5FC646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802023A4-CDA2-43CB-8C06-D5608DD5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350" y="2456892"/>
            <a:ext cx="3879052" cy="218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B6CB442-17D2-4D63-9BE6-8308FCDD2822}"/>
              </a:ext>
            </a:extLst>
          </p:cNvPr>
          <p:cNvSpPr txBox="1"/>
          <p:nvPr/>
        </p:nvSpPr>
        <p:spPr>
          <a:xfrm>
            <a:off x="6595558" y="1726454"/>
            <a:ext cx="4917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É utilizado pela equipe de RH para criação e acompanhamento das solicitações para processamento de folhas de pagamento.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6D5A55-3309-4760-B1B5-3DA8DF279604}"/>
              </a:ext>
            </a:extLst>
          </p:cNvPr>
          <p:cNvSpPr txBox="1"/>
          <p:nvPr/>
        </p:nvSpPr>
        <p:spPr>
          <a:xfrm>
            <a:off x="6584227" y="1444077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PowerApps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4A28AF-94B4-4282-B857-8398D7A87D24}"/>
              </a:ext>
            </a:extLst>
          </p:cNvPr>
          <p:cNvSpPr txBox="1"/>
          <p:nvPr/>
        </p:nvSpPr>
        <p:spPr>
          <a:xfrm>
            <a:off x="6595557" y="3701173"/>
            <a:ext cx="517991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É utilizado em diversas etapas do processo, como:</a:t>
            </a:r>
            <a:br>
              <a:rPr lang="pt-BR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Processamento da Folha de Pagamento no Rhevolution</a:t>
            </a:r>
          </a:p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Coleta de aprovações dos usuários sobre valores gerados</a:t>
            </a:r>
            <a:br>
              <a:rPr lang="pt-BR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Envio do arquivo CNAB para processamento pela Nexxera</a:t>
            </a:r>
            <a:br>
              <a:rPr lang="pt-BR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Verificação de pagamento efetudo acessando site do Itaú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1DA5A9-2A19-40B3-98EF-1417684D89E3}"/>
              </a:ext>
            </a:extLst>
          </p:cNvPr>
          <p:cNvSpPr txBox="1"/>
          <p:nvPr/>
        </p:nvSpPr>
        <p:spPr>
          <a:xfrm>
            <a:off x="6584227" y="3418796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accent3"/>
                </a:solidFill>
                <a:latin typeface="+mj-lt"/>
              </a:rPr>
              <a:t>Power Automate</a:t>
            </a:r>
            <a:endParaRPr lang="en-US" sz="14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39" name="Picture 6" descr="Power Automate – Apps no Google Play">
            <a:extLst>
              <a:ext uri="{FF2B5EF4-FFF2-40B4-BE49-F238E27FC236}">
                <a16:creationId xmlns:a16="http://schemas.microsoft.com/office/drawing/2014/main" id="{855BB8ED-54BC-449F-A5E8-D5B96050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26" y="3489217"/>
            <a:ext cx="544304" cy="5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2C74A0-14BD-44FF-A307-0650B19C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7273" y="1374734"/>
            <a:ext cx="510808" cy="5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71C21-4161-4937-A79E-336D8EEA2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60" y="7555284"/>
            <a:ext cx="3187690" cy="2414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787BB3-72F4-4AE5-B21F-31687D18B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23" y="11311141"/>
            <a:ext cx="3472706" cy="18165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0419C08-9217-491F-9E5A-AAA739E3B92A}"/>
              </a:ext>
            </a:extLst>
          </p:cNvPr>
          <p:cNvSpPr txBox="1"/>
          <p:nvPr/>
        </p:nvSpPr>
        <p:spPr>
          <a:xfrm>
            <a:off x="6621622" y="2621321"/>
            <a:ext cx="51799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Armazena as solicitações criadas via PowerApps e dados gerados durante a a execução do processo. Também é responsável pelo disparo dos RPAs necessários em cada etapa do processso.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91B7F6-82FC-41EA-8F4A-25E54DB06E86}"/>
              </a:ext>
            </a:extLst>
          </p:cNvPr>
          <p:cNvSpPr txBox="1"/>
          <p:nvPr/>
        </p:nvSpPr>
        <p:spPr>
          <a:xfrm>
            <a:off x="6610292" y="2338944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accent3"/>
                </a:solidFill>
                <a:latin typeface="+mj-lt"/>
              </a:rPr>
              <a:t>SharePoint Lists</a:t>
            </a:r>
            <a:endParaRPr lang="en-US" sz="14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56EB7A14-6BA6-406A-87CC-63113ACD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5091" y="2454870"/>
            <a:ext cx="457200" cy="4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8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0299 -0.924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46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0.77524 L 4.375E-6 0.25 " pathEditMode="relative" rAng="0" ptsTypes="AA">
                                      <p:cBhvr>
                                        <p:cTn id="11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2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2.30533 L -0.00144 -0.75973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8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26389 L -3.33333E-6 0.25 " pathEditMode="relative" rAng="0" ptsTypes="AA">
                                      <p:cBhvr>
                                        <p:cTn id="23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680E785B-F247-4B23-8C1F-7004871B94F9}"/>
              </a:ext>
            </a:extLst>
          </p:cNvPr>
          <p:cNvSpPr txBox="1"/>
          <p:nvPr/>
        </p:nvSpPr>
        <p:spPr>
          <a:xfrm>
            <a:off x="6595557" y="4349294"/>
            <a:ext cx="49366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Aplicação utilizada para gestão de contratos.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E45159-A2B7-408B-B579-D0A88330A137}"/>
              </a:ext>
            </a:extLst>
          </p:cNvPr>
          <p:cNvSpPr txBox="1"/>
          <p:nvPr/>
        </p:nvSpPr>
        <p:spPr>
          <a:xfrm>
            <a:off x="6584227" y="4066917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3"/>
                </a:solidFill>
                <a:latin typeface="+mj-lt"/>
              </a:rPr>
              <a:t>Espaider</a:t>
            </a:r>
            <a:endParaRPr lang="en-US" sz="14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FB06E9D-0B29-445A-BE7E-9C5301A6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691" y="4320527"/>
            <a:ext cx="724000" cy="16703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12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4024843" y="475723"/>
            <a:ext cx="8690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72541"/>
                </a:solidFill>
                <a:latin typeface="Poppins"/>
              </a:rPr>
              <a:t>Case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Onboarding Digital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D9A8540-90E3-4AC3-98E9-F0BBF1EC30E2}"/>
              </a:ext>
            </a:extLst>
          </p:cNvPr>
          <p:cNvSpPr/>
          <p:nvPr/>
        </p:nvSpPr>
        <p:spPr>
          <a:xfrm>
            <a:off x="1" y="1861132"/>
            <a:ext cx="4207970" cy="4996869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71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30E8856-C58D-433D-9C05-2B83D4851009}"/>
              </a:ext>
            </a:extLst>
          </p:cNvPr>
          <p:cNvGrpSpPr/>
          <p:nvPr/>
        </p:nvGrpSpPr>
        <p:grpSpPr>
          <a:xfrm flipH="1">
            <a:off x="1053812" y="666227"/>
            <a:ext cx="2923199" cy="198748"/>
            <a:chOff x="3272176" y="2275143"/>
            <a:chExt cx="2923199" cy="19874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2271C0B-B1A0-4786-AD43-16F240337B1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3272176" y="2374517"/>
              <a:ext cx="272444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8A97687-1FE6-45B1-A0F7-AA6E2802EB8A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A82CE68-A987-41D8-B19E-AD72FD5FC646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802023A4-CDA2-43CB-8C06-D5608DD5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2287" y="2456892"/>
            <a:ext cx="3091178" cy="218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B6CB442-17D2-4D63-9BE6-8308FCDD2822}"/>
              </a:ext>
            </a:extLst>
          </p:cNvPr>
          <p:cNvSpPr txBox="1"/>
          <p:nvPr/>
        </p:nvSpPr>
        <p:spPr>
          <a:xfrm>
            <a:off x="6595558" y="1726454"/>
            <a:ext cx="4917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Utilizada para coleta de assinaturas dos contratos.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6D5A55-3309-4760-B1B5-3DA8DF279604}"/>
              </a:ext>
            </a:extLst>
          </p:cNvPr>
          <p:cNvSpPr txBox="1"/>
          <p:nvPr/>
        </p:nvSpPr>
        <p:spPr>
          <a:xfrm>
            <a:off x="6584227" y="1444077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DocuSign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4A28AF-94B4-4282-B857-8398D7A87D24}"/>
              </a:ext>
            </a:extLst>
          </p:cNvPr>
          <p:cNvSpPr txBox="1"/>
          <p:nvPr/>
        </p:nvSpPr>
        <p:spPr>
          <a:xfrm>
            <a:off x="6584227" y="2526867"/>
            <a:ext cx="5179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É utilizado em diversas etapas do processo, como:</a:t>
            </a:r>
            <a:br>
              <a:rPr lang="pt-BR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Monitoramento de contratos assinados</a:t>
            </a:r>
          </a:p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Envio de notificações para o negócio, via Slack, caso contrato recebido não esteja na lista de contratos a serem processados</a:t>
            </a:r>
            <a:br>
              <a:rPr lang="pt-BR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Leitura de contratos (PDF), e arquivamento no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</a:rPr>
              <a:t>Espaider</a:t>
            </a:r>
            <a:br>
              <a:rPr lang="pt-BR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- Atualização da lista do SharePoint com contratos processados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1DA5A9-2A19-40B3-98EF-1417684D89E3}"/>
              </a:ext>
            </a:extLst>
          </p:cNvPr>
          <p:cNvSpPr txBox="1"/>
          <p:nvPr/>
        </p:nvSpPr>
        <p:spPr>
          <a:xfrm>
            <a:off x="6584227" y="2247221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accent3"/>
                </a:solidFill>
                <a:latin typeface="+mj-lt"/>
              </a:rPr>
              <a:t>Power Automate</a:t>
            </a:r>
            <a:endParaRPr lang="en-US" sz="14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39" name="Picture 6" descr="Power Automate – Apps no Google Play">
            <a:extLst>
              <a:ext uri="{FF2B5EF4-FFF2-40B4-BE49-F238E27FC236}">
                <a16:creationId xmlns:a16="http://schemas.microsoft.com/office/drawing/2014/main" id="{855BB8ED-54BC-449F-A5E8-D5B96050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26" y="2317642"/>
            <a:ext cx="544304" cy="5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2C74A0-14BD-44FF-A307-0650B19C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7273" y="1374734"/>
            <a:ext cx="510808" cy="5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71C21-4161-4937-A79E-336D8EEA2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0960" y="7699999"/>
            <a:ext cx="3187690" cy="2125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787BB3-72F4-4AE5-B21F-31687D18BB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/>
          <a:stretch/>
        </p:blipFill>
        <p:spPr>
          <a:xfrm>
            <a:off x="1383128" y="11449051"/>
            <a:ext cx="3229495" cy="167868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0419C08-9217-491F-9E5A-AAA739E3B92A}"/>
              </a:ext>
            </a:extLst>
          </p:cNvPr>
          <p:cNvSpPr txBox="1"/>
          <p:nvPr/>
        </p:nvSpPr>
        <p:spPr>
          <a:xfrm>
            <a:off x="6621622" y="5183546"/>
            <a:ext cx="51799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Aplicativo para monitoramento dos contratos processados, seja pela automação ou manualmente. A base de dados é uma lista do SharePoint.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91B7F6-82FC-41EA-8F4A-25E54DB06E86}"/>
              </a:ext>
            </a:extLst>
          </p:cNvPr>
          <p:cNvSpPr txBox="1"/>
          <p:nvPr/>
        </p:nvSpPr>
        <p:spPr>
          <a:xfrm>
            <a:off x="6610292" y="4901169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 err="1">
                <a:solidFill>
                  <a:schemeClr val="accent3"/>
                </a:solidFill>
                <a:latin typeface="+mj-lt"/>
              </a:rPr>
              <a:t>PowerApps</a:t>
            </a:r>
            <a:endParaRPr lang="en-US" sz="14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17C5B0-06DA-B3A8-32BA-46604662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2522" y="4937228"/>
            <a:ext cx="510808" cy="5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0299 -0.924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46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0.77524 L 4.375E-6 0.25 " pathEditMode="relative" rAng="0" ptsTypes="AA">
                                      <p:cBhvr>
                                        <p:cTn id="11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2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2.30533 L -0.00144 -0.75973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8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26389 L -3.33333E-6 0.25 " pathEditMode="relative" rAng="0" ptsTypes="AA">
                                      <p:cBhvr>
                                        <p:cTn id="23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13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4058098" y="478220"/>
            <a:ext cx="7012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Demo</a:t>
            </a:r>
            <a:r>
              <a:rPr lang="en-US" sz="3200" b="1" dirty="0">
                <a:solidFill>
                  <a:srgbClr val="172541"/>
                </a:solidFill>
                <a:latin typeface="Poppins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Análise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Reclamaç</a:t>
            </a:r>
            <a:r>
              <a:rPr lang="en-US" sz="3200" b="1" dirty="0" err="1">
                <a:solidFill>
                  <a:srgbClr val="172541"/>
                </a:solidFill>
                <a:latin typeface="Poppins"/>
              </a:rPr>
              <a:t>ões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D9A8540-90E3-4AC3-98E9-F0BBF1EC30E2}"/>
              </a:ext>
            </a:extLst>
          </p:cNvPr>
          <p:cNvSpPr/>
          <p:nvPr/>
        </p:nvSpPr>
        <p:spPr>
          <a:xfrm>
            <a:off x="1" y="1861132"/>
            <a:ext cx="4207970" cy="4996869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71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02023A4-CDA2-43CB-8C06-D5608DD5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476" y="2446393"/>
            <a:ext cx="4114800" cy="22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B6CB442-17D2-4D63-9BE6-8308FCDD2822}"/>
              </a:ext>
            </a:extLst>
          </p:cNvPr>
          <p:cNvSpPr txBox="1"/>
          <p:nvPr/>
        </p:nvSpPr>
        <p:spPr>
          <a:xfrm>
            <a:off x="6595558" y="1779725"/>
            <a:ext cx="49172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Realiza a busca por novas reclamações de uma empresa no </a:t>
            </a:r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Reclame Aqui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coleta as informações necessárias para realização da análise. Na sequência, analisa o conteúdo da reclamação com AI Builder e, ao final, cria um novo formulário no BPM E-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</a:rPr>
              <a:t>Flow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</a:rPr>
              <a:t>Netoloji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6D5A55-3309-4760-B1B5-3DA8DF279604}"/>
              </a:ext>
            </a:extLst>
          </p:cNvPr>
          <p:cNvSpPr txBox="1"/>
          <p:nvPr/>
        </p:nvSpPr>
        <p:spPr>
          <a:xfrm>
            <a:off x="6584227" y="1497348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Power Automate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4A28AF-94B4-4282-B857-8398D7A87D24}"/>
              </a:ext>
            </a:extLst>
          </p:cNvPr>
          <p:cNvSpPr txBox="1"/>
          <p:nvPr/>
        </p:nvSpPr>
        <p:spPr>
          <a:xfrm>
            <a:off x="6595557" y="3434844"/>
            <a:ext cx="51799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É acionado pelo Power Automate e realiza o processamento do conteúdo da reclamação. Após processada, é retornado para Power Automate: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Idioma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Tipo/assunto da reclamação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Sentimento do texto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1DA5A9-2A19-40B3-98EF-1417684D89E3}"/>
              </a:ext>
            </a:extLst>
          </p:cNvPr>
          <p:cNvSpPr txBox="1"/>
          <p:nvPr/>
        </p:nvSpPr>
        <p:spPr>
          <a:xfrm>
            <a:off x="6584227" y="3152467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accent3"/>
                </a:solidFill>
                <a:latin typeface="+mj-lt"/>
              </a:rPr>
              <a:t>AI Builder</a:t>
            </a:r>
            <a:endParaRPr lang="en-US" sz="14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63B5B6-1E51-430B-A23C-1A8A48865B85}"/>
              </a:ext>
            </a:extLst>
          </p:cNvPr>
          <p:cNvSpPr txBox="1"/>
          <p:nvPr/>
        </p:nvSpPr>
        <p:spPr>
          <a:xfrm>
            <a:off x="6595557" y="5259824"/>
            <a:ext cx="49366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Recebe, via chamada de API, as reclamações encontradas pelo Power Automate e inicia o processo de análise humanizada para elaboração de resposta.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871C02-CBEE-460E-BA9E-970F0E42591C}"/>
              </a:ext>
            </a:extLst>
          </p:cNvPr>
          <p:cNvSpPr txBox="1"/>
          <p:nvPr/>
        </p:nvSpPr>
        <p:spPr>
          <a:xfrm>
            <a:off x="6584227" y="4977447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E-Flow BPM</a:t>
            </a:r>
          </a:p>
        </p:txBody>
      </p:sp>
      <p:pic>
        <p:nvPicPr>
          <p:cNvPr id="38" name="Picture 8" descr="Q&amp;A: E-Flow Business Process Management (BPM) Solution - Netoloji">
            <a:extLst>
              <a:ext uri="{FF2B5EF4-FFF2-40B4-BE49-F238E27FC236}">
                <a16:creationId xmlns:a16="http://schemas.microsoft.com/office/drawing/2014/main" id="{B029B5DD-4E41-46AF-BD6E-C2B3576E2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6" t="31004" r="26324" b="26271"/>
          <a:stretch/>
        </p:blipFill>
        <p:spPr bwMode="auto">
          <a:xfrm>
            <a:off x="5476353" y="4957958"/>
            <a:ext cx="112756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Power Automate – Apps no Google Play">
            <a:extLst>
              <a:ext uri="{FF2B5EF4-FFF2-40B4-BE49-F238E27FC236}">
                <a16:creationId xmlns:a16="http://schemas.microsoft.com/office/drawing/2014/main" id="{855BB8ED-54BC-449F-A5E8-D5B96050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76" y="1401509"/>
            <a:ext cx="544304" cy="5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suxsouthamerica.azureedge.net/Content/Images/DesignerOperations/aiBuilderNew.png">
            <a:extLst>
              <a:ext uri="{FF2B5EF4-FFF2-40B4-BE49-F238E27FC236}">
                <a16:creationId xmlns:a16="http://schemas.microsoft.com/office/drawing/2014/main" id="{642C74A0-14BD-44FF-A307-0650B19C3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9119" r="8760" b="7119"/>
          <a:stretch/>
        </p:blipFill>
        <p:spPr bwMode="auto">
          <a:xfrm>
            <a:off x="5794876" y="3092191"/>
            <a:ext cx="510808" cy="5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787BB3-72F4-4AE5-B21F-31687D18B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790" y="7970405"/>
            <a:ext cx="4114800" cy="27051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1B81E5-E881-4B69-B39F-8874F22C0BC2}"/>
              </a:ext>
            </a:extLst>
          </p:cNvPr>
          <p:cNvGrpSpPr/>
          <p:nvPr/>
        </p:nvGrpSpPr>
        <p:grpSpPr>
          <a:xfrm>
            <a:off x="494987" y="6973806"/>
            <a:ext cx="4512005" cy="4404067"/>
            <a:chOff x="494987" y="6712554"/>
            <a:chExt cx="4512005" cy="44040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2675B4-8B5B-4392-B022-D9822460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3792" y="8439583"/>
              <a:ext cx="2743200" cy="267703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A71C21-4161-4937-A79E-336D8EEA2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4987" y="6712554"/>
              <a:ext cx="2677506" cy="2878678"/>
            </a:xfrm>
            <a:prstGeom prst="rect">
              <a:avLst/>
            </a:prstGeom>
          </p:spPr>
        </p:pic>
      </p:grpSp>
      <p:grpSp>
        <p:nvGrpSpPr>
          <p:cNvPr id="3" name="Group 91">
            <a:extLst>
              <a:ext uri="{FF2B5EF4-FFF2-40B4-BE49-F238E27FC236}">
                <a16:creationId xmlns:a16="http://schemas.microsoft.com/office/drawing/2014/main" id="{FEEC6265-C806-F0E1-D00B-7C42A9AAD46D}"/>
              </a:ext>
            </a:extLst>
          </p:cNvPr>
          <p:cNvGrpSpPr/>
          <p:nvPr/>
        </p:nvGrpSpPr>
        <p:grpSpPr>
          <a:xfrm flipH="1">
            <a:off x="1053812" y="666227"/>
            <a:ext cx="2923199" cy="198748"/>
            <a:chOff x="3272176" y="2275143"/>
            <a:chExt cx="2923199" cy="198748"/>
          </a:xfrm>
        </p:grpSpPr>
        <p:cxnSp>
          <p:nvCxnSpPr>
            <p:cNvPr id="5" name="Straight Connector 92">
              <a:extLst>
                <a:ext uri="{FF2B5EF4-FFF2-40B4-BE49-F238E27FC236}">
                  <a16:creationId xmlns:a16="http://schemas.microsoft.com/office/drawing/2014/main" id="{7303F0DA-6315-6262-3E32-6107B01F6040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>
              <a:off x="3272176" y="2374517"/>
              <a:ext cx="272444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93">
              <a:extLst>
                <a:ext uri="{FF2B5EF4-FFF2-40B4-BE49-F238E27FC236}">
                  <a16:creationId xmlns:a16="http://schemas.microsoft.com/office/drawing/2014/main" id="{E2163875-A4AD-647E-3429-A3BB925357D9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94">
              <a:extLst>
                <a:ext uri="{FF2B5EF4-FFF2-40B4-BE49-F238E27FC236}">
                  <a16:creationId xmlns:a16="http://schemas.microsoft.com/office/drawing/2014/main" id="{F43D6599-9A22-A147-B999-22AD6A48C576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9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0299 -0.924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46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7.40741E-7 L 0.00325 -0.84699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236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60949 L 0.00287 -0.84167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377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057 -0.78727 L 0.01953 0.24098 " pathEditMode="relative" rAng="0" ptsTypes="AA">
                                      <p:cBhvr>
                                        <p:cTn id="23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888B6738-74EF-40A3-B28A-1CFCE55A53E0}"/>
              </a:ext>
            </a:extLst>
          </p:cNvPr>
          <p:cNvGrpSpPr/>
          <p:nvPr/>
        </p:nvGrpSpPr>
        <p:grpSpPr>
          <a:xfrm>
            <a:off x="-1866856" y="-1586916"/>
            <a:ext cx="17831396" cy="17833962"/>
            <a:chOff x="2514600" y="2109787"/>
            <a:chExt cx="2639186" cy="2639567"/>
          </a:xfrm>
          <a:gradFill>
            <a:gsLst>
              <a:gs pos="0">
                <a:schemeClr val="bg2">
                  <a:alpha val="17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D20A5AC-CCCF-421F-A8E5-34AA4027345B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48C38B1-F82A-42FB-9DE2-8F8643E19326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E71466-635D-4D67-8944-26B33E81733F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083A300-1E66-43DD-ABD4-E92C70B9F026}"/>
              </a:ext>
            </a:extLst>
          </p:cNvPr>
          <p:cNvCxnSpPr>
            <a:cxnSpLocks/>
          </p:cNvCxnSpPr>
          <p:nvPr/>
        </p:nvCxnSpPr>
        <p:spPr>
          <a:xfrm>
            <a:off x="5858671" y="6515873"/>
            <a:ext cx="2380343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74C7BD5-3693-4704-8E3C-F0A0696D2722}"/>
              </a:ext>
            </a:extLst>
          </p:cNvPr>
          <p:cNvCxnSpPr>
            <a:cxnSpLocks/>
          </p:cNvCxnSpPr>
          <p:nvPr/>
        </p:nvCxnSpPr>
        <p:spPr>
          <a:xfrm flipH="1">
            <a:off x="3952987" y="6515873"/>
            <a:ext cx="2380343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14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1848956-A047-44D1-A875-E24285E01CA0}"/>
              </a:ext>
            </a:extLst>
          </p:cNvPr>
          <p:cNvGrpSpPr/>
          <p:nvPr/>
        </p:nvGrpSpPr>
        <p:grpSpPr>
          <a:xfrm>
            <a:off x="1066274" y="504656"/>
            <a:ext cx="10059453" cy="584775"/>
            <a:chOff x="1085891" y="504656"/>
            <a:chExt cx="10059453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F47234-77E3-4441-BCC0-1FC908AED2F5}"/>
                </a:ext>
              </a:extLst>
            </p:cNvPr>
            <p:cNvSpPr txBox="1"/>
            <p:nvPr/>
          </p:nvSpPr>
          <p:spPr>
            <a:xfrm>
              <a:off x="3035911" y="504656"/>
              <a:ext cx="61328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/>
                  </a:solidFill>
                  <a:latin typeface="+mj-lt"/>
                </a:rPr>
                <a:t>Estamos </a:t>
              </a:r>
              <a:r>
                <a:rPr lang="en-US" sz="3200" b="1" dirty="0" err="1">
                  <a:solidFill>
                    <a:schemeClr val="accent5"/>
                  </a:solidFill>
                  <a:latin typeface="+mj-lt"/>
                </a:rPr>
                <a:t>robotizando</a:t>
              </a:r>
              <a:r>
                <a:rPr lang="en-US" sz="3200" b="1" dirty="0">
                  <a:solidFill>
                    <a:schemeClr val="accent5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+mj-lt"/>
                </a:rPr>
                <a:t>aqui</a:t>
              </a:r>
              <a:endParaRPr lang="en-US" sz="3200" b="1" dirty="0">
                <a:solidFill>
                  <a:schemeClr val="accent5"/>
                </a:solidFill>
                <a:latin typeface="+mj-lt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92FD248-A6C7-4EEF-AA61-1D1F07300323}"/>
                </a:ext>
              </a:extLst>
            </p:cNvPr>
            <p:cNvGrpSpPr/>
            <p:nvPr/>
          </p:nvGrpSpPr>
          <p:grpSpPr>
            <a:xfrm>
              <a:off x="9023097" y="697669"/>
              <a:ext cx="2122247" cy="198748"/>
              <a:chOff x="4073128" y="2275143"/>
              <a:chExt cx="2122247" cy="198748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DED1613-BE1C-4BD0-923F-F3B5A6B2D70B}"/>
                  </a:ext>
                </a:extLst>
              </p:cNvPr>
              <p:cNvCxnSpPr>
                <a:cxnSpLocks/>
                <a:endCxn id="72" idx="2"/>
              </p:cNvCxnSpPr>
              <p:nvPr/>
            </p:nvCxnSpPr>
            <p:spPr>
              <a:xfrm>
                <a:off x="4073128" y="2374517"/>
                <a:ext cx="1923497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DB2D638-D617-4D2D-85EF-D5BD6A1717D6}"/>
                  </a:ext>
                </a:extLst>
              </p:cNvPr>
              <p:cNvSpPr/>
              <p:nvPr/>
            </p:nvSpPr>
            <p:spPr>
              <a:xfrm>
                <a:off x="6044457" y="2322975"/>
                <a:ext cx="103086" cy="1030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BA1A383-E1C0-46FE-81DC-7363F67A9C6D}"/>
                  </a:ext>
                </a:extLst>
              </p:cNvPr>
              <p:cNvSpPr/>
              <p:nvPr/>
            </p:nvSpPr>
            <p:spPr>
              <a:xfrm>
                <a:off x="5996625" y="2275143"/>
                <a:ext cx="198750" cy="19874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F34A57-83DE-49D6-9B68-F80D2FEB8D78}"/>
                </a:ext>
              </a:extLst>
            </p:cNvPr>
            <p:cNvGrpSpPr/>
            <p:nvPr/>
          </p:nvGrpSpPr>
          <p:grpSpPr>
            <a:xfrm flipH="1">
              <a:off x="1085891" y="697669"/>
              <a:ext cx="2122247" cy="198748"/>
              <a:chOff x="4073128" y="2275143"/>
              <a:chExt cx="2122247" cy="198748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6361DDC-F823-4614-B23E-B42D109C2F0C}"/>
                  </a:ext>
                </a:extLst>
              </p:cNvPr>
              <p:cNvCxnSpPr>
                <a:cxnSpLocks/>
                <a:endCxn id="42" idx="2"/>
              </p:cNvCxnSpPr>
              <p:nvPr/>
            </p:nvCxnSpPr>
            <p:spPr>
              <a:xfrm>
                <a:off x="4073128" y="2374517"/>
                <a:ext cx="1923497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7AAC8CE-3973-446B-8CC4-F424B4B8E12F}"/>
                  </a:ext>
                </a:extLst>
              </p:cNvPr>
              <p:cNvSpPr/>
              <p:nvPr/>
            </p:nvSpPr>
            <p:spPr>
              <a:xfrm>
                <a:off x="6044457" y="2322975"/>
                <a:ext cx="103086" cy="1030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8BBCC61-90E6-4123-973B-579A01D88DFB}"/>
                  </a:ext>
                </a:extLst>
              </p:cNvPr>
              <p:cNvSpPr/>
              <p:nvPr/>
            </p:nvSpPr>
            <p:spPr>
              <a:xfrm>
                <a:off x="5996625" y="2275143"/>
                <a:ext cx="198750" cy="19874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952AF4B-D57E-4C9A-9C6F-05F9F6D37A36}"/>
              </a:ext>
            </a:extLst>
          </p:cNvPr>
          <p:cNvSpPr/>
          <p:nvPr/>
        </p:nvSpPr>
        <p:spPr>
          <a:xfrm>
            <a:off x="1266196" y="1477478"/>
            <a:ext cx="9659610" cy="4531868"/>
          </a:xfrm>
          <a:prstGeom prst="roundRect">
            <a:avLst>
              <a:gd name="adj" fmla="val 7917"/>
            </a:avLst>
          </a:prstGeom>
          <a:solidFill>
            <a:schemeClr val="bg1"/>
          </a:solidFill>
          <a:ln>
            <a:noFill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Rubik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2430B-5666-4B0C-8271-2D860F9E51FB}"/>
              </a:ext>
            </a:extLst>
          </p:cNvPr>
          <p:cNvGrpSpPr/>
          <p:nvPr/>
        </p:nvGrpSpPr>
        <p:grpSpPr>
          <a:xfrm>
            <a:off x="1805512" y="2087953"/>
            <a:ext cx="8580977" cy="3310918"/>
            <a:chOff x="1820745" y="2089636"/>
            <a:chExt cx="8580977" cy="3310918"/>
          </a:xfrm>
        </p:grpSpPr>
        <p:pic>
          <p:nvPicPr>
            <p:cNvPr id="62" name="Picture 22" descr="Base4Telecom">
              <a:extLst>
                <a:ext uri="{FF2B5EF4-FFF2-40B4-BE49-F238E27FC236}">
                  <a16:creationId xmlns:a16="http://schemas.microsoft.com/office/drawing/2014/main" id="{D3BE5161-AFCB-400D-A003-01A28F615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096" y="3324597"/>
              <a:ext cx="1608543" cy="88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 descr="Ficheiro:Banco Bradesco logo (horizontal).png – Wikipédia, a ...">
              <a:extLst>
                <a:ext uri="{FF2B5EF4-FFF2-40B4-BE49-F238E27FC236}">
                  <a16:creationId xmlns:a16="http://schemas.microsoft.com/office/drawing/2014/main" id="{EAE22CB6-35BF-4654-BA1F-6A1D08541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745" y="2131701"/>
              <a:ext cx="1694715" cy="54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4" descr="Banco Société Générale - Rating, Basiléia, Balanços e Histórico ...">
              <a:extLst>
                <a:ext uri="{FF2B5EF4-FFF2-40B4-BE49-F238E27FC236}">
                  <a16:creationId xmlns:a16="http://schemas.microsoft.com/office/drawing/2014/main" id="{546CA7A6-9305-48E1-A208-C79142295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924" y="2160901"/>
              <a:ext cx="1694715" cy="496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6" descr="About Rabobank | UvA Quants">
              <a:extLst>
                <a:ext uri="{FF2B5EF4-FFF2-40B4-BE49-F238E27FC236}">
                  <a16:creationId xmlns:a16="http://schemas.microsoft.com/office/drawing/2014/main" id="{ABDBFD4B-5D84-4E25-ABA4-800628AA5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1620" y="4787849"/>
              <a:ext cx="1850102" cy="58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8" descr="philips-logo-wordmark">
              <a:extLst>
                <a:ext uri="{FF2B5EF4-FFF2-40B4-BE49-F238E27FC236}">
                  <a16:creationId xmlns:a16="http://schemas.microsoft.com/office/drawing/2014/main" id="{6D28C6AD-3D1A-4697-A5CE-6B2873CE2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844" y="3406245"/>
              <a:ext cx="1608543" cy="72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4" descr="CM Capital Markets | LinkedIn">
              <a:extLst>
                <a:ext uri="{FF2B5EF4-FFF2-40B4-BE49-F238E27FC236}">
                  <a16:creationId xmlns:a16="http://schemas.microsoft.com/office/drawing/2014/main" id="{3B4D782C-4483-4237-95D0-3A4FF805F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7392" y="2099894"/>
              <a:ext cx="772387" cy="77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6" descr="Os benefícios de ir ao dentista regularmente! Confira as dicas. – Amil">
              <a:extLst>
                <a:ext uri="{FF2B5EF4-FFF2-40B4-BE49-F238E27FC236}">
                  <a16:creationId xmlns:a16="http://schemas.microsoft.com/office/drawing/2014/main" id="{58C7DFFA-724C-46D9-89D8-F976CEE53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974" y="4783473"/>
              <a:ext cx="1128015" cy="59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72" descr="logo-hospital-albert-einstein | Dr. Claudio Ambrogini - Urologista ...">
              <a:extLst>
                <a:ext uri="{FF2B5EF4-FFF2-40B4-BE49-F238E27FC236}">
                  <a16:creationId xmlns:a16="http://schemas.microsoft.com/office/drawing/2014/main" id="{E2FCDB2A-7CC7-414D-BD80-30DB572F8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653" y="3301329"/>
              <a:ext cx="1248037" cy="936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7859AB65-D09D-46EF-8634-5146F4292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267" y="2089636"/>
              <a:ext cx="1847910" cy="63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31574066-70C0-4AD5-9E9B-5ADAF762C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124" y="3450071"/>
              <a:ext cx="1106368" cy="63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https://lagartense.com.br/wp-content/uploads/2019/02/energisa.png">
              <a:extLst>
                <a:ext uri="{FF2B5EF4-FFF2-40B4-BE49-F238E27FC236}">
                  <a16:creationId xmlns:a16="http://schemas.microsoft.com/office/drawing/2014/main" id="{D82A1F8D-2664-40B4-B6BD-5EC8802B1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0599" y="4758601"/>
              <a:ext cx="1123418" cy="641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https://unica.com.br/wp-content/uploads/2020/02/cofco.jpg">
              <a:extLst>
                <a:ext uri="{FF2B5EF4-FFF2-40B4-BE49-F238E27FC236}">
                  <a16:creationId xmlns:a16="http://schemas.microsoft.com/office/drawing/2014/main" id="{332E925C-3F27-41C8-8BAD-FB54924D1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478" y="4796505"/>
              <a:ext cx="1538955" cy="56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FB6117-9EF8-4F26-9B6C-D84122211697}"/>
              </a:ext>
            </a:extLst>
          </p:cNvPr>
          <p:cNvCxnSpPr>
            <a:cxnSpLocks/>
          </p:cNvCxnSpPr>
          <p:nvPr/>
        </p:nvCxnSpPr>
        <p:spPr>
          <a:xfrm>
            <a:off x="1918584" y="3091953"/>
            <a:ext cx="8279516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8A82D10-18CD-467E-A4F5-27A06EBBA382}"/>
              </a:ext>
            </a:extLst>
          </p:cNvPr>
          <p:cNvCxnSpPr>
            <a:cxnSpLocks/>
          </p:cNvCxnSpPr>
          <p:nvPr/>
        </p:nvCxnSpPr>
        <p:spPr>
          <a:xfrm>
            <a:off x="1918584" y="4425453"/>
            <a:ext cx="8279516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95534F8-8A12-48A9-86BD-273127A1BBF3}"/>
              </a:ext>
            </a:extLst>
          </p:cNvPr>
          <p:cNvCxnSpPr>
            <a:cxnSpLocks/>
          </p:cNvCxnSpPr>
          <p:nvPr/>
        </p:nvCxnSpPr>
        <p:spPr>
          <a:xfrm>
            <a:off x="3734684" y="1928025"/>
            <a:ext cx="0" cy="3609174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E0D7AFC-5D8B-4551-A34E-A15276DEAF45}"/>
              </a:ext>
            </a:extLst>
          </p:cNvPr>
          <p:cNvCxnSpPr>
            <a:cxnSpLocks/>
          </p:cNvCxnSpPr>
          <p:nvPr/>
        </p:nvCxnSpPr>
        <p:spPr>
          <a:xfrm>
            <a:off x="6109584" y="1928025"/>
            <a:ext cx="0" cy="3609174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31613B9-A57D-41DA-ACF2-14194CD92CED}"/>
              </a:ext>
            </a:extLst>
          </p:cNvPr>
          <p:cNvCxnSpPr>
            <a:cxnSpLocks/>
          </p:cNvCxnSpPr>
          <p:nvPr/>
        </p:nvCxnSpPr>
        <p:spPr>
          <a:xfrm>
            <a:off x="8357484" y="1928025"/>
            <a:ext cx="0" cy="3609174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3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A350EB2-9B02-4F53-A2F2-87CBDA7C4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211" cy="8181474"/>
          </a:xfrm>
          <a:prstGeom prst="rect">
            <a:avLst/>
          </a:prstGeom>
        </p:spPr>
      </p:pic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A112DD29-8F6C-4A69-A4AC-0457E10541C3}"/>
              </a:ext>
            </a:extLst>
          </p:cNvPr>
          <p:cNvSpPr/>
          <p:nvPr/>
        </p:nvSpPr>
        <p:spPr>
          <a:xfrm>
            <a:off x="0" y="666428"/>
            <a:ext cx="8485322" cy="8449744"/>
          </a:xfrm>
          <a:custGeom>
            <a:avLst/>
            <a:gdLst>
              <a:gd name="connsiteX0" fmla="*/ 19050 w 6998135"/>
              <a:gd name="connsiteY0" fmla="*/ 7341870 h 7341887"/>
              <a:gd name="connsiteX1" fmla="*/ 6510338 w 6998135"/>
              <a:gd name="connsiteY1" fmla="*/ 7341870 h 7341887"/>
              <a:gd name="connsiteX2" fmla="*/ 6927533 w 6998135"/>
              <a:gd name="connsiteY2" fmla="*/ 4914900 h 7341887"/>
              <a:gd name="connsiteX3" fmla="*/ 6275070 w 6998135"/>
              <a:gd name="connsiteY3" fmla="*/ 3534728 h 7341887"/>
              <a:gd name="connsiteX4" fmla="*/ 5304473 w 6998135"/>
              <a:gd name="connsiteY4" fmla="*/ 2739390 h 7341887"/>
              <a:gd name="connsiteX5" fmla="*/ 0 w 6998135"/>
              <a:gd name="connsiteY5" fmla="*/ 0 h 7341887"/>
              <a:gd name="connsiteX6" fmla="*/ 19050 w 6998135"/>
              <a:gd name="connsiteY6" fmla="*/ 7341870 h 734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8135" h="7341887">
                <a:moveTo>
                  <a:pt x="19050" y="7341870"/>
                </a:moveTo>
                <a:lnTo>
                  <a:pt x="6510338" y="7341870"/>
                </a:lnTo>
                <a:cubicBezTo>
                  <a:pt x="6636068" y="7136130"/>
                  <a:pt x="7192328" y="6171248"/>
                  <a:pt x="6927533" y="4914900"/>
                </a:cubicBezTo>
                <a:cubicBezTo>
                  <a:pt x="6802755" y="4323398"/>
                  <a:pt x="6537008" y="3865245"/>
                  <a:pt x="6275070" y="3534728"/>
                </a:cubicBezTo>
                <a:cubicBezTo>
                  <a:pt x="6012180" y="3203258"/>
                  <a:pt x="5679758" y="2933700"/>
                  <a:pt x="5304473" y="2739390"/>
                </a:cubicBezTo>
                <a:cubicBezTo>
                  <a:pt x="3535680" y="1826895"/>
                  <a:pt x="1767840" y="913448"/>
                  <a:pt x="0" y="0"/>
                </a:cubicBezTo>
                <a:cubicBezTo>
                  <a:pt x="0" y="0"/>
                  <a:pt x="19050" y="7355205"/>
                  <a:pt x="19050" y="7341870"/>
                </a:cubicBezTo>
                <a:close/>
              </a:path>
            </a:pathLst>
          </a:custGeom>
          <a:gradFill>
            <a:gsLst>
              <a:gs pos="70000">
                <a:srgbClr val="00F622">
                  <a:alpha val="0"/>
                </a:srgbClr>
              </a:gs>
              <a:gs pos="0">
                <a:schemeClr val="accent1">
                  <a:alpha val="23000"/>
                </a:schemeClr>
              </a:gs>
            </a:gsLst>
            <a:lin ang="21594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eform: Shape 5">
            <a:extLst>
              <a:ext uri="{FF2B5EF4-FFF2-40B4-BE49-F238E27FC236}">
                <a16:creationId xmlns:a16="http://schemas.microsoft.com/office/drawing/2014/main" id="{2314C3FB-B4EF-45E9-9A50-F5C789336CE5}"/>
              </a:ext>
            </a:extLst>
          </p:cNvPr>
          <p:cNvSpPr/>
          <p:nvPr/>
        </p:nvSpPr>
        <p:spPr>
          <a:xfrm>
            <a:off x="-1" y="1410766"/>
            <a:ext cx="7736541" cy="7705401"/>
          </a:xfrm>
          <a:custGeom>
            <a:avLst/>
            <a:gdLst>
              <a:gd name="connsiteX0" fmla="*/ 17145 w 6380590"/>
              <a:gd name="connsiteY0" fmla="*/ 6695123 h 6695136"/>
              <a:gd name="connsiteX1" fmla="*/ 5935980 w 6380590"/>
              <a:gd name="connsiteY1" fmla="*/ 6695123 h 6695136"/>
              <a:gd name="connsiteX2" fmla="*/ 6316028 w 6380590"/>
              <a:gd name="connsiteY2" fmla="*/ 4481513 h 6695136"/>
              <a:gd name="connsiteX3" fmla="*/ 5720715 w 6380590"/>
              <a:gd name="connsiteY3" fmla="*/ 3223260 h 6695136"/>
              <a:gd name="connsiteX4" fmla="*/ 4835843 w 6380590"/>
              <a:gd name="connsiteY4" fmla="*/ 2498408 h 6695136"/>
              <a:gd name="connsiteX5" fmla="*/ 0 w 6380590"/>
              <a:gd name="connsiteY5" fmla="*/ 0 h 6695136"/>
              <a:gd name="connsiteX6" fmla="*/ 17145 w 6380590"/>
              <a:gd name="connsiteY6" fmla="*/ 6695123 h 669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80590" h="6695136">
                <a:moveTo>
                  <a:pt x="17145" y="6695123"/>
                </a:moveTo>
                <a:lnTo>
                  <a:pt x="5935980" y="6695123"/>
                </a:lnTo>
                <a:cubicBezTo>
                  <a:pt x="6050280" y="6507480"/>
                  <a:pt x="6557963" y="5628323"/>
                  <a:pt x="6316028" y="4481513"/>
                </a:cubicBezTo>
                <a:cubicBezTo>
                  <a:pt x="6201728" y="3942397"/>
                  <a:pt x="5959793" y="3525203"/>
                  <a:pt x="5720715" y="3223260"/>
                </a:cubicBezTo>
                <a:cubicBezTo>
                  <a:pt x="5480685" y="2921318"/>
                  <a:pt x="5178743" y="2675572"/>
                  <a:pt x="4835843" y="2498408"/>
                </a:cubicBezTo>
                <a:cubicBezTo>
                  <a:pt x="3224213" y="1665923"/>
                  <a:pt x="1611630" y="833437"/>
                  <a:pt x="0" y="0"/>
                </a:cubicBezTo>
                <a:cubicBezTo>
                  <a:pt x="0" y="0"/>
                  <a:pt x="17145" y="6706553"/>
                  <a:pt x="17145" y="6695123"/>
                </a:cubicBezTo>
                <a:close/>
              </a:path>
            </a:pathLst>
          </a:custGeom>
          <a:gradFill>
            <a:gsLst>
              <a:gs pos="87000">
                <a:srgbClr val="00F622">
                  <a:alpha val="0"/>
                </a:srgbClr>
              </a:gs>
              <a:gs pos="3000">
                <a:schemeClr val="accent1">
                  <a:alpha val="87000"/>
                </a:schemeClr>
              </a:gs>
            </a:gsLst>
            <a:lin ang="21594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: Shape 6">
            <a:extLst>
              <a:ext uri="{FF2B5EF4-FFF2-40B4-BE49-F238E27FC236}">
                <a16:creationId xmlns:a16="http://schemas.microsoft.com/office/drawing/2014/main" id="{0B8A0224-1433-4FF2-B206-22EDD97CE1FD}"/>
              </a:ext>
            </a:extLst>
          </p:cNvPr>
          <p:cNvSpPr/>
          <p:nvPr/>
        </p:nvSpPr>
        <p:spPr>
          <a:xfrm>
            <a:off x="-31579" y="1410761"/>
            <a:ext cx="8860161" cy="7468617"/>
          </a:xfrm>
          <a:custGeom>
            <a:avLst/>
            <a:gdLst>
              <a:gd name="connsiteX0" fmla="*/ 17145 w 6185131"/>
              <a:gd name="connsiteY0" fmla="*/ 6489383 h 6489397"/>
              <a:gd name="connsiteX1" fmla="*/ 5754053 w 6185131"/>
              <a:gd name="connsiteY1" fmla="*/ 6489383 h 6489397"/>
              <a:gd name="connsiteX2" fmla="*/ 6122670 w 6185131"/>
              <a:gd name="connsiteY2" fmla="*/ 4344353 h 6489397"/>
              <a:gd name="connsiteX3" fmla="*/ 5545455 w 6185131"/>
              <a:gd name="connsiteY3" fmla="*/ 3124200 h 6489397"/>
              <a:gd name="connsiteX4" fmla="*/ 4687253 w 6185131"/>
              <a:gd name="connsiteY4" fmla="*/ 2421255 h 6489397"/>
              <a:gd name="connsiteX5" fmla="*/ 0 w 6185131"/>
              <a:gd name="connsiteY5" fmla="*/ 0 h 6489397"/>
              <a:gd name="connsiteX6" fmla="*/ 17145 w 6185131"/>
              <a:gd name="connsiteY6" fmla="*/ 6489383 h 648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5131" h="6489397">
                <a:moveTo>
                  <a:pt x="17145" y="6489383"/>
                </a:moveTo>
                <a:lnTo>
                  <a:pt x="5754053" y="6489383"/>
                </a:lnTo>
                <a:cubicBezTo>
                  <a:pt x="5864543" y="6307455"/>
                  <a:pt x="6356985" y="5454968"/>
                  <a:pt x="6122670" y="4344353"/>
                </a:cubicBezTo>
                <a:cubicBezTo>
                  <a:pt x="6012180" y="3821430"/>
                  <a:pt x="5777865" y="3416618"/>
                  <a:pt x="5545455" y="3124200"/>
                </a:cubicBezTo>
                <a:cubicBezTo>
                  <a:pt x="5313045" y="2831783"/>
                  <a:pt x="5019675" y="2592705"/>
                  <a:pt x="4687253" y="2421255"/>
                </a:cubicBezTo>
                <a:cubicBezTo>
                  <a:pt x="3125153" y="1614488"/>
                  <a:pt x="1563053" y="806768"/>
                  <a:pt x="0" y="0"/>
                </a:cubicBezTo>
                <a:cubicBezTo>
                  <a:pt x="0" y="0"/>
                  <a:pt x="17145" y="6500813"/>
                  <a:pt x="17145" y="6489383"/>
                </a:cubicBezTo>
                <a:close/>
              </a:path>
            </a:pathLst>
          </a:custGeom>
          <a:gradFill>
            <a:gsLst>
              <a:gs pos="100000">
                <a:srgbClr val="00F622"/>
              </a:gs>
              <a:gs pos="27000">
                <a:schemeClr val="accent1">
                  <a:alpha val="87000"/>
                </a:schemeClr>
              </a:gs>
            </a:gsLst>
            <a:lin ang="186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0C3EF3E-AF34-4AA4-B2E8-3E9DA0EA7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7" y="241017"/>
            <a:ext cx="3521812" cy="1288142"/>
          </a:xfrm>
          <a:prstGeom prst="rect">
            <a:avLst/>
          </a:prstGeom>
        </p:spPr>
      </p:pic>
      <p:sp>
        <p:nvSpPr>
          <p:cNvPr id="16" name="TextBox 60">
            <a:extLst>
              <a:ext uri="{FF2B5EF4-FFF2-40B4-BE49-F238E27FC236}">
                <a16:creationId xmlns:a16="http://schemas.microsoft.com/office/drawing/2014/main" id="{BD2A4015-6647-4DF8-AB0D-3025A59AEFF4}"/>
              </a:ext>
            </a:extLst>
          </p:cNvPr>
          <p:cNvSpPr txBox="1"/>
          <p:nvPr/>
        </p:nvSpPr>
        <p:spPr>
          <a:xfrm>
            <a:off x="-9666513" y="464025"/>
            <a:ext cx="78219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latin typeface="+mj-lt"/>
              </a:rPr>
              <a:t>Desrobotize</a:t>
            </a:r>
            <a:r>
              <a:rPr lang="en-US" sz="6600" b="1" dirty="0">
                <a:latin typeface="+mj-lt"/>
              </a:rPr>
              <a:t>-se</a:t>
            </a: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3DF064AB-2969-4D9D-A6E0-7E1C35E92F5E}"/>
              </a:ext>
            </a:extLst>
          </p:cNvPr>
          <p:cNvSpPr txBox="1"/>
          <p:nvPr/>
        </p:nvSpPr>
        <p:spPr>
          <a:xfrm>
            <a:off x="427419" y="5601320"/>
            <a:ext cx="6932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latin typeface="+mj-lt"/>
              </a:rPr>
              <a:t>Desrobotize</a:t>
            </a:r>
            <a:r>
              <a:rPr lang="en-US" sz="6000" b="1" dirty="0">
                <a:latin typeface="+mj-lt"/>
              </a:rPr>
              <a:t>-se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AE3EEFB-E875-4F2C-97E2-79FAAB64D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21" y="4307776"/>
            <a:ext cx="2309207" cy="2309207"/>
          </a:xfrm>
          <a:prstGeom prst="rect">
            <a:avLst/>
          </a:prstGeom>
        </p:spPr>
      </p:pic>
      <p:sp>
        <p:nvSpPr>
          <p:cNvPr id="14" name="TextBox 88">
            <a:extLst>
              <a:ext uri="{FF2B5EF4-FFF2-40B4-BE49-F238E27FC236}">
                <a16:creationId xmlns:a16="http://schemas.microsoft.com/office/drawing/2014/main" id="{948BA8F4-452D-45A4-98B4-C25E4E50F794}"/>
              </a:ext>
            </a:extLst>
          </p:cNvPr>
          <p:cNvSpPr txBox="1"/>
          <p:nvPr/>
        </p:nvSpPr>
        <p:spPr>
          <a:xfrm>
            <a:off x="9241971" y="3339194"/>
            <a:ext cx="2530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2400" b="1" dirty="0">
                <a:solidFill>
                  <a:schemeClr val="bg1"/>
                </a:solidFill>
              </a:rPr>
              <a:t>Acesse materiais exclusivos</a:t>
            </a:r>
          </a:p>
        </p:txBody>
      </p:sp>
    </p:spTree>
    <p:extLst>
      <p:ext uri="{BB962C8B-B14F-4D97-AF65-F5344CB8AC3E}">
        <p14:creationId xmlns:p14="http://schemas.microsoft.com/office/powerpoint/2010/main" val="3917835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icture Placeholder 15">
            <a:extLst>
              <a:ext uri="{FF2B5EF4-FFF2-40B4-BE49-F238E27FC236}">
                <a16:creationId xmlns:a16="http://schemas.microsoft.com/office/drawing/2014/main" id="{F2F3AA07-2A69-4014-90DA-A7D371595E43}"/>
              </a:ext>
            </a:extLst>
          </p:cNvPr>
          <p:cNvSpPr txBox="1">
            <a:spLocks/>
          </p:cNvSpPr>
          <p:nvPr/>
        </p:nvSpPr>
        <p:spPr>
          <a:xfrm>
            <a:off x="5553343" y="0"/>
            <a:ext cx="6638657" cy="6330927"/>
          </a:xfrm>
          <a:custGeom>
            <a:avLst/>
            <a:gdLst>
              <a:gd name="connsiteX0" fmla="*/ 493910 w 6312813"/>
              <a:gd name="connsiteY0" fmla="*/ 0 h 6020187"/>
              <a:gd name="connsiteX1" fmla="*/ 6312813 w 6312813"/>
              <a:gd name="connsiteY1" fmla="*/ 0 h 6020187"/>
              <a:gd name="connsiteX2" fmla="*/ 6312813 w 6312813"/>
              <a:gd name="connsiteY2" fmla="*/ 5349839 h 6020187"/>
              <a:gd name="connsiteX3" fmla="*/ 6187296 w 6312813"/>
              <a:gd name="connsiteY3" fmla="*/ 5430306 h 6020187"/>
              <a:gd name="connsiteX4" fmla="*/ 4074513 w 6312813"/>
              <a:gd name="connsiteY4" fmla="*/ 6020187 h 6020187"/>
              <a:gd name="connsiteX5" fmla="*/ 0 w 6312813"/>
              <a:gd name="connsiteY5" fmla="*/ 1945674 h 6020187"/>
              <a:gd name="connsiteX6" fmla="*/ 491772 w 6312813"/>
              <a:gd name="connsiteY6" fmla="*/ 3519 h 602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2813" h="6020187">
                <a:moveTo>
                  <a:pt x="493910" y="0"/>
                </a:moveTo>
                <a:lnTo>
                  <a:pt x="6312813" y="0"/>
                </a:lnTo>
                <a:lnTo>
                  <a:pt x="6312813" y="5349839"/>
                </a:lnTo>
                <a:lnTo>
                  <a:pt x="6187296" y="5430306"/>
                </a:lnTo>
                <a:cubicBezTo>
                  <a:pt x="5571242" y="5804630"/>
                  <a:pt x="4848051" y="6020187"/>
                  <a:pt x="4074513" y="6020187"/>
                </a:cubicBezTo>
                <a:cubicBezTo>
                  <a:pt x="1824222" y="6020187"/>
                  <a:pt x="0" y="4195965"/>
                  <a:pt x="0" y="1945674"/>
                </a:cubicBezTo>
                <a:cubicBezTo>
                  <a:pt x="0" y="1242458"/>
                  <a:pt x="178147" y="580851"/>
                  <a:pt x="491772" y="351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F970ADA-2622-4F3F-939A-88736E6C85F2}"/>
              </a:ext>
            </a:extLst>
          </p:cNvPr>
          <p:cNvSpPr/>
          <p:nvPr/>
        </p:nvSpPr>
        <p:spPr>
          <a:xfrm>
            <a:off x="5714591" y="6393212"/>
            <a:ext cx="762818" cy="2453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1BF1F5D1-9B6D-48C1-B730-92B5371FC756}"/>
              </a:ext>
            </a:extLst>
          </p:cNvPr>
          <p:cNvSpPr txBox="1">
            <a:spLocks/>
          </p:cNvSpPr>
          <p:nvPr/>
        </p:nvSpPr>
        <p:spPr>
          <a:xfrm>
            <a:off x="5800725" y="6333311"/>
            <a:ext cx="5905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75094-A771-4C77-8B67-B60FF640E1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55" name="Isosceles Triangle 39">
            <a:extLst>
              <a:ext uri="{FF2B5EF4-FFF2-40B4-BE49-F238E27FC236}">
                <a16:creationId xmlns:a16="http://schemas.microsoft.com/office/drawing/2014/main" id="{C261FD3A-87F3-4EB2-8C89-538C2A448BF8}"/>
              </a:ext>
            </a:extLst>
          </p:cNvPr>
          <p:cNvSpPr/>
          <p:nvPr/>
        </p:nvSpPr>
        <p:spPr>
          <a:xfrm rot="5400000">
            <a:off x="6260316" y="6493014"/>
            <a:ext cx="87394" cy="45719"/>
          </a:xfrm>
          <a:custGeom>
            <a:avLst/>
            <a:gdLst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  <a:gd name="connsiteX3" fmla="*/ 0 w 180975"/>
              <a:gd name="connsiteY3" fmla="*/ 94675 h 94675"/>
              <a:gd name="connsiteX0" fmla="*/ 0 w 180975"/>
              <a:gd name="connsiteY0" fmla="*/ 94675 h 186115"/>
              <a:gd name="connsiteX1" fmla="*/ 90488 w 180975"/>
              <a:gd name="connsiteY1" fmla="*/ 0 h 186115"/>
              <a:gd name="connsiteX2" fmla="*/ 180975 w 180975"/>
              <a:gd name="connsiteY2" fmla="*/ 94675 h 186115"/>
              <a:gd name="connsiteX3" fmla="*/ 91440 w 180975"/>
              <a:gd name="connsiteY3" fmla="*/ 186115 h 186115"/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94675">
                <a:moveTo>
                  <a:pt x="0" y="94675"/>
                </a:moveTo>
                <a:lnTo>
                  <a:pt x="90488" y="0"/>
                </a:lnTo>
                <a:lnTo>
                  <a:pt x="180975" y="94675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56" name="Isosceles Triangle 39">
            <a:extLst>
              <a:ext uri="{FF2B5EF4-FFF2-40B4-BE49-F238E27FC236}">
                <a16:creationId xmlns:a16="http://schemas.microsoft.com/office/drawing/2014/main" id="{B8285017-18DB-445A-85AE-D07854D84816}"/>
              </a:ext>
            </a:extLst>
          </p:cNvPr>
          <p:cNvSpPr/>
          <p:nvPr/>
        </p:nvSpPr>
        <p:spPr>
          <a:xfrm rot="16200000" flipH="1">
            <a:off x="5844292" y="6493014"/>
            <a:ext cx="87394" cy="45719"/>
          </a:xfrm>
          <a:custGeom>
            <a:avLst/>
            <a:gdLst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  <a:gd name="connsiteX3" fmla="*/ 0 w 180975"/>
              <a:gd name="connsiteY3" fmla="*/ 94675 h 94675"/>
              <a:gd name="connsiteX0" fmla="*/ 0 w 180975"/>
              <a:gd name="connsiteY0" fmla="*/ 94675 h 186115"/>
              <a:gd name="connsiteX1" fmla="*/ 90488 w 180975"/>
              <a:gd name="connsiteY1" fmla="*/ 0 h 186115"/>
              <a:gd name="connsiteX2" fmla="*/ 180975 w 180975"/>
              <a:gd name="connsiteY2" fmla="*/ 94675 h 186115"/>
              <a:gd name="connsiteX3" fmla="*/ 91440 w 180975"/>
              <a:gd name="connsiteY3" fmla="*/ 186115 h 186115"/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94675">
                <a:moveTo>
                  <a:pt x="0" y="94675"/>
                </a:moveTo>
                <a:lnTo>
                  <a:pt x="90488" y="0"/>
                </a:lnTo>
                <a:lnTo>
                  <a:pt x="180975" y="94675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967014" y="676839"/>
            <a:ext cx="6868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Obrigado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CC3AF7-B041-4037-8651-FD129CA0E40D}"/>
              </a:ext>
            </a:extLst>
          </p:cNvPr>
          <p:cNvGrpSpPr/>
          <p:nvPr/>
        </p:nvGrpSpPr>
        <p:grpSpPr>
          <a:xfrm>
            <a:off x="3360165" y="881229"/>
            <a:ext cx="1585275" cy="198748"/>
            <a:chOff x="4610100" y="2275143"/>
            <a:chExt cx="1585275" cy="198748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D8D32E6-FC53-4D1D-AF31-FDD2CBCD77AB}"/>
                </a:ext>
              </a:extLst>
            </p:cNvPr>
            <p:cNvCxnSpPr>
              <a:cxnSpLocks/>
              <a:endCxn id="91" idx="2"/>
            </p:cNvCxnSpPr>
            <p:nvPr/>
          </p:nvCxnSpPr>
          <p:spPr>
            <a:xfrm>
              <a:off x="4610100" y="2374517"/>
              <a:ext cx="1386525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C0747DC-243F-4051-8414-7AD72F4C5EEF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9BA1260-D4AD-4393-AD0B-7E67252A2F77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EA1CA46-3D1C-4EAD-B99E-2DF2549CD4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5035"/>
          <a:stretch>
            <a:fillRect/>
          </a:stretch>
        </p:blipFill>
        <p:spPr/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EDABB8-CBD0-4DA7-9441-13DDDB56B82B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+mj-lt"/>
              </a:rPr>
              <a:t>SICOLOS TECNOLOGIA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F97FF7-1B16-485A-BABF-A935B7509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616" y="125673"/>
            <a:ext cx="2403353" cy="881229"/>
          </a:xfrm>
          <a:prstGeom prst="rect">
            <a:avLst/>
          </a:prstGeom>
        </p:spPr>
      </p:pic>
      <p:sp>
        <p:nvSpPr>
          <p:cNvPr id="23" name="Rectangle: Rounded Corners 100">
            <a:extLst>
              <a:ext uri="{FF2B5EF4-FFF2-40B4-BE49-F238E27FC236}">
                <a16:creationId xmlns:a16="http://schemas.microsoft.com/office/drawing/2014/main" id="{48DC813D-F971-472E-8DA0-9FFF47BBD0DC}"/>
              </a:ext>
            </a:extLst>
          </p:cNvPr>
          <p:cNvSpPr/>
          <p:nvPr/>
        </p:nvSpPr>
        <p:spPr>
          <a:xfrm>
            <a:off x="1066392" y="1769836"/>
            <a:ext cx="3553203" cy="3754664"/>
          </a:xfrm>
          <a:prstGeom prst="roundRect">
            <a:avLst>
              <a:gd name="adj" fmla="val 10199"/>
            </a:avLst>
          </a:prstGeom>
          <a:gradFill>
            <a:gsLst>
              <a:gs pos="0">
                <a:schemeClr val="accent3">
                  <a:alpha val="56000"/>
                </a:schemeClr>
              </a:gs>
              <a:gs pos="100000">
                <a:schemeClr val="accent1">
                  <a:alpha val="97000"/>
                </a:schemeClr>
              </a:gs>
            </a:gsLst>
            <a:lin ang="2700000" scaled="0"/>
          </a:gradFill>
          <a:ln>
            <a:noFill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24" name="TextBox 108">
            <a:extLst>
              <a:ext uri="{FF2B5EF4-FFF2-40B4-BE49-F238E27FC236}">
                <a16:creationId xmlns:a16="http://schemas.microsoft.com/office/drawing/2014/main" id="{965F1340-EDC7-4525-BF34-D638C92DAB68}"/>
              </a:ext>
            </a:extLst>
          </p:cNvPr>
          <p:cNvSpPr txBox="1"/>
          <p:nvPr/>
        </p:nvSpPr>
        <p:spPr>
          <a:xfrm>
            <a:off x="1418014" y="2008344"/>
            <a:ext cx="246922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Fale conosco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5" name="TextBox 107">
            <a:extLst>
              <a:ext uri="{FF2B5EF4-FFF2-40B4-BE49-F238E27FC236}">
                <a16:creationId xmlns:a16="http://schemas.microsoft.com/office/drawing/2014/main" id="{DD919CEF-3777-4B6A-AA15-C80450CDD6F0}"/>
              </a:ext>
            </a:extLst>
          </p:cNvPr>
          <p:cNvSpPr txBox="1"/>
          <p:nvPr/>
        </p:nvSpPr>
        <p:spPr>
          <a:xfrm>
            <a:off x="1418014" y="2595941"/>
            <a:ext cx="2541946" cy="240065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Email</a:t>
            </a: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500" dirty="0">
                <a:solidFill>
                  <a:prstClr val="white"/>
                </a:solidFill>
                <a:latin typeface="Rubik"/>
              </a:rPr>
              <a:t>contato@sicolos.com.br</a:t>
            </a:r>
            <a:endParaRPr kumimoji="0" lang="pt-BR" sz="15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500" dirty="0">
                <a:solidFill>
                  <a:prstClr val="white"/>
                </a:solidFill>
                <a:latin typeface="Rubik"/>
              </a:rPr>
              <a:t>Telefone: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(11) 3522-1099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Whatsapp</a:t>
            </a: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(11) 93145-3522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www.sicolos.com.br</a:t>
            </a:r>
          </a:p>
        </p:txBody>
      </p:sp>
    </p:spTree>
    <p:extLst>
      <p:ext uri="{BB962C8B-B14F-4D97-AF65-F5344CB8AC3E}">
        <p14:creationId xmlns:p14="http://schemas.microsoft.com/office/powerpoint/2010/main" val="267756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888B6738-74EF-40A3-B28A-1CFCE55A53E0}"/>
              </a:ext>
            </a:extLst>
          </p:cNvPr>
          <p:cNvGrpSpPr/>
          <p:nvPr/>
        </p:nvGrpSpPr>
        <p:grpSpPr>
          <a:xfrm>
            <a:off x="-11972725" y="-9197083"/>
            <a:ext cx="17831396" cy="17833962"/>
            <a:chOff x="2514600" y="2109787"/>
            <a:chExt cx="2639186" cy="2639567"/>
          </a:xfrm>
          <a:gradFill>
            <a:gsLst>
              <a:gs pos="0">
                <a:schemeClr val="bg2">
                  <a:alpha val="17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D20A5AC-CCCF-421F-A8E5-34AA4027345B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48C38B1-F82A-42FB-9DE2-8F8643E19326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E71466-635D-4D67-8944-26B33E81733F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9D5A24-BB65-4827-BE8F-25186462F384}"/>
              </a:ext>
            </a:extLst>
          </p:cNvPr>
          <p:cNvSpPr/>
          <p:nvPr/>
        </p:nvSpPr>
        <p:spPr>
          <a:xfrm>
            <a:off x="6580183" y="990360"/>
            <a:ext cx="4876578" cy="4877280"/>
          </a:xfrm>
          <a:custGeom>
            <a:avLst/>
            <a:gdLst>
              <a:gd name="connsiteX0" fmla="*/ 1319593 w 2639186"/>
              <a:gd name="connsiteY0" fmla="*/ 0 h 2639567"/>
              <a:gd name="connsiteX1" fmla="*/ 0 w 2639186"/>
              <a:gd name="connsiteY1" fmla="*/ 1319784 h 2639567"/>
              <a:gd name="connsiteX2" fmla="*/ 1319593 w 2639186"/>
              <a:gd name="connsiteY2" fmla="*/ 2639568 h 2639567"/>
              <a:gd name="connsiteX3" fmla="*/ 2639187 w 2639186"/>
              <a:gd name="connsiteY3" fmla="*/ 1319784 h 2639567"/>
              <a:gd name="connsiteX4" fmla="*/ 1319593 w 2639186"/>
              <a:gd name="connsiteY4" fmla="*/ 0 h 2639567"/>
              <a:gd name="connsiteX5" fmla="*/ 1403414 w 2639186"/>
              <a:gd name="connsiteY5" fmla="*/ 2527078 h 2639567"/>
              <a:gd name="connsiteX6" fmla="*/ 196310 w 2639186"/>
              <a:gd name="connsiteY6" fmla="*/ 1319784 h 2639567"/>
              <a:gd name="connsiteX7" fmla="*/ 1403414 w 2639186"/>
              <a:gd name="connsiteY7" fmla="*/ 112490 h 2639567"/>
              <a:gd name="connsiteX8" fmla="*/ 2610517 w 2639186"/>
              <a:gd name="connsiteY8" fmla="*/ 1319784 h 2639567"/>
              <a:gd name="connsiteX9" fmla="*/ 1403414 w 2639186"/>
              <a:gd name="connsiteY9" fmla="*/ 2527078 h 263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9186" h="2639567">
                <a:moveTo>
                  <a:pt x="1319593" y="0"/>
                </a:moveTo>
                <a:cubicBezTo>
                  <a:pt x="590836" y="0"/>
                  <a:pt x="0" y="590931"/>
                  <a:pt x="0" y="1319784"/>
                </a:cubicBezTo>
                <a:cubicBezTo>
                  <a:pt x="0" y="2048637"/>
                  <a:pt x="590836" y="2639568"/>
                  <a:pt x="1319593" y="2639568"/>
                </a:cubicBezTo>
                <a:cubicBezTo>
                  <a:pt x="2048351" y="2639568"/>
                  <a:pt x="2639187" y="2048732"/>
                  <a:pt x="2639187" y="1319784"/>
                </a:cubicBezTo>
                <a:cubicBezTo>
                  <a:pt x="2639187" y="590931"/>
                  <a:pt x="2048351" y="0"/>
                  <a:pt x="1319593" y="0"/>
                </a:cubicBezTo>
                <a:close/>
                <a:moveTo>
                  <a:pt x="1403414" y="2527078"/>
                </a:moveTo>
                <a:cubicBezTo>
                  <a:pt x="736759" y="2527078"/>
                  <a:pt x="196310" y="1986534"/>
                  <a:pt x="196310" y="1319784"/>
                </a:cubicBezTo>
                <a:cubicBezTo>
                  <a:pt x="196310" y="653034"/>
                  <a:pt x="736759" y="112490"/>
                  <a:pt x="1403414" y="112490"/>
                </a:cubicBezTo>
                <a:cubicBezTo>
                  <a:pt x="2070068" y="112490"/>
                  <a:pt x="2610517" y="653034"/>
                  <a:pt x="2610517" y="1319784"/>
                </a:cubicBezTo>
                <a:cubicBezTo>
                  <a:pt x="2610517" y="1986629"/>
                  <a:pt x="2070068" y="2527078"/>
                  <a:pt x="1403414" y="2527078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7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87279B4-A2A7-45AD-AB61-313DEB4C7D5C}"/>
              </a:ext>
            </a:extLst>
          </p:cNvPr>
          <p:cNvSpPr/>
          <p:nvPr/>
        </p:nvSpPr>
        <p:spPr>
          <a:xfrm>
            <a:off x="7574929" y="1946562"/>
            <a:ext cx="2964527" cy="2965052"/>
          </a:xfrm>
          <a:custGeom>
            <a:avLst/>
            <a:gdLst>
              <a:gd name="connsiteX0" fmla="*/ 802196 w 1604391"/>
              <a:gd name="connsiteY0" fmla="*/ 0 h 1604676"/>
              <a:gd name="connsiteX1" fmla="*/ 0 w 1604391"/>
              <a:gd name="connsiteY1" fmla="*/ 802386 h 1604676"/>
              <a:gd name="connsiteX2" fmla="*/ 802196 w 1604391"/>
              <a:gd name="connsiteY2" fmla="*/ 1604677 h 1604676"/>
              <a:gd name="connsiteX3" fmla="*/ 1604391 w 1604391"/>
              <a:gd name="connsiteY3" fmla="*/ 802386 h 1604676"/>
              <a:gd name="connsiteX4" fmla="*/ 802196 w 1604391"/>
              <a:gd name="connsiteY4" fmla="*/ 0 h 1604676"/>
              <a:gd name="connsiteX5" fmla="*/ 853154 w 1604391"/>
              <a:gd name="connsiteY5" fmla="*/ 1536287 h 1604676"/>
              <a:gd name="connsiteX6" fmla="*/ 119348 w 1604391"/>
              <a:gd name="connsiteY6" fmla="*/ 802291 h 1604676"/>
              <a:gd name="connsiteX7" fmla="*/ 853154 w 1604391"/>
              <a:gd name="connsiteY7" fmla="*/ 68294 h 1604676"/>
              <a:gd name="connsiteX8" fmla="*/ 1586960 w 1604391"/>
              <a:gd name="connsiteY8" fmla="*/ 802291 h 1604676"/>
              <a:gd name="connsiteX9" fmla="*/ 853154 w 1604391"/>
              <a:gd name="connsiteY9" fmla="*/ 1536287 h 160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4391" h="1604676">
                <a:moveTo>
                  <a:pt x="802196" y="0"/>
                </a:moveTo>
                <a:cubicBezTo>
                  <a:pt x="359188" y="0"/>
                  <a:pt x="0" y="359188"/>
                  <a:pt x="0" y="802386"/>
                </a:cubicBezTo>
                <a:cubicBezTo>
                  <a:pt x="0" y="1245489"/>
                  <a:pt x="359188" y="1604677"/>
                  <a:pt x="802196" y="1604677"/>
                </a:cubicBezTo>
                <a:cubicBezTo>
                  <a:pt x="1245203" y="1604677"/>
                  <a:pt x="1604391" y="1245489"/>
                  <a:pt x="1604391" y="802386"/>
                </a:cubicBezTo>
                <a:cubicBezTo>
                  <a:pt x="1604391" y="359188"/>
                  <a:pt x="1245203" y="0"/>
                  <a:pt x="802196" y="0"/>
                </a:cubicBezTo>
                <a:close/>
                <a:moveTo>
                  <a:pt x="853154" y="1536287"/>
                </a:moveTo>
                <a:cubicBezTo>
                  <a:pt x="447866" y="1536287"/>
                  <a:pt x="119348" y="1207675"/>
                  <a:pt x="119348" y="802291"/>
                </a:cubicBezTo>
                <a:cubicBezTo>
                  <a:pt x="119348" y="396907"/>
                  <a:pt x="447866" y="68294"/>
                  <a:pt x="853154" y="68294"/>
                </a:cubicBezTo>
                <a:cubicBezTo>
                  <a:pt x="1258443" y="68294"/>
                  <a:pt x="1586960" y="396907"/>
                  <a:pt x="1586960" y="802291"/>
                </a:cubicBezTo>
                <a:cubicBezTo>
                  <a:pt x="1586960" y="1207675"/>
                  <a:pt x="1258443" y="1536287"/>
                  <a:pt x="853154" y="1536287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7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1248229" y="1277257"/>
            <a:ext cx="4309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5"/>
                </a:solidFill>
                <a:latin typeface="+mj-lt"/>
              </a:rPr>
              <a:t>Sobre</a:t>
            </a:r>
            <a:r>
              <a:rPr lang="en-US" sz="3200" b="1" dirty="0">
                <a:solidFill>
                  <a:schemeClr val="accent5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chemeClr val="accent5"/>
                </a:solidFill>
                <a:latin typeface="+mj-lt"/>
              </a:rPr>
              <a:t>SicoloS</a:t>
            </a:r>
            <a:endParaRPr lang="en-US" sz="3200" b="1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5BE10D4-DAFD-4573-8DA3-5B546A2D09DE}"/>
              </a:ext>
            </a:extLst>
          </p:cNvPr>
          <p:cNvGrpSpPr/>
          <p:nvPr/>
        </p:nvGrpSpPr>
        <p:grpSpPr>
          <a:xfrm>
            <a:off x="1408878" y="2197894"/>
            <a:ext cx="5374058" cy="3513358"/>
            <a:chOff x="1019476" y="2364770"/>
            <a:chExt cx="4872275" cy="351335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EFC2FF-74FD-44BA-AFCA-E57641F70095}"/>
                </a:ext>
              </a:extLst>
            </p:cNvPr>
            <p:cNvSpPr txBox="1"/>
            <p:nvPr/>
          </p:nvSpPr>
          <p:spPr>
            <a:xfrm>
              <a:off x="1325695" y="2364770"/>
              <a:ext cx="4566056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A SicoloS atua há mais de 10 anos com otimização e automação de processos de negócio. </a:t>
              </a:r>
            </a:p>
            <a:p>
              <a:endParaRPr lang="pt-BR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Somos uma empresa especializada em automação de processos com foco em soluções completas e robustas para </a:t>
              </a:r>
              <a:r>
                <a:rPr lang="pt-BR" sz="1400" dirty="0" err="1">
                  <a:solidFill>
                    <a:schemeClr val="bg1">
                      <a:lumMod val="50000"/>
                    </a:schemeClr>
                  </a:solidFill>
                </a:rPr>
                <a:t>hiperautomação</a:t>
              </a: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pt-BR" sz="1400" dirty="0" err="1">
                  <a:solidFill>
                    <a:schemeClr val="bg1">
                      <a:lumMod val="50000"/>
                    </a:schemeClr>
                  </a:solidFill>
                </a:rPr>
                <a:t>Robotic</a:t>
              </a: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 Process Automation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pt-BR" sz="1400" dirty="0" err="1">
                  <a:solidFill>
                    <a:schemeClr val="bg1">
                      <a:lumMod val="50000"/>
                    </a:schemeClr>
                  </a:solidFill>
                </a:rPr>
                <a:t>Intelligent</a:t>
              </a: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 Automation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Process Mining / Process Discovery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pt-BR" sz="1400" dirty="0" err="1">
                  <a:solidFill>
                    <a:schemeClr val="bg1">
                      <a:lumMod val="50000"/>
                    </a:schemeClr>
                  </a:solidFill>
                </a:rPr>
                <a:t>Intelligent</a:t>
              </a: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BR" sz="1400" dirty="0" err="1">
                  <a:solidFill>
                    <a:schemeClr val="bg1">
                      <a:lumMod val="50000"/>
                    </a:schemeClr>
                  </a:solidFill>
                </a:rPr>
                <a:t>Document</a:t>
              </a: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pt-BR" sz="1400" dirty="0" err="1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  <a:endParaRPr lang="pt-BR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pt-BR" sz="1400" dirty="0" err="1">
                  <a:solidFill>
                    <a:schemeClr val="bg1">
                      <a:lumMod val="50000"/>
                    </a:schemeClr>
                  </a:solidFill>
                </a:rPr>
                <a:t>Chatbot</a:t>
              </a:r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 / IA de conversação</a:t>
              </a:r>
            </a:p>
            <a:p>
              <a:endParaRPr lang="pt-BR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pt-BR" sz="1400" dirty="0">
                  <a:solidFill>
                    <a:schemeClr val="bg1">
                      <a:lumMod val="50000"/>
                    </a:schemeClr>
                  </a:solidFill>
                </a:rPr>
                <a:t>Criamos soluções de automação que ajudam empresas a alcançar um novo patamar com a utilização de robôs inteligentes,  com foco em redução de custos e agilidade na operação.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ADD3320-60CE-48DB-852E-4E2EA56A449D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V="1">
              <a:off x="1118851" y="2695031"/>
              <a:ext cx="1" cy="3183097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B9C3522-B84A-4BBD-8E2F-57919F82B5F3}"/>
                </a:ext>
              </a:extLst>
            </p:cNvPr>
            <p:cNvGrpSpPr/>
            <p:nvPr/>
          </p:nvGrpSpPr>
          <p:grpSpPr>
            <a:xfrm>
              <a:off x="1019476" y="2496280"/>
              <a:ext cx="198748" cy="198750"/>
              <a:chOff x="1019476" y="2496280"/>
              <a:chExt cx="198748" cy="19875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22B8A73-495D-47CD-9871-88A34216261C}"/>
                  </a:ext>
                </a:extLst>
              </p:cNvPr>
              <p:cNvSpPr/>
              <p:nvPr/>
            </p:nvSpPr>
            <p:spPr>
              <a:xfrm rot="16200000">
                <a:off x="1067307" y="2544113"/>
                <a:ext cx="103086" cy="1030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3074BB4-4F5D-487A-926A-ABB4035A2C0B}"/>
                  </a:ext>
                </a:extLst>
              </p:cNvPr>
              <p:cNvSpPr/>
              <p:nvPr/>
            </p:nvSpPr>
            <p:spPr>
              <a:xfrm rot="16200000">
                <a:off x="1019475" y="2496281"/>
                <a:ext cx="198750" cy="19874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9423A9F-9938-4BD2-B282-A6C8EDB81B79}"/>
                </a:ext>
              </a:extLst>
            </p:cNvPr>
            <p:cNvGrpSpPr/>
            <p:nvPr/>
          </p:nvGrpSpPr>
          <p:grpSpPr>
            <a:xfrm>
              <a:off x="1019476" y="3166426"/>
              <a:ext cx="198748" cy="198750"/>
              <a:chOff x="1019476" y="3166426"/>
              <a:chExt cx="198748" cy="19875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8AF5FC4-6CCD-4241-8A3C-986A174A6832}"/>
                  </a:ext>
                </a:extLst>
              </p:cNvPr>
              <p:cNvSpPr/>
              <p:nvPr/>
            </p:nvSpPr>
            <p:spPr>
              <a:xfrm rot="16200000">
                <a:off x="1019475" y="3166427"/>
                <a:ext cx="198750" cy="1987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634FABC-84EF-4D03-86E6-D81D1FB33465}"/>
                  </a:ext>
                </a:extLst>
              </p:cNvPr>
              <p:cNvSpPr/>
              <p:nvPr/>
            </p:nvSpPr>
            <p:spPr>
              <a:xfrm rot="16200000">
                <a:off x="1067307" y="3214229"/>
                <a:ext cx="103086" cy="1030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42E545A-2DBC-4690-AC17-0F20062E413F}"/>
                </a:ext>
              </a:extLst>
            </p:cNvPr>
            <p:cNvGrpSpPr/>
            <p:nvPr/>
          </p:nvGrpSpPr>
          <p:grpSpPr>
            <a:xfrm>
              <a:off x="1019476" y="4853675"/>
              <a:ext cx="198748" cy="198750"/>
              <a:chOff x="1019476" y="3803437"/>
              <a:chExt cx="198748" cy="19875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904933F-706E-4417-A394-6450DD876401}"/>
                  </a:ext>
                </a:extLst>
              </p:cNvPr>
              <p:cNvSpPr/>
              <p:nvPr/>
            </p:nvSpPr>
            <p:spPr>
              <a:xfrm rot="16200000">
                <a:off x="1019475" y="3803438"/>
                <a:ext cx="198750" cy="1987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2FEED6D-65A1-4B18-AE9D-32C38C641E71}"/>
                  </a:ext>
                </a:extLst>
              </p:cNvPr>
              <p:cNvSpPr/>
              <p:nvPr/>
            </p:nvSpPr>
            <p:spPr>
              <a:xfrm rot="16200000">
                <a:off x="1067307" y="3851233"/>
                <a:ext cx="103086" cy="1030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4B2A4F8-B199-403D-B9B4-202B0C3E5023}"/>
              </a:ext>
            </a:extLst>
          </p:cNvPr>
          <p:cNvGrpSpPr/>
          <p:nvPr/>
        </p:nvGrpSpPr>
        <p:grpSpPr>
          <a:xfrm>
            <a:off x="254903" y="219463"/>
            <a:ext cx="253916" cy="2055680"/>
            <a:chOff x="254903" y="219463"/>
            <a:chExt cx="253916" cy="205568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05E7FE-60F6-4526-B796-4C32AFFC314C}"/>
                </a:ext>
              </a:extLst>
            </p:cNvPr>
            <p:cNvSpPr txBox="1"/>
            <p:nvPr/>
          </p:nvSpPr>
          <p:spPr>
            <a:xfrm rot="16200000">
              <a:off x="-645979" y="1120345"/>
              <a:ext cx="205568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50" b="1" dirty="0">
                  <a:solidFill>
                    <a:schemeClr val="accent3"/>
                  </a:solidFill>
                  <a:latin typeface="+mj-lt"/>
                </a:rPr>
                <a:t>SICOLOS TECNOLOGIA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AC0097E-5773-4FD2-95A1-1B64AACB49AF}"/>
                </a:ext>
              </a:extLst>
            </p:cNvPr>
            <p:cNvCxnSpPr>
              <a:cxnSpLocks/>
            </p:cNvCxnSpPr>
            <p:nvPr/>
          </p:nvCxnSpPr>
          <p:spPr>
            <a:xfrm>
              <a:off x="380688" y="1833880"/>
              <a:ext cx="1173" cy="441263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m 31">
            <a:extLst>
              <a:ext uri="{FF2B5EF4-FFF2-40B4-BE49-F238E27FC236}">
                <a16:creationId xmlns:a16="http://schemas.microsoft.com/office/drawing/2014/main" id="{C3959F07-904B-44C8-BFCB-C823D3AD1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170" y="2275143"/>
            <a:ext cx="2374650" cy="3136175"/>
          </a:xfrm>
          <a:prstGeom prst="rect">
            <a:avLst/>
          </a:prstGeom>
        </p:spPr>
      </p:pic>
      <p:cxnSp>
        <p:nvCxnSpPr>
          <p:cNvPr id="34" name="Straight Connector 62">
            <a:extLst>
              <a:ext uri="{FF2B5EF4-FFF2-40B4-BE49-F238E27FC236}">
                <a16:creationId xmlns:a16="http://schemas.microsoft.com/office/drawing/2014/main" id="{71111B8C-B555-48E0-919E-F81FE726879A}"/>
              </a:ext>
            </a:extLst>
          </p:cNvPr>
          <p:cNvCxnSpPr>
            <a:cxnSpLocks/>
          </p:cNvCxnSpPr>
          <p:nvPr/>
        </p:nvCxnSpPr>
        <p:spPr>
          <a:xfrm>
            <a:off x="5716520" y="5550329"/>
            <a:ext cx="2497307" cy="693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68">
            <a:extLst>
              <a:ext uri="{FF2B5EF4-FFF2-40B4-BE49-F238E27FC236}">
                <a16:creationId xmlns:a16="http://schemas.microsoft.com/office/drawing/2014/main" id="{D0F67CF3-6672-4FC2-B6C7-59A3E99BAD45}"/>
              </a:ext>
            </a:extLst>
          </p:cNvPr>
          <p:cNvSpPr/>
          <p:nvPr/>
        </p:nvSpPr>
        <p:spPr>
          <a:xfrm rot="16200000">
            <a:off x="8144922" y="5441782"/>
            <a:ext cx="198750" cy="219217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67">
            <a:extLst>
              <a:ext uri="{FF2B5EF4-FFF2-40B4-BE49-F238E27FC236}">
                <a16:creationId xmlns:a16="http://schemas.microsoft.com/office/drawing/2014/main" id="{85AAAE9B-B95D-4A4F-A7A2-F3D89DE612EA}"/>
              </a:ext>
            </a:extLst>
          </p:cNvPr>
          <p:cNvSpPr/>
          <p:nvPr/>
        </p:nvSpPr>
        <p:spPr>
          <a:xfrm rot="16200000">
            <a:off x="8192754" y="5494510"/>
            <a:ext cx="103086" cy="1137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61">
            <a:extLst>
              <a:ext uri="{FF2B5EF4-FFF2-40B4-BE49-F238E27FC236}">
                <a16:creationId xmlns:a16="http://schemas.microsoft.com/office/drawing/2014/main" id="{77B21809-368D-48DF-B646-D1F10F2EFB32}"/>
              </a:ext>
            </a:extLst>
          </p:cNvPr>
          <p:cNvSpPr txBox="1"/>
          <p:nvPr/>
        </p:nvSpPr>
        <p:spPr>
          <a:xfrm>
            <a:off x="8089242" y="5742200"/>
            <a:ext cx="32722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Eleita em 2022 uma das 20 empresas de tecnologia mais promissoras da América Latina</a:t>
            </a:r>
          </a:p>
        </p:txBody>
      </p:sp>
    </p:spTree>
    <p:extLst>
      <p:ext uri="{BB962C8B-B14F-4D97-AF65-F5344CB8AC3E}">
        <p14:creationId xmlns:p14="http://schemas.microsoft.com/office/powerpoint/2010/main" val="21284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294B308-46B6-061D-3DCC-EBB24E73740B}"/>
              </a:ext>
            </a:extLst>
          </p:cNvPr>
          <p:cNvSpPr/>
          <p:nvPr/>
        </p:nvSpPr>
        <p:spPr>
          <a:xfrm>
            <a:off x="2915081" y="742519"/>
            <a:ext cx="9720981" cy="1003135"/>
          </a:xfrm>
          <a:custGeom>
            <a:avLst/>
            <a:gdLst>
              <a:gd name="connsiteX0" fmla="*/ 5134576 w 5142560"/>
              <a:gd name="connsiteY0" fmla="*/ 2172013 h 2172013"/>
              <a:gd name="connsiteX1" fmla="*/ 3678581 w 5142560"/>
              <a:gd name="connsiteY1" fmla="*/ 992844 h 2172013"/>
              <a:gd name="connsiteX2" fmla="*/ 1471965 w 5142560"/>
              <a:gd name="connsiteY2" fmla="*/ 1586421 h 2172013"/>
              <a:gd name="connsiteX3" fmla="*/ 63883 w 5142560"/>
              <a:gd name="connsiteY3" fmla="*/ 2132087 h 2172013"/>
              <a:gd name="connsiteX4" fmla="*/ 0 w 5142560"/>
              <a:gd name="connsiteY4" fmla="*/ 1740805 h 2172013"/>
              <a:gd name="connsiteX5" fmla="*/ 1008815 w 5142560"/>
              <a:gd name="connsiteY5" fmla="*/ 747960 h 2172013"/>
              <a:gd name="connsiteX6" fmla="*/ 2081513 w 5142560"/>
              <a:gd name="connsiteY6" fmla="*/ 15971 h 2172013"/>
              <a:gd name="connsiteX7" fmla="*/ 2951915 w 5142560"/>
              <a:gd name="connsiteY7" fmla="*/ 0 h 2172013"/>
              <a:gd name="connsiteX8" fmla="*/ 4423880 w 5142560"/>
              <a:gd name="connsiteY8" fmla="*/ 23956 h 2172013"/>
              <a:gd name="connsiteX9" fmla="*/ 4783220 w 5142560"/>
              <a:gd name="connsiteY9" fmla="*/ 487106 h 2172013"/>
              <a:gd name="connsiteX10" fmla="*/ 5060045 w 5142560"/>
              <a:gd name="connsiteY10" fmla="*/ 950256 h 2172013"/>
              <a:gd name="connsiteX11" fmla="*/ 5142561 w 5142560"/>
              <a:gd name="connsiteY11" fmla="*/ 1064712 h 2172013"/>
              <a:gd name="connsiteX12" fmla="*/ 5134576 w 5142560"/>
              <a:gd name="connsiteY12" fmla="*/ 2172013 h 217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2560" h="2172013">
                <a:moveTo>
                  <a:pt x="5134576" y="2172013"/>
                </a:moveTo>
                <a:cubicBezTo>
                  <a:pt x="5134576" y="2172013"/>
                  <a:pt x="4743294" y="1243052"/>
                  <a:pt x="3678581" y="992844"/>
                </a:cubicBezTo>
                <a:cubicBezTo>
                  <a:pt x="2834797" y="793211"/>
                  <a:pt x="2166690" y="1232405"/>
                  <a:pt x="1471965" y="1586421"/>
                </a:cubicBezTo>
                <a:cubicBezTo>
                  <a:pt x="963565" y="1844614"/>
                  <a:pt x="447179" y="2052233"/>
                  <a:pt x="63883" y="2132087"/>
                </a:cubicBezTo>
                <a:lnTo>
                  <a:pt x="0" y="1740805"/>
                </a:lnTo>
                <a:lnTo>
                  <a:pt x="1008815" y="747960"/>
                </a:lnTo>
                <a:lnTo>
                  <a:pt x="2081513" y="15971"/>
                </a:lnTo>
                <a:lnTo>
                  <a:pt x="2951915" y="0"/>
                </a:lnTo>
                <a:lnTo>
                  <a:pt x="4423880" y="23956"/>
                </a:lnTo>
                <a:lnTo>
                  <a:pt x="4783220" y="487106"/>
                </a:lnTo>
                <a:lnTo>
                  <a:pt x="5060045" y="950256"/>
                </a:lnTo>
                <a:lnTo>
                  <a:pt x="5142561" y="1064712"/>
                </a:lnTo>
                <a:lnTo>
                  <a:pt x="5134576" y="2172013"/>
                </a:lnTo>
                <a:close/>
              </a:path>
            </a:pathLst>
          </a:custGeom>
          <a:solidFill>
            <a:srgbClr val="00F622"/>
          </a:solidFill>
          <a:ln w="26618" cap="flat">
            <a:noFill/>
            <a:prstDash val="solid"/>
            <a:miter/>
          </a:ln>
        </p:spPr>
        <p:txBody>
          <a:bodyPr rtlCol="0" anchor="ctr"/>
          <a:lstStyle/>
          <a:p>
            <a:pPr defTabSz="311719"/>
            <a:endParaRPr lang="en-US" sz="1227">
              <a:solidFill>
                <a:prstClr val="black"/>
              </a:solidFill>
              <a:latin typeface="Poppins"/>
            </a:endParaRPr>
          </a:p>
        </p:txBody>
      </p:sp>
      <p:pic>
        <p:nvPicPr>
          <p:cNvPr id="84" name="Picture Placeholder 83">
            <a:extLst>
              <a:ext uri="{FF2B5EF4-FFF2-40B4-BE49-F238E27FC236}">
                <a16:creationId xmlns:a16="http://schemas.microsoft.com/office/drawing/2014/main" id="{5F74B0DC-213B-C06B-DAAD-85269FC136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4085"/>
          <a:stretch>
            <a:fillRect/>
          </a:stretch>
        </p:blipFill>
        <p:spPr>
          <a:xfrm>
            <a:off x="0" y="-68509"/>
            <a:ext cx="12192000" cy="1814164"/>
          </a:xfr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6FB3279-1989-2460-7A53-FC2F0D203916}"/>
              </a:ext>
            </a:extLst>
          </p:cNvPr>
          <p:cNvSpPr/>
          <p:nvPr/>
        </p:nvSpPr>
        <p:spPr>
          <a:xfrm>
            <a:off x="-1" y="-68510"/>
            <a:ext cx="12191999" cy="1814164"/>
          </a:xfrm>
          <a:custGeom>
            <a:avLst/>
            <a:gdLst>
              <a:gd name="connsiteX0" fmla="*/ 0 w 7772400"/>
              <a:gd name="connsiteY0" fmla="*/ 10647 h 3722440"/>
              <a:gd name="connsiteX1" fmla="*/ 0 w 7772400"/>
              <a:gd name="connsiteY1" fmla="*/ 3606713 h 3722440"/>
              <a:gd name="connsiteX2" fmla="*/ 2693722 w 7772400"/>
              <a:gd name="connsiteY2" fmla="*/ 3436359 h 3722440"/>
              <a:gd name="connsiteX3" fmla="*/ 7772400 w 7772400"/>
              <a:gd name="connsiteY3" fmla="*/ 2368985 h 3722440"/>
              <a:gd name="connsiteX4" fmla="*/ 7772400 w 7772400"/>
              <a:gd name="connsiteY4" fmla="*/ 0 h 3722440"/>
              <a:gd name="connsiteX5" fmla="*/ 0 w 7772400"/>
              <a:gd name="connsiteY5" fmla="*/ 10647 h 372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3722440">
                <a:moveTo>
                  <a:pt x="0" y="10647"/>
                </a:moveTo>
                <a:lnTo>
                  <a:pt x="0" y="3606713"/>
                </a:lnTo>
                <a:cubicBezTo>
                  <a:pt x="0" y="3606713"/>
                  <a:pt x="1373479" y="3958068"/>
                  <a:pt x="2693722" y="3436359"/>
                </a:cubicBezTo>
                <a:cubicBezTo>
                  <a:pt x="4501072" y="2720340"/>
                  <a:pt x="5427371" y="636166"/>
                  <a:pt x="7772400" y="2368985"/>
                </a:cubicBezTo>
                <a:lnTo>
                  <a:pt x="7772400" y="0"/>
                </a:lnTo>
                <a:cubicBezTo>
                  <a:pt x="7772400" y="2662"/>
                  <a:pt x="0" y="-5324"/>
                  <a:pt x="0" y="106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7000"/>
                </a:schemeClr>
              </a:gs>
              <a:gs pos="100000">
                <a:schemeClr val="accent1">
                  <a:alpha val="80000"/>
                </a:schemeClr>
              </a:gs>
            </a:gsLst>
            <a:lin ang="18900000" scaled="1"/>
            <a:tileRect/>
          </a:gradFill>
          <a:ln w="29265" cap="flat">
            <a:noFill/>
            <a:prstDash val="solid"/>
            <a:miter/>
          </a:ln>
        </p:spPr>
        <p:txBody>
          <a:bodyPr rtlCol="0" anchor="ctr"/>
          <a:lstStyle/>
          <a:p>
            <a:pPr defTabSz="311719"/>
            <a:endParaRPr lang="en-US" sz="1227">
              <a:solidFill>
                <a:prstClr val="black"/>
              </a:solidFill>
              <a:latin typeface="Poppi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A25EED-A986-7CC0-F2E8-5D69000527FC}"/>
              </a:ext>
            </a:extLst>
          </p:cNvPr>
          <p:cNvSpPr txBox="1"/>
          <p:nvPr/>
        </p:nvSpPr>
        <p:spPr>
          <a:xfrm>
            <a:off x="218729" y="100777"/>
            <a:ext cx="574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1719"/>
            <a:r>
              <a:rPr lang="en-US" sz="2400" dirty="0" err="1">
                <a:solidFill>
                  <a:prstClr val="white"/>
                </a:solidFill>
                <a:latin typeface="Poppins ExtraBold"/>
              </a:rPr>
              <a:t>Soluções</a:t>
            </a:r>
            <a:r>
              <a:rPr lang="en-US" sz="2400" dirty="0">
                <a:solidFill>
                  <a:prstClr val="white"/>
                </a:solidFill>
                <a:latin typeface="Poppins ExtraBold"/>
              </a:rPr>
              <a:t> </a:t>
            </a:r>
          </a:p>
          <a:p>
            <a:pPr defTabSz="311719"/>
            <a:r>
              <a:rPr lang="en-US" sz="2400" dirty="0">
                <a:solidFill>
                  <a:prstClr val="white"/>
                </a:solidFill>
                <a:latin typeface="Poppins ExtraBold"/>
              </a:rPr>
              <a:t>para </a:t>
            </a:r>
            <a:r>
              <a:rPr lang="en-US" sz="2400" dirty="0" err="1">
                <a:solidFill>
                  <a:prstClr val="white"/>
                </a:solidFill>
                <a:latin typeface="Poppins ExtraBold"/>
              </a:rPr>
              <a:t>Automação</a:t>
            </a:r>
            <a:r>
              <a:rPr lang="en-US" sz="2400" dirty="0">
                <a:solidFill>
                  <a:prstClr val="white"/>
                </a:solidFill>
                <a:latin typeface="Poppins ExtraBold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Poppins ExtraBold"/>
              </a:rPr>
              <a:t>Inteligente</a:t>
            </a:r>
            <a:endParaRPr lang="en-US" sz="2400" dirty="0">
              <a:solidFill>
                <a:prstClr val="white"/>
              </a:solidFill>
              <a:latin typeface="Poppins ExtraBold"/>
            </a:endParaRPr>
          </a:p>
        </p:txBody>
      </p:sp>
      <p:sp>
        <p:nvSpPr>
          <p:cNvPr id="52" name="Freeform: Shape 5">
            <a:extLst>
              <a:ext uri="{FF2B5EF4-FFF2-40B4-BE49-F238E27FC236}">
                <a16:creationId xmlns:a16="http://schemas.microsoft.com/office/drawing/2014/main" id="{E2F7C07C-98CE-46CE-8A22-8FC60CF645E4}"/>
              </a:ext>
            </a:extLst>
          </p:cNvPr>
          <p:cNvSpPr/>
          <p:nvPr/>
        </p:nvSpPr>
        <p:spPr>
          <a:xfrm>
            <a:off x="863859" y="2215948"/>
            <a:ext cx="1134839" cy="1087188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0" y="1792507"/>
                  <a:pt x="0" y="1412369"/>
                  <a:pt x="0" y="957857"/>
                </a:cubicBezTo>
                <a:cubicBezTo>
                  <a:pt x="0" y="428970"/>
                  <a:pt x="428969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6">
            <a:extLst>
              <a:ext uri="{FF2B5EF4-FFF2-40B4-BE49-F238E27FC236}">
                <a16:creationId xmlns:a16="http://schemas.microsoft.com/office/drawing/2014/main" id="{368880E0-860A-4755-8BAC-07616C3CEF5A}"/>
              </a:ext>
            </a:extLst>
          </p:cNvPr>
          <p:cNvSpPr/>
          <p:nvPr/>
        </p:nvSpPr>
        <p:spPr>
          <a:xfrm>
            <a:off x="964477" y="2316164"/>
            <a:ext cx="878873" cy="853011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4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7">
            <a:extLst>
              <a:ext uri="{FF2B5EF4-FFF2-40B4-BE49-F238E27FC236}">
                <a16:creationId xmlns:a16="http://schemas.microsoft.com/office/drawing/2014/main" id="{A646F3A4-5F8B-405B-844B-BF9E4BCD7EAD}"/>
              </a:ext>
            </a:extLst>
          </p:cNvPr>
          <p:cNvSpPr/>
          <p:nvPr/>
        </p:nvSpPr>
        <p:spPr>
          <a:xfrm>
            <a:off x="3837765" y="2220544"/>
            <a:ext cx="1134839" cy="1087189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1" y="1792507"/>
                  <a:pt x="0" y="1412369"/>
                  <a:pt x="0" y="957857"/>
                </a:cubicBezTo>
                <a:cubicBezTo>
                  <a:pt x="0" y="428970"/>
                  <a:pt x="428970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8">
            <a:extLst>
              <a:ext uri="{FF2B5EF4-FFF2-40B4-BE49-F238E27FC236}">
                <a16:creationId xmlns:a16="http://schemas.microsoft.com/office/drawing/2014/main" id="{4ADDDBD9-39FE-4560-8B6F-1060DA32085E}"/>
              </a:ext>
            </a:extLst>
          </p:cNvPr>
          <p:cNvSpPr/>
          <p:nvPr/>
        </p:nvSpPr>
        <p:spPr>
          <a:xfrm>
            <a:off x="3938383" y="2356216"/>
            <a:ext cx="878873" cy="853012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3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5E094CBD-86BB-43EB-AA47-C1CE60320E25}"/>
              </a:ext>
            </a:extLst>
          </p:cNvPr>
          <p:cNvSpPr txBox="1"/>
          <p:nvPr/>
        </p:nvSpPr>
        <p:spPr>
          <a:xfrm>
            <a:off x="760908" y="3435584"/>
            <a:ext cx="1286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Descobrir</a:t>
            </a:r>
            <a:endParaRPr lang="en-US" sz="1400" b="1" dirty="0"/>
          </a:p>
        </p:txBody>
      </p:sp>
      <p:sp>
        <p:nvSpPr>
          <p:cNvPr id="69" name="TextBox 21">
            <a:extLst>
              <a:ext uri="{FF2B5EF4-FFF2-40B4-BE49-F238E27FC236}">
                <a16:creationId xmlns:a16="http://schemas.microsoft.com/office/drawing/2014/main" id="{2211FDAC-98CD-4729-84DC-8C9CED240F02}"/>
              </a:ext>
            </a:extLst>
          </p:cNvPr>
          <p:cNvSpPr txBox="1"/>
          <p:nvPr/>
        </p:nvSpPr>
        <p:spPr>
          <a:xfrm>
            <a:off x="462590" y="3804185"/>
            <a:ext cx="18826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Temos especialistas e metodologia para aplicar técnicas a fim de extrair informações do que pode / deve ser automatizado. Através do uso de software (Process Mining/ Discovery) ou metodologias de levantamento.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sp>
        <p:nvSpPr>
          <p:cNvPr id="70" name="TextBox 22">
            <a:extLst>
              <a:ext uri="{FF2B5EF4-FFF2-40B4-BE49-F238E27FC236}">
                <a16:creationId xmlns:a16="http://schemas.microsoft.com/office/drawing/2014/main" id="{99678C89-F541-45EA-A225-3873A55253B4}"/>
              </a:ext>
            </a:extLst>
          </p:cNvPr>
          <p:cNvSpPr txBox="1"/>
          <p:nvPr/>
        </p:nvSpPr>
        <p:spPr>
          <a:xfrm>
            <a:off x="3087512" y="3438142"/>
            <a:ext cx="263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172541"/>
                </a:solidFill>
                <a:latin typeface="Poppins"/>
              </a:rPr>
              <a:t>Preparar</a:t>
            </a:r>
            <a:r>
              <a:rPr lang="en-US" sz="1400" b="1" dirty="0">
                <a:solidFill>
                  <a:srgbClr val="172541"/>
                </a:solidFill>
                <a:latin typeface="Poppins"/>
              </a:rPr>
              <a:t> e </a:t>
            </a:r>
            <a:r>
              <a:rPr lang="en-US" sz="1400" b="1" dirty="0" err="1">
                <a:solidFill>
                  <a:srgbClr val="172541"/>
                </a:solidFill>
                <a:latin typeface="Poppins"/>
              </a:rPr>
              <a:t>Implementar</a:t>
            </a:r>
            <a:endParaRPr lang="en-US" sz="1400" b="1" dirty="0"/>
          </a:p>
        </p:txBody>
      </p:sp>
      <p:sp>
        <p:nvSpPr>
          <p:cNvPr id="71" name="TextBox 23">
            <a:extLst>
              <a:ext uri="{FF2B5EF4-FFF2-40B4-BE49-F238E27FC236}">
                <a16:creationId xmlns:a16="http://schemas.microsoft.com/office/drawing/2014/main" id="{B7811168-A063-46D3-B94D-6614447DC297}"/>
              </a:ext>
            </a:extLst>
          </p:cNvPr>
          <p:cNvSpPr txBox="1"/>
          <p:nvPr/>
        </p:nvSpPr>
        <p:spPr>
          <a:xfrm>
            <a:off x="3499921" y="3817371"/>
            <a:ext cx="1882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Somos parceiros dos principais players de RPA/IA/BPM, com isso, nossa proposta de solução tem uma visão holística e completa para entregar mais valor e resultados </a:t>
            </a:r>
          </a:p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positivos - e rápidos.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sp>
        <p:nvSpPr>
          <p:cNvPr id="78" name="Freeform: Shape 25">
            <a:extLst>
              <a:ext uri="{FF2B5EF4-FFF2-40B4-BE49-F238E27FC236}">
                <a16:creationId xmlns:a16="http://schemas.microsoft.com/office/drawing/2014/main" id="{EDD82F97-37B1-4181-B39B-617970D455BB}"/>
              </a:ext>
            </a:extLst>
          </p:cNvPr>
          <p:cNvSpPr/>
          <p:nvPr/>
        </p:nvSpPr>
        <p:spPr>
          <a:xfrm>
            <a:off x="6811672" y="2211947"/>
            <a:ext cx="1134840" cy="1087189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0" y="1792507"/>
                  <a:pt x="0" y="1412369"/>
                  <a:pt x="0" y="957857"/>
                </a:cubicBezTo>
                <a:cubicBezTo>
                  <a:pt x="0" y="428970"/>
                  <a:pt x="428969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26">
            <a:extLst>
              <a:ext uri="{FF2B5EF4-FFF2-40B4-BE49-F238E27FC236}">
                <a16:creationId xmlns:a16="http://schemas.microsoft.com/office/drawing/2014/main" id="{CDBA0159-E8A8-45EC-92D5-E3120D814AB6}"/>
              </a:ext>
            </a:extLst>
          </p:cNvPr>
          <p:cNvSpPr/>
          <p:nvPr/>
        </p:nvSpPr>
        <p:spPr>
          <a:xfrm>
            <a:off x="6912290" y="2347619"/>
            <a:ext cx="878874" cy="853012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4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28">
            <a:extLst>
              <a:ext uri="{FF2B5EF4-FFF2-40B4-BE49-F238E27FC236}">
                <a16:creationId xmlns:a16="http://schemas.microsoft.com/office/drawing/2014/main" id="{C940B70E-3A22-452A-BD7C-7BC1B7055364}"/>
              </a:ext>
            </a:extLst>
          </p:cNvPr>
          <p:cNvSpPr/>
          <p:nvPr/>
        </p:nvSpPr>
        <p:spPr>
          <a:xfrm>
            <a:off x="9798584" y="2220544"/>
            <a:ext cx="1134839" cy="1088049"/>
          </a:xfrm>
          <a:custGeom>
            <a:avLst/>
            <a:gdLst>
              <a:gd name="connsiteX0" fmla="*/ 740742 w 1915713"/>
              <a:gd name="connsiteY0" fmla="*/ 1890922 h 1890921"/>
              <a:gd name="connsiteX1" fmla="*/ 0 w 1915713"/>
              <a:gd name="connsiteY1" fmla="*/ 957857 h 1890921"/>
              <a:gd name="connsiteX2" fmla="*/ 957857 w 1915713"/>
              <a:gd name="connsiteY2" fmla="*/ 0 h 1890921"/>
              <a:gd name="connsiteX3" fmla="*/ 1915713 w 1915713"/>
              <a:gd name="connsiteY3" fmla="*/ 957857 h 1890921"/>
              <a:gd name="connsiteX4" fmla="*/ 1886414 w 1915713"/>
              <a:gd name="connsiteY4" fmla="*/ 1193001 h 189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713" h="1890921">
                <a:moveTo>
                  <a:pt x="740742" y="1890922"/>
                </a:moveTo>
                <a:cubicBezTo>
                  <a:pt x="316281" y="1792507"/>
                  <a:pt x="0" y="1412369"/>
                  <a:pt x="0" y="957857"/>
                </a:cubicBezTo>
                <a:cubicBezTo>
                  <a:pt x="0" y="428970"/>
                  <a:pt x="428970" y="0"/>
                  <a:pt x="957857" y="0"/>
                </a:cubicBezTo>
                <a:cubicBezTo>
                  <a:pt x="1486744" y="0"/>
                  <a:pt x="1915713" y="428970"/>
                  <a:pt x="1915713" y="957857"/>
                </a:cubicBezTo>
                <a:cubicBezTo>
                  <a:pt x="1915713" y="1038993"/>
                  <a:pt x="1905947" y="1117875"/>
                  <a:pt x="1886414" y="1193001"/>
                </a:cubicBezTo>
              </a:path>
            </a:pathLst>
          </a:custGeom>
          <a:noFill/>
          <a:ln w="82116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29">
            <a:extLst>
              <a:ext uri="{FF2B5EF4-FFF2-40B4-BE49-F238E27FC236}">
                <a16:creationId xmlns:a16="http://schemas.microsoft.com/office/drawing/2014/main" id="{81FABE25-0CF6-41FB-84A1-FABA788EE82C}"/>
              </a:ext>
            </a:extLst>
          </p:cNvPr>
          <p:cNvSpPr/>
          <p:nvPr/>
        </p:nvSpPr>
        <p:spPr>
          <a:xfrm>
            <a:off x="9899202" y="2356401"/>
            <a:ext cx="878873" cy="853687"/>
          </a:xfrm>
          <a:custGeom>
            <a:avLst/>
            <a:gdLst>
              <a:gd name="connsiteX0" fmla="*/ 1681320 w 1681319"/>
              <a:gd name="connsiteY0" fmla="*/ 840660 h 1681320"/>
              <a:gd name="connsiteX1" fmla="*/ 840660 w 1681319"/>
              <a:gd name="connsiteY1" fmla="*/ 1681320 h 1681320"/>
              <a:gd name="connsiteX2" fmla="*/ 0 w 1681319"/>
              <a:gd name="connsiteY2" fmla="*/ 840660 h 1681320"/>
              <a:gd name="connsiteX3" fmla="*/ 840660 w 1681319"/>
              <a:gd name="connsiteY3" fmla="*/ 0 h 1681320"/>
              <a:gd name="connsiteX4" fmla="*/ 1681320 w 1681319"/>
              <a:gd name="connsiteY4" fmla="*/ 840660 h 168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319" h="1681320">
                <a:moveTo>
                  <a:pt x="1681320" y="840660"/>
                </a:moveTo>
                <a:cubicBezTo>
                  <a:pt x="1681320" y="1304944"/>
                  <a:pt x="1304943" y="1681320"/>
                  <a:pt x="840660" y="1681320"/>
                </a:cubicBezTo>
                <a:cubicBezTo>
                  <a:pt x="376376" y="1681320"/>
                  <a:pt x="0" y="1304944"/>
                  <a:pt x="0" y="840660"/>
                </a:cubicBezTo>
                <a:cubicBezTo>
                  <a:pt x="0" y="376376"/>
                  <a:pt x="376376" y="0"/>
                  <a:pt x="840660" y="0"/>
                </a:cubicBezTo>
                <a:cubicBezTo>
                  <a:pt x="1304944" y="0"/>
                  <a:pt x="1681320" y="376376"/>
                  <a:pt x="1681320" y="840660"/>
                </a:cubicBezTo>
                <a:close/>
              </a:path>
            </a:pathLst>
          </a:custGeom>
          <a:solidFill>
            <a:srgbClr val="4E050E"/>
          </a:solidFill>
          <a:ln w="75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TextBox 30">
            <a:extLst>
              <a:ext uri="{FF2B5EF4-FFF2-40B4-BE49-F238E27FC236}">
                <a16:creationId xmlns:a16="http://schemas.microsoft.com/office/drawing/2014/main" id="{01478F6F-C5A4-4E59-8601-28D18867C035}"/>
              </a:ext>
            </a:extLst>
          </p:cNvPr>
          <p:cNvSpPr txBox="1"/>
          <p:nvPr/>
        </p:nvSpPr>
        <p:spPr>
          <a:xfrm>
            <a:off x="6061418" y="3436402"/>
            <a:ext cx="2635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srgbClr val="172541"/>
                </a:solidFill>
                <a:latin typeface="Poppins"/>
              </a:rPr>
              <a:t>Executar</a:t>
            </a:r>
            <a:r>
              <a:rPr lang="en-US" sz="1400" b="1" dirty="0">
                <a:solidFill>
                  <a:srgbClr val="172541"/>
                </a:solidFill>
                <a:latin typeface="Poppins"/>
              </a:rPr>
              <a:t> e </a:t>
            </a:r>
            <a:r>
              <a:rPr lang="en-US" sz="1400" b="1" dirty="0" err="1">
                <a:solidFill>
                  <a:srgbClr val="172541"/>
                </a:solidFill>
                <a:latin typeface="Poppins"/>
              </a:rPr>
              <a:t>Manter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3" name="TextBox 31">
            <a:extLst>
              <a:ext uri="{FF2B5EF4-FFF2-40B4-BE49-F238E27FC236}">
                <a16:creationId xmlns:a16="http://schemas.microsoft.com/office/drawing/2014/main" id="{0EDDABD2-1C33-4B46-B591-F8C03BFD295A}"/>
              </a:ext>
            </a:extLst>
          </p:cNvPr>
          <p:cNvSpPr txBox="1"/>
          <p:nvPr/>
        </p:nvSpPr>
        <p:spPr>
          <a:xfrm>
            <a:off x="6494819" y="3817371"/>
            <a:ext cx="1882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Nosso time de monitoramento, suporte e melhoria contínua mantém as automações diárias fluindo na velocidade que o negócio pede, sem impacto ao processo. Neste momento é recomendado instituir um CoE e ALM.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sp>
        <p:nvSpPr>
          <p:cNvPr id="85" name="TextBox 32">
            <a:extLst>
              <a:ext uri="{FF2B5EF4-FFF2-40B4-BE49-F238E27FC236}">
                <a16:creationId xmlns:a16="http://schemas.microsoft.com/office/drawing/2014/main" id="{37555847-3DC0-4968-A93E-526C34D85D64}"/>
              </a:ext>
            </a:extLst>
          </p:cNvPr>
          <p:cNvSpPr txBox="1"/>
          <p:nvPr/>
        </p:nvSpPr>
        <p:spPr>
          <a:xfrm>
            <a:off x="9275395" y="3435584"/>
            <a:ext cx="2311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Melhorar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Escalar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6" name="TextBox 33">
            <a:extLst>
              <a:ext uri="{FF2B5EF4-FFF2-40B4-BE49-F238E27FC236}">
                <a16:creationId xmlns:a16="http://schemas.microsoft.com/office/drawing/2014/main" id="{CE8BE5CF-A419-42F5-9FCC-15C47E2CC45E}"/>
              </a:ext>
            </a:extLst>
          </p:cNvPr>
          <p:cNvSpPr txBox="1"/>
          <p:nvPr/>
        </p:nvSpPr>
        <p:spPr>
          <a:xfrm>
            <a:off x="9489718" y="3817371"/>
            <a:ext cx="18826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Rubik"/>
              </a:rPr>
              <a:t>Pensar em entregar mais. Com a evolução da inteligência artificial e softwares que agregam valor à automação - pode-se propor soluções mais aderentes e completas, permitindo evoluir e escalar a automação corporativa.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Rubik"/>
            </a:endParaRPr>
          </a:p>
        </p:txBody>
      </p:sp>
      <p:pic>
        <p:nvPicPr>
          <p:cNvPr id="87" name="Picture Placeholder 93">
            <a:extLst>
              <a:ext uri="{FF2B5EF4-FFF2-40B4-BE49-F238E27FC236}">
                <a16:creationId xmlns:a16="http://schemas.microsoft.com/office/drawing/2014/main" id="{85290884-4A28-4EF4-A6C0-E4875AB55C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r="22653"/>
          <a:stretch>
            <a:fillRect/>
          </a:stretch>
        </p:blipFill>
        <p:spPr>
          <a:xfrm>
            <a:off x="9899202" y="2315425"/>
            <a:ext cx="935574" cy="935575"/>
          </a:xfrm>
        </p:spPr>
      </p:pic>
      <p:pic>
        <p:nvPicPr>
          <p:cNvPr id="89" name="Picture Placeholder 91">
            <a:extLst>
              <a:ext uri="{FF2B5EF4-FFF2-40B4-BE49-F238E27FC236}">
                <a16:creationId xmlns:a16="http://schemas.microsoft.com/office/drawing/2014/main" id="{9166FD4D-48F0-4B81-9C21-F9EC8A82E6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1881"/>
          <a:stretch>
            <a:fillRect/>
          </a:stretch>
        </p:blipFill>
        <p:spPr>
          <a:xfrm>
            <a:off x="6895451" y="2290267"/>
            <a:ext cx="967281" cy="967282"/>
          </a:xfrm>
        </p:spPr>
      </p:pic>
      <p:pic>
        <p:nvPicPr>
          <p:cNvPr id="91" name="Picture Placeholder 89">
            <a:extLst>
              <a:ext uri="{FF2B5EF4-FFF2-40B4-BE49-F238E27FC236}">
                <a16:creationId xmlns:a16="http://schemas.microsoft.com/office/drawing/2014/main" id="{A99E88F2-8863-457E-AC7D-3CCB57F792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3985003" y="2303251"/>
            <a:ext cx="909927" cy="909928"/>
          </a:xfrm>
        </p:spPr>
      </p:pic>
      <p:pic>
        <p:nvPicPr>
          <p:cNvPr id="93" name="Picture Placeholder 87">
            <a:extLst>
              <a:ext uri="{FF2B5EF4-FFF2-40B4-BE49-F238E27FC236}">
                <a16:creationId xmlns:a16="http://schemas.microsoft.com/office/drawing/2014/main" id="{1D8AB414-6165-4115-9DD7-96523904EC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3625"/>
          <a:stretch>
            <a:fillRect/>
          </a:stretch>
        </p:blipFill>
        <p:spPr>
          <a:xfrm>
            <a:off x="964478" y="2316164"/>
            <a:ext cx="930593" cy="930594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EB54FF3-FFA9-4A73-8062-DBF5B893C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729" y="6495027"/>
            <a:ext cx="243861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4F47234-77E3-4441-BCC0-1FC908AED2F5}"/>
              </a:ext>
            </a:extLst>
          </p:cNvPr>
          <p:cNvSpPr txBox="1"/>
          <p:nvPr/>
        </p:nvSpPr>
        <p:spPr>
          <a:xfrm>
            <a:off x="3016293" y="493513"/>
            <a:ext cx="613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  <a:latin typeface="+mj-lt"/>
              </a:rPr>
              <a:t>Parceiros</a:t>
            </a:r>
            <a:endParaRPr lang="en-US" sz="32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952AF4B-D57E-4C9A-9C6F-05F9F6D37A36}"/>
              </a:ext>
            </a:extLst>
          </p:cNvPr>
          <p:cNvSpPr/>
          <p:nvPr/>
        </p:nvSpPr>
        <p:spPr>
          <a:xfrm>
            <a:off x="1266195" y="1478319"/>
            <a:ext cx="9659610" cy="4531868"/>
          </a:xfrm>
          <a:prstGeom prst="roundRect">
            <a:avLst>
              <a:gd name="adj" fmla="val 7917"/>
            </a:avLst>
          </a:prstGeom>
          <a:solidFill>
            <a:schemeClr val="bg1"/>
          </a:solidFill>
          <a:ln>
            <a:noFill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Rubik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FB6117-9EF8-4F26-9B6C-D84122211697}"/>
              </a:ext>
            </a:extLst>
          </p:cNvPr>
          <p:cNvCxnSpPr>
            <a:cxnSpLocks/>
          </p:cNvCxnSpPr>
          <p:nvPr/>
        </p:nvCxnSpPr>
        <p:spPr>
          <a:xfrm>
            <a:off x="3183289" y="3206859"/>
            <a:ext cx="6566657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8A82D10-18CD-467E-A4F5-27A06EBBA382}"/>
              </a:ext>
            </a:extLst>
          </p:cNvPr>
          <p:cNvCxnSpPr>
            <a:cxnSpLocks/>
          </p:cNvCxnSpPr>
          <p:nvPr/>
        </p:nvCxnSpPr>
        <p:spPr>
          <a:xfrm>
            <a:off x="3183289" y="4540359"/>
            <a:ext cx="6566657" cy="0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95534F8-8A12-48A9-86BD-273127A1BBF3}"/>
              </a:ext>
            </a:extLst>
          </p:cNvPr>
          <p:cNvCxnSpPr>
            <a:cxnSpLocks/>
          </p:cNvCxnSpPr>
          <p:nvPr/>
        </p:nvCxnSpPr>
        <p:spPr>
          <a:xfrm>
            <a:off x="4999389" y="2042931"/>
            <a:ext cx="0" cy="3609174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E0D7AFC-5D8B-4551-A34E-A15276DEAF45}"/>
              </a:ext>
            </a:extLst>
          </p:cNvPr>
          <p:cNvCxnSpPr>
            <a:cxnSpLocks/>
          </p:cNvCxnSpPr>
          <p:nvPr/>
        </p:nvCxnSpPr>
        <p:spPr>
          <a:xfrm>
            <a:off x="7374289" y="2042931"/>
            <a:ext cx="0" cy="3609174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31613B9-A57D-41DA-ACF2-14194CD92CED}"/>
              </a:ext>
            </a:extLst>
          </p:cNvPr>
          <p:cNvCxnSpPr>
            <a:cxnSpLocks/>
          </p:cNvCxnSpPr>
          <p:nvPr/>
        </p:nvCxnSpPr>
        <p:spPr>
          <a:xfrm>
            <a:off x="9622189" y="2042931"/>
            <a:ext cx="0" cy="3609174"/>
          </a:xfrm>
          <a:prstGeom prst="line">
            <a:avLst/>
          </a:prstGeom>
          <a:ln w="25400" cap="rnd">
            <a:gradFill>
              <a:gsLst>
                <a:gs pos="0">
                  <a:schemeClr val="accent3"/>
                </a:gs>
                <a:gs pos="53000">
                  <a:schemeClr val="accent3">
                    <a:alpha val="17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D73AB3-FA4E-460B-80A8-2419CD50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93" y="2230907"/>
            <a:ext cx="1773334" cy="6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B1858195-AE69-465B-9A0A-FFDF368C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116" y="3550412"/>
            <a:ext cx="1238927" cy="549437"/>
          </a:xfrm>
          <a:prstGeom prst="rect">
            <a:avLst/>
          </a:prstGeom>
        </p:spPr>
      </p:pic>
      <p:pic>
        <p:nvPicPr>
          <p:cNvPr id="1028" name="Picture 4" descr="https://tm.ibxk.com.br/2012/8/materias/2883623115824.jpg?ims=1120x420">
            <a:extLst>
              <a:ext uri="{FF2B5EF4-FFF2-40B4-BE49-F238E27FC236}">
                <a16:creationId xmlns:a16="http://schemas.microsoft.com/office/drawing/2014/main" id="{11057452-D308-4D4F-8685-F303F4A0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33" y="3496437"/>
            <a:ext cx="1839016" cy="6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2249E7-37D3-47A3-A15C-19369089D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939" y="4653415"/>
            <a:ext cx="1221973" cy="726266"/>
          </a:xfrm>
          <a:prstGeom prst="rect">
            <a:avLst/>
          </a:prstGeom>
        </p:spPr>
      </p:pic>
      <p:pic>
        <p:nvPicPr>
          <p:cNvPr id="87" name="Google Shape;688;p69" descr="Resultado de imagem para lecom logo">
            <a:extLst>
              <a:ext uri="{FF2B5EF4-FFF2-40B4-BE49-F238E27FC236}">
                <a16:creationId xmlns:a16="http://schemas.microsoft.com/office/drawing/2014/main" id="{3DB10E55-53EF-4818-A40C-904D154A299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0570" b="20570"/>
          <a:stretch/>
        </p:blipFill>
        <p:spPr>
          <a:xfrm>
            <a:off x="5320461" y="3498570"/>
            <a:ext cx="1810714" cy="7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45">
            <a:extLst>
              <a:ext uri="{FF2B5EF4-FFF2-40B4-BE49-F238E27FC236}">
                <a16:creationId xmlns:a16="http://schemas.microsoft.com/office/drawing/2014/main" id="{E2D79F44-FF6A-427D-BF6F-74D7DDA9F8A0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cxnSp>
        <p:nvCxnSpPr>
          <p:cNvPr id="41" name="Straight Connector 77">
            <a:extLst>
              <a:ext uri="{FF2B5EF4-FFF2-40B4-BE49-F238E27FC236}">
                <a16:creationId xmlns:a16="http://schemas.microsoft.com/office/drawing/2014/main" id="{6DE306E9-31FE-4FEE-967D-87BF86B6791D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67">
            <a:extLst>
              <a:ext uri="{FF2B5EF4-FFF2-40B4-BE49-F238E27FC236}">
                <a16:creationId xmlns:a16="http://schemas.microsoft.com/office/drawing/2014/main" id="{44AE4167-7206-4C77-84C7-6CC3A4770B45}"/>
              </a:ext>
            </a:extLst>
          </p:cNvPr>
          <p:cNvGrpSpPr/>
          <p:nvPr/>
        </p:nvGrpSpPr>
        <p:grpSpPr>
          <a:xfrm>
            <a:off x="7591528" y="709046"/>
            <a:ext cx="1986176" cy="198748"/>
            <a:chOff x="4209199" y="2275143"/>
            <a:chExt cx="1986176" cy="198748"/>
          </a:xfrm>
        </p:grpSpPr>
        <p:cxnSp>
          <p:nvCxnSpPr>
            <p:cNvPr id="44" name="Straight Connector 68">
              <a:extLst>
                <a:ext uri="{FF2B5EF4-FFF2-40B4-BE49-F238E27FC236}">
                  <a16:creationId xmlns:a16="http://schemas.microsoft.com/office/drawing/2014/main" id="{E3E32D35-1BE3-41AC-87C9-1181991418BD}"/>
                </a:ext>
              </a:extLst>
            </p:cNvPr>
            <p:cNvCxnSpPr>
              <a:cxnSpLocks/>
              <a:endCxn id="51" idx="2"/>
            </p:cNvCxnSpPr>
            <p:nvPr/>
          </p:nvCxnSpPr>
          <p:spPr>
            <a:xfrm>
              <a:off x="4209199" y="2374517"/>
              <a:ext cx="1787426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70">
              <a:extLst>
                <a:ext uri="{FF2B5EF4-FFF2-40B4-BE49-F238E27FC236}">
                  <a16:creationId xmlns:a16="http://schemas.microsoft.com/office/drawing/2014/main" id="{CDFA362E-04E0-4821-B072-49C944536A5C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71">
              <a:extLst>
                <a:ext uri="{FF2B5EF4-FFF2-40B4-BE49-F238E27FC236}">
                  <a16:creationId xmlns:a16="http://schemas.microsoft.com/office/drawing/2014/main" id="{4294FC14-EC8D-4E7F-82E0-2221CA3F8FF0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72">
            <a:extLst>
              <a:ext uri="{FF2B5EF4-FFF2-40B4-BE49-F238E27FC236}">
                <a16:creationId xmlns:a16="http://schemas.microsoft.com/office/drawing/2014/main" id="{78BEC39B-3621-4D30-9828-E98C65984552}"/>
              </a:ext>
            </a:extLst>
          </p:cNvPr>
          <p:cNvGrpSpPr/>
          <p:nvPr/>
        </p:nvGrpSpPr>
        <p:grpSpPr>
          <a:xfrm flipH="1">
            <a:off x="2590329" y="683127"/>
            <a:ext cx="2015204" cy="198748"/>
            <a:chOff x="4180171" y="2275143"/>
            <a:chExt cx="2015204" cy="198748"/>
          </a:xfrm>
        </p:grpSpPr>
        <p:cxnSp>
          <p:nvCxnSpPr>
            <p:cNvPr id="53" name="Straight Connector 73">
              <a:extLst>
                <a:ext uri="{FF2B5EF4-FFF2-40B4-BE49-F238E27FC236}">
                  <a16:creationId xmlns:a16="http://schemas.microsoft.com/office/drawing/2014/main" id="{3C4009CC-D506-4918-8930-2B0DF03D1807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>
              <a:off x="4180171" y="2374517"/>
              <a:ext cx="1816454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74">
              <a:extLst>
                <a:ext uri="{FF2B5EF4-FFF2-40B4-BE49-F238E27FC236}">
                  <a16:creationId xmlns:a16="http://schemas.microsoft.com/office/drawing/2014/main" id="{7222319D-1296-4DE0-B6F8-3D0B131863B0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75">
              <a:extLst>
                <a:ext uri="{FF2B5EF4-FFF2-40B4-BE49-F238E27FC236}">
                  <a16:creationId xmlns:a16="http://schemas.microsoft.com/office/drawing/2014/main" id="{1EC09CA6-45E0-4AFE-AA08-51E68C18F024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4" descr="https://mms.businesswire.com/media/20210804005597/pt/895266/5/yellowai-light-png_logo.jpg">
            <a:extLst>
              <a:ext uri="{FF2B5EF4-FFF2-40B4-BE49-F238E27FC236}">
                <a16:creationId xmlns:a16="http://schemas.microsoft.com/office/drawing/2014/main" id="{4EC6D863-8FCC-4E0C-8669-246A2C8F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32" y="4908035"/>
            <a:ext cx="1804494" cy="4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17D55E4D-436B-51DF-E77A-93B382310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20" y="2470353"/>
            <a:ext cx="1815427" cy="205748"/>
          </a:xfrm>
          <a:prstGeom prst="rect">
            <a:avLst/>
          </a:prstGeom>
        </p:spPr>
      </p:pic>
      <p:pic>
        <p:nvPicPr>
          <p:cNvPr id="13" name="Imagem 12" descr="Logotipo, nome da empresa&#10;&#10;Descrição gerada automaticamente">
            <a:extLst>
              <a:ext uri="{FF2B5EF4-FFF2-40B4-BE49-F238E27FC236}">
                <a16:creationId xmlns:a16="http://schemas.microsoft.com/office/drawing/2014/main" id="{2862C5E8-A9D9-5C15-AB58-5B6F228A8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172" y="2152408"/>
            <a:ext cx="1912677" cy="95633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861090A-33C9-2EEC-7194-4466C4FD6B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38519" y="4820901"/>
            <a:ext cx="1715350" cy="5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3D0FE8-74F4-4EF5-A365-AE5A414573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3" b="18993"/>
          <a:stretch>
            <a:fillRect/>
          </a:stretch>
        </p:blipFill>
        <p:spPr/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740D335-271C-45E8-ABE0-985A919F8EFE}"/>
              </a:ext>
            </a:extLst>
          </p:cNvPr>
          <p:cNvSpPr/>
          <p:nvPr/>
        </p:nvSpPr>
        <p:spPr>
          <a:xfrm>
            <a:off x="0" y="0"/>
            <a:ext cx="12192000" cy="4252976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A14702-3F5B-4208-AD9B-23E09365EF33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A288CB1-F1EE-4E22-BDD8-6FEBDD890ABF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AD20D50-1144-4AD4-8B4B-534641280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B574248-944C-43AF-B235-ABDB8F48E467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E4A1D58-E881-4E82-BF37-D7473E22F7A9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62CFA47-80F2-4786-B02F-DA9C9404BA08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1FB18F1-FF97-422A-88B3-83BA24A04F06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095482-8BBB-4086-89BB-EBC02AD1B45E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7BC4024-CB1B-4BF8-B6F4-2B6F7DABAF0D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Slide Number Placeholder 5">
              <a:extLst>
                <a:ext uri="{FF2B5EF4-FFF2-40B4-BE49-F238E27FC236}">
                  <a16:creationId xmlns:a16="http://schemas.microsoft.com/office/drawing/2014/main" id="{36646731-B160-43B6-9B67-B40796C82629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5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AB7AFD8-4BEB-43B0-934E-145B9E9FD89E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2" name="Isosceles Triangle 39">
                <a:extLst>
                  <a:ext uri="{FF2B5EF4-FFF2-40B4-BE49-F238E27FC236}">
                    <a16:creationId xmlns:a16="http://schemas.microsoft.com/office/drawing/2014/main" id="{DBEFF9F8-DF15-4495-87C2-E4D5CDB8CC01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3" name="Isosceles Triangle 39">
                <a:extLst>
                  <a:ext uri="{FF2B5EF4-FFF2-40B4-BE49-F238E27FC236}">
                    <a16:creationId xmlns:a16="http://schemas.microsoft.com/office/drawing/2014/main" id="{8B3B1ED8-65E9-4302-9C30-D6C25355F3A8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D49EE-1D1B-419E-8362-78E7ABFE627D}"/>
              </a:ext>
            </a:extLst>
          </p:cNvPr>
          <p:cNvGrpSpPr/>
          <p:nvPr/>
        </p:nvGrpSpPr>
        <p:grpSpPr>
          <a:xfrm>
            <a:off x="254903" y="219463"/>
            <a:ext cx="253916" cy="2055680"/>
            <a:chOff x="254903" y="219463"/>
            <a:chExt cx="253916" cy="205568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6532AFB-CEDA-4974-8F1A-CE8A621F2E38}"/>
                </a:ext>
              </a:extLst>
            </p:cNvPr>
            <p:cNvSpPr txBox="1"/>
            <p:nvPr/>
          </p:nvSpPr>
          <p:spPr>
            <a:xfrm rot="16200000">
              <a:off x="-645979" y="1120345"/>
              <a:ext cx="205568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SICOLOS TECNOLOGIA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0E06625-8B0C-4EA6-BE15-BE2C46B801E8}"/>
                </a:ext>
              </a:extLst>
            </p:cNvPr>
            <p:cNvCxnSpPr>
              <a:cxnSpLocks/>
            </p:cNvCxnSpPr>
            <p:nvPr/>
          </p:nvCxnSpPr>
          <p:spPr>
            <a:xfrm>
              <a:off x="380688" y="1833880"/>
              <a:ext cx="1173" cy="4412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3EBC560F-831C-470A-99D3-211C3C6D409D}"/>
              </a:ext>
            </a:extLst>
          </p:cNvPr>
          <p:cNvSpPr txBox="1"/>
          <p:nvPr/>
        </p:nvSpPr>
        <p:spPr>
          <a:xfrm>
            <a:off x="1325695" y="768349"/>
            <a:ext cx="423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Nossos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serviços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DA91AED-2495-4C18-9041-49261774A4C1}"/>
              </a:ext>
            </a:extLst>
          </p:cNvPr>
          <p:cNvSpPr/>
          <p:nvPr/>
        </p:nvSpPr>
        <p:spPr>
          <a:xfrm>
            <a:off x="1026014" y="1654978"/>
            <a:ext cx="10648792" cy="4555670"/>
          </a:xfrm>
          <a:prstGeom prst="roundRect">
            <a:avLst>
              <a:gd name="adj" fmla="val 5739"/>
            </a:avLst>
          </a:prstGeom>
          <a:solidFill>
            <a:schemeClr val="bg1"/>
          </a:solidFill>
          <a:ln>
            <a:noFill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8342A84A-3668-43C0-9CEB-D020B95A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9" y="6495027"/>
            <a:ext cx="243861" cy="243861"/>
          </a:xfrm>
          <a:prstGeom prst="rect">
            <a:avLst/>
          </a:prstGeom>
        </p:spPr>
      </p:pic>
      <p:sp>
        <p:nvSpPr>
          <p:cNvPr id="84" name="Rectangle: Rounded Corners 35">
            <a:extLst>
              <a:ext uri="{FF2B5EF4-FFF2-40B4-BE49-F238E27FC236}">
                <a16:creationId xmlns:a16="http://schemas.microsoft.com/office/drawing/2014/main" id="{729DDF1D-85A5-4304-B9A4-1B117373A051}"/>
              </a:ext>
            </a:extLst>
          </p:cNvPr>
          <p:cNvSpPr/>
          <p:nvPr/>
        </p:nvSpPr>
        <p:spPr>
          <a:xfrm>
            <a:off x="1650328" y="2486230"/>
            <a:ext cx="1271625" cy="423663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85" name="TextBox 19">
            <a:extLst>
              <a:ext uri="{FF2B5EF4-FFF2-40B4-BE49-F238E27FC236}">
                <a16:creationId xmlns:a16="http://schemas.microsoft.com/office/drawing/2014/main" id="{B06C0E1D-5E52-469F-9248-630EA610AF3F}"/>
              </a:ext>
            </a:extLst>
          </p:cNvPr>
          <p:cNvSpPr txBox="1"/>
          <p:nvPr/>
        </p:nvSpPr>
        <p:spPr>
          <a:xfrm>
            <a:off x="1650328" y="2540561"/>
            <a:ext cx="459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Alocação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Profissionais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/ SQUADs</a:t>
            </a:r>
            <a:endParaRPr lang="en-US" b="1" dirty="0"/>
          </a:p>
        </p:txBody>
      </p:sp>
      <p:sp>
        <p:nvSpPr>
          <p:cNvPr id="87" name="Rectangle: Rounded Corners 35">
            <a:extLst>
              <a:ext uri="{FF2B5EF4-FFF2-40B4-BE49-F238E27FC236}">
                <a16:creationId xmlns:a16="http://schemas.microsoft.com/office/drawing/2014/main" id="{410FC41D-6C9C-4488-8EE6-83AC1BFB8782}"/>
              </a:ext>
            </a:extLst>
          </p:cNvPr>
          <p:cNvSpPr/>
          <p:nvPr/>
        </p:nvSpPr>
        <p:spPr>
          <a:xfrm>
            <a:off x="1650329" y="3301206"/>
            <a:ext cx="1092870" cy="423663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90" name="TextBox 19">
            <a:extLst>
              <a:ext uri="{FF2B5EF4-FFF2-40B4-BE49-F238E27FC236}">
                <a16:creationId xmlns:a16="http://schemas.microsoft.com/office/drawing/2014/main" id="{926F8838-E476-4438-9EF3-D2DD71764596}"/>
              </a:ext>
            </a:extLst>
          </p:cNvPr>
          <p:cNvSpPr txBox="1"/>
          <p:nvPr/>
        </p:nvSpPr>
        <p:spPr>
          <a:xfrm>
            <a:off x="1650328" y="3355537"/>
            <a:ext cx="459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72541"/>
                </a:solidFill>
                <a:latin typeface="Poppins"/>
              </a:rPr>
              <a:t>Projetos</a:t>
            </a:r>
            <a:r>
              <a:rPr lang="en-US" b="1" dirty="0">
                <a:solidFill>
                  <a:srgbClr val="172541"/>
                </a:solidFill>
                <a:latin typeface="Poppins"/>
              </a:rPr>
              <a:t> com </a:t>
            </a:r>
            <a:r>
              <a:rPr lang="en-US" b="1" dirty="0" err="1">
                <a:solidFill>
                  <a:srgbClr val="172541"/>
                </a:solidFill>
                <a:latin typeface="Poppins"/>
              </a:rPr>
              <a:t>escopo</a:t>
            </a:r>
            <a:r>
              <a:rPr lang="en-US" b="1" dirty="0">
                <a:solidFill>
                  <a:srgbClr val="172541"/>
                </a:solidFill>
                <a:latin typeface="Poppins"/>
              </a:rPr>
              <a:t> </a:t>
            </a:r>
            <a:r>
              <a:rPr lang="en-US" b="1" dirty="0" err="1">
                <a:solidFill>
                  <a:srgbClr val="172541"/>
                </a:solidFill>
                <a:latin typeface="Poppins"/>
              </a:rPr>
              <a:t>fechado</a:t>
            </a:r>
            <a:endParaRPr lang="en-US" b="1" dirty="0"/>
          </a:p>
        </p:txBody>
      </p:sp>
      <p:sp>
        <p:nvSpPr>
          <p:cNvPr id="92" name="Rectangle: Rounded Corners 35">
            <a:extLst>
              <a:ext uri="{FF2B5EF4-FFF2-40B4-BE49-F238E27FC236}">
                <a16:creationId xmlns:a16="http://schemas.microsoft.com/office/drawing/2014/main" id="{5B111733-3AD2-4128-9CBE-6492FD95D97E}"/>
              </a:ext>
            </a:extLst>
          </p:cNvPr>
          <p:cNvSpPr/>
          <p:nvPr/>
        </p:nvSpPr>
        <p:spPr>
          <a:xfrm>
            <a:off x="3816011" y="4099151"/>
            <a:ext cx="1230376" cy="423663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95" name="TextBox 19">
            <a:extLst>
              <a:ext uri="{FF2B5EF4-FFF2-40B4-BE49-F238E27FC236}">
                <a16:creationId xmlns:a16="http://schemas.microsoft.com/office/drawing/2014/main" id="{E8809044-C69B-45D9-B4A9-BFDD83D47907}"/>
              </a:ext>
            </a:extLst>
          </p:cNvPr>
          <p:cNvSpPr txBox="1"/>
          <p:nvPr/>
        </p:nvSpPr>
        <p:spPr>
          <a:xfrm>
            <a:off x="1650328" y="4153482"/>
            <a:ext cx="459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Licenciamento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software</a:t>
            </a:r>
            <a:endParaRPr lang="en-US" b="1" dirty="0"/>
          </a:p>
        </p:txBody>
      </p:sp>
      <p:sp>
        <p:nvSpPr>
          <p:cNvPr id="97" name="Rectangle: Rounded Corners 35">
            <a:extLst>
              <a:ext uri="{FF2B5EF4-FFF2-40B4-BE49-F238E27FC236}">
                <a16:creationId xmlns:a16="http://schemas.microsoft.com/office/drawing/2014/main" id="{BDDDE158-443B-4A1B-BC11-7645AF8485E1}"/>
              </a:ext>
            </a:extLst>
          </p:cNvPr>
          <p:cNvSpPr/>
          <p:nvPr/>
        </p:nvSpPr>
        <p:spPr>
          <a:xfrm>
            <a:off x="1733976" y="4842765"/>
            <a:ext cx="1271625" cy="423663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09" name="TextBox 19">
            <a:extLst>
              <a:ext uri="{FF2B5EF4-FFF2-40B4-BE49-F238E27FC236}">
                <a16:creationId xmlns:a16="http://schemas.microsoft.com/office/drawing/2014/main" id="{F3C644BC-9387-46A3-8D7B-72D26BE0C29C}"/>
              </a:ext>
            </a:extLst>
          </p:cNvPr>
          <p:cNvSpPr txBox="1"/>
          <p:nvPr/>
        </p:nvSpPr>
        <p:spPr>
          <a:xfrm>
            <a:off x="1733976" y="4897096"/>
            <a:ext cx="361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Treinamentos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&amp; Workshops</a:t>
            </a:r>
            <a:endParaRPr lang="en-US" b="1" dirty="0"/>
          </a:p>
        </p:txBody>
      </p:sp>
      <p:sp>
        <p:nvSpPr>
          <p:cNvPr id="110" name="Rectangle: Rounded Corners 35">
            <a:extLst>
              <a:ext uri="{FF2B5EF4-FFF2-40B4-BE49-F238E27FC236}">
                <a16:creationId xmlns:a16="http://schemas.microsoft.com/office/drawing/2014/main" id="{3D661301-1765-4E96-A4C4-54D6855BB45C}"/>
              </a:ext>
            </a:extLst>
          </p:cNvPr>
          <p:cNvSpPr/>
          <p:nvPr/>
        </p:nvSpPr>
        <p:spPr>
          <a:xfrm>
            <a:off x="7956022" y="2431899"/>
            <a:ext cx="1098600" cy="423663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11" name="TextBox 19">
            <a:extLst>
              <a:ext uri="{FF2B5EF4-FFF2-40B4-BE49-F238E27FC236}">
                <a16:creationId xmlns:a16="http://schemas.microsoft.com/office/drawing/2014/main" id="{8D85F353-AF36-47EC-AC42-7910C04A80A6}"/>
              </a:ext>
            </a:extLst>
          </p:cNvPr>
          <p:cNvSpPr txBox="1"/>
          <p:nvPr/>
        </p:nvSpPr>
        <p:spPr>
          <a:xfrm>
            <a:off x="7956021" y="2486230"/>
            <a:ext cx="30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Suporte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&amp;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Sustentação</a:t>
            </a:r>
            <a:endParaRPr lang="en-US" b="1" dirty="0"/>
          </a:p>
        </p:txBody>
      </p:sp>
      <p:sp>
        <p:nvSpPr>
          <p:cNvPr id="112" name="Rectangle: Rounded Corners 35">
            <a:extLst>
              <a:ext uri="{FF2B5EF4-FFF2-40B4-BE49-F238E27FC236}">
                <a16:creationId xmlns:a16="http://schemas.microsoft.com/office/drawing/2014/main" id="{AFAF3661-F245-418E-8EA1-B1CE98DB73DF}"/>
              </a:ext>
            </a:extLst>
          </p:cNvPr>
          <p:cNvSpPr/>
          <p:nvPr/>
        </p:nvSpPr>
        <p:spPr>
          <a:xfrm>
            <a:off x="9633566" y="3300989"/>
            <a:ext cx="1271625" cy="423663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13" name="TextBox 19">
            <a:extLst>
              <a:ext uri="{FF2B5EF4-FFF2-40B4-BE49-F238E27FC236}">
                <a16:creationId xmlns:a16="http://schemas.microsoft.com/office/drawing/2014/main" id="{CB729EBD-0008-4CBB-B632-DEB9366FAEA5}"/>
              </a:ext>
            </a:extLst>
          </p:cNvPr>
          <p:cNvSpPr txBox="1"/>
          <p:nvPr/>
        </p:nvSpPr>
        <p:spPr>
          <a:xfrm>
            <a:off x="7956021" y="3340493"/>
            <a:ext cx="30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Consultoria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&amp;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Mentoria</a:t>
            </a:r>
            <a:endParaRPr lang="en-US" b="1" dirty="0"/>
          </a:p>
        </p:txBody>
      </p:sp>
      <p:sp>
        <p:nvSpPr>
          <p:cNvPr id="114" name="Rectangle: Rounded Corners 35">
            <a:extLst>
              <a:ext uri="{FF2B5EF4-FFF2-40B4-BE49-F238E27FC236}">
                <a16:creationId xmlns:a16="http://schemas.microsoft.com/office/drawing/2014/main" id="{0CD3693D-C135-4853-93DD-DE261CC5E759}"/>
              </a:ext>
            </a:extLst>
          </p:cNvPr>
          <p:cNvSpPr/>
          <p:nvPr/>
        </p:nvSpPr>
        <p:spPr>
          <a:xfrm>
            <a:off x="7956021" y="4176853"/>
            <a:ext cx="1271625" cy="423663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15" name="TextBox 19">
            <a:extLst>
              <a:ext uri="{FF2B5EF4-FFF2-40B4-BE49-F238E27FC236}">
                <a16:creationId xmlns:a16="http://schemas.microsoft.com/office/drawing/2014/main" id="{2EB4F686-DE16-423E-B160-9539550219C7}"/>
              </a:ext>
            </a:extLst>
          </p:cNvPr>
          <p:cNvSpPr txBox="1"/>
          <p:nvPr/>
        </p:nvSpPr>
        <p:spPr>
          <a:xfrm>
            <a:off x="7956021" y="4231184"/>
            <a:ext cx="281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Robô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como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serviço</a:t>
            </a:r>
            <a:endParaRPr lang="en-US" b="1" dirty="0"/>
          </a:p>
        </p:txBody>
      </p:sp>
      <p:sp>
        <p:nvSpPr>
          <p:cNvPr id="116" name="Rectangle: Rounded Corners 35">
            <a:extLst>
              <a:ext uri="{FF2B5EF4-FFF2-40B4-BE49-F238E27FC236}">
                <a16:creationId xmlns:a16="http://schemas.microsoft.com/office/drawing/2014/main" id="{ED483764-733B-461B-A6D5-905A209171F9}"/>
              </a:ext>
            </a:extLst>
          </p:cNvPr>
          <p:cNvSpPr/>
          <p:nvPr/>
        </p:nvSpPr>
        <p:spPr>
          <a:xfrm>
            <a:off x="7956021" y="4995983"/>
            <a:ext cx="1469861" cy="350330"/>
          </a:xfrm>
          <a:prstGeom prst="roundRect">
            <a:avLst>
              <a:gd name="adj" fmla="val 15044"/>
            </a:avLst>
          </a:prstGeom>
          <a:gradFill>
            <a:gsLst>
              <a:gs pos="0">
                <a:srgbClr val="00F822">
                  <a:lumMod val="60000"/>
                  <a:lumOff val="40000"/>
                </a:srgbClr>
              </a:gs>
              <a:gs pos="100000">
                <a:srgbClr val="00F82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117" name="TextBox 19">
            <a:extLst>
              <a:ext uri="{FF2B5EF4-FFF2-40B4-BE49-F238E27FC236}">
                <a16:creationId xmlns:a16="http://schemas.microsoft.com/office/drawing/2014/main" id="{9C569769-0C42-4125-9131-94441F399CF9}"/>
              </a:ext>
            </a:extLst>
          </p:cNvPr>
          <p:cNvSpPr txBox="1"/>
          <p:nvPr/>
        </p:nvSpPr>
        <p:spPr>
          <a:xfrm>
            <a:off x="8010339" y="4986482"/>
            <a:ext cx="208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72541"/>
                </a:solidFill>
                <a:latin typeface="Poppins"/>
              </a:rPr>
              <a:t>CoE</a:t>
            </a:r>
            <a:r>
              <a:rPr lang="en-US" b="1" dirty="0">
                <a:solidFill>
                  <a:srgbClr val="172541"/>
                </a:solidFill>
                <a:latin typeface="Poppins"/>
              </a:rPr>
              <a:t> &amp; ALM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981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CD2080EA-53F8-4C8D-B76C-35B8BF9B78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/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1513092" y="2690336"/>
            <a:ext cx="34568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ea typeface="+mn-ea"/>
                <a:cs typeface="+mn-cs"/>
              </a:rPr>
              <a:t>A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ea typeface="+mn-ea"/>
                <a:cs typeface="+mn-cs"/>
              </a:rPr>
              <a:t>força de trabalho digital 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ea typeface="+mn-ea"/>
                <a:cs typeface="+mn-cs"/>
              </a:rPr>
              <a:t>complementa os serviços e atua nos </a:t>
            </a:r>
            <a:r>
              <a:rPr kumimoji="0" lang="pt-BR" i="1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ea typeface="+mn-ea"/>
                <a:cs typeface="+mn-cs"/>
              </a:rPr>
              <a:t>gap’s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rgbClr val="172541"/>
                </a:solidFill>
                <a:effectLst/>
                <a:uLnTx/>
                <a:uFillTx/>
                <a:ea typeface="+mn-ea"/>
                <a:cs typeface="+mn-cs"/>
              </a:rPr>
              <a:t> para realizar o fluxo de negócios autômato, preciso e ininterrupto.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c 56">
            <a:extLst>
              <a:ext uri="{FF2B5EF4-FFF2-40B4-BE49-F238E27FC236}">
                <a16:creationId xmlns:a16="http://schemas.microsoft.com/office/drawing/2014/main" id="{570E53B1-1DA1-4153-9ED9-E72298C34975}"/>
              </a:ext>
            </a:extLst>
          </p:cNvPr>
          <p:cNvSpPr/>
          <p:nvPr/>
        </p:nvSpPr>
        <p:spPr>
          <a:xfrm>
            <a:off x="4384692" y="1266604"/>
            <a:ext cx="4324795" cy="4324794"/>
          </a:xfrm>
          <a:prstGeom prst="arc">
            <a:avLst>
              <a:gd name="adj1" fmla="val 16200000"/>
              <a:gd name="adj2" fmla="val 5400005"/>
            </a:avLst>
          </a:prstGeom>
          <a:gradFill>
            <a:gsLst>
              <a:gs pos="0">
                <a:schemeClr val="accent1"/>
              </a:gs>
              <a:gs pos="53000">
                <a:schemeClr val="accent3">
                  <a:alpha val="69000"/>
                </a:schemeClr>
              </a:gs>
              <a:gs pos="100000">
                <a:schemeClr val="accent1">
                  <a:alpha val="6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82D33F-9EC8-4462-BCF8-80405087F7AA}"/>
              </a:ext>
            </a:extLst>
          </p:cNvPr>
          <p:cNvGrpSpPr/>
          <p:nvPr/>
        </p:nvGrpSpPr>
        <p:grpSpPr>
          <a:xfrm>
            <a:off x="5872084" y="2753998"/>
            <a:ext cx="1350010" cy="1350006"/>
            <a:chOff x="2891962" y="2682638"/>
            <a:chExt cx="1492730" cy="149272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981BD36-7DA2-4D0C-ACE0-AD6A920796A6}"/>
                </a:ext>
              </a:extLst>
            </p:cNvPr>
            <p:cNvSpPr/>
            <p:nvPr/>
          </p:nvSpPr>
          <p:spPr>
            <a:xfrm>
              <a:off x="2891962" y="2682638"/>
              <a:ext cx="1492730" cy="1492726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 Light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67A1E80-8DFA-48F7-989D-409DCAB16F87}"/>
                </a:ext>
              </a:extLst>
            </p:cNvPr>
            <p:cNvSpPr/>
            <p:nvPr/>
          </p:nvSpPr>
          <p:spPr>
            <a:xfrm>
              <a:off x="3070132" y="2857061"/>
              <a:ext cx="1143883" cy="114388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  <a:effectLst>
              <a:outerShdw blurRad="889000" dist="50800" dir="5400000" sx="89000" sy="89000" algn="ctr" rotWithShape="0">
                <a:srgbClr val="000000">
                  <a:alpha val="4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 Light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3437383-8608-4219-9205-C41D47041634}"/>
                </a:ext>
              </a:extLst>
            </p:cNvPr>
            <p:cNvSpPr/>
            <p:nvPr/>
          </p:nvSpPr>
          <p:spPr>
            <a:xfrm>
              <a:off x="3263492" y="3051915"/>
              <a:ext cx="758113" cy="7581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 Light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CBD199-791E-4C65-A553-CCC89235B475}"/>
              </a:ext>
            </a:extLst>
          </p:cNvPr>
          <p:cNvGrpSpPr/>
          <p:nvPr/>
        </p:nvGrpSpPr>
        <p:grpSpPr>
          <a:xfrm>
            <a:off x="8327826" y="3032417"/>
            <a:ext cx="2439233" cy="793166"/>
            <a:chOff x="7282263" y="1266602"/>
            <a:chExt cx="2439233" cy="793166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D42CC6C-2DBE-4036-BDD0-DB48DC653952}"/>
                </a:ext>
              </a:extLst>
            </p:cNvPr>
            <p:cNvSpPr/>
            <p:nvPr/>
          </p:nvSpPr>
          <p:spPr>
            <a:xfrm>
              <a:off x="7282263" y="1266602"/>
              <a:ext cx="793166" cy="79316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673100" dist="508000" dir="678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9B49B6C-C1C2-48B4-A3B4-13E9BFC69044}"/>
                </a:ext>
              </a:extLst>
            </p:cNvPr>
            <p:cNvSpPr txBox="1"/>
            <p:nvPr/>
          </p:nvSpPr>
          <p:spPr>
            <a:xfrm>
              <a:off x="8371483" y="1478519"/>
              <a:ext cx="1350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i="0" u="none" strike="noStrike" kern="1200" cap="none" spc="0" normalizeH="0" baseline="0" noProof="0" dirty="0">
                  <a:ln>
                    <a:noFill/>
                  </a:ln>
                  <a:solidFill>
                    <a:srgbClr val="172541"/>
                  </a:solidFill>
                  <a:effectLst/>
                  <a:uLnTx/>
                  <a:uFillTx/>
                  <a:ea typeface="+mn-ea"/>
                  <a:cs typeface="+mn-cs"/>
                </a:rPr>
                <a:t>Processos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6E41374-DEEA-4C1D-9434-3B115AECEF10}"/>
                </a:ext>
              </a:extLst>
            </p:cNvPr>
            <p:cNvSpPr txBox="1"/>
            <p:nvPr/>
          </p:nvSpPr>
          <p:spPr>
            <a:xfrm>
              <a:off x="7402623" y="1478519"/>
              <a:ext cx="5524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5"/>
                  </a:solidFill>
                  <a:latin typeface="+mj-lt"/>
                </a:rPr>
                <a:t>02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126B85-2FB2-4FA5-9C17-E7C2822FCA64}"/>
              </a:ext>
            </a:extLst>
          </p:cNvPr>
          <p:cNvGrpSpPr/>
          <p:nvPr/>
        </p:nvGrpSpPr>
        <p:grpSpPr>
          <a:xfrm>
            <a:off x="7571354" y="1461614"/>
            <a:ext cx="2548005" cy="3934772"/>
            <a:chOff x="7571354" y="1380431"/>
            <a:chExt cx="2548005" cy="39347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DEC5BE-E417-422E-BC42-CD83278D89B2}"/>
                </a:ext>
              </a:extLst>
            </p:cNvPr>
            <p:cNvGrpSpPr/>
            <p:nvPr/>
          </p:nvGrpSpPr>
          <p:grpSpPr>
            <a:xfrm>
              <a:off x="7571354" y="1380431"/>
              <a:ext cx="2276265" cy="793166"/>
              <a:chOff x="7282263" y="1266602"/>
              <a:chExt cx="2276265" cy="79316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3A32289-2DD6-42FE-8EEF-8E5D3E14881A}"/>
                  </a:ext>
                </a:extLst>
              </p:cNvPr>
              <p:cNvSpPr/>
              <p:nvPr/>
            </p:nvSpPr>
            <p:spPr>
              <a:xfrm>
                <a:off x="7282263" y="1266602"/>
                <a:ext cx="793166" cy="79316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673100" dist="508000" dir="6780000" algn="t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10BCF02-CAB2-424E-A321-A186E1D3B4D0}"/>
                  </a:ext>
                </a:extLst>
              </p:cNvPr>
              <p:cNvSpPr txBox="1"/>
              <p:nvPr/>
            </p:nvSpPr>
            <p:spPr>
              <a:xfrm>
                <a:off x="8371484" y="1478519"/>
                <a:ext cx="11870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254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Pessoas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0126E36-0659-47C7-98F2-7847725D4B3D}"/>
                  </a:ext>
                </a:extLst>
              </p:cNvPr>
              <p:cNvSpPr txBox="1"/>
              <p:nvPr/>
            </p:nvSpPr>
            <p:spPr>
              <a:xfrm>
                <a:off x="7402623" y="1478519"/>
                <a:ext cx="5524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accent5"/>
                    </a:solidFill>
                    <a:latin typeface="+mj-lt"/>
                  </a:rPr>
                  <a:t>01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16BDE5A-B6C6-4330-82FC-F6E9B54CA95B}"/>
                </a:ext>
              </a:extLst>
            </p:cNvPr>
            <p:cNvGrpSpPr/>
            <p:nvPr/>
          </p:nvGrpSpPr>
          <p:grpSpPr>
            <a:xfrm>
              <a:off x="7571354" y="4522037"/>
              <a:ext cx="2548005" cy="793166"/>
              <a:chOff x="7282263" y="1266602"/>
              <a:chExt cx="2548005" cy="793166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6E1CEA5-F133-4F27-9AD9-7EB040B9C7A9}"/>
                  </a:ext>
                </a:extLst>
              </p:cNvPr>
              <p:cNvSpPr/>
              <p:nvPr/>
            </p:nvSpPr>
            <p:spPr>
              <a:xfrm>
                <a:off x="7282263" y="1266602"/>
                <a:ext cx="793166" cy="79316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673100" dist="508000" dir="6780000" algn="t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8DB58DE-9E68-46A8-B054-522E0B7ED30D}"/>
                  </a:ext>
                </a:extLst>
              </p:cNvPr>
              <p:cNvSpPr txBox="1"/>
              <p:nvPr/>
            </p:nvSpPr>
            <p:spPr>
              <a:xfrm>
                <a:off x="8371483" y="1478519"/>
                <a:ext cx="1458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254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Tecnologia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5AF5FAF-A649-41C6-A918-9BAF46E46AEC}"/>
                  </a:ext>
                </a:extLst>
              </p:cNvPr>
              <p:cNvSpPr txBox="1"/>
              <p:nvPr/>
            </p:nvSpPr>
            <p:spPr>
              <a:xfrm>
                <a:off x="7402623" y="1478519"/>
                <a:ext cx="5524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accent5"/>
                    </a:solidFill>
                    <a:latin typeface="+mj-lt"/>
                  </a:rPr>
                  <a:t>03</a:t>
                </a:r>
              </a:p>
            </p:txBody>
          </p:sp>
        </p:grpSp>
      </p:grpSp>
      <p:pic>
        <p:nvPicPr>
          <p:cNvPr id="84" name="Google Shape;347;p42">
            <a:extLst>
              <a:ext uri="{FF2B5EF4-FFF2-40B4-BE49-F238E27FC236}">
                <a16:creationId xmlns:a16="http://schemas.microsoft.com/office/drawing/2014/main" id="{1D176935-E044-4737-A358-95CD670255FC}"/>
              </a:ext>
            </a:extLst>
          </p:cNvPr>
          <p:cNvPicPr preferRelativeResize="0"/>
          <p:nvPr/>
        </p:nvPicPr>
        <p:blipFill rotWithShape="1">
          <a:blip r:embed="rId3"/>
          <a:srcRect l="-17410" t="-17410" r="-17410" b="-17410"/>
          <a:stretch/>
        </p:blipFill>
        <p:spPr>
          <a:xfrm rot="5776372">
            <a:off x="7718612" y="2482760"/>
            <a:ext cx="626318" cy="612642"/>
          </a:xfrm>
          <a:prstGeom prst="ellipse">
            <a:avLst/>
          </a:prstGeom>
          <a:solidFill>
            <a:schemeClr val="bg1"/>
          </a:solidFill>
          <a:effectLst>
            <a:outerShdw blurRad="673100" dist="508000" dir="6780000" algn="t" rotWithShape="0">
              <a:prstClr val="black">
                <a:alpha val="23000"/>
              </a:prstClr>
            </a:outerShdw>
          </a:effectLst>
        </p:spPr>
      </p:pic>
      <p:sp>
        <p:nvSpPr>
          <p:cNvPr id="93" name="Google Shape;352;p42">
            <a:extLst>
              <a:ext uri="{FF2B5EF4-FFF2-40B4-BE49-F238E27FC236}">
                <a16:creationId xmlns:a16="http://schemas.microsoft.com/office/drawing/2014/main" id="{EC87E742-2EC3-4EC1-AE4A-555B1435FF9E}"/>
              </a:ext>
            </a:extLst>
          </p:cNvPr>
          <p:cNvSpPr txBox="1"/>
          <p:nvPr/>
        </p:nvSpPr>
        <p:spPr>
          <a:xfrm>
            <a:off x="7022864" y="2387890"/>
            <a:ext cx="63272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Gap</a:t>
            </a:r>
            <a:endParaRPr sz="1100" b="1" dirty="0">
              <a:solidFill>
                <a:schemeClr val="bg1"/>
              </a:solidFill>
            </a:endParaRPr>
          </a:p>
        </p:txBody>
      </p:sp>
      <p:pic>
        <p:nvPicPr>
          <p:cNvPr id="96" name="Google Shape;347;p42">
            <a:extLst>
              <a:ext uri="{FF2B5EF4-FFF2-40B4-BE49-F238E27FC236}">
                <a16:creationId xmlns:a16="http://schemas.microsoft.com/office/drawing/2014/main" id="{F87FBBBC-60DB-4E25-A874-9A9ED1D6AF9E}"/>
              </a:ext>
            </a:extLst>
          </p:cNvPr>
          <p:cNvPicPr preferRelativeResize="0"/>
          <p:nvPr/>
        </p:nvPicPr>
        <p:blipFill rotWithShape="1">
          <a:blip r:embed="rId3"/>
          <a:srcRect l="-17410" t="-17410" r="-17410" b="-17410"/>
          <a:stretch/>
        </p:blipFill>
        <p:spPr>
          <a:xfrm rot="5776372">
            <a:off x="7718612" y="3809262"/>
            <a:ext cx="626318" cy="612642"/>
          </a:xfrm>
          <a:prstGeom prst="ellipse">
            <a:avLst/>
          </a:prstGeom>
          <a:solidFill>
            <a:schemeClr val="bg1"/>
          </a:solidFill>
          <a:effectLst>
            <a:outerShdw blurRad="673100" dist="508000" dir="6780000" algn="t" rotWithShape="0">
              <a:prstClr val="black">
                <a:alpha val="23000"/>
              </a:prstClr>
            </a:outerShdw>
          </a:effectLst>
        </p:spPr>
      </p:pic>
      <p:sp>
        <p:nvSpPr>
          <p:cNvPr id="97" name="Google Shape;352;p42">
            <a:extLst>
              <a:ext uri="{FF2B5EF4-FFF2-40B4-BE49-F238E27FC236}">
                <a16:creationId xmlns:a16="http://schemas.microsoft.com/office/drawing/2014/main" id="{7FEA5C0D-3541-4AAD-9683-95AA42453BE0}"/>
              </a:ext>
            </a:extLst>
          </p:cNvPr>
          <p:cNvSpPr txBox="1"/>
          <p:nvPr/>
        </p:nvSpPr>
        <p:spPr>
          <a:xfrm>
            <a:off x="7022864" y="4195894"/>
            <a:ext cx="63272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Gap</a:t>
            </a:r>
            <a:endParaRPr sz="110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29C83C-4897-4057-9C76-8ED9192495BD}"/>
              </a:ext>
            </a:extLst>
          </p:cNvPr>
          <p:cNvGrpSpPr/>
          <p:nvPr/>
        </p:nvGrpSpPr>
        <p:grpSpPr>
          <a:xfrm>
            <a:off x="1641492" y="2512447"/>
            <a:ext cx="5335473" cy="1833106"/>
            <a:chOff x="1641492" y="2627231"/>
            <a:chExt cx="5335473" cy="1833106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866F7EA-AF18-4680-8FA8-48F005941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5920" y="2627231"/>
              <a:ext cx="5331045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4E10976-14AE-41B1-8196-A0FE16E34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1492" y="4460337"/>
              <a:ext cx="5331045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3875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7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5267320" y="520643"/>
            <a:ext cx="5679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172541"/>
                </a:solidFill>
                <a:latin typeface="Poppins"/>
              </a:rPr>
              <a:t>             MS Power </a:t>
            </a:r>
            <a:r>
              <a:rPr lang="pt-BR" sz="3200" b="1" dirty="0" err="1">
                <a:solidFill>
                  <a:srgbClr val="172541"/>
                </a:solidFill>
                <a:latin typeface="Poppins"/>
              </a:rPr>
              <a:t>Plataform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D9A8540-90E3-4AC3-98E9-F0BBF1EC30E2}"/>
              </a:ext>
            </a:extLst>
          </p:cNvPr>
          <p:cNvSpPr/>
          <p:nvPr/>
        </p:nvSpPr>
        <p:spPr>
          <a:xfrm>
            <a:off x="1" y="1861132"/>
            <a:ext cx="4207970" cy="4996869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71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30E8856-C58D-433D-9C05-2B83D4851009}"/>
              </a:ext>
            </a:extLst>
          </p:cNvPr>
          <p:cNvGrpSpPr/>
          <p:nvPr/>
        </p:nvGrpSpPr>
        <p:grpSpPr>
          <a:xfrm flipH="1">
            <a:off x="2271643" y="666227"/>
            <a:ext cx="2923199" cy="198748"/>
            <a:chOff x="3272176" y="2275143"/>
            <a:chExt cx="2923199" cy="19874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2271C0B-B1A0-4786-AD43-16F240337B1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3272176" y="2374517"/>
              <a:ext cx="272444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8A97687-1FE6-45B1-A0F7-AA6E2802EB8A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A82CE68-A987-41D8-B19E-AD72FD5FC646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5" name="Straight Connector 47">
            <a:extLst>
              <a:ext uri="{FF2B5EF4-FFF2-40B4-BE49-F238E27FC236}">
                <a16:creationId xmlns:a16="http://schemas.microsoft.com/office/drawing/2014/main" id="{613B0CF3-68B5-4AE5-B240-BE03DEDBB4B9}"/>
              </a:ext>
            </a:extLst>
          </p:cNvPr>
          <p:cNvCxnSpPr>
            <a:cxnSpLocks/>
          </p:cNvCxnSpPr>
          <p:nvPr/>
        </p:nvCxnSpPr>
        <p:spPr>
          <a:xfrm>
            <a:off x="1791205" y="3242887"/>
            <a:ext cx="8167900" cy="5342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  <a:miter lim="800000"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4">
            <a:extLst>
              <a:ext uri="{FF2B5EF4-FFF2-40B4-BE49-F238E27FC236}">
                <a16:creationId xmlns:a16="http://schemas.microsoft.com/office/drawing/2014/main" id="{9A0514C5-6DE7-4272-B3D3-FFFDFE2F570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57147" y="3058013"/>
            <a:ext cx="480428" cy="369704"/>
            <a:chOff x="2880" y="2176"/>
            <a:chExt cx="256" cy="197"/>
          </a:xfrm>
          <a:solidFill>
            <a:srgbClr val="D2D2D2"/>
          </a:solidFill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151F2509-1BA3-4231-B3AD-20A475ABE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2320"/>
              <a:ext cx="52" cy="53"/>
            </a:xfrm>
            <a:custGeom>
              <a:avLst/>
              <a:gdLst>
                <a:gd name="T0" fmla="*/ 79 w 130"/>
                <a:gd name="T1" fmla="*/ 8 h 129"/>
                <a:gd name="T2" fmla="*/ 51 w 130"/>
                <a:gd name="T3" fmla="*/ 8 h 129"/>
                <a:gd name="T4" fmla="*/ 8 w 130"/>
                <a:gd name="T5" fmla="*/ 50 h 129"/>
                <a:gd name="T6" fmla="*/ 8 w 130"/>
                <a:gd name="T7" fmla="*/ 79 h 129"/>
                <a:gd name="T8" fmla="*/ 51 w 130"/>
                <a:gd name="T9" fmla="*/ 122 h 129"/>
                <a:gd name="T10" fmla="*/ 79 w 130"/>
                <a:gd name="T11" fmla="*/ 122 h 129"/>
                <a:gd name="T12" fmla="*/ 122 w 130"/>
                <a:gd name="T13" fmla="*/ 79 h 129"/>
                <a:gd name="T14" fmla="*/ 122 w 130"/>
                <a:gd name="T15" fmla="*/ 50 h 129"/>
                <a:gd name="T16" fmla="*/ 79 w 130"/>
                <a:gd name="T1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29">
                  <a:moveTo>
                    <a:pt x="79" y="8"/>
                  </a:moveTo>
                  <a:cubicBezTo>
                    <a:pt x="71" y="0"/>
                    <a:pt x="59" y="0"/>
                    <a:pt x="51" y="8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0" y="58"/>
                    <a:pt x="0" y="71"/>
                    <a:pt x="8" y="7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9" y="129"/>
                    <a:pt x="71" y="129"/>
                    <a:pt x="79" y="122"/>
                  </a:cubicBezTo>
                  <a:cubicBezTo>
                    <a:pt x="122" y="79"/>
                    <a:pt x="122" y="79"/>
                    <a:pt x="122" y="79"/>
                  </a:cubicBezTo>
                  <a:cubicBezTo>
                    <a:pt x="130" y="71"/>
                    <a:pt x="130" y="58"/>
                    <a:pt x="122" y="50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5FBB7450-6ECE-4F78-9018-BCFA07E74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" y="2283"/>
              <a:ext cx="52" cy="53"/>
            </a:xfrm>
            <a:custGeom>
              <a:avLst/>
              <a:gdLst>
                <a:gd name="T0" fmla="*/ 79 w 130"/>
                <a:gd name="T1" fmla="*/ 8 h 129"/>
                <a:gd name="T2" fmla="*/ 51 w 130"/>
                <a:gd name="T3" fmla="*/ 8 h 129"/>
                <a:gd name="T4" fmla="*/ 8 w 130"/>
                <a:gd name="T5" fmla="*/ 50 h 129"/>
                <a:gd name="T6" fmla="*/ 8 w 130"/>
                <a:gd name="T7" fmla="*/ 79 h 129"/>
                <a:gd name="T8" fmla="*/ 51 w 130"/>
                <a:gd name="T9" fmla="*/ 122 h 129"/>
                <a:gd name="T10" fmla="*/ 79 w 130"/>
                <a:gd name="T11" fmla="*/ 122 h 129"/>
                <a:gd name="T12" fmla="*/ 122 w 130"/>
                <a:gd name="T13" fmla="*/ 79 h 129"/>
                <a:gd name="T14" fmla="*/ 122 w 130"/>
                <a:gd name="T15" fmla="*/ 50 h 129"/>
                <a:gd name="T16" fmla="*/ 79 w 130"/>
                <a:gd name="T1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29">
                  <a:moveTo>
                    <a:pt x="79" y="8"/>
                  </a:moveTo>
                  <a:cubicBezTo>
                    <a:pt x="71" y="0"/>
                    <a:pt x="59" y="0"/>
                    <a:pt x="51" y="8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0" y="58"/>
                    <a:pt x="0" y="71"/>
                    <a:pt x="8" y="7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9" y="129"/>
                    <a:pt x="71" y="129"/>
                    <a:pt x="79" y="122"/>
                  </a:cubicBezTo>
                  <a:cubicBezTo>
                    <a:pt x="122" y="79"/>
                    <a:pt x="122" y="79"/>
                    <a:pt x="122" y="79"/>
                  </a:cubicBezTo>
                  <a:cubicBezTo>
                    <a:pt x="130" y="71"/>
                    <a:pt x="130" y="58"/>
                    <a:pt x="122" y="50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1B1CAC38-1982-4AFB-A93F-73603C466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9" y="2247"/>
              <a:ext cx="124" cy="126"/>
            </a:xfrm>
            <a:custGeom>
              <a:avLst/>
              <a:gdLst>
                <a:gd name="T0" fmla="*/ 300 w 308"/>
                <a:gd name="T1" fmla="*/ 139 h 307"/>
                <a:gd name="T2" fmla="*/ 286 w 308"/>
                <a:gd name="T3" fmla="*/ 125 h 307"/>
                <a:gd name="T4" fmla="*/ 168 w 308"/>
                <a:gd name="T5" fmla="*/ 8 h 307"/>
                <a:gd name="T6" fmla="*/ 140 w 308"/>
                <a:gd name="T7" fmla="*/ 8 h 307"/>
                <a:gd name="T8" fmla="*/ 22 w 308"/>
                <a:gd name="T9" fmla="*/ 125 h 307"/>
                <a:gd name="T10" fmla="*/ 8 w 308"/>
                <a:gd name="T11" fmla="*/ 139 h 307"/>
                <a:gd name="T12" fmla="*/ 8 w 308"/>
                <a:gd name="T13" fmla="*/ 168 h 307"/>
                <a:gd name="T14" fmla="*/ 22 w 308"/>
                <a:gd name="T15" fmla="*/ 182 h 307"/>
                <a:gd name="T16" fmla="*/ 140 w 308"/>
                <a:gd name="T17" fmla="*/ 299 h 307"/>
                <a:gd name="T18" fmla="*/ 168 w 308"/>
                <a:gd name="T19" fmla="*/ 299 h 307"/>
                <a:gd name="T20" fmla="*/ 286 w 308"/>
                <a:gd name="T21" fmla="*/ 182 h 307"/>
                <a:gd name="T22" fmla="*/ 300 w 308"/>
                <a:gd name="T23" fmla="*/ 168 h 307"/>
                <a:gd name="T24" fmla="*/ 300 w 308"/>
                <a:gd name="T25" fmla="*/ 139 h 307"/>
                <a:gd name="T26" fmla="*/ 140 w 308"/>
                <a:gd name="T27" fmla="*/ 210 h 307"/>
                <a:gd name="T28" fmla="*/ 108 w 308"/>
                <a:gd name="T29" fmla="*/ 179 h 307"/>
                <a:gd name="T30" fmla="*/ 97 w 308"/>
                <a:gd name="T31" fmla="*/ 168 h 307"/>
                <a:gd name="T32" fmla="*/ 97 w 308"/>
                <a:gd name="T33" fmla="*/ 139 h 307"/>
                <a:gd name="T34" fmla="*/ 140 w 308"/>
                <a:gd name="T35" fmla="*/ 97 h 307"/>
                <a:gd name="T36" fmla="*/ 168 w 308"/>
                <a:gd name="T37" fmla="*/ 97 h 307"/>
                <a:gd name="T38" fmla="*/ 211 w 308"/>
                <a:gd name="T39" fmla="*/ 139 h 307"/>
                <a:gd name="T40" fmla="*/ 211 w 308"/>
                <a:gd name="T41" fmla="*/ 168 h 307"/>
                <a:gd name="T42" fmla="*/ 200 w 308"/>
                <a:gd name="T43" fmla="*/ 179 h 307"/>
                <a:gd name="T44" fmla="*/ 168 w 308"/>
                <a:gd name="T45" fmla="*/ 210 h 307"/>
                <a:gd name="T46" fmla="*/ 140 w 308"/>
                <a:gd name="T47" fmla="*/ 21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8" h="307">
                  <a:moveTo>
                    <a:pt x="300" y="139"/>
                  </a:moveTo>
                  <a:cubicBezTo>
                    <a:pt x="286" y="125"/>
                    <a:pt x="286" y="125"/>
                    <a:pt x="286" y="125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1" y="0"/>
                    <a:pt x="148" y="0"/>
                    <a:pt x="140" y="8"/>
                  </a:cubicBezTo>
                  <a:cubicBezTo>
                    <a:pt x="22" y="125"/>
                    <a:pt x="22" y="125"/>
                    <a:pt x="22" y="125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0" y="147"/>
                    <a:pt x="0" y="160"/>
                    <a:pt x="8" y="168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8" y="307"/>
                    <a:pt x="161" y="307"/>
                    <a:pt x="168" y="299"/>
                  </a:cubicBezTo>
                  <a:cubicBezTo>
                    <a:pt x="286" y="182"/>
                    <a:pt x="286" y="182"/>
                    <a:pt x="286" y="182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8" y="160"/>
                    <a:pt x="308" y="147"/>
                    <a:pt x="300" y="139"/>
                  </a:cubicBezTo>
                  <a:moveTo>
                    <a:pt x="140" y="210"/>
                  </a:moveTo>
                  <a:cubicBezTo>
                    <a:pt x="108" y="179"/>
                    <a:pt x="108" y="179"/>
                    <a:pt x="108" y="179"/>
                  </a:cubicBezTo>
                  <a:cubicBezTo>
                    <a:pt x="97" y="168"/>
                    <a:pt x="97" y="168"/>
                    <a:pt x="97" y="168"/>
                  </a:cubicBezTo>
                  <a:cubicBezTo>
                    <a:pt x="89" y="160"/>
                    <a:pt x="89" y="147"/>
                    <a:pt x="97" y="139"/>
                  </a:cubicBezTo>
                  <a:cubicBezTo>
                    <a:pt x="140" y="97"/>
                    <a:pt x="140" y="97"/>
                    <a:pt x="140" y="97"/>
                  </a:cubicBezTo>
                  <a:cubicBezTo>
                    <a:pt x="148" y="89"/>
                    <a:pt x="161" y="89"/>
                    <a:pt x="168" y="97"/>
                  </a:cubicBezTo>
                  <a:cubicBezTo>
                    <a:pt x="211" y="139"/>
                    <a:pt x="211" y="139"/>
                    <a:pt x="211" y="139"/>
                  </a:cubicBezTo>
                  <a:cubicBezTo>
                    <a:pt x="219" y="147"/>
                    <a:pt x="219" y="160"/>
                    <a:pt x="211" y="168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168" y="210"/>
                    <a:pt x="168" y="210"/>
                    <a:pt x="168" y="210"/>
                  </a:cubicBezTo>
                  <a:cubicBezTo>
                    <a:pt x="161" y="218"/>
                    <a:pt x="148" y="218"/>
                    <a:pt x="140" y="2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49560C02-0EF6-4C86-AA59-5E9200A89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2247"/>
              <a:ext cx="52" cy="53"/>
            </a:xfrm>
            <a:custGeom>
              <a:avLst/>
              <a:gdLst>
                <a:gd name="T0" fmla="*/ 79 w 130"/>
                <a:gd name="T1" fmla="*/ 122 h 129"/>
                <a:gd name="T2" fmla="*/ 122 w 130"/>
                <a:gd name="T3" fmla="*/ 79 h 129"/>
                <a:gd name="T4" fmla="*/ 122 w 130"/>
                <a:gd name="T5" fmla="*/ 50 h 129"/>
                <a:gd name="T6" fmla="*/ 79 w 130"/>
                <a:gd name="T7" fmla="*/ 8 h 129"/>
                <a:gd name="T8" fmla="*/ 51 w 130"/>
                <a:gd name="T9" fmla="*/ 8 h 129"/>
                <a:gd name="T10" fmla="*/ 8 w 130"/>
                <a:gd name="T11" fmla="*/ 50 h 129"/>
                <a:gd name="T12" fmla="*/ 8 w 130"/>
                <a:gd name="T13" fmla="*/ 79 h 129"/>
                <a:gd name="T14" fmla="*/ 51 w 130"/>
                <a:gd name="T15" fmla="*/ 122 h 129"/>
                <a:gd name="T16" fmla="*/ 79 w 130"/>
                <a:gd name="T17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29">
                  <a:moveTo>
                    <a:pt x="79" y="122"/>
                  </a:moveTo>
                  <a:cubicBezTo>
                    <a:pt x="122" y="79"/>
                    <a:pt x="122" y="79"/>
                    <a:pt x="122" y="79"/>
                  </a:cubicBezTo>
                  <a:cubicBezTo>
                    <a:pt x="130" y="71"/>
                    <a:pt x="130" y="58"/>
                    <a:pt x="122" y="50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1" y="0"/>
                    <a:pt x="59" y="0"/>
                    <a:pt x="51" y="8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0" y="58"/>
                    <a:pt x="0" y="71"/>
                    <a:pt x="8" y="7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9" y="129"/>
                    <a:pt x="71" y="129"/>
                    <a:pt x="79" y="1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771685AE-A6AD-4558-A425-4D9ED67BB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176"/>
              <a:ext cx="256" cy="170"/>
            </a:xfrm>
            <a:custGeom>
              <a:avLst/>
              <a:gdLst>
                <a:gd name="T0" fmla="*/ 562 w 638"/>
                <a:gd name="T1" fmla="*/ 413 h 413"/>
                <a:gd name="T2" fmla="*/ 549 w 638"/>
                <a:gd name="T3" fmla="*/ 413 h 413"/>
                <a:gd name="T4" fmla="*/ 549 w 638"/>
                <a:gd name="T5" fmla="*/ 388 h 413"/>
                <a:gd name="T6" fmla="*/ 562 w 638"/>
                <a:gd name="T7" fmla="*/ 388 h 413"/>
                <a:gd name="T8" fmla="*/ 612 w 638"/>
                <a:gd name="T9" fmla="*/ 338 h 413"/>
                <a:gd name="T10" fmla="*/ 612 w 638"/>
                <a:gd name="T11" fmla="*/ 75 h 413"/>
                <a:gd name="T12" fmla="*/ 562 w 638"/>
                <a:gd name="T13" fmla="*/ 26 h 413"/>
                <a:gd name="T14" fmla="*/ 75 w 638"/>
                <a:gd name="T15" fmla="*/ 26 h 413"/>
                <a:gd name="T16" fmla="*/ 25 w 638"/>
                <a:gd name="T17" fmla="*/ 75 h 413"/>
                <a:gd name="T18" fmla="*/ 25 w 638"/>
                <a:gd name="T19" fmla="*/ 338 h 413"/>
                <a:gd name="T20" fmla="*/ 75 w 638"/>
                <a:gd name="T21" fmla="*/ 388 h 413"/>
                <a:gd name="T22" fmla="*/ 88 w 638"/>
                <a:gd name="T23" fmla="*/ 388 h 413"/>
                <a:gd name="T24" fmla="*/ 88 w 638"/>
                <a:gd name="T25" fmla="*/ 413 h 413"/>
                <a:gd name="T26" fmla="*/ 75 w 638"/>
                <a:gd name="T27" fmla="*/ 413 h 413"/>
                <a:gd name="T28" fmla="*/ 0 w 638"/>
                <a:gd name="T29" fmla="*/ 338 h 413"/>
                <a:gd name="T30" fmla="*/ 0 w 638"/>
                <a:gd name="T31" fmla="*/ 75 h 413"/>
                <a:gd name="T32" fmla="*/ 75 w 638"/>
                <a:gd name="T33" fmla="*/ 0 h 413"/>
                <a:gd name="T34" fmla="*/ 562 w 638"/>
                <a:gd name="T35" fmla="*/ 0 h 413"/>
                <a:gd name="T36" fmla="*/ 638 w 638"/>
                <a:gd name="T37" fmla="*/ 75 h 413"/>
                <a:gd name="T38" fmla="*/ 638 w 638"/>
                <a:gd name="T39" fmla="*/ 338 h 413"/>
                <a:gd name="T40" fmla="*/ 562 w 638"/>
                <a:gd name="T41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8" h="413">
                  <a:moveTo>
                    <a:pt x="562" y="413"/>
                  </a:moveTo>
                  <a:cubicBezTo>
                    <a:pt x="549" y="413"/>
                    <a:pt x="549" y="413"/>
                    <a:pt x="549" y="413"/>
                  </a:cubicBezTo>
                  <a:cubicBezTo>
                    <a:pt x="549" y="388"/>
                    <a:pt x="549" y="388"/>
                    <a:pt x="549" y="388"/>
                  </a:cubicBezTo>
                  <a:cubicBezTo>
                    <a:pt x="562" y="388"/>
                    <a:pt x="562" y="388"/>
                    <a:pt x="562" y="388"/>
                  </a:cubicBezTo>
                  <a:cubicBezTo>
                    <a:pt x="590" y="388"/>
                    <a:pt x="612" y="365"/>
                    <a:pt x="612" y="338"/>
                  </a:cubicBezTo>
                  <a:cubicBezTo>
                    <a:pt x="612" y="75"/>
                    <a:pt x="612" y="75"/>
                    <a:pt x="612" y="75"/>
                  </a:cubicBezTo>
                  <a:cubicBezTo>
                    <a:pt x="612" y="48"/>
                    <a:pt x="590" y="26"/>
                    <a:pt x="562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47" y="26"/>
                    <a:pt x="25" y="48"/>
                    <a:pt x="25" y="75"/>
                  </a:cubicBezTo>
                  <a:cubicBezTo>
                    <a:pt x="25" y="338"/>
                    <a:pt x="25" y="338"/>
                    <a:pt x="25" y="338"/>
                  </a:cubicBezTo>
                  <a:cubicBezTo>
                    <a:pt x="25" y="365"/>
                    <a:pt x="47" y="388"/>
                    <a:pt x="75" y="388"/>
                  </a:cubicBezTo>
                  <a:cubicBezTo>
                    <a:pt x="88" y="388"/>
                    <a:pt x="88" y="388"/>
                    <a:pt x="88" y="388"/>
                  </a:cubicBezTo>
                  <a:cubicBezTo>
                    <a:pt x="88" y="413"/>
                    <a:pt x="88" y="413"/>
                    <a:pt x="88" y="413"/>
                  </a:cubicBezTo>
                  <a:cubicBezTo>
                    <a:pt x="75" y="413"/>
                    <a:pt x="75" y="413"/>
                    <a:pt x="75" y="413"/>
                  </a:cubicBezTo>
                  <a:cubicBezTo>
                    <a:pt x="33" y="413"/>
                    <a:pt x="0" y="380"/>
                    <a:pt x="0" y="33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562" y="0"/>
                    <a:pt x="562" y="0"/>
                    <a:pt x="562" y="0"/>
                  </a:cubicBezTo>
                  <a:cubicBezTo>
                    <a:pt x="604" y="0"/>
                    <a:pt x="638" y="34"/>
                    <a:pt x="638" y="75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8" y="380"/>
                    <a:pt x="604" y="413"/>
                    <a:pt x="562" y="4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4" tIns="45706" rIns="91414" bIns="457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60" name="Picture 2">
            <a:extLst>
              <a:ext uri="{FF2B5EF4-FFF2-40B4-BE49-F238E27FC236}">
                <a16:creationId xmlns:a16="http://schemas.microsoft.com/office/drawing/2014/main" id="{04707568-208E-4D47-BA2C-A5FAFBA77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t="27288" r="10658"/>
          <a:stretch/>
        </p:blipFill>
        <p:spPr bwMode="auto">
          <a:xfrm>
            <a:off x="1642424" y="1429232"/>
            <a:ext cx="8907151" cy="47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F349D5-9F0D-1910-E757-46D29B01A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813" y="298429"/>
            <a:ext cx="914286" cy="1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8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05E7FE-60F6-4526-B796-4C32AFFC314C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9A81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97C821-9485-4BA2-88B1-A4E7C70AB729}"/>
              </a:ext>
            </a:extLst>
          </p:cNvPr>
          <p:cNvGrpSpPr/>
          <p:nvPr/>
        </p:nvGrpSpPr>
        <p:grpSpPr>
          <a:xfrm>
            <a:off x="5714591" y="6333311"/>
            <a:ext cx="762818" cy="365125"/>
            <a:chOff x="5714591" y="6333311"/>
            <a:chExt cx="762818" cy="36512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F970ADA-2622-4F3F-939A-88736E6C85F2}"/>
                </a:ext>
              </a:extLst>
            </p:cNvPr>
            <p:cNvSpPr/>
            <p:nvPr/>
          </p:nvSpPr>
          <p:spPr>
            <a:xfrm>
              <a:off x="5714591" y="6393212"/>
              <a:ext cx="762818" cy="24532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3" name="Slide Number Placeholder 5">
              <a:extLst>
                <a:ext uri="{FF2B5EF4-FFF2-40B4-BE49-F238E27FC236}">
                  <a16:creationId xmlns:a16="http://schemas.microsoft.com/office/drawing/2014/main" id="{1BF1F5D1-9B6D-48C1-B730-92B5371FC756}"/>
                </a:ext>
              </a:extLst>
            </p:cNvPr>
            <p:cNvSpPr txBox="1">
              <a:spLocks/>
            </p:cNvSpPr>
            <p:nvPr/>
          </p:nvSpPr>
          <p:spPr>
            <a:xfrm>
              <a:off x="5800725" y="6333311"/>
              <a:ext cx="590550" cy="365125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2F75094-A771-4C77-8B67-B60FF640E1C8}" type="slidenum"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8</a:t>
              </a:fld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FB6FD7-ADE0-4415-A76B-0EDF9BEA8254}"/>
                </a:ext>
              </a:extLst>
            </p:cNvPr>
            <p:cNvGrpSpPr/>
            <p:nvPr/>
          </p:nvGrpSpPr>
          <p:grpSpPr>
            <a:xfrm>
              <a:off x="5865129" y="6472177"/>
              <a:ext cx="461743" cy="87394"/>
              <a:chOff x="5858709" y="6459906"/>
              <a:chExt cx="461743" cy="87394"/>
            </a:xfrm>
          </p:grpSpPr>
          <p:sp>
            <p:nvSpPr>
              <p:cNvPr id="55" name="Isosceles Triangle 39">
                <a:extLst>
                  <a:ext uri="{FF2B5EF4-FFF2-40B4-BE49-F238E27FC236}">
                    <a16:creationId xmlns:a16="http://schemas.microsoft.com/office/drawing/2014/main" id="{C261FD3A-87F3-4EB2-8C89-538C2A448BF8}"/>
                  </a:ext>
                </a:extLst>
              </p:cNvPr>
              <p:cNvSpPr/>
              <p:nvPr/>
            </p:nvSpPr>
            <p:spPr>
              <a:xfrm rot="5400000">
                <a:off x="6253896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39">
                <a:extLst>
                  <a:ext uri="{FF2B5EF4-FFF2-40B4-BE49-F238E27FC236}">
                    <a16:creationId xmlns:a16="http://schemas.microsoft.com/office/drawing/2014/main" id="{B8285017-18DB-445A-85AE-D07854D84816}"/>
                  </a:ext>
                </a:extLst>
              </p:cNvPr>
              <p:cNvSpPr/>
              <p:nvPr/>
            </p:nvSpPr>
            <p:spPr>
              <a:xfrm rot="16200000" flipH="1">
                <a:off x="5837872" y="6480743"/>
                <a:ext cx="87394" cy="45719"/>
              </a:xfrm>
              <a:custGeom>
                <a:avLst/>
                <a:gdLst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  <a:gd name="connsiteX3" fmla="*/ 0 w 180975"/>
                  <a:gd name="connsiteY3" fmla="*/ 94675 h 94675"/>
                  <a:gd name="connsiteX0" fmla="*/ 0 w 180975"/>
                  <a:gd name="connsiteY0" fmla="*/ 94675 h 186115"/>
                  <a:gd name="connsiteX1" fmla="*/ 90488 w 180975"/>
                  <a:gd name="connsiteY1" fmla="*/ 0 h 186115"/>
                  <a:gd name="connsiteX2" fmla="*/ 180975 w 180975"/>
                  <a:gd name="connsiteY2" fmla="*/ 94675 h 186115"/>
                  <a:gd name="connsiteX3" fmla="*/ 91440 w 180975"/>
                  <a:gd name="connsiteY3" fmla="*/ 186115 h 186115"/>
                  <a:gd name="connsiteX0" fmla="*/ 0 w 180975"/>
                  <a:gd name="connsiteY0" fmla="*/ 94675 h 94675"/>
                  <a:gd name="connsiteX1" fmla="*/ 90488 w 180975"/>
                  <a:gd name="connsiteY1" fmla="*/ 0 h 94675"/>
                  <a:gd name="connsiteX2" fmla="*/ 180975 w 180975"/>
                  <a:gd name="connsiteY2" fmla="*/ 94675 h 9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94675">
                    <a:moveTo>
                      <a:pt x="0" y="94675"/>
                    </a:moveTo>
                    <a:lnTo>
                      <a:pt x="90488" y="0"/>
                    </a:lnTo>
                    <a:lnTo>
                      <a:pt x="180975" y="9467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4324344" y="377763"/>
            <a:ext cx="6564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172541"/>
                </a:solidFill>
                <a:latin typeface="Poppins"/>
              </a:rPr>
              <a:t>Microsoft Power Automate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254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434389D-AD34-44DB-A08B-26CF8BB9F3FC}"/>
              </a:ext>
            </a:extLst>
          </p:cNvPr>
          <p:cNvSpPr txBox="1"/>
          <p:nvPr/>
        </p:nvSpPr>
        <p:spPr>
          <a:xfrm>
            <a:off x="6595556" y="3508609"/>
            <a:ext cx="49172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Recurso do Microsoft Power Platform para criação de modelos de IA com uso de ferramentas 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Low-Code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para leitura de documentos, ICR, predição de eventos, entre outras aplicações.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A94947-67F3-4EB3-B469-9C4CA8603453}"/>
              </a:ext>
            </a:extLst>
          </p:cNvPr>
          <p:cNvSpPr txBox="1"/>
          <p:nvPr/>
        </p:nvSpPr>
        <p:spPr>
          <a:xfrm>
            <a:off x="6595558" y="1385393"/>
            <a:ext cx="4917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Componente utilizado para implementação de gatilhos de rotinas, e.g. agendamentos ou baseado em eventos, automações do tipo DPA, coleta de aprovações e chamada de RPAs.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8E95A6-8400-47BC-A603-6D82BB59576D}"/>
              </a:ext>
            </a:extLst>
          </p:cNvPr>
          <p:cNvSpPr txBox="1"/>
          <p:nvPr/>
        </p:nvSpPr>
        <p:spPr>
          <a:xfrm>
            <a:off x="6584227" y="1103016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Cloud flows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C48F996-45C3-49AB-841F-D958F3E12124}"/>
              </a:ext>
            </a:extLst>
          </p:cNvPr>
          <p:cNvSpPr txBox="1"/>
          <p:nvPr/>
        </p:nvSpPr>
        <p:spPr>
          <a:xfrm>
            <a:off x="6595558" y="2427951"/>
            <a:ext cx="4917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Também conhecido como PAD, é o ambiente para desenvolvimento de RPAs. Além desta função, o PAD também funciona como 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client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de execução dos das automações.</a:t>
            </a:r>
          </a:p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03D9863-50F6-4C2D-A6A6-4AE32C16A37D}"/>
              </a:ext>
            </a:extLst>
          </p:cNvPr>
          <p:cNvSpPr txBox="1"/>
          <p:nvPr/>
        </p:nvSpPr>
        <p:spPr>
          <a:xfrm>
            <a:off x="6584227" y="2145574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Desktop flows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EA8338-D6B8-4488-9A89-B663637C9DB4}"/>
              </a:ext>
            </a:extLst>
          </p:cNvPr>
          <p:cNvSpPr txBox="1"/>
          <p:nvPr/>
        </p:nvSpPr>
        <p:spPr>
          <a:xfrm>
            <a:off x="6584227" y="3226232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b="1" dirty="0">
                <a:solidFill>
                  <a:schemeClr val="accent3"/>
                </a:solidFill>
                <a:latin typeface="+mj-lt"/>
              </a:rPr>
              <a:t>AI Builder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EC3A2E-63C9-4F4E-A92A-FBF92FFEB348}"/>
              </a:ext>
            </a:extLst>
          </p:cNvPr>
          <p:cNvSpPr txBox="1"/>
          <p:nvPr/>
        </p:nvSpPr>
        <p:spPr>
          <a:xfrm>
            <a:off x="6595557" y="4579742"/>
            <a:ext cx="49366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Aplicação utilizada para obter informações sobre tarefas e processos que permite encontrar oportunidades de automação e auxilia no mapeamento das etapas necessárias para execução.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BCF327-7888-4133-9BCE-623494CF5535}"/>
              </a:ext>
            </a:extLst>
          </p:cNvPr>
          <p:cNvSpPr txBox="1"/>
          <p:nvPr/>
        </p:nvSpPr>
        <p:spPr>
          <a:xfrm>
            <a:off x="6584227" y="4297365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Process Advisor</a:t>
            </a: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D9A8540-90E3-4AC3-98E9-F0BBF1EC30E2}"/>
              </a:ext>
            </a:extLst>
          </p:cNvPr>
          <p:cNvSpPr/>
          <p:nvPr/>
        </p:nvSpPr>
        <p:spPr>
          <a:xfrm>
            <a:off x="1" y="1861132"/>
            <a:ext cx="4207970" cy="4996869"/>
          </a:xfrm>
          <a:custGeom>
            <a:avLst/>
            <a:gdLst>
              <a:gd name="connsiteX0" fmla="*/ 0 w 5775269"/>
              <a:gd name="connsiteY0" fmla="*/ 3495361 h 6858001"/>
              <a:gd name="connsiteX1" fmla="*/ 114807 w 5775269"/>
              <a:gd name="connsiteY1" fmla="*/ 3568974 h 6858001"/>
              <a:gd name="connsiteX2" fmla="*/ 2333862 w 5775269"/>
              <a:gd name="connsiteY2" fmla="*/ 6709474 h 6858001"/>
              <a:gd name="connsiteX3" fmla="*/ 2368134 w 5775269"/>
              <a:gd name="connsiteY3" fmla="*/ 6858001 h 6858001"/>
              <a:gd name="connsiteX4" fmla="*/ 2238411 w 5775269"/>
              <a:gd name="connsiteY4" fmla="*/ 6858001 h 6858001"/>
              <a:gd name="connsiteX5" fmla="*/ 2230660 w 5775269"/>
              <a:gd name="connsiteY5" fmla="*/ 6824407 h 6858001"/>
              <a:gd name="connsiteX6" fmla="*/ 200911 w 5775269"/>
              <a:gd name="connsiteY6" fmla="*/ 3951561 h 6858001"/>
              <a:gd name="connsiteX7" fmla="*/ 0 w 5775269"/>
              <a:gd name="connsiteY7" fmla="*/ 3822727 h 6858001"/>
              <a:gd name="connsiteX8" fmla="*/ 0 w 5775269"/>
              <a:gd name="connsiteY8" fmla="*/ 1215703 h 6858001"/>
              <a:gd name="connsiteX9" fmla="*/ 118970 w 5775269"/>
              <a:gd name="connsiteY9" fmla="*/ 1243166 h 6858001"/>
              <a:gd name="connsiteX10" fmla="*/ 5257402 w 5775269"/>
              <a:gd name="connsiteY10" fmla="*/ 6644462 h 6858001"/>
              <a:gd name="connsiteX11" fmla="*/ 5295531 w 5775269"/>
              <a:gd name="connsiteY11" fmla="*/ 6858001 h 6858001"/>
              <a:gd name="connsiteX12" fmla="*/ 4238412 w 5775269"/>
              <a:gd name="connsiteY12" fmla="*/ 6858001 h 6858001"/>
              <a:gd name="connsiteX13" fmla="*/ 4221913 w 5775269"/>
              <a:gd name="connsiteY13" fmla="*/ 6765602 h 6858001"/>
              <a:gd name="connsiteX14" fmla="*/ 126588 w 5775269"/>
              <a:gd name="connsiteY14" fmla="*/ 2012816 h 6858001"/>
              <a:gd name="connsiteX15" fmla="*/ 0 w 5775269"/>
              <a:gd name="connsiteY15" fmla="*/ 1969971 h 6858001"/>
              <a:gd name="connsiteX16" fmla="*/ 0 w 5775269"/>
              <a:gd name="connsiteY16" fmla="*/ 0 h 6858001"/>
              <a:gd name="connsiteX17" fmla="*/ 750307 w 5775269"/>
              <a:gd name="connsiteY17" fmla="*/ 0 h 6858001"/>
              <a:gd name="connsiteX18" fmla="*/ 808201 w 5775269"/>
              <a:gd name="connsiteY18" fmla="*/ 26179 h 6858001"/>
              <a:gd name="connsiteX19" fmla="*/ 5755943 w 5775269"/>
              <a:gd name="connsiteY19" fmla="*/ 6705901 h 6858001"/>
              <a:gd name="connsiteX20" fmla="*/ 5775269 w 5775269"/>
              <a:gd name="connsiteY20" fmla="*/ 6858001 h 6858001"/>
              <a:gd name="connsiteX21" fmla="*/ 5575622 w 5775269"/>
              <a:gd name="connsiteY21" fmla="*/ 6858001 h 6858001"/>
              <a:gd name="connsiteX22" fmla="*/ 5570998 w 5775269"/>
              <a:gd name="connsiteY22" fmla="*/ 6821609 h 6858001"/>
              <a:gd name="connsiteX23" fmla="*/ 313465 w 5775269"/>
              <a:gd name="connsiteY23" fmla="*/ 401822 h 6858001"/>
              <a:gd name="connsiteX24" fmla="*/ 0 w 5775269"/>
              <a:gd name="connsiteY24" fmla="*/ 29573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75269" h="6858001">
                <a:moveTo>
                  <a:pt x="0" y="3495361"/>
                </a:moveTo>
                <a:lnTo>
                  <a:pt x="114807" y="3568974"/>
                </a:lnTo>
                <a:cubicBezTo>
                  <a:pt x="1196103" y="4299597"/>
                  <a:pt x="1999663" y="5410261"/>
                  <a:pt x="2333862" y="6709474"/>
                </a:cubicBezTo>
                <a:lnTo>
                  <a:pt x="2368134" y="6858001"/>
                </a:lnTo>
                <a:lnTo>
                  <a:pt x="2238411" y="6858001"/>
                </a:lnTo>
                <a:lnTo>
                  <a:pt x="2230660" y="6824407"/>
                </a:lnTo>
                <a:cubicBezTo>
                  <a:pt x="1924989" y="5635985"/>
                  <a:pt x="1190011" y="4619952"/>
                  <a:pt x="200911" y="3951561"/>
                </a:cubicBezTo>
                <a:lnTo>
                  <a:pt x="0" y="3822727"/>
                </a:lnTo>
                <a:close/>
                <a:moveTo>
                  <a:pt x="0" y="1215703"/>
                </a:moveTo>
                <a:lnTo>
                  <a:pt x="118970" y="1243166"/>
                </a:lnTo>
                <a:cubicBezTo>
                  <a:pt x="2706062" y="1908907"/>
                  <a:pt x="4718041" y="4008351"/>
                  <a:pt x="5257402" y="6644462"/>
                </a:cubicBezTo>
                <a:lnTo>
                  <a:pt x="5295531" y="6858001"/>
                </a:lnTo>
                <a:lnTo>
                  <a:pt x="4238412" y="6858001"/>
                </a:lnTo>
                <a:lnTo>
                  <a:pt x="4221913" y="6765602"/>
                </a:lnTo>
                <a:cubicBezTo>
                  <a:pt x="3771468" y="4564088"/>
                  <a:pt x="2198105" y="2771510"/>
                  <a:pt x="126588" y="2012816"/>
                </a:cubicBezTo>
                <a:lnTo>
                  <a:pt x="0" y="1969971"/>
                </a:lnTo>
                <a:close/>
                <a:moveTo>
                  <a:pt x="0" y="0"/>
                </a:moveTo>
                <a:lnTo>
                  <a:pt x="750307" y="0"/>
                </a:lnTo>
                <a:lnTo>
                  <a:pt x="808201" y="26179"/>
                </a:lnTo>
                <a:cubicBezTo>
                  <a:pt x="3406672" y="1278498"/>
                  <a:pt x="5304949" y="3754154"/>
                  <a:pt x="5755943" y="6705901"/>
                </a:cubicBezTo>
                <a:lnTo>
                  <a:pt x="5775269" y="6858001"/>
                </a:lnTo>
                <a:lnTo>
                  <a:pt x="5575622" y="6858001"/>
                </a:lnTo>
                <a:lnTo>
                  <a:pt x="5570998" y="6821609"/>
                </a:lnTo>
                <a:cubicBezTo>
                  <a:pt x="5117210" y="3851374"/>
                  <a:pt x="3061542" y="1408219"/>
                  <a:pt x="313465" y="401822"/>
                </a:cubicBezTo>
                <a:lnTo>
                  <a:pt x="0" y="295737"/>
                </a:lnTo>
                <a:close/>
              </a:path>
            </a:pathLst>
          </a:custGeom>
          <a:gradFill>
            <a:gsLst>
              <a:gs pos="0">
                <a:schemeClr val="bg2">
                  <a:alpha val="71000"/>
                </a:schemeClr>
              </a:gs>
              <a:gs pos="100000">
                <a:schemeClr val="bg2">
                  <a:alpha val="7000"/>
                </a:scheme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Rubik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30E8856-C58D-433D-9C05-2B83D4851009}"/>
              </a:ext>
            </a:extLst>
          </p:cNvPr>
          <p:cNvGrpSpPr/>
          <p:nvPr/>
        </p:nvGrpSpPr>
        <p:grpSpPr>
          <a:xfrm flipH="1">
            <a:off x="1328667" y="523347"/>
            <a:ext cx="2923199" cy="198748"/>
            <a:chOff x="3272176" y="2275143"/>
            <a:chExt cx="2923199" cy="19874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2271C0B-B1A0-4786-AD43-16F240337B1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3272176" y="2374517"/>
              <a:ext cx="272444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8A97687-1FE6-45B1-A0F7-AA6E2802EB8A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A82CE68-A987-41D8-B19E-AD72FD5FC646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Google Shape;91;p2">
            <a:extLst>
              <a:ext uri="{FF2B5EF4-FFF2-40B4-BE49-F238E27FC236}">
                <a16:creationId xmlns:a16="http://schemas.microsoft.com/office/drawing/2014/main" id="{CA230C25-5E4F-4FDD-87ED-E79BFC4016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706" y="2368197"/>
            <a:ext cx="4713069" cy="283331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85">
            <a:extLst>
              <a:ext uri="{FF2B5EF4-FFF2-40B4-BE49-F238E27FC236}">
                <a16:creationId xmlns:a16="http://schemas.microsoft.com/office/drawing/2014/main" id="{51CEF66D-1DB2-4FE1-BC00-F745CD1F5A29}"/>
              </a:ext>
            </a:extLst>
          </p:cNvPr>
          <p:cNvSpPr txBox="1"/>
          <p:nvPr/>
        </p:nvSpPr>
        <p:spPr>
          <a:xfrm>
            <a:off x="6606886" y="5660149"/>
            <a:ext cx="49366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Guie as pessoas durante a execução de cada etapa dos processos e garanta que os dados sejam inseridos de maneira padronizada e consistente.</a:t>
            </a:r>
          </a:p>
        </p:txBody>
      </p:sp>
      <p:sp>
        <p:nvSpPr>
          <p:cNvPr id="33" name="TextBox 86">
            <a:extLst>
              <a:ext uri="{FF2B5EF4-FFF2-40B4-BE49-F238E27FC236}">
                <a16:creationId xmlns:a16="http://schemas.microsoft.com/office/drawing/2014/main" id="{17F13C65-29C0-425A-ADE5-5D282BE7637F}"/>
              </a:ext>
            </a:extLst>
          </p:cNvPr>
          <p:cNvSpPr txBox="1"/>
          <p:nvPr/>
        </p:nvSpPr>
        <p:spPr>
          <a:xfrm>
            <a:off x="6595556" y="5377772"/>
            <a:ext cx="449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+mj-lt"/>
              </a:rPr>
              <a:t>Business Process Flow</a:t>
            </a:r>
          </a:p>
        </p:txBody>
      </p:sp>
    </p:spTree>
    <p:extLst>
      <p:ext uri="{BB962C8B-B14F-4D97-AF65-F5344CB8AC3E}">
        <p14:creationId xmlns:p14="http://schemas.microsoft.com/office/powerpoint/2010/main" val="344197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Top Corners Rounded 67">
            <a:extLst>
              <a:ext uri="{FF2B5EF4-FFF2-40B4-BE49-F238E27FC236}">
                <a16:creationId xmlns:a16="http://schemas.microsoft.com/office/drawing/2014/main" id="{E79507BE-31AA-4CAA-8ABB-EBA38C7FE857}"/>
              </a:ext>
            </a:extLst>
          </p:cNvPr>
          <p:cNvSpPr/>
          <p:nvPr/>
        </p:nvSpPr>
        <p:spPr>
          <a:xfrm flipV="1">
            <a:off x="2034481" y="-5"/>
            <a:ext cx="4015335" cy="5710075"/>
          </a:xfrm>
          <a:prstGeom prst="round2SameRect">
            <a:avLst>
              <a:gd name="adj1" fmla="val 8888"/>
              <a:gd name="adj2" fmla="val 0"/>
            </a:avLst>
          </a:prstGeom>
          <a:gradFill>
            <a:gsLst>
              <a:gs pos="0">
                <a:schemeClr val="accent3">
                  <a:alpha val="56000"/>
                </a:schemeClr>
              </a:gs>
              <a:gs pos="100000">
                <a:schemeClr val="accent1">
                  <a:alpha val="97000"/>
                </a:schemeClr>
              </a:gs>
            </a:gsLst>
            <a:lin ang="2700000" scaled="0"/>
          </a:gradFill>
          <a:ln>
            <a:noFill/>
          </a:ln>
          <a:effectLst>
            <a:outerShdw blurRad="520700" dist="571500" dir="792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3892596-FF96-475C-BFBD-BE25DA8F05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2" r="23802"/>
          <a:stretch/>
        </p:blipFill>
        <p:spPr>
          <a:xfrm>
            <a:off x="2034481" y="-1"/>
            <a:ext cx="4016508" cy="4878247"/>
          </a:xfr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5E69F-9D18-4976-BA0B-4BF20BDFCE44}"/>
              </a:ext>
            </a:extLst>
          </p:cNvPr>
          <p:cNvGrpSpPr/>
          <p:nvPr/>
        </p:nvGrpSpPr>
        <p:grpSpPr>
          <a:xfrm>
            <a:off x="3952987" y="6515873"/>
            <a:ext cx="4286027" cy="0"/>
            <a:chOff x="4005165" y="6515873"/>
            <a:chExt cx="4286027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83A300-1E66-43DD-ABD4-E92C70B9F026}"/>
                </a:ext>
              </a:extLst>
            </p:cNvPr>
            <p:cNvCxnSpPr>
              <a:cxnSpLocks/>
            </p:cNvCxnSpPr>
            <p:nvPr/>
          </p:nvCxnSpPr>
          <p:spPr>
            <a:xfrm>
              <a:off x="5910849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4C7BD5-3693-4704-8E3C-F0A0696D2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165" y="6515873"/>
              <a:ext cx="2380343" cy="0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3"/>
                  </a:gs>
                  <a:gs pos="53000">
                    <a:schemeClr val="accent3">
                      <a:alpha val="17000"/>
                    </a:schemeClr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7CDB1A-D93A-49FB-99BA-F6572E3795E6}"/>
              </a:ext>
            </a:extLst>
          </p:cNvPr>
          <p:cNvGrpSpPr/>
          <p:nvPr/>
        </p:nvGrpSpPr>
        <p:grpSpPr>
          <a:xfrm>
            <a:off x="259216" y="6393212"/>
            <a:ext cx="245289" cy="245325"/>
            <a:chOff x="2514600" y="2109787"/>
            <a:chExt cx="2639186" cy="2639567"/>
          </a:xfrm>
          <a:solidFill>
            <a:schemeClr val="accent3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0AC951-26A3-4202-B03A-905C7A197A18}"/>
                </a:ext>
              </a:extLst>
            </p:cNvPr>
            <p:cNvSpPr/>
            <p:nvPr/>
          </p:nvSpPr>
          <p:spPr>
            <a:xfrm>
              <a:off x="2514600" y="2109787"/>
              <a:ext cx="2639186" cy="2639567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72D5A9-725D-45A1-AB3E-030A02456CBB}"/>
                </a:ext>
              </a:extLst>
            </p:cNvPr>
            <p:cNvSpPr/>
            <p:nvPr/>
          </p:nvSpPr>
          <p:spPr>
            <a:xfrm>
              <a:off x="3001708" y="2387250"/>
              <a:ext cx="2084260" cy="2084641"/>
            </a:xfrm>
            <a:custGeom>
              <a:avLst/>
              <a:gdLst>
                <a:gd name="connsiteX0" fmla="*/ 0 w 2084260"/>
                <a:gd name="connsiteY0" fmla="*/ 1042321 h 2084641"/>
                <a:gd name="connsiteX1" fmla="*/ 1042130 w 2084260"/>
                <a:gd name="connsiteY1" fmla="*/ 2084642 h 2084641"/>
                <a:gd name="connsiteX2" fmla="*/ 2084260 w 2084260"/>
                <a:gd name="connsiteY2" fmla="*/ 1042321 h 2084641"/>
                <a:gd name="connsiteX3" fmla="*/ 1042130 w 2084260"/>
                <a:gd name="connsiteY3" fmla="*/ 0 h 2084641"/>
                <a:gd name="connsiteX4" fmla="*/ 0 w 2084260"/>
                <a:gd name="connsiteY4" fmla="*/ 1042321 h 2084641"/>
                <a:gd name="connsiteX5" fmla="*/ 22574 w 2084260"/>
                <a:gd name="connsiteY5" fmla="*/ 1042321 h 2084641"/>
                <a:gd name="connsiteX6" fmla="*/ 975932 w 2084260"/>
                <a:gd name="connsiteY6" fmla="*/ 88868 h 2084641"/>
                <a:gd name="connsiteX7" fmla="*/ 1929193 w 2084260"/>
                <a:gd name="connsiteY7" fmla="*/ 1042321 h 2084641"/>
                <a:gd name="connsiteX8" fmla="*/ 975932 w 2084260"/>
                <a:gd name="connsiteY8" fmla="*/ 1995773 h 2084641"/>
                <a:gd name="connsiteX9" fmla="*/ 22574 w 2084260"/>
                <a:gd name="connsiteY9" fmla="*/ 1042321 h 208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4260" h="2084641">
                  <a:moveTo>
                    <a:pt x="0" y="1042321"/>
                  </a:moveTo>
                  <a:cubicBezTo>
                    <a:pt x="0" y="1618012"/>
                    <a:pt x="466630" y="2084642"/>
                    <a:pt x="1042130" y="2084642"/>
                  </a:cubicBezTo>
                  <a:cubicBezTo>
                    <a:pt x="1617726" y="2084642"/>
                    <a:pt x="2084260" y="1618012"/>
                    <a:pt x="2084260" y="1042321"/>
                  </a:cubicBezTo>
                  <a:cubicBezTo>
                    <a:pt x="2084260" y="466630"/>
                    <a:pt x="1617631" y="0"/>
                    <a:pt x="1042130" y="0"/>
                  </a:cubicBezTo>
                  <a:cubicBezTo>
                    <a:pt x="466630" y="0"/>
                    <a:pt x="0" y="466725"/>
                    <a:pt x="0" y="1042321"/>
                  </a:cubicBezTo>
                  <a:close/>
                  <a:moveTo>
                    <a:pt x="22574" y="1042321"/>
                  </a:moveTo>
                  <a:cubicBezTo>
                    <a:pt x="22574" y="515683"/>
                    <a:pt x="449390" y="88868"/>
                    <a:pt x="975932" y="88868"/>
                  </a:cubicBezTo>
                  <a:cubicBezTo>
                    <a:pt x="1502378" y="88868"/>
                    <a:pt x="1929193" y="515779"/>
                    <a:pt x="1929193" y="1042321"/>
                  </a:cubicBezTo>
                  <a:cubicBezTo>
                    <a:pt x="1929193" y="1568863"/>
                    <a:pt x="1502378" y="1995773"/>
                    <a:pt x="975932" y="1995773"/>
                  </a:cubicBezTo>
                  <a:cubicBezTo>
                    <a:pt x="449390" y="1995869"/>
                    <a:pt x="22574" y="1568958"/>
                    <a:pt x="22574" y="104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52CBA4E-7274-439B-A7A1-7F19CEB510C2}"/>
                </a:ext>
              </a:extLst>
            </p:cNvPr>
            <p:cNvSpPr/>
            <p:nvPr/>
          </p:nvSpPr>
          <p:spPr>
            <a:xfrm>
              <a:off x="3052953" y="2627280"/>
              <a:ext cx="1604391" cy="1604676"/>
            </a:xfrm>
            <a:custGeom>
              <a:avLst/>
              <a:gdLst>
                <a:gd name="connsiteX0" fmla="*/ 802196 w 1604391"/>
                <a:gd name="connsiteY0" fmla="*/ 0 h 1604676"/>
                <a:gd name="connsiteX1" fmla="*/ 0 w 1604391"/>
                <a:gd name="connsiteY1" fmla="*/ 802386 h 1604676"/>
                <a:gd name="connsiteX2" fmla="*/ 802196 w 1604391"/>
                <a:gd name="connsiteY2" fmla="*/ 1604677 h 1604676"/>
                <a:gd name="connsiteX3" fmla="*/ 1604391 w 1604391"/>
                <a:gd name="connsiteY3" fmla="*/ 802386 h 1604676"/>
                <a:gd name="connsiteX4" fmla="*/ 802196 w 1604391"/>
                <a:gd name="connsiteY4" fmla="*/ 0 h 1604676"/>
                <a:gd name="connsiteX5" fmla="*/ 853154 w 1604391"/>
                <a:gd name="connsiteY5" fmla="*/ 1536287 h 1604676"/>
                <a:gd name="connsiteX6" fmla="*/ 119348 w 1604391"/>
                <a:gd name="connsiteY6" fmla="*/ 802291 h 1604676"/>
                <a:gd name="connsiteX7" fmla="*/ 853154 w 1604391"/>
                <a:gd name="connsiteY7" fmla="*/ 68294 h 1604676"/>
                <a:gd name="connsiteX8" fmla="*/ 1586960 w 1604391"/>
                <a:gd name="connsiteY8" fmla="*/ 802291 h 1604676"/>
                <a:gd name="connsiteX9" fmla="*/ 853154 w 1604391"/>
                <a:gd name="connsiteY9" fmla="*/ 1536287 h 16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4391" h="1604676">
                  <a:moveTo>
                    <a:pt x="802196" y="0"/>
                  </a:moveTo>
                  <a:cubicBezTo>
                    <a:pt x="359188" y="0"/>
                    <a:pt x="0" y="359188"/>
                    <a:pt x="0" y="802386"/>
                  </a:cubicBezTo>
                  <a:cubicBezTo>
                    <a:pt x="0" y="1245489"/>
                    <a:pt x="359188" y="1604677"/>
                    <a:pt x="802196" y="1604677"/>
                  </a:cubicBezTo>
                  <a:cubicBezTo>
                    <a:pt x="1245203" y="1604677"/>
                    <a:pt x="1604391" y="1245489"/>
                    <a:pt x="1604391" y="802386"/>
                  </a:cubicBezTo>
                  <a:cubicBezTo>
                    <a:pt x="1604391" y="359188"/>
                    <a:pt x="1245203" y="0"/>
                    <a:pt x="802196" y="0"/>
                  </a:cubicBezTo>
                  <a:close/>
                  <a:moveTo>
                    <a:pt x="853154" y="1536287"/>
                  </a:moveTo>
                  <a:cubicBezTo>
                    <a:pt x="447866" y="1536287"/>
                    <a:pt x="119348" y="1207675"/>
                    <a:pt x="119348" y="802291"/>
                  </a:cubicBezTo>
                  <a:cubicBezTo>
                    <a:pt x="119348" y="396907"/>
                    <a:pt x="447866" y="68294"/>
                    <a:pt x="853154" y="68294"/>
                  </a:cubicBezTo>
                  <a:cubicBezTo>
                    <a:pt x="1258443" y="68294"/>
                    <a:pt x="1586960" y="396907"/>
                    <a:pt x="1586960" y="802291"/>
                  </a:cubicBezTo>
                  <a:cubicBezTo>
                    <a:pt x="1586960" y="1207675"/>
                    <a:pt x="1258443" y="1536287"/>
                    <a:pt x="853154" y="153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F970ADA-2622-4F3F-939A-88736E6C85F2}"/>
              </a:ext>
            </a:extLst>
          </p:cNvPr>
          <p:cNvSpPr/>
          <p:nvPr/>
        </p:nvSpPr>
        <p:spPr>
          <a:xfrm>
            <a:off x="5714591" y="6393212"/>
            <a:ext cx="762818" cy="2453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1BF1F5D1-9B6D-48C1-B730-92B5371FC756}"/>
              </a:ext>
            </a:extLst>
          </p:cNvPr>
          <p:cNvSpPr txBox="1">
            <a:spLocks/>
          </p:cNvSpPr>
          <p:nvPr/>
        </p:nvSpPr>
        <p:spPr>
          <a:xfrm>
            <a:off x="5800725" y="6333311"/>
            <a:ext cx="5905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75094-A771-4C77-8B67-B60FF640E1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55" name="Isosceles Triangle 39">
            <a:extLst>
              <a:ext uri="{FF2B5EF4-FFF2-40B4-BE49-F238E27FC236}">
                <a16:creationId xmlns:a16="http://schemas.microsoft.com/office/drawing/2014/main" id="{C261FD3A-87F3-4EB2-8C89-538C2A448BF8}"/>
              </a:ext>
            </a:extLst>
          </p:cNvPr>
          <p:cNvSpPr/>
          <p:nvPr/>
        </p:nvSpPr>
        <p:spPr>
          <a:xfrm rot="5400000">
            <a:off x="6260316" y="6493014"/>
            <a:ext cx="87394" cy="45719"/>
          </a:xfrm>
          <a:custGeom>
            <a:avLst/>
            <a:gdLst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  <a:gd name="connsiteX3" fmla="*/ 0 w 180975"/>
              <a:gd name="connsiteY3" fmla="*/ 94675 h 94675"/>
              <a:gd name="connsiteX0" fmla="*/ 0 w 180975"/>
              <a:gd name="connsiteY0" fmla="*/ 94675 h 186115"/>
              <a:gd name="connsiteX1" fmla="*/ 90488 w 180975"/>
              <a:gd name="connsiteY1" fmla="*/ 0 h 186115"/>
              <a:gd name="connsiteX2" fmla="*/ 180975 w 180975"/>
              <a:gd name="connsiteY2" fmla="*/ 94675 h 186115"/>
              <a:gd name="connsiteX3" fmla="*/ 91440 w 180975"/>
              <a:gd name="connsiteY3" fmla="*/ 186115 h 186115"/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94675">
                <a:moveTo>
                  <a:pt x="0" y="94675"/>
                </a:moveTo>
                <a:lnTo>
                  <a:pt x="90488" y="0"/>
                </a:lnTo>
                <a:lnTo>
                  <a:pt x="180975" y="94675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56" name="Isosceles Triangle 39">
            <a:extLst>
              <a:ext uri="{FF2B5EF4-FFF2-40B4-BE49-F238E27FC236}">
                <a16:creationId xmlns:a16="http://schemas.microsoft.com/office/drawing/2014/main" id="{B8285017-18DB-445A-85AE-D07854D84816}"/>
              </a:ext>
            </a:extLst>
          </p:cNvPr>
          <p:cNvSpPr/>
          <p:nvPr/>
        </p:nvSpPr>
        <p:spPr>
          <a:xfrm rot="16200000" flipH="1">
            <a:off x="5844292" y="6493014"/>
            <a:ext cx="87394" cy="45719"/>
          </a:xfrm>
          <a:custGeom>
            <a:avLst/>
            <a:gdLst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  <a:gd name="connsiteX3" fmla="*/ 0 w 180975"/>
              <a:gd name="connsiteY3" fmla="*/ 94675 h 94675"/>
              <a:gd name="connsiteX0" fmla="*/ 0 w 180975"/>
              <a:gd name="connsiteY0" fmla="*/ 94675 h 186115"/>
              <a:gd name="connsiteX1" fmla="*/ 90488 w 180975"/>
              <a:gd name="connsiteY1" fmla="*/ 0 h 186115"/>
              <a:gd name="connsiteX2" fmla="*/ 180975 w 180975"/>
              <a:gd name="connsiteY2" fmla="*/ 94675 h 186115"/>
              <a:gd name="connsiteX3" fmla="*/ 91440 w 180975"/>
              <a:gd name="connsiteY3" fmla="*/ 186115 h 186115"/>
              <a:gd name="connsiteX0" fmla="*/ 0 w 180975"/>
              <a:gd name="connsiteY0" fmla="*/ 94675 h 94675"/>
              <a:gd name="connsiteX1" fmla="*/ 90488 w 180975"/>
              <a:gd name="connsiteY1" fmla="*/ 0 h 94675"/>
              <a:gd name="connsiteX2" fmla="*/ 180975 w 180975"/>
              <a:gd name="connsiteY2" fmla="*/ 94675 h 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94675">
                <a:moveTo>
                  <a:pt x="0" y="94675"/>
                </a:moveTo>
                <a:lnTo>
                  <a:pt x="90488" y="0"/>
                </a:lnTo>
                <a:lnTo>
                  <a:pt x="180975" y="94675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671DD0-DE4F-4DF7-8A30-E88C48643137}"/>
              </a:ext>
            </a:extLst>
          </p:cNvPr>
          <p:cNvSpPr txBox="1"/>
          <p:nvPr/>
        </p:nvSpPr>
        <p:spPr>
          <a:xfrm>
            <a:off x="6821714" y="943539"/>
            <a:ext cx="49895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Casos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sucesso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Poppins"/>
              </a:rPr>
              <a:t>e </a:t>
            </a:r>
            <a:r>
              <a:rPr lang="en-US" sz="3200" b="1" dirty="0" err="1">
                <a:solidFill>
                  <a:prstClr val="white"/>
                </a:solidFill>
                <a:latin typeface="Poppins"/>
              </a:rPr>
              <a:t>uso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AC0097E-5773-4FD2-95A1-1B64AACB49AF}"/>
              </a:ext>
            </a:extLst>
          </p:cNvPr>
          <p:cNvCxnSpPr>
            <a:cxnSpLocks/>
          </p:cNvCxnSpPr>
          <p:nvPr/>
        </p:nvCxnSpPr>
        <p:spPr>
          <a:xfrm>
            <a:off x="380688" y="1833880"/>
            <a:ext cx="1173" cy="4412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ACC3AF7-B041-4037-8651-FD129CA0E40D}"/>
              </a:ext>
            </a:extLst>
          </p:cNvPr>
          <p:cNvGrpSpPr/>
          <p:nvPr/>
        </p:nvGrpSpPr>
        <p:grpSpPr>
          <a:xfrm flipH="1">
            <a:off x="5207603" y="1147929"/>
            <a:ext cx="1585275" cy="198748"/>
            <a:chOff x="4610100" y="2275143"/>
            <a:chExt cx="1585275" cy="198748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D8D32E6-FC53-4D1D-AF31-FDD2CBCD77AB}"/>
                </a:ext>
              </a:extLst>
            </p:cNvPr>
            <p:cNvCxnSpPr>
              <a:cxnSpLocks/>
              <a:endCxn id="91" idx="2"/>
            </p:cNvCxnSpPr>
            <p:nvPr/>
          </p:nvCxnSpPr>
          <p:spPr>
            <a:xfrm>
              <a:off x="4610100" y="2374517"/>
              <a:ext cx="1386525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C0747DC-243F-4051-8414-7AD72F4C5EEF}"/>
                </a:ext>
              </a:extLst>
            </p:cNvPr>
            <p:cNvSpPr/>
            <p:nvPr/>
          </p:nvSpPr>
          <p:spPr>
            <a:xfrm>
              <a:off x="6044457" y="2322975"/>
              <a:ext cx="103086" cy="1030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9BA1260-D4AD-4393-AD0B-7E67252A2F77}"/>
                </a:ext>
              </a:extLst>
            </p:cNvPr>
            <p:cNvSpPr/>
            <p:nvPr/>
          </p:nvSpPr>
          <p:spPr>
            <a:xfrm>
              <a:off x="5996625" y="2275143"/>
              <a:ext cx="198750" cy="19874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0663F3-8D3E-450A-AF77-7C5A2541884C}"/>
              </a:ext>
            </a:extLst>
          </p:cNvPr>
          <p:cNvGrpSpPr/>
          <p:nvPr/>
        </p:nvGrpSpPr>
        <p:grpSpPr>
          <a:xfrm>
            <a:off x="3775821" y="5027792"/>
            <a:ext cx="532654" cy="532732"/>
            <a:chOff x="3766296" y="5018266"/>
            <a:chExt cx="551704" cy="551784"/>
          </a:xfrm>
        </p:grpSpPr>
        <p:sp>
          <p:nvSpPr>
            <p:cNvPr id="69" name="Isosceles Triangle 39">
              <a:extLst>
                <a:ext uri="{FF2B5EF4-FFF2-40B4-BE49-F238E27FC236}">
                  <a16:creationId xmlns:a16="http://schemas.microsoft.com/office/drawing/2014/main" id="{17BBEAED-2CBC-4DE7-9017-823514CAB79D}"/>
                </a:ext>
              </a:extLst>
            </p:cNvPr>
            <p:cNvSpPr/>
            <p:nvPr/>
          </p:nvSpPr>
          <p:spPr>
            <a:xfrm flipH="1">
              <a:off x="3949632" y="5245760"/>
              <a:ext cx="185032" cy="96797"/>
            </a:xfrm>
            <a:custGeom>
              <a:avLst/>
              <a:gdLst>
                <a:gd name="connsiteX0" fmla="*/ 0 w 180975"/>
                <a:gd name="connsiteY0" fmla="*/ 94675 h 94675"/>
                <a:gd name="connsiteX1" fmla="*/ 90488 w 180975"/>
                <a:gd name="connsiteY1" fmla="*/ 0 h 94675"/>
                <a:gd name="connsiteX2" fmla="*/ 180975 w 180975"/>
                <a:gd name="connsiteY2" fmla="*/ 94675 h 94675"/>
                <a:gd name="connsiteX3" fmla="*/ 0 w 180975"/>
                <a:gd name="connsiteY3" fmla="*/ 94675 h 94675"/>
                <a:gd name="connsiteX0" fmla="*/ 0 w 180975"/>
                <a:gd name="connsiteY0" fmla="*/ 94675 h 186115"/>
                <a:gd name="connsiteX1" fmla="*/ 90488 w 180975"/>
                <a:gd name="connsiteY1" fmla="*/ 0 h 186115"/>
                <a:gd name="connsiteX2" fmla="*/ 180975 w 180975"/>
                <a:gd name="connsiteY2" fmla="*/ 94675 h 186115"/>
                <a:gd name="connsiteX3" fmla="*/ 91440 w 180975"/>
                <a:gd name="connsiteY3" fmla="*/ 186115 h 186115"/>
                <a:gd name="connsiteX0" fmla="*/ 0 w 180975"/>
                <a:gd name="connsiteY0" fmla="*/ 94675 h 94675"/>
                <a:gd name="connsiteX1" fmla="*/ 90488 w 180975"/>
                <a:gd name="connsiteY1" fmla="*/ 0 h 94675"/>
                <a:gd name="connsiteX2" fmla="*/ 180975 w 180975"/>
                <a:gd name="connsiteY2" fmla="*/ 94675 h 9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94675">
                  <a:moveTo>
                    <a:pt x="0" y="94675"/>
                  </a:moveTo>
                  <a:lnTo>
                    <a:pt x="90488" y="0"/>
                  </a:lnTo>
                  <a:lnTo>
                    <a:pt x="180975" y="946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3C239EB-EADD-4E74-9B44-48B810794FE0}"/>
                </a:ext>
              </a:extLst>
            </p:cNvPr>
            <p:cNvSpPr/>
            <p:nvPr/>
          </p:nvSpPr>
          <p:spPr>
            <a:xfrm>
              <a:off x="3766296" y="5018266"/>
              <a:ext cx="551704" cy="551784"/>
            </a:xfrm>
            <a:custGeom>
              <a:avLst/>
              <a:gdLst>
                <a:gd name="connsiteX0" fmla="*/ 1319593 w 2639186"/>
                <a:gd name="connsiteY0" fmla="*/ 0 h 2639567"/>
                <a:gd name="connsiteX1" fmla="*/ 0 w 2639186"/>
                <a:gd name="connsiteY1" fmla="*/ 1319784 h 2639567"/>
                <a:gd name="connsiteX2" fmla="*/ 1319593 w 2639186"/>
                <a:gd name="connsiteY2" fmla="*/ 2639568 h 2639567"/>
                <a:gd name="connsiteX3" fmla="*/ 2639187 w 2639186"/>
                <a:gd name="connsiteY3" fmla="*/ 1319784 h 2639567"/>
                <a:gd name="connsiteX4" fmla="*/ 1319593 w 2639186"/>
                <a:gd name="connsiteY4" fmla="*/ 0 h 2639567"/>
                <a:gd name="connsiteX5" fmla="*/ 1403414 w 2639186"/>
                <a:gd name="connsiteY5" fmla="*/ 2527078 h 2639567"/>
                <a:gd name="connsiteX6" fmla="*/ 196310 w 2639186"/>
                <a:gd name="connsiteY6" fmla="*/ 1319784 h 2639567"/>
                <a:gd name="connsiteX7" fmla="*/ 1403414 w 2639186"/>
                <a:gd name="connsiteY7" fmla="*/ 112490 h 2639567"/>
                <a:gd name="connsiteX8" fmla="*/ 2610517 w 2639186"/>
                <a:gd name="connsiteY8" fmla="*/ 1319784 h 2639567"/>
                <a:gd name="connsiteX9" fmla="*/ 1403414 w 2639186"/>
                <a:gd name="connsiteY9" fmla="*/ 2527078 h 263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9186" h="2639567">
                  <a:moveTo>
                    <a:pt x="1319593" y="0"/>
                  </a:moveTo>
                  <a:cubicBezTo>
                    <a:pt x="590836" y="0"/>
                    <a:pt x="0" y="590931"/>
                    <a:pt x="0" y="1319784"/>
                  </a:cubicBezTo>
                  <a:cubicBezTo>
                    <a:pt x="0" y="2048637"/>
                    <a:pt x="590836" y="2639568"/>
                    <a:pt x="1319593" y="2639568"/>
                  </a:cubicBezTo>
                  <a:cubicBezTo>
                    <a:pt x="2048351" y="2639568"/>
                    <a:pt x="2639187" y="2048732"/>
                    <a:pt x="2639187" y="1319784"/>
                  </a:cubicBezTo>
                  <a:cubicBezTo>
                    <a:pt x="2639187" y="590931"/>
                    <a:pt x="2048351" y="0"/>
                    <a:pt x="1319593" y="0"/>
                  </a:cubicBezTo>
                  <a:close/>
                  <a:moveTo>
                    <a:pt x="1403414" y="2527078"/>
                  </a:moveTo>
                  <a:cubicBezTo>
                    <a:pt x="736759" y="2527078"/>
                    <a:pt x="196310" y="1986534"/>
                    <a:pt x="196310" y="1319784"/>
                  </a:cubicBezTo>
                  <a:cubicBezTo>
                    <a:pt x="196310" y="653034"/>
                    <a:pt x="736759" y="112490"/>
                    <a:pt x="1403414" y="112490"/>
                  </a:cubicBezTo>
                  <a:cubicBezTo>
                    <a:pt x="2070068" y="112490"/>
                    <a:pt x="2610517" y="653034"/>
                    <a:pt x="2610517" y="1319784"/>
                  </a:cubicBezTo>
                  <a:cubicBezTo>
                    <a:pt x="2610517" y="1986629"/>
                    <a:pt x="2070068" y="2527078"/>
                    <a:pt x="1403414" y="252707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5219D1-9021-4058-8D16-E158C07A4C12}"/>
              </a:ext>
            </a:extLst>
          </p:cNvPr>
          <p:cNvSpPr txBox="1"/>
          <p:nvPr/>
        </p:nvSpPr>
        <p:spPr>
          <a:xfrm rot="16200000">
            <a:off x="-645979" y="1120345"/>
            <a:ext cx="2055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SICOLOS TECNOLOGIA</a:t>
            </a:r>
          </a:p>
        </p:txBody>
      </p:sp>
      <p:sp>
        <p:nvSpPr>
          <p:cNvPr id="25" name="Rectangle 53">
            <a:extLst>
              <a:ext uri="{FF2B5EF4-FFF2-40B4-BE49-F238E27FC236}">
                <a16:creationId xmlns:a16="http://schemas.microsoft.com/office/drawing/2014/main" id="{02C462F7-DD6F-42D0-B5B2-A19ED5D05BA1}"/>
              </a:ext>
            </a:extLst>
          </p:cNvPr>
          <p:cNvSpPr/>
          <p:nvPr/>
        </p:nvSpPr>
        <p:spPr>
          <a:xfrm>
            <a:off x="6275288" y="2743308"/>
            <a:ext cx="974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01</a:t>
            </a:r>
            <a:endParaRPr lang="en-US" sz="54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F862B70F-E1B6-4F23-A5C1-C384992F7E51}"/>
              </a:ext>
            </a:extLst>
          </p:cNvPr>
          <p:cNvSpPr/>
          <p:nvPr/>
        </p:nvSpPr>
        <p:spPr>
          <a:xfrm>
            <a:off x="6281153" y="3429000"/>
            <a:ext cx="970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02</a:t>
            </a:r>
            <a:endParaRPr lang="en-US" sz="54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Rectangle 53">
            <a:extLst>
              <a:ext uri="{FF2B5EF4-FFF2-40B4-BE49-F238E27FC236}">
                <a16:creationId xmlns:a16="http://schemas.microsoft.com/office/drawing/2014/main" id="{33427707-2E1E-42B3-9780-5A9A6F8CFFF3}"/>
              </a:ext>
            </a:extLst>
          </p:cNvPr>
          <p:cNvSpPr/>
          <p:nvPr/>
        </p:nvSpPr>
        <p:spPr>
          <a:xfrm>
            <a:off x="6279980" y="4103592"/>
            <a:ext cx="9716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03</a:t>
            </a:r>
            <a:endParaRPr lang="en-US" sz="54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9" name="Rectangle 53">
            <a:extLst>
              <a:ext uri="{FF2B5EF4-FFF2-40B4-BE49-F238E27FC236}">
                <a16:creationId xmlns:a16="http://schemas.microsoft.com/office/drawing/2014/main" id="{E05BAC9C-7F98-45A4-BB6E-A572D89A07B7}"/>
              </a:ext>
            </a:extLst>
          </p:cNvPr>
          <p:cNvSpPr/>
          <p:nvPr/>
        </p:nvSpPr>
        <p:spPr>
          <a:xfrm>
            <a:off x="6279980" y="4789284"/>
            <a:ext cx="974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04</a:t>
            </a:r>
            <a:endParaRPr lang="en-US" sz="54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9FE09FC-C28D-F66E-E168-6800278E73F6}"/>
              </a:ext>
            </a:extLst>
          </p:cNvPr>
          <p:cNvSpPr/>
          <p:nvPr/>
        </p:nvSpPr>
        <p:spPr>
          <a:xfrm>
            <a:off x="7249307" y="2897182"/>
            <a:ext cx="4283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Leitura</a:t>
            </a: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Classificação</a:t>
            </a: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Diário</a:t>
            </a: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Oficial</a:t>
            </a:r>
            <a:endParaRPr 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571B01-E2AD-BD7D-FEAA-47F700DC635A}"/>
              </a:ext>
            </a:extLst>
          </p:cNvPr>
          <p:cNvSpPr/>
          <p:nvPr/>
        </p:nvSpPr>
        <p:spPr>
          <a:xfrm>
            <a:off x="7249307" y="3580819"/>
            <a:ext cx="4309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Processamento</a:t>
            </a: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Folha</a:t>
            </a: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Pagamento</a:t>
            </a:r>
            <a:endParaRPr 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D491436-9B2F-2A22-36AA-FA2CE577C6B0}"/>
              </a:ext>
            </a:extLst>
          </p:cNvPr>
          <p:cNvSpPr/>
          <p:nvPr/>
        </p:nvSpPr>
        <p:spPr>
          <a:xfrm>
            <a:off x="7249307" y="4221184"/>
            <a:ext cx="4309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Onboarding Digital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E6A41F-E8F8-8C80-05AE-D25134C10ABB}"/>
              </a:ext>
            </a:extLst>
          </p:cNvPr>
          <p:cNvSpPr/>
          <p:nvPr/>
        </p:nvSpPr>
        <p:spPr>
          <a:xfrm>
            <a:off x="7249307" y="4916730"/>
            <a:ext cx="4309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Análise</a:t>
            </a: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cs typeface="Calibri" panose="020F0502020204030204" pitchFamily="34" charset="0"/>
              </a:rPr>
              <a:t>Reclamações</a:t>
            </a:r>
            <a:endParaRPr 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73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7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007F3E"/>
      </a:accent1>
      <a:accent2>
        <a:srgbClr val="003F1F"/>
      </a:accent2>
      <a:accent3>
        <a:srgbClr val="19A81B"/>
      </a:accent3>
      <a:accent4>
        <a:srgbClr val="00F822"/>
      </a:accent4>
      <a:accent5>
        <a:srgbClr val="172541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91">
      <a:majorFont>
        <a:latin typeface="Poppins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3891</TotalTime>
  <Words>1097</Words>
  <Application>Microsoft Office PowerPoint</Application>
  <PresentationFormat>Widescreen</PresentationFormat>
  <Paragraphs>150</Paragraphs>
  <Slides>16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Calibri</vt:lpstr>
      <vt:lpstr>Nexa Light</vt:lpstr>
      <vt:lpstr>Poppins</vt:lpstr>
      <vt:lpstr>Poppins ExtraBold</vt:lpstr>
      <vt:lpstr>Rubik</vt:lpstr>
      <vt:lpstr>Segoe UI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Mujahid</dc:creator>
  <cp:lastModifiedBy>Marcio Cossari</cp:lastModifiedBy>
  <cp:revision>302</cp:revision>
  <dcterms:created xsi:type="dcterms:W3CDTF">2021-10-25T05:23:17Z</dcterms:created>
  <dcterms:modified xsi:type="dcterms:W3CDTF">2023-10-27T12:49:14Z</dcterms:modified>
</cp:coreProperties>
</file>