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  <p:sldMasterId id="2147483685" r:id="rId6"/>
    <p:sldMasterId id="2147483694" r:id="rId7"/>
    <p:sldMasterId id="2147483704" r:id="rId8"/>
  </p:sldMasterIdLst>
  <p:notesMasterIdLst>
    <p:notesMasterId r:id="rId43"/>
  </p:notesMasterIdLst>
  <p:sldIdLst>
    <p:sldId id="141168959" r:id="rId9"/>
    <p:sldId id="141168942" r:id="rId10"/>
    <p:sldId id="141168979" r:id="rId11"/>
    <p:sldId id="141168981" r:id="rId12"/>
    <p:sldId id="141168944" r:id="rId13"/>
    <p:sldId id="521" r:id="rId14"/>
    <p:sldId id="519" r:id="rId15"/>
    <p:sldId id="514" r:id="rId16"/>
    <p:sldId id="141168918" r:id="rId17"/>
    <p:sldId id="500" r:id="rId18"/>
    <p:sldId id="141168941" r:id="rId19"/>
    <p:sldId id="141168939" r:id="rId20"/>
    <p:sldId id="141168940" r:id="rId21"/>
    <p:sldId id="453" r:id="rId22"/>
    <p:sldId id="456" r:id="rId23"/>
    <p:sldId id="458" r:id="rId24"/>
    <p:sldId id="457" r:id="rId25"/>
    <p:sldId id="141168949" r:id="rId26"/>
    <p:sldId id="141168954" r:id="rId27"/>
    <p:sldId id="280" r:id="rId28"/>
    <p:sldId id="502" r:id="rId29"/>
    <p:sldId id="503" r:id="rId30"/>
    <p:sldId id="504" r:id="rId31"/>
    <p:sldId id="292" r:id="rId32"/>
    <p:sldId id="509" r:id="rId33"/>
    <p:sldId id="141168956" r:id="rId34"/>
    <p:sldId id="141168980" r:id="rId35"/>
    <p:sldId id="257" r:id="rId36"/>
    <p:sldId id="141168982" r:id="rId37"/>
    <p:sldId id="293" r:id="rId38"/>
    <p:sldId id="517" r:id="rId39"/>
    <p:sldId id="141168947" r:id="rId40"/>
    <p:sldId id="141168948" r:id="rId41"/>
    <p:sldId id="214746831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BB"/>
    <a:srgbClr val="510D0D"/>
    <a:srgbClr val="EAEAEA"/>
    <a:srgbClr val="A3E9C1"/>
    <a:srgbClr val="5CC388"/>
    <a:srgbClr val="14995C"/>
    <a:srgbClr val="167E50"/>
    <a:srgbClr val="8BC9F7"/>
    <a:srgbClr val="B7E1FF"/>
    <a:srgbClr val="B8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9840D-5343-4136-B183-3E4D301E6870}" v="10" dt="2023-10-25T19:03:50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68975" autoAdjust="0"/>
  </p:normalViewPr>
  <p:slideViewPr>
    <p:cSldViewPr snapToGrid="0">
      <p:cViewPr varScale="1">
        <p:scale>
          <a:sx n="53" d="100"/>
          <a:sy n="53" d="100"/>
        </p:scale>
        <p:origin x="8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ago Oliveira" userId="20ee6009d59273e9" providerId="LiveId" clId="{D73E3647-56E5-4285-B8CF-163B9E961E97}"/>
    <pc:docChg chg="undo custSel addSld delSld modSld sldOrd">
      <pc:chgData name="Thiago Oliveira" userId="20ee6009d59273e9" providerId="LiveId" clId="{D73E3647-56E5-4285-B8CF-163B9E961E97}" dt="2023-08-23T13:20:54.164" v="983"/>
      <pc:docMkLst>
        <pc:docMk/>
      </pc:docMkLst>
      <pc:sldChg chg="addSp delSp mod">
        <pc:chgData name="Thiago Oliveira" userId="20ee6009d59273e9" providerId="LiveId" clId="{D73E3647-56E5-4285-B8CF-163B9E961E97}" dt="2023-08-17T12:39:17.359" v="49" actId="21"/>
        <pc:sldMkLst>
          <pc:docMk/>
          <pc:sldMk cId="3582190472" sldId="280"/>
        </pc:sldMkLst>
        <pc:graphicFrameChg chg="add del">
          <ac:chgData name="Thiago Oliveira" userId="20ee6009d59273e9" providerId="LiveId" clId="{D73E3647-56E5-4285-B8CF-163B9E961E97}" dt="2023-08-17T12:39:17.359" v="49" actId="21"/>
          <ac:graphicFrameMkLst>
            <pc:docMk/>
            <pc:sldMk cId="3582190472" sldId="280"/>
            <ac:graphicFrameMk id="2" creationId="{05ECC40A-693C-5554-1431-5AFE8566D44B}"/>
          </ac:graphicFrameMkLst>
        </pc:graphicFrameChg>
      </pc:sldChg>
      <pc:sldChg chg="add">
        <pc:chgData name="Thiago Oliveira" userId="20ee6009d59273e9" providerId="LiveId" clId="{D73E3647-56E5-4285-B8CF-163B9E961E97}" dt="2023-08-17T12:18:04.701" v="15"/>
        <pc:sldMkLst>
          <pc:docMk/>
          <pc:sldMk cId="2210887" sldId="141168939"/>
        </pc:sldMkLst>
      </pc:sldChg>
      <pc:sldChg chg="modSp add del mod">
        <pc:chgData name="Thiago Oliveira" userId="20ee6009d59273e9" providerId="LiveId" clId="{D73E3647-56E5-4285-B8CF-163B9E961E97}" dt="2023-08-17T12:17:56.561" v="14" actId="2696"/>
        <pc:sldMkLst>
          <pc:docMk/>
          <pc:sldMk cId="426528241" sldId="141168939"/>
        </pc:sldMkLst>
        <pc:spChg chg="mod">
          <ac:chgData name="Thiago Oliveira" userId="20ee6009d59273e9" providerId="LiveId" clId="{D73E3647-56E5-4285-B8CF-163B9E961E97}" dt="2023-08-17T12:17:15.461" v="11" actId="108"/>
          <ac:spMkLst>
            <pc:docMk/>
            <pc:sldMk cId="426528241" sldId="141168939"/>
            <ac:spMk id="85" creationId="{166C2FBC-7B6B-A3A0-1B4F-47B8F9747982}"/>
          </ac:spMkLst>
        </pc:spChg>
        <pc:spChg chg="mod">
          <ac:chgData name="Thiago Oliveira" userId="20ee6009d59273e9" providerId="LiveId" clId="{D73E3647-56E5-4285-B8CF-163B9E961E97}" dt="2023-08-17T12:17:14.765" v="10" actId="108"/>
          <ac:spMkLst>
            <pc:docMk/>
            <pc:sldMk cId="426528241" sldId="141168939"/>
            <ac:spMk id="151" creationId="{3E08D3BA-81DB-E498-50C0-0C85774CB60C}"/>
          </ac:spMkLst>
        </pc:spChg>
      </pc:sldChg>
      <pc:sldChg chg="add del">
        <pc:chgData name="Thiago Oliveira" userId="20ee6009d59273e9" providerId="LiveId" clId="{D73E3647-56E5-4285-B8CF-163B9E961E97}" dt="2023-08-17T12:17:56.561" v="14" actId="2696"/>
        <pc:sldMkLst>
          <pc:docMk/>
          <pc:sldMk cId="916306949" sldId="141168940"/>
        </pc:sldMkLst>
      </pc:sldChg>
      <pc:sldChg chg="add">
        <pc:chgData name="Thiago Oliveira" userId="20ee6009d59273e9" providerId="LiveId" clId="{D73E3647-56E5-4285-B8CF-163B9E961E97}" dt="2023-08-17T12:18:04.701" v="15"/>
        <pc:sldMkLst>
          <pc:docMk/>
          <pc:sldMk cId="3285870007" sldId="141168940"/>
        </pc:sldMkLst>
      </pc:sldChg>
      <pc:sldChg chg="addSp delSp modSp add mod">
        <pc:chgData name="Thiago Oliveira" userId="20ee6009d59273e9" providerId="LiveId" clId="{D73E3647-56E5-4285-B8CF-163B9E961E97}" dt="2023-08-21T12:25:23.342" v="974" actId="313"/>
        <pc:sldMkLst>
          <pc:docMk/>
          <pc:sldMk cId="2852518872" sldId="141168941"/>
        </pc:sldMkLst>
        <pc:spChg chg="add del">
          <ac:chgData name="Thiago Oliveira" userId="20ee6009d59273e9" providerId="LiveId" clId="{D73E3647-56E5-4285-B8CF-163B9E961E97}" dt="2023-08-21T12:23:06.638" v="960" actId="478"/>
          <ac:spMkLst>
            <pc:docMk/>
            <pc:sldMk cId="2852518872" sldId="141168941"/>
            <ac:spMk id="28" creationId="{235527C2-D317-D238-2497-443E9EC57363}"/>
          </ac:spMkLst>
        </pc:spChg>
        <pc:spChg chg="add del mod">
          <ac:chgData name="Thiago Oliveira" userId="20ee6009d59273e9" providerId="LiveId" clId="{D73E3647-56E5-4285-B8CF-163B9E961E97}" dt="2023-08-21T12:23:31.184" v="963" actId="478"/>
          <ac:spMkLst>
            <pc:docMk/>
            <pc:sldMk cId="2852518872" sldId="141168941"/>
            <ac:spMk id="42" creationId="{283AEA6A-9440-0F95-25FE-D4E73DF44900}"/>
          </ac:spMkLst>
        </pc:spChg>
        <pc:spChg chg="add del mod">
          <ac:chgData name="Thiago Oliveira" userId="20ee6009d59273e9" providerId="LiveId" clId="{D73E3647-56E5-4285-B8CF-163B9E961E97}" dt="2023-08-21T12:23:49.099" v="966" actId="478"/>
          <ac:spMkLst>
            <pc:docMk/>
            <pc:sldMk cId="2852518872" sldId="141168941"/>
            <ac:spMk id="49" creationId="{5FB1B2BD-8149-AD80-F3C6-19D73BFDF15B}"/>
          </ac:spMkLst>
        </pc:spChg>
        <pc:spChg chg="add del">
          <ac:chgData name="Thiago Oliveira" userId="20ee6009d59273e9" providerId="LiveId" clId="{D73E3647-56E5-4285-B8CF-163B9E961E97}" dt="2023-08-21T12:24:09.489" v="968" actId="478"/>
          <ac:spMkLst>
            <pc:docMk/>
            <pc:sldMk cId="2852518872" sldId="141168941"/>
            <ac:spMk id="50" creationId="{19641719-5F1B-218B-920E-7D24D643B52D}"/>
          </ac:spMkLst>
        </pc:spChg>
        <pc:spChg chg="mod">
          <ac:chgData name="Thiago Oliveira" userId="20ee6009d59273e9" providerId="LiveId" clId="{D73E3647-56E5-4285-B8CF-163B9E961E97}" dt="2023-08-21T12:25:23.342" v="974" actId="313"/>
          <ac:spMkLst>
            <pc:docMk/>
            <pc:sldMk cId="2852518872" sldId="141168941"/>
            <ac:spMk id="163" creationId="{D32BC9EF-AB41-1CBF-EBEF-A3514621AF17}"/>
          </ac:spMkLst>
        </pc:spChg>
        <pc:cxnChg chg="mod">
          <ac:chgData name="Thiago Oliveira" userId="20ee6009d59273e9" providerId="LiveId" clId="{D73E3647-56E5-4285-B8CF-163B9E961E97}" dt="2023-08-21T12:25:11.185" v="970" actId="339"/>
          <ac:cxnSpMkLst>
            <pc:docMk/>
            <pc:sldMk cId="2852518872" sldId="141168941"/>
            <ac:cxnSpMk id="159" creationId="{FD7A2B75-BE05-7BD5-22F9-CE6740A299A8}"/>
          </ac:cxnSpMkLst>
        </pc:cxnChg>
      </pc:sldChg>
      <pc:sldChg chg="add del">
        <pc:chgData name="Thiago Oliveira" userId="20ee6009d59273e9" providerId="LiveId" clId="{D73E3647-56E5-4285-B8CF-163B9E961E97}" dt="2023-08-17T12:17:56.561" v="14" actId="2696"/>
        <pc:sldMkLst>
          <pc:docMk/>
          <pc:sldMk cId="3695412252" sldId="141168941"/>
        </pc:sldMkLst>
      </pc:sldChg>
      <pc:sldChg chg="mod modShow">
        <pc:chgData name="Thiago Oliveira" userId="20ee6009d59273e9" providerId="LiveId" clId="{D73E3647-56E5-4285-B8CF-163B9E961E97}" dt="2023-07-21T14:41:15.342" v="0" actId="729"/>
        <pc:sldMkLst>
          <pc:docMk/>
          <pc:sldMk cId="3701777280" sldId="141168942"/>
        </pc:sldMkLst>
      </pc:sldChg>
      <pc:sldChg chg="mod modShow">
        <pc:chgData name="Thiago Oliveira" userId="20ee6009d59273e9" providerId="LiveId" clId="{D73E3647-56E5-4285-B8CF-163B9E961E97}" dt="2023-07-21T14:41:15.342" v="0" actId="729"/>
        <pc:sldMkLst>
          <pc:docMk/>
          <pc:sldMk cId="1781233076" sldId="141168944"/>
        </pc:sldMkLst>
      </pc:sldChg>
      <pc:sldChg chg="mod ord modShow">
        <pc:chgData name="Thiago Oliveira" userId="20ee6009d59273e9" providerId="LiveId" clId="{D73E3647-56E5-4285-B8CF-163B9E961E97}" dt="2023-08-23T13:20:47.540" v="981"/>
        <pc:sldMkLst>
          <pc:docMk/>
          <pc:sldMk cId="1265091725" sldId="141168947"/>
        </pc:sldMkLst>
      </pc:sldChg>
      <pc:sldChg chg="mod ord modShow">
        <pc:chgData name="Thiago Oliveira" userId="20ee6009d59273e9" providerId="LiveId" clId="{D73E3647-56E5-4285-B8CF-163B9E961E97}" dt="2023-08-23T13:20:54.164" v="983"/>
        <pc:sldMkLst>
          <pc:docMk/>
          <pc:sldMk cId="1796721946" sldId="141168948"/>
        </pc:sldMkLst>
      </pc:sldChg>
      <pc:sldChg chg="mod modShow">
        <pc:chgData name="Thiago Oliveira" userId="20ee6009d59273e9" providerId="LiveId" clId="{D73E3647-56E5-4285-B8CF-163B9E961E97}" dt="2023-07-21T14:41:15.342" v="0" actId="729"/>
        <pc:sldMkLst>
          <pc:docMk/>
          <pc:sldMk cId="3922005091" sldId="141168979"/>
        </pc:sldMkLst>
      </pc:sldChg>
      <pc:sldChg chg="mod ord modShow">
        <pc:chgData name="Thiago Oliveira" userId="20ee6009d59273e9" providerId="LiveId" clId="{D73E3647-56E5-4285-B8CF-163B9E961E97}" dt="2023-08-23T13:20:40.887" v="979"/>
        <pc:sldMkLst>
          <pc:docMk/>
          <pc:sldMk cId="38992982" sldId="141168980"/>
        </pc:sldMkLst>
      </pc:sldChg>
      <pc:sldChg chg="addSp delSp modSp mod modShow">
        <pc:chgData name="Thiago Oliveira" userId="20ee6009d59273e9" providerId="LiveId" clId="{D73E3647-56E5-4285-B8CF-163B9E961E97}" dt="2023-07-21T14:42:00.731" v="8" actId="1076"/>
        <pc:sldMkLst>
          <pc:docMk/>
          <pc:sldMk cId="73991352" sldId="141168981"/>
        </pc:sldMkLst>
        <pc:spChg chg="mod">
          <ac:chgData name="Thiago Oliveira" userId="20ee6009d59273e9" providerId="LiveId" clId="{D73E3647-56E5-4285-B8CF-163B9E961E97}" dt="2023-07-21T14:42:00.731" v="8" actId="1076"/>
          <ac:spMkLst>
            <pc:docMk/>
            <pc:sldMk cId="73991352" sldId="141168981"/>
            <ac:spMk id="3" creationId="{1037EDF4-35EE-D302-E688-53F1A05748DF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11" creationId="{9ADFDD1A-1CD6-0D3A-023D-9B989CFC390C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15" creationId="{458B5352-2C73-97AB-2FED-097B000B36E0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19" creationId="{AD3FA9AF-C97B-F86A-D38D-D7496FA9AE7F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1" creationId="{B3DFD00A-D7E7-6A46-6098-B2FD095BF6AC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2" creationId="{5E45934F-88AE-B672-F8AB-F8BD04BEDBA4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3" creationId="{F003BFAB-ADC6-D01D-E4F6-083E8E0FB638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4" creationId="{9F708D7D-E98C-87AF-6A87-0967E8DD7CEB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5" creationId="{AD4EE0EE-D265-FC3A-9DB2-48C28506FDAA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6" creationId="{60A448A7-9694-61A9-E57A-7604CFBC1637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8" creationId="{D6A00BB7-0FBC-931C-DEA1-C27DEF93330B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29" creationId="{47BFDCBF-6BC1-23FB-6EF4-FFB36685EEAC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0" creationId="{E7FFA5C4-11D1-C402-138E-67B67E82DD6D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1" creationId="{A836029F-86B9-6A7F-FA5D-6BA86282B1D5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2" creationId="{55674976-92B5-6174-405C-D124D7961BC5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3" creationId="{4969CA67-9C45-758E-AF91-183FAE18891F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4" creationId="{D048DAE6-A9DC-B008-E9BD-318B308AE305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5" creationId="{380ED2EE-E78C-8885-4D44-FC9B07E4205F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6" creationId="{D569D91E-CC74-C5B0-44EF-EAB2D3A5FE55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7" creationId="{83F57D08-6FDA-BAB9-5B03-6D9E76690762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8" creationId="{C25A8DF6-B9E2-2978-3B7A-DDE268C51D6A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39" creationId="{30EEAD69-3352-A93E-237F-BA1433D02B06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0" creationId="{6CC6A75B-8790-9433-9E7F-7ED2B49B6B30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1" creationId="{EE8675A2-E7AE-7663-5D9A-E4B81D6FE7FC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2" creationId="{5C881EB9-52C7-8B52-A8FC-2A60DA93B5FB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3" creationId="{E4670F8F-D712-F9EF-A987-A9C5DED5BD64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4" creationId="{480054C9-9185-CCF0-56BB-BE8D445496FF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5" creationId="{14508C6D-331F-F233-5ABE-007B517B31B0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6" creationId="{AC7F2877-4904-66DF-F490-1DD5ACA1BE43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7" creationId="{C05E8F50-5F81-C261-E6D2-0FA67FF59265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8" creationId="{B1C2C023-07F4-7D70-DFD5-DB37D6EB5938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49" creationId="{7BCF3493-5CE0-EF9E-FD8E-752786A0E54D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0" creationId="{5AD58F4E-F57E-3584-30A2-F8454F7B62A9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1" creationId="{8187F802-4980-C088-04B4-4A940DD8F8E2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2" creationId="{6D78899F-C27F-0102-901F-BF7D142B1400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3" creationId="{A33A9382-CA23-C5C6-D1D5-7E6250416F33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4" creationId="{6C4FD1F0-5FDA-8BF3-9047-DA543BF3FE25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6" creationId="{6351F470-99FD-1C73-D116-E51406FA9099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59" creationId="{9C785340-0418-99F0-1B2A-C6468DD8043D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61" creationId="{D53B232E-AC88-77A8-9A07-1F2113AE0249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62" creationId="{C893B34C-3317-D362-03B6-0046DD20BBE2}"/>
          </ac:spMkLst>
        </pc:spChg>
        <pc:spChg chg="mod">
          <ac:chgData name="Thiago Oliveira" userId="20ee6009d59273e9" providerId="LiveId" clId="{D73E3647-56E5-4285-B8CF-163B9E961E97}" dt="2023-07-21T14:41:36.888" v="2"/>
          <ac:spMkLst>
            <pc:docMk/>
            <pc:sldMk cId="73991352" sldId="141168981"/>
            <ac:spMk id="63" creationId="{C42CF28F-1B33-CDA9-060B-BE5D64AB3212}"/>
          </ac:spMkLst>
        </pc:spChg>
        <pc:grpChg chg="add mod">
          <ac:chgData name="Thiago Oliveira" userId="20ee6009d59273e9" providerId="LiveId" clId="{D73E3647-56E5-4285-B8CF-163B9E961E97}" dt="2023-07-21T14:41:57.589" v="7" actId="1076"/>
          <ac:grpSpMkLst>
            <pc:docMk/>
            <pc:sldMk cId="73991352" sldId="141168981"/>
            <ac:grpSpMk id="4" creationId="{30CB05F5-ADC4-C3DD-DB12-FC6157075740}"/>
          </ac:grpSpMkLst>
        </pc:grpChg>
        <pc:grpChg chg="mod">
          <ac:chgData name="Thiago Oliveira" userId="20ee6009d59273e9" providerId="LiveId" clId="{D73E3647-56E5-4285-B8CF-163B9E961E97}" dt="2023-07-21T14:41:36.888" v="2"/>
          <ac:grpSpMkLst>
            <pc:docMk/>
            <pc:sldMk cId="73991352" sldId="141168981"/>
            <ac:grpSpMk id="8" creationId="{BA8D71CD-778B-B6FC-F059-69F481702C88}"/>
          </ac:grpSpMkLst>
        </pc:grpChg>
        <pc:grpChg chg="mod">
          <ac:chgData name="Thiago Oliveira" userId="20ee6009d59273e9" providerId="LiveId" clId="{D73E3647-56E5-4285-B8CF-163B9E961E97}" dt="2023-07-21T14:41:36.888" v="2"/>
          <ac:grpSpMkLst>
            <pc:docMk/>
            <pc:sldMk cId="73991352" sldId="141168981"/>
            <ac:grpSpMk id="17" creationId="{EE2C9177-5BA0-EEC0-5C52-700D096A9CDC}"/>
          </ac:grpSpMkLst>
        </pc:grpChg>
        <pc:grpChg chg="mod">
          <ac:chgData name="Thiago Oliveira" userId="20ee6009d59273e9" providerId="LiveId" clId="{D73E3647-56E5-4285-B8CF-163B9E961E97}" dt="2023-07-21T14:41:36.888" v="2"/>
          <ac:grpSpMkLst>
            <pc:docMk/>
            <pc:sldMk cId="73991352" sldId="141168981"/>
            <ac:grpSpMk id="18" creationId="{18EED3B7-97B8-C597-3926-35D43A4488B7}"/>
          </ac:grpSpMkLst>
        </pc:grpChg>
        <pc:picChg chg="del">
          <ac:chgData name="Thiago Oliveira" userId="20ee6009d59273e9" providerId="LiveId" clId="{D73E3647-56E5-4285-B8CF-163B9E961E97}" dt="2023-07-21T14:41:36.244" v="1" actId="478"/>
          <ac:picMkLst>
            <pc:docMk/>
            <pc:sldMk cId="73991352" sldId="141168981"/>
            <ac:picMk id="9" creationId="{BB1A0CDA-DCB6-839A-0EB0-EB42601EF7FF}"/>
          </ac:picMkLst>
        </pc:picChg>
        <pc:picChg chg="del">
          <ac:chgData name="Thiago Oliveira" userId="20ee6009d59273e9" providerId="LiveId" clId="{D73E3647-56E5-4285-B8CF-163B9E961E97}" dt="2023-07-21T14:41:39.343" v="3" actId="478"/>
          <ac:picMkLst>
            <pc:docMk/>
            <pc:sldMk cId="73991352" sldId="141168981"/>
            <ac:picMk id="10" creationId="{7F9BBF5D-9099-376D-4E93-DD802077A8C6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14" creationId="{77E41D07-F828-217D-5F29-B9ECECEE386A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16" creationId="{5D07BAD0-C4EF-BDC2-459C-19DD187F45FF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20" creationId="{9975DE7B-B4F3-4F76-9488-76DBA46C1A09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55" creationId="{0B31FF00-D48C-816E-13ED-A6425D869208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57" creationId="{A889437D-60AD-1AD7-0038-67FD0A788E5D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58" creationId="{370B6B81-06B7-093E-F355-C11A0DFBCF23}"/>
          </ac:picMkLst>
        </pc:picChg>
        <pc:picChg chg="mod">
          <ac:chgData name="Thiago Oliveira" userId="20ee6009d59273e9" providerId="LiveId" clId="{D73E3647-56E5-4285-B8CF-163B9E961E97}" dt="2023-07-21T14:41:36.888" v="2"/>
          <ac:picMkLst>
            <pc:docMk/>
            <pc:sldMk cId="73991352" sldId="141168981"/>
            <ac:picMk id="60" creationId="{D12C64DF-BEDF-69D4-AEFB-70338BE13178}"/>
          </ac:picMkLst>
        </pc:picChg>
      </pc:sldChg>
      <pc:sldChg chg="addSp delSp modSp new mod">
        <pc:chgData name="Thiago Oliveira" userId="20ee6009d59273e9" providerId="LiveId" clId="{D73E3647-56E5-4285-B8CF-163B9E961E97}" dt="2023-08-17T13:09:00.105" v="958" actId="403"/>
        <pc:sldMkLst>
          <pc:docMk/>
          <pc:sldMk cId="3351780796" sldId="141168982"/>
        </pc:sldMkLst>
        <pc:spChg chg="del">
          <ac:chgData name="Thiago Oliveira" userId="20ee6009d59273e9" providerId="LiveId" clId="{D73E3647-56E5-4285-B8CF-163B9E961E97}" dt="2023-08-17T12:38:13.613" v="41" actId="478"/>
          <ac:spMkLst>
            <pc:docMk/>
            <pc:sldMk cId="3351780796" sldId="141168982"/>
            <ac:spMk id="2" creationId="{CB641BBF-5A88-660F-985A-C39F864A1A70}"/>
          </ac:spMkLst>
        </pc:spChg>
        <pc:spChg chg="del mod">
          <ac:chgData name="Thiago Oliveira" userId="20ee6009d59273e9" providerId="LiveId" clId="{D73E3647-56E5-4285-B8CF-163B9E961E97}" dt="2023-08-17T12:38:37.257" v="47" actId="478"/>
          <ac:spMkLst>
            <pc:docMk/>
            <pc:sldMk cId="3351780796" sldId="141168982"/>
            <ac:spMk id="3" creationId="{424B6151-7250-9D42-68B6-54F26C3ED7A4}"/>
          </ac:spMkLst>
        </pc:spChg>
        <pc:spChg chg="del">
          <ac:chgData name="Thiago Oliveira" userId="20ee6009d59273e9" providerId="LiveId" clId="{D73E3647-56E5-4285-B8CF-163B9E961E97}" dt="2023-08-17T12:38:07.605" v="39" actId="478"/>
          <ac:spMkLst>
            <pc:docMk/>
            <pc:sldMk cId="3351780796" sldId="141168982"/>
            <ac:spMk id="4" creationId="{F58F3A88-8239-EA60-4100-393541F3A588}"/>
          </ac:spMkLst>
        </pc:spChg>
        <pc:spChg chg="del">
          <ac:chgData name="Thiago Oliveira" userId="20ee6009d59273e9" providerId="LiveId" clId="{D73E3647-56E5-4285-B8CF-163B9E961E97}" dt="2023-08-17T12:38:09.602" v="40" actId="478"/>
          <ac:spMkLst>
            <pc:docMk/>
            <pc:sldMk cId="3351780796" sldId="141168982"/>
            <ac:spMk id="5" creationId="{62339B0D-914E-694F-8529-0D3EA1585BC0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6" creationId="{2558FF95-4430-F119-027B-89D4EC7B3186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7" creationId="{327BE865-D761-FEE8-2792-27A0DC7476B0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8" creationId="{3B11DB85-067D-84C6-706F-450839965DB1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9" creationId="{A3C0C8F2-E6B6-690F-3351-B1A5B56E1EFF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0" creationId="{D6B5002F-9648-5271-7078-421C83EA1FBA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1" creationId="{E4EDE95D-966C-E035-39AC-5E513CF111CE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2" creationId="{07660604-CC64-3A39-103F-6334DEFA7542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3" creationId="{E27E7C06-68CD-F6F5-4279-E0AA9BC19D73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4" creationId="{2CE13FDF-80E5-EF58-F424-94F2883A6A0B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5" creationId="{067FE212-6625-00D7-30C0-48FD4982E205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6" creationId="{B978053C-2B9B-7E08-FF26-ECA6FF03F754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7" creationId="{D1BB9103-3104-3A69-90BD-F9CDFFE568BF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8" creationId="{C51E5EDF-CE7E-0192-116D-A3D5C185EC16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19" creationId="{4424CE55-17EA-E5F8-35D5-63FA0BF64BE3}"/>
          </ac:spMkLst>
        </pc:spChg>
        <pc:spChg chg="add del mod">
          <ac:chgData name="Thiago Oliveira" userId="20ee6009d59273e9" providerId="LiveId" clId="{D73E3647-56E5-4285-B8CF-163B9E961E97}" dt="2023-08-17T12:38:21.985" v="43"/>
          <ac:spMkLst>
            <pc:docMk/>
            <pc:sldMk cId="3351780796" sldId="141168982"/>
            <ac:spMk id="20" creationId="{9391AF43-8982-0B73-C9C0-88EA6A70A3FC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1" creationId="{F5632A4F-7F58-787A-C586-8AE8127D1259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2" creationId="{41BF49BE-1EC6-8CAD-928E-E9C16CBFA395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3" creationId="{028F7206-B322-2AF4-4B84-B6B32310EAB9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4" creationId="{771B0B8B-81B7-91BF-6E27-00C4376075BB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5" creationId="{3989D897-A70A-C74E-DB72-B85A33ACB116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6" creationId="{4C912497-6245-C06B-2CCF-439EDF51666F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7" creationId="{F0305406-1EF8-17B3-709A-3BACD109BDA0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8" creationId="{D6116B4C-DC52-9329-8002-67F0C49A7887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29" creationId="{857A2146-DEE5-DE29-C028-CEA25F0E6435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30" creationId="{E7D2FCFD-ABA2-7C3B-C68A-518A0C657479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31" creationId="{70091EFD-45FD-1448-D6EF-E7EAB6781B50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32" creationId="{90E6D280-331E-BACA-1934-F58727731BFA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33" creationId="{14AE5DC7-1153-DAD1-5534-DC4771D0BADA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34" creationId="{53AB6666-88AA-EBE3-A543-6D54AF710156}"/>
          </ac:spMkLst>
        </pc:spChg>
        <pc:spChg chg="add del mod">
          <ac:chgData name="Thiago Oliveira" userId="20ee6009d59273e9" providerId="LiveId" clId="{D73E3647-56E5-4285-B8CF-163B9E961E97}" dt="2023-08-17T12:38:35.308" v="46"/>
          <ac:spMkLst>
            <pc:docMk/>
            <pc:sldMk cId="3351780796" sldId="141168982"/>
            <ac:spMk id="35" creationId="{367CC294-69AE-D53D-F232-3074E4EDF2DF}"/>
          </ac:spMkLst>
        </pc:spChg>
        <pc:graphicFrameChg chg="add mod modGraphic">
          <ac:chgData name="Thiago Oliveira" userId="20ee6009d59273e9" providerId="LiveId" clId="{D73E3647-56E5-4285-B8CF-163B9E961E97}" dt="2023-08-17T13:09:00.105" v="958" actId="403"/>
          <ac:graphicFrameMkLst>
            <pc:docMk/>
            <pc:sldMk cId="3351780796" sldId="141168982"/>
            <ac:graphicFrameMk id="36" creationId="{9767F35A-35BC-847E-00F3-81D3BC9FDB85}"/>
          </ac:graphicFrameMkLst>
        </pc:graphicFrameChg>
      </pc:sldChg>
      <pc:sldChg chg="addSp delSp modSp new del mod modClrScheme chgLayout">
        <pc:chgData name="Thiago Oliveira" userId="20ee6009d59273e9" providerId="LiveId" clId="{D73E3647-56E5-4285-B8CF-163B9E961E97}" dt="2023-08-17T12:33:29.943" v="37" actId="47"/>
        <pc:sldMkLst>
          <pc:docMk/>
          <pc:sldMk cId="3417659467" sldId="141168982"/>
        </pc:sldMkLst>
        <pc:spChg chg="mod ord">
          <ac:chgData name="Thiago Oliveira" userId="20ee6009d59273e9" providerId="LiveId" clId="{D73E3647-56E5-4285-B8CF-163B9E961E97}" dt="2023-08-17T12:27:00.843" v="35" actId="700"/>
          <ac:spMkLst>
            <pc:docMk/>
            <pc:sldMk cId="3417659467" sldId="141168982"/>
            <ac:spMk id="2" creationId="{D8AD0BAC-F83B-A362-65A9-262651871B57}"/>
          </ac:spMkLst>
        </pc:spChg>
        <pc:spChg chg="add del">
          <ac:chgData name="Thiago Oliveira" userId="20ee6009d59273e9" providerId="LiveId" clId="{D73E3647-56E5-4285-B8CF-163B9E961E97}" dt="2023-08-17T12:27:03.350" v="36" actId="478"/>
          <ac:spMkLst>
            <pc:docMk/>
            <pc:sldMk cId="3417659467" sldId="141168982"/>
            <ac:spMk id="3" creationId="{B8B0061C-65BF-600E-2E62-828C9A79E005}"/>
          </ac:spMkLst>
        </pc:spChg>
        <pc:spChg chg="add del mod ord">
          <ac:chgData name="Thiago Oliveira" userId="20ee6009d59273e9" providerId="LiveId" clId="{D73E3647-56E5-4285-B8CF-163B9E961E97}" dt="2023-08-17T12:27:00.843" v="35" actId="700"/>
          <ac:spMkLst>
            <pc:docMk/>
            <pc:sldMk cId="3417659467" sldId="141168982"/>
            <ac:spMk id="4" creationId="{02C4C173-4EBC-6669-C1B8-2DC13906EEE1}"/>
          </ac:spMkLst>
        </pc:spChg>
      </pc:sldChg>
      <pc:sldMasterChg chg="delSldLayout">
        <pc:chgData name="Thiago Oliveira" userId="20ee6009d59273e9" providerId="LiveId" clId="{D73E3647-56E5-4285-B8CF-163B9E961E97}" dt="2023-08-17T12:17:56.561" v="14" actId="2696"/>
        <pc:sldMasterMkLst>
          <pc:docMk/>
          <pc:sldMasterMk cId="4210738850" sldId="2147483648"/>
        </pc:sldMasterMkLst>
        <pc:sldLayoutChg chg="del">
          <pc:chgData name="Thiago Oliveira" userId="20ee6009d59273e9" providerId="LiveId" clId="{D73E3647-56E5-4285-B8CF-163B9E961E97}" dt="2023-08-17T12:17:56.561" v="14" actId="2696"/>
          <pc:sldLayoutMkLst>
            <pc:docMk/>
            <pc:sldMasterMk cId="4210738850" sldId="2147483648"/>
            <pc:sldLayoutMk cId="3504458048" sldId="2147483708"/>
          </pc:sldLayoutMkLst>
        </pc:sldLayoutChg>
      </pc:sldMasterChg>
    </pc:docChg>
  </pc:docChgLst>
  <pc:docChgLst>
    <pc:chgData name="Oliver Fulljames" userId="8e50d062-c793-4d77-a287-ac3d83c271ae" providerId="ADAL" clId="{D6F234BC-81E5-4B64-90D5-8DC26F4B7F44}"/>
    <pc:docChg chg="undo redo custSel addSld delSld modSld delSection modSection">
      <pc:chgData name="Oliver Fulljames" userId="8e50d062-c793-4d77-a287-ac3d83c271ae" providerId="ADAL" clId="{D6F234BC-81E5-4B64-90D5-8DC26F4B7F44}" dt="2023-06-16T15:43:17.392" v="394" actId="729"/>
      <pc:docMkLst>
        <pc:docMk/>
      </pc:docMkLst>
      <pc:sldChg chg="del">
        <pc:chgData name="Oliver Fulljames" userId="8e50d062-c793-4d77-a287-ac3d83c271ae" providerId="ADAL" clId="{D6F234BC-81E5-4B64-90D5-8DC26F4B7F44}" dt="2023-06-07T08:45:38.922" v="0" actId="47"/>
        <pc:sldMkLst>
          <pc:docMk/>
          <pc:sldMk cId="1377259833" sldId="275"/>
        </pc:sldMkLst>
      </pc:sldChg>
      <pc:sldChg chg="del">
        <pc:chgData name="Oliver Fulljames" userId="8e50d062-c793-4d77-a287-ac3d83c271ae" providerId="ADAL" clId="{D6F234BC-81E5-4B64-90D5-8DC26F4B7F44}" dt="2023-06-16T15:41:02.683" v="286" actId="47"/>
        <pc:sldMkLst>
          <pc:docMk/>
          <pc:sldMk cId="1138651980" sldId="280"/>
        </pc:sldMkLst>
      </pc:sldChg>
      <pc:sldChg chg="addSp delSp modSp mod">
        <pc:chgData name="Oliver Fulljames" userId="8e50d062-c793-4d77-a287-ac3d83c271ae" providerId="ADAL" clId="{D6F234BC-81E5-4B64-90D5-8DC26F4B7F44}" dt="2023-06-07T08:59:10.644" v="284" actId="1036"/>
        <pc:sldMkLst>
          <pc:docMk/>
          <pc:sldMk cId="1637793542" sldId="282"/>
        </pc:sldMkLst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7" creationId="{1A028D36-C41A-06A3-A651-6307FF5D7073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8" creationId="{F9B9427F-4A3D-0C40-AB5E-0E0F21D1DE7D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9" creationId="{23C92E40-CF14-9D90-9FE4-D28FFBC7CB7A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0" creationId="{4153F563-F6C7-CE1F-E1B6-645893AE148C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1" creationId="{2067F0C5-6443-E0BC-F9E5-6A7F829A0CC0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2" creationId="{51FDF0ED-72F2-A331-09E3-EAAD1CE2D834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3" creationId="{2B63437E-7507-3833-E034-A69B8069E757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4" creationId="{860BFD23-4993-B7DA-D838-73FDC5AADE4C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5" creationId="{5A6667F3-B4E1-FF94-CE7B-420B2678CD5A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6" creationId="{40561BD6-49B9-4A5B-7907-0D2CC4CADF61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7" creationId="{18A22105-9BE7-D2C0-EA78-A9B754484027}"/>
          </ac:spMkLst>
        </pc:spChg>
        <pc:spChg chg="mod">
          <ac:chgData name="Oliver Fulljames" userId="8e50d062-c793-4d77-a287-ac3d83c271ae" providerId="ADAL" clId="{D6F234BC-81E5-4B64-90D5-8DC26F4B7F44}" dt="2023-06-07T08:59:10.644" v="284" actId="1036"/>
          <ac:spMkLst>
            <pc:docMk/>
            <pc:sldMk cId="1637793542" sldId="282"/>
            <ac:spMk id="18" creationId="{C9E72B67-17D0-61C5-FD4C-8ED004095978}"/>
          </ac:spMkLst>
        </pc:spChg>
        <pc:spChg chg="add mod">
          <ac:chgData name="Oliver Fulljames" userId="8e50d062-c793-4d77-a287-ac3d83c271ae" providerId="ADAL" clId="{D6F234BC-81E5-4B64-90D5-8DC26F4B7F44}" dt="2023-06-07T08:50:48.443" v="102"/>
          <ac:spMkLst>
            <pc:docMk/>
            <pc:sldMk cId="1637793542" sldId="282"/>
            <ac:spMk id="24" creationId="{BED41A94-15B9-4DB3-C0E8-667A85780090}"/>
          </ac:spMkLst>
        </pc:spChg>
        <pc:picChg chg="add del mod">
          <ac:chgData name="Oliver Fulljames" userId="8e50d062-c793-4d77-a287-ac3d83c271ae" providerId="ADAL" clId="{D6F234BC-81E5-4B64-90D5-8DC26F4B7F44}" dt="2023-06-07T08:48:33.730" v="85" actId="478"/>
          <ac:picMkLst>
            <pc:docMk/>
            <pc:sldMk cId="1637793542" sldId="282"/>
            <ac:picMk id="2" creationId="{3CA2B48B-7DA4-5104-11AD-704E0B05ADB0}"/>
          </ac:picMkLst>
        </pc:picChg>
        <pc:picChg chg="add mod">
          <ac:chgData name="Oliver Fulljames" userId="8e50d062-c793-4d77-a287-ac3d83c271ae" providerId="ADAL" clId="{D6F234BC-81E5-4B64-90D5-8DC26F4B7F44}" dt="2023-06-07T08:59:10.644" v="284" actId="1036"/>
          <ac:picMkLst>
            <pc:docMk/>
            <pc:sldMk cId="1637793542" sldId="282"/>
            <ac:picMk id="3" creationId="{2711CE8F-AC8F-15E1-D54C-308180343381}"/>
          </ac:picMkLst>
        </pc:picChg>
        <pc:picChg chg="add mod">
          <ac:chgData name="Oliver Fulljames" userId="8e50d062-c793-4d77-a287-ac3d83c271ae" providerId="ADAL" clId="{D6F234BC-81E5-4B64-90D5-8DC26F4B7F44}" dt="2023-06-07T08:59:10.644" v="284" actId="1036"/>
          <ac:picMkLst>
            <pc:docMk/>
            <pc:sldMk cId="1637793542" sldId="282"/>
            <ac:picMk id="4" creationId="{67918F2F-72B7-CC96-05E5-F855EB78770B}"/>
          </ac:picMkLst>
        </pc:picChg>
        <pc:picChg chg="add mod">
          <ac:chgData name="Oliver Fulljames" userId="8e50d062-c793-4d77-a287-ac3d83c271ae" providerId="ADAL" clId="{D6F234BC-81E5-4B64-90D5-8DC26F4B7F44}" dt="2023-06-07T08:59:10.644" v="284" actId="1036"/>
          <ac:picMkLst>
            <pc:docMk/>
            <pc:sldMk cId="1637793542" sldId="282"/>
            <ac:picMk id="5" creationId="{A552897A-8554-0B4D-56F7-F7F88CD78135}"/>
          </ac:picMkLst>
        </pc:picChg>
        <pc:picChg chg="add mod">
          <ac:chgData name="Oliver Fulljames" userId="8e50d062-c793-4d77-a287-ac3d83c271ae" providerId="ADAL" clId="{D6F234BC-81E5-4B64-90D5-8DC26F4B7F44}" dt="2023-06-07T08:59:10.644" v="284" actId="1036"/>
          <ac:picMkLst>
            <pc:docMk/>
            <pc:sldMk cId="1637793542" sldId="282"/>
            <ac:picMk id="6" creationId="{B966FB96-C5A1-A287-C5A2-59451EA145B5}"/>
          </ac:picMkLst>
        </pc:picChg>
        <pc:picChg chg="del mod">
          <ac:chgData name="Oliver Fulljames" userId="8e50d062-c793-4d77-a287-ac3d83c271ae" providerId="ADAL" clId="{D6F234BC-81E5-4B64-90D5-8DC26F4B7F44}" dt="2023-06-07T08:49:08.657" v="91" actId="478"/>
          <ac:picMkLst>
            <pc:docMk/>
            <pc:sldMk cId="1637793542" sldId="282"/>
            <ac:picMk id="20" creationId="{FE9F08AB-0032-4879-AE05-576BB752F07E}"/>
          </ac:picMkLst>
        </pc:picChg>
        <pc:picChg chg="del mod">
          <ac:chgData name="Oliver Fulljames" userId="8e50d062-c793-4d77-a287-ac3d83c271ae" providerId="ADAL" clId="{D6F234BC-81E5-4B64-90D5-8DC26F4B7F44}" dt="2023-06-07T08:49:10.267" v="92" actId="478"/>
          <ac:picMkLst>
            <pc:docMk/>
            <pc:sldMk cId="1637793542" sldId="282"/>
            <ac:picMk id="21" creationId="{62717969-A8EE-3F88-3D9A-211FA0687A49}"/>
          </ac:picMkLst>
        </pc:picChg>
        <pc:picChg chg="del mod">
          <ac:chgData name="Oliver Fulljames" userId="8e50d062-c793-4d77-a287-ac3d83c271ae" providerId="ADAL" clId="{D6F234BC-81E5-4B64-90D5-8DC26F4B7F44}" dt="2023-06-07T08:49:11.792" v="93" actId="478"/>
          <ac:picMkLst>
            <pc:docMk/>
            <pc:sldMk cId="1637793542" sldId="282"/>
            <ac:picMk id="22" creationId="{5E662F40-E6DC-E2C3-6AA3-8AB4A44174F1}"/>
          </ac:picMkLst>
        </pc:picChg>
        <pc:picChg chg="del mod">
          <ac:chgData name="Oliver Fulljames" userId="8e50d062-c793-4d77-a287-ac3d83c271ae" providerId="ADAL" clId="{D6F234BC-81E5-4B64-90D5-8DC26F4B7F44}" dt="2023-06-07T08:49:13.317" v="94" actId="478"/>
          <ac:picMkLst>
            <pc:docMk/>
            <pc:sldMk cId="1637793542" sldId="282"/>
            <ac:picMk id="23" creationId="{8A2569C9-63A6-7F34-4B24-72E93D07A6BA}"/>
          </ac:picMkLst>
        </pc:picChg>
        <pc:cxnChg chg="mod">
          <ac:chgData name="Oliver Fulljames" userId="8e50d062-c793-4d77-a287-ac3d83c271ae" providerId="ADAL" clId="{D6F234BC-81E5-4B64-90D5-8DC26F4B7F44}" dt="2023-06-07T08:59:10.644" v="284" actId="1036"/>
          <ac:cxnSpMkLst>
            <pc:docMk/>
            <pc:sldMk cId="1637793542" sldId="282"/>
            <ac:cxnSpMk id="19" creationId="{5C97317E-F4B9-68C1-AE78-B2FAA255D883}"/>
          </ac:cxnSpMkLst>
        </pc:cxnChg>
      </pc:sldChg>
      <pc:sldChg chg="mod modShow">
        <pc:chgData name="Oliver Fulljames" userId="8e50d062-c793-4d77-a287-ac3d83c271ae" providerId="ADAL" clId="{D6F234BC-81E5-4B64-90D5-8DC26F4B7F44}" dt="2023-06-07T08:53:40.013" v="127" actId="729"/>
        <pc:sldMkLst>
          <pc:docMk/>
          <pc:sldMk cId="3433353176" sldId="292"/>
        </pc:sldMkLst>
      </pc:sldChg>
      <pc:sldChg chg="del">
        <pc:chgData name="Oliver Fulljames" userId="8e50d062-c793-4d77-a287-ac3d83c271ae" providerId="ADAL" clId="{D6F234BC-81E5-4B64-90D5-8DC26F4B7F44}" dt="2023-06-07T08:53:53.361" v="132" actId="47"/>
        <pc:sldMkLst>
          <pc:docMk/>
          <pc:sldMk cId="3556159841" sldId="296"/>
        </pc:sldMkLst>
      </pc:sldChg>
      <pc:sldChg chg="del">
        <pc:chgData name="Oliver Fulljames" userId="8e50d062-c793-4d77-a287-ac3d83c271ae" providerId="ADAL" clId="{D6F234BC-81E5-4B64-90D5-8DC26F4B7F44}" dt="2023-06-07T08:53:52.629" v="131" actId="47"/>
        <pc:sldMkLst>
          <pc:docMk/>
          <pc:sldMk cId="3910152840" sldId="297"/>
        </pc:sldMkLst>
      </pc:sldChg>
      <pc:sldChg chg="del">
        <pc:chgData name="Oliver Fulljames" userId="8e50d062-c793-4d77-a287-ac3d83c271ae" providerId="ADAL" clId="{D6F234BC-81E5-4B64-90D5-8DC26F4B7F44}" dt="2023-06-07T08:53:51.912" v="130" actId="47"/>
        <pc:sldMkLst>
          <pc:docMk/>
          <pc:sldMk cId="1418055806" sldId="298"/>
        </pc:sldMkLst>
      </pc:sldChg>
      <pc:sldChg chg="del">
        <pc:chgData name="Oliver Fulljames" userId="8e50d062-c793-4d77-a287-ac3d83c271ae" providerId="ADAL" clId="{D6F234BC-81E5-4B64-90D5-8DC26F4B7F44}" dt="2023-06-07T08:52:19.120" v="122" actId="47"/>
        <pc:sldMkLst>
          <pc:docMk/>
          <pc:sldMk cId="4179191699" sldId="299"/>
        </pc:sldMkLst>
      </pc:sldChg>
      <pc:sldChg chg="del">
        <pc:chgData name="Oliver Fulljames" userId="8e50d062-c793-4d77-a287-ac3d83c271ae" providerId="ADAL" clId="{D6F234BC-81E5-4B64-90D5-8DC26F4B7F44}" dt="2023-06-07T08:52:16.381" v="121" actId="47"/>
        <pc:sldMkLst>
          <pc:docMk/>
          <pc:sldMk cId="162429410" sldId="300"/>
        </pc:sldMkLst>
      </pc:sldChg>
      <pc:sldChg chg="del">
        <pc:chgData name="Oliver Fulljames" userId="8e50d062-c793-4d77-a287-ac3d83c271ae" providerId="ADAL" clId="{D6F234BC-81E5-4B64-90D5-8DC26F4B7F44}" dt="2023-06-07T08:51:52.358" v="109" actId="47"/>
        <pc:sldMkLst>
          <pc:docMk/>
          <pc:sldMk cId="2152873528" sldId="453"/>
        </pc:sldMkLst>
      </pc:sldChg>
      <pc:sldChg chg="del">
        <pc:chgData name="Oliver Fulljames" userId="8e50d062-c793-4d77-a287-ac3d83c271ae" providerId="ADAL" clId="{D6F234BC-81E5-4B64-90D5-8DC26F4B7F44}" dt="2023-06-07T08:51:55.852" v="110" actId="47"/>
        <pc:sldMkLst>
          <pc:docMk/>
          <pc:sldMk cId="2820613625" sldId="456"/>
        </pc:sldMkLst>
      </pc:sldChg>
      <pc:sldChg chg="del">
        <pc:chgData name="Oliver Fulljames" userId="8e50d062-c793-4d77-a287-ac3d83c271ae" providerId="ADAL" clId="{D6F234BC-81E5-4B64-90D5-8DC26F4B7F44}" dt="2023-06-07T08:51:59.498" v="112" actId="47"/>
        <pc:sldMkLst>
          <pc:docMk/>
          <pc:sldMk cId="3049864221" sldId="457"/>
        </pc:sldMkLst>
      </pc:sldChg>
      <pc:sldChg chg="del">
        <pc:chgData name="Oliver Fulljames" userId="8e50d062-c793-4d77-a287-ac3d83c271ae" providerId="ADAL" clId="{D6F234BC-81E5-4B64-90D5-8DC26F4B7F44}" dt="2023-06-07T08:51:58.048" v="111" actId="47"/>
        <pc:sldMkLst>
          <pc:docMk/>
          <pc:sldMk cId="53983744" sldId="458"/>
        </pc:sldMkLst>
      </pc:sldChg>
      <pc:sldChg chg="del">
        <pc:chgData name="Oliver Fulljames" userId="8e50d062-c793-4d77-a287-ac3d83c271ae" providerId="ADAL" clId="{D6F234BC-81E5-4B64-90D5-8DC26F4B7F44}" dt="2023-06-07T08:52:00.368" v="113" actId="47"/>
        <pc:sldMkLst>
          <pc:docMk/>
          <pc:sldMk cId="842841908" sldId="493"/>
        </pc:sldMkLst>
      </pc:sldChg>
      <pc:sldChg chg="del">
        <pc:chgData name="Oliver Fulljames" userId="8e50d062-c793-4d77-a287-ac3d83c271ae" providerId="ADAL" clId="{D6F234BC-81E5-4B64-90D5-8DC26F4B7F44}" dt="2023-06-07T08:52:54.582" v="124" actId="47"/>
        <pc:sldMkLst>
          <pc:docMk/>
          <pc:sldMk cId="2590947666" sldId="497"/>
        </pc:sldMkLst>
      </pc:sldChg>
      <pc:sldChg chg="del">
        <pc:chgData name="Oliver Fulljames" userId="8e50d062-c793-4d77-a287-ac3d83c271ae" providerId="ADAL" clId="{D6F234BC-81E5-4B64-90D5-8DC26F4B7F44}" dt="2023-06-07T08:51:45.002" v="108" actId="47"/>
        <pc:sldMkLst>
          <pc:docMk/>
          <pc:sldMk cId="809926814" sldId="500"/>
        </pc:sldMkLst>
      </pc:sldChg>
      <pc:sldChg chg="del">
        <pc:chgData name="Oliver Fulljames" userId="8e50d062-c793-4d77-a287-ac3d83c271ae" providerId="ADAL" clId="{D6F234BC-81E5-4B64-90D5-8DC26F4B7F44}" dt="2023-06-07T08:52:14.039" v="118" actId="47"/>
        <pc:sldMkLst>
          <pc:docMk/>
          <pc:sldMk cId="3666565881" sldId="502"/>
        </pc:sldMkLst>
      </pc:sldChg>
      <pc:sldChg chg="del">
        <pc:chgData name="Oliver Fulljames" userId="8e50d062-c793-4d77-a287-ac3d83c271ae" providerId="ADAL" clId="{D6F234BC-81E5-4B64-90D5-8DC26F4B7F44}" dt="2023-06-07T08:52:14.656" v="119" actId="47"/>
        <pc:sldMkLst>
          <pc:docMk/>
          <pc:sldMk cId="2128328785" sldId="503"/>
        </pc:sldMkLst>
      </pc:sldChg>
      <pc:sldChg chg="del">
        <pc:chgData name="Oliver Fulljames" userId="8e50d062-c793-4d77-a287-ac3d83c271ae" providerId="ADAL" clId="{D6F234BC-81E5-4B64-90D5-8DC26F4B7F44}" dt="2023-06-07T08:52:15.442" v="120" actId="47"/>
        <pc:sldMkLst>
          <pc:docMk/>
          <pc:sldMk cId="1927154353" sldId="504"/>
        </pc:sldMkLst>
      </pc:sldChg>
      <pc:sldChg chg="del">
        <pc:chgData name="Oliver Fulljames" userId="8e50d062-c793-4d77-a287-ac3d83c271ae" providerId="ADAL" clId="{D6F234BC-81E5-4B64-90D5-8DC26F4B7F44}" dt="2023-06-07T08:53:45.410" v="128" actId="47"/>
        <pc:sldMkLst>
          <pc:docMk/>
          <pc:sldMk cId="524180065" sldId="507"/>
        </pc:sldMkLst>
      </pc:sldChg>
      <pc:sldChg chg="del">
        <pc:chgData name="Oliver Fulljames" userId="8e50d062-c793-4d77-a287-ac3d83c271ae" providerId="ADAL" clId="{D6F234BC-81E5-4B64-90D5-8DC26F4B7F44}" dt="2023-06-07T08:52:03.314" v="114" actId="47"/>
        <pc:sldMkLst>
          <pc:docMk/>
          <pc:sldMk cId="3813512997" sldId="508"/>
        </pc:sldMkLst>
      </pc:sldChg>
      <pc:sldChg chg="del">
        <pc:chgData name="Oliver Fulljames" userId="8e50d062-c793-4d77-a287-ac3d83c271ae" providerId="ADAL" clId="{D6F234BC-81E5-4B64-90D5-8DC26F4B7F44}" dt="2023-06-07T08:53:48.018" v="129" actId="47"/>
        <pc:sldMkLst>
          <pc:docMk/>
          <pc:sldMk cId="3293961121" sldId="509"/>
        </pc:sldMkLst>
      </pc:sldChg>
      <pc:sldChg chg="del">
        <pc:chgData name="Oliver Fulljames" userId="8e50d062-c793-4d77-a287-ac3d83c271ae" providerId="ADAL" clId="{D6F234BC-81E5-4B64-90D5-8DC26F4B7F44}" dt="2023-06-07T08:52:06.510" v="116" actId="47"/>
        <pc:sldMkLst>
          <pc:docMk/>
          <pc:sldMk cId="510786304" sldId="512"/>
        </pc:sldMkLst>
      </pc:sldChg>
      <pc:sldChg chg="del">
        <pc:chgData name="Oliver Fulljames" userId="8e50d062-c793-4d77-a287-ac3d83c271ae" providerId="ADAL" clId="{D6F234BC-81E5-4B64-90D5-8DC26F4B7F44}" dt="2023-06-07T08:53:13.025" v="125" actId="47"/>
        <pc:sldMkLst>
          <pc:docMk/>
          <pc:sldMk cId="1232392052" sldId="514"/>
        </pc:sldMkLst>
      </pc:sldChg>
      <pc:sldChg chg="addSp delSp mod">
        <pc:chgData name="Oliver Fulljames" userId="8e50d062-c793-4d77-a287-ac3d83c271ae" providerId="ADAL" clId="{D6F234BC-81E5-4B64-90D5-8DC26F4B7F44}" dt="2023-06-07T08:51:32.126" v="107" actId="478"/>
        <pc:sldMkLst>
          <pc:docMk/>
          <pc:sldMk cId="4058746114" sldId="516"/>
        </pc:sldMkLst>
        <pc:spChg chg="add del">
          <ac:chgData name="Oliver Fulljames" userId="8e50d062-c793-4d77-a287-ac3d83c271ae" providerId="ADAL" clId="{D6F234BC-81E5-4B64-90D5-8DC26F4B7F44}" dt="2023-06-07T08:51:32.126" v="107" actId="478"/>
          <ac:spMkLst>
            <pc:docMk/>
            <pc:sldMk cId="4058746114" sldId="516"/>
            <ac:spMk id="28" creationId="{9A92B525-0A75-5723-A87E-78D1DB08894B}"/>
          </ac:spMkLst>
        </pc:spChg>
      </pc:sldChg>
      <pc:sldChg chg="delSp mod">
        <pc:chgData name="Oliver Fulljames" userId="8e50d062-c793-4d77-a287-ac3d83c271ae" providerId="ADAL" clId="{D6F234BC-81E5-4B64-90D5-8DC26F4B7F44}" dt="2023-06-07T08:46:05.667" v="4" actId="478"/>
        <pc:sldMkLst>
          <pc:docMk/>
          <pc:sldMk cId="1918827874" sldId="517"/>
        </pc:sldMkLst>
        <pc:spChg chg="del">
          <ac:chgData name="Oliver Fulljames" userId="8e50d062-c793-4d77-a287-ac3d83c271ae" providerId="ADAL" clId="{D6F234BC-81E5-4B64-90D5-8DC26F4B7F44}" dt="2023-06-07T08:46:04.286" v="3" actId="478"/>
          <ac:spMkLst>
            <pc:docMk/>
            <pc:sldMk cId="1918827874" sldId="517"/>
            <ac:spMk id="11" creationId="{EF929B26-A2C0-659C-8A36-3FF576C7C9FE}"/>
          </ac:spMkLst>
        </pc:spChg>
        <pc:spChg chg="del">
          <ac:chgData name="Oliver Fulljames" userId="8e50d062-c793-4d77-a287-ac3d83c271ae" providerId="ADAL" clId="{D6F234BC-81E5-4B64-90D5-8DC26F4B7F44}" dt="2023-06-07T08:46:05.667" v="4" actId="478"/>
          <ac:spMkLst>
            <pc:docMk/>
            <pc:sldMk cId="1918827874" sldId="517"/>
            <ac:spMk id="12" creationId="{AAD8BD75-C59A-6CE2-DE0E-69CE48CB9D52}"/>
          </ac:spMkLst>
        </pc:spChg>
      </pc:sldChg>
      <pc:sldChg chg="del">
        <pc:chgData name="Oliver Fulljames" userId="8e50d062-c793-4d77-a287-ac3d83c271ae" providerId="ADAL" clId="{D6F234BC-81E5-4B64-90D5-8DC26F4B7F44}" dt="2023-06-07T08:46:09.825" v="5" actId="47"/>
        <pc:sldMkLst>
          <pc:docMk/>
          <pc:sldMk cId="310843417" sldId="518"/>
        </pc:sldMkLst>
      </pc:sldChg>
      <pc:sldChg chg="delSp modSp mod">
        <pc:chgData name="Oliver Fulljames" userId="8e50d062-c793-4d77-a287-ac3d83c271ae" providerId="ADAL" clId="{D6F234BC-81E5-4B64-90D5-8DC26F4B7F44}" dt="2023-06-07T08:58:28.249" v="246" actId="20577"/>
        <pc:sldMkLst>
          <pc:docMk/>
          <pc:sldMk cId="1861450999" sldId="519"/>
        </pc:sldMkLst>
        <pc:spChg chg="mod">
          <ac:chgData name="Oliver Fulljames" userId="8e50d062-c793-4d77-a287-ac3d83c271ae" providerId="ADAL" clId="{D6F234BC-81E5-4B64-90D5-8DC26F4B7F44}" dt="2023-06-07T08:58:28.249" v="246" actId="20577"/>
          <ac:spMkLst>
            <pc:docMk/>
            <pc:sldMk cId="1861450999" sldId="519"/>
            <ac:spMk id="17" creationId="{992A0888-A435-44C1-36A8-A12243BB387C}"/>
          </ac:spMkLst>
        </pc:spChg>
        <pc:spChg chg="del">
          <ac:chgData name="Oliver Fulljames" userId="8e50d062-c793-4d77-a287-ac3d83c271ae" providerId="ADAL" clId="{D6F234BC-81E5-4B64-90D5-8DC26F4B7F44}" dt="2023-06-07T08:58:06.523" v="228" actId="478"/>
          <ac:spMkLst>
            <pc:docMk/>
            <pc:sldMk cId="1861450999" sldId="519"/>
            <ac:spMk id="19" creationId="{1418F424-689C-DFCB-E1BE-C3ACB6EE759E}"/>
          </ac:spMkLst>
        </pc:spChg>
      </pc:sldChg>
      <pc:sldChg chg="del">
        <pc:chgData name="Oliver Fulljames" userId="8e50d062-c793-4d77-a287-ac3d83c271ae" providerId="ADAL" clId="{D6F234BC-81E5-4B64-90D5-8DC26F4B7F44}" dt="2023-06-07T08:54:45.085" v="135" actId="47"/>
        <pc:sldMkLst>
          <pc:docMk/>
          <pc:sldMk cId="2405752915" sldId="520"/>
        </pc:sldMkLst>
      </pc:sldChg>
      <pc:sldChg chg="mod modShow">
        <pc:chgData name="Oliver Fulljames" userId="8e50d062-c793-4d77-a287-ac3d83c271ae" providerId="ADAL" clId="{D6F234BC-81E5-4B64-90D5-8DC26F4B7F44}" dt="2023-06-07T08:53:37.124" v="126" actId="729"/>
        <pc:sldMkLst>
          <pc:docMk/>
          <pc:sldMk cId="2537433158" sldId="521"/>
        </pc:sldMkLst>
      </pc:sldChg>
      <pc:sldChg chg="addSp delSp modSp mod">
        <pc:chgData name="Oliver Fulljames" userId="8e50d062-c793-4d77-a287-ac3d83c271ae" providerId="ADAL" clId="{D6F234BC-81E5-4B64-90D5-8DC26F4B7F44}" dt="2023-06-07T08:55:01.900" v="148" actId="20577"/>
        <pc:sldMkLst>
          <pc:docMk/>
          <pc:sldMk cId="1705453902" sldId="141168918"/>
        </pc:sldMkLst>
        <pc:spChg chg="del">
          <ac:chgData name="Oliver Fulljames" userId="8e50d062-c793-4d77-a287-ac3d83c271ae" providerId="ADAL" clId="{D6F234BC-81E5-4B64-90D5-8DC26F4B7F44}" dt="2023-06-07T08:46:32.998" v="9" actId="478"/>
          <ac:spMkLst>
            <pc:docMk/>
            <pc:sldMk cId="1705453902" sldId="141168918"/>
            <ac:spMk id="11" creationId="{954533FB-EBB2-EABF-028E-9E791850E9B1}"/>
          </ac:spMkLst>
        </pc:spChg>
        <pc:spChg chg="del">
          <ac:chgData name="Oliver Fulljames" userId="8e50d062-c793-4d77-a287-ac3d83c271ae" providerId="ADAL" clId="{D6F234BC-81E5-4B64-90D5-8DC26F4B7F44}" dt="2023-06-07T08:46:34.372" v="10" actId="478"/>
          <ac:spMkLst>
            <pc:docMk/>
            <pc:sldMk cId="1705453902" sldId="141168918"/>
            <ac:spMk id="12" creationId="{5925AA4C-3FD7-1A21-D182-C735DAFEB2A6}"/>
          </ac:spMkLst>
        </pc:spChg>
        <pc:spChg chg="del">
          <ac:chgData name="Oliver Fulljames" userId="8e50d062-c793-4d77-a287-ac3d83c271ae" providerId="ADAL" clId="{D6F234BC-81E5-4B64-90D5-8DC26F4B7F44}" dt="2023-06-07T08:46:31.748" v="8" actId="478"/>
          <ac:spMkLst>
            <pc:docMk/>
            <pc:sldMk cId="1705453902" sldId="141168918"/>
            <ac:spMk id="13" creationId="{4EA38E17-A82F-7203-BBE4-CA4DEDB9205A}"/>
          </ac:spMkLst>
        </pc:spChg>
        <pc:spChg chg="mod">
          <ac:chgData name="Oliver Fulljames" userId="8e50d062-c793-4d77-a287-ac3d83c271ae" providerId="ADAL" clId="{D6F234BC-81E5-4B64-90D5-8DC26F4B7F44}" dt="2023-06-07T08:55:01.900" v="148" actId="20577"/>
          <ac:spMkLst>
            <pc:docMk/>
            <pc:sldMk cId="1705453902" sldId="141168918"/>
            <ac:spMk id="104" creationId="{F2BD9996-B9C6-FE5D-8101-DCF1B5BB10DF}"/>
          </ac:spMkLst>
        </pc:spChg>
        <pc:picChg chg="add mod">
          <ac:chgData name="Oliver Fulljames" userId="8e50d062-c793-4d77-a287-ac3d83c271ae" providerId="ADAL" clId="{D6F234BC-81E5-4B64-90D5-8DC26F4B7F44}" dt="2023-06-07T08:46:53.351" v="12" actId="1076"/>
          <ac:picMkLst>
            <pc:docMk/>
            <pc:sldMk cId="1705453902" sldId="141168918"/>
            <ac:picMk id="2" creationId="{863A4D7A-3D8A-05CA-654F-58A3D602B8AB}"/>
          </ac:picMkLst>
        </pc:picChg>
      </pc:sldChg>
      <pc:sldChg chg="del">
        <pc:chgData name="Oliver Fulljames" userId="8e50d062-c793-4d77-a287-ac3d83c271ae" providerId="ADAL" clId="{D6F234BC-81E5-4B64-90D5-8DC26F4B7F44}" dt="2023-06-07T08:46:25.647" v="7" actId="47"/>
        <pc:sldMkLst>
          <pc:docMk/>
          <pc:sldMk cId="2755482404" sldId="141168919"/>
        </pc:sldMkLst>
      </pc:sldChg>
      <pc:sldChg chg="del">
        <pc:chgData name="Oliver Fulljames" userId="8e50d062-c793-4d77-a287-ac3d83c271ae" providerId="ADAL" clId="{D6F234BC-81E5-4B64-90D5-8DC26F4B7F44}" dt="2023-06-07T08:52:04.534" v="115" actId="47"/>
        <pc:sldMkLst>
          <pc:docMk/>
          <pc:sldMk cId="7291429" sldId="141168920"/>
        </pc:sldMkLst>
      </pc:sldChg>
      <pc:sldChg chg="del">
        <pc:chgData name="Oliver Fulljames" userId="8e50d062-c793-4d77-a287-ac3d83c271ae" providerId="ADAL" clId="{D6F234BC-81E5-4B64-90D5-8DC26F4B7F44}" dt="2023-06-07T08:52:48.721" v="123" actId="47"/>
        <pc:sldMkLst>
          <pc:docMk/>
          <pc:sldMk cId="3964511959" sldId="141168921"/>
        </pc:sldMkLst>
      </pc:sldChg>
      <pc:sldChg chg="del">
        <pc:chgData name="Oliver Fulljames" userId="8e50d062-c793-4d77-a287-ac3d83c271ae" providerId="ADAL" clId="{D6F234BC-81E5-4B64-90D5-8DC26F4B7F44}" dt="2023-06-07T08:46:20.771" v="6" actId="47"/>
        <pc:sldMkLst>
          <pc:docMk/>
          <pc:sldMk cId="869806587" sldId="141168922"/>
        </pc:sldMkLst>
      </pc:sldChg>
      <pc:sldChg chg="delSp mod modShow">
        <pc:chgData name="Oliver Fulljames" userId="8e50d062-c793-4d77-a287-ac3d83c271ae" providerId="ADAL" clId="{D6F234BC-81E5-4B64-90D5-8DC26F4B7F44}" dt="2023-06-07T08:54:06.037" v="134" actId="729"/>
        <pc:sldMkLst>
          <pc:docMk/>
          <pc:sldMk cId="427819042" sldId="141168939"/>
        </pc:sldMkLst>
        <pc:spChg chg="del">
          <ac:chgData name="Oliver Fulljames" userId="8e50d062-c793-4d77-a287-ac3d83c271ae" providerId="ADAL" clId="{D6F234BC-81E5-4B64-90D5-8DC26F4B7F44}" dt="2023-06-07T08:45:41.184" v="1" actId="478"/>
          <ac:spMkLst>
            <pc:docMk/>
            <pc:sldMk cId="427819042" sldId="141168939"/>
            <ac:spMk id="6" creationId="{37CF4913-29F6-8DFE-D34B-46DC66B34EC2}"/>
          </ac:spMkLst>
        </pc:spChg>
        <pc:spChg chg="del">
          <ac:chgData name="Oliver Fulljames" userId="8e50d062-c793-4d77-a287-ac3d83c271ae" providerId="ADAL" clId="{D6F234BC-81E5-4B64-90D5-8DC26F4B7F44}" dt="2023-06-07T08:45:42.571" v="2" actId="478"/>
          <ac:spMkLst>
            <pc:docMk/>
            <pc:sldMk cId="427819042" sldId="141168939"/>
            <ac:spMk id="7" creationId="{8DCB171D-CDE2-CDA0-02E7-98489C17E836}"/>
          </ac:spMkLst>
        </pc:spChg>
      </pc:sldChg>
      <pc:sldChg chg="del">
        <pc:chgData name="Oliver Fulljames" userId="8e50d062-c793-4d77-a287-ac3d83c271ae" providerId="ADAL" clId="{D6F234BC-81E5-4B64-90D5-8DC26F4B7F44}" dt="2023-06-07T08:47:09.992" v="13" actId="47"/>
        <pc:sldMkLst>
          <pc:docMk/>
          <pc:sldMk cId="4022962520" sldId="141168949"/>
        </pc:sldMkLst>
      </pc:sldChg>
      <pc:sldChg chg="del">
        <pc:chgData name="Oliver Fulljames" userId="8e50d062-c793-4d77-a287-ac3d83c271ae" providerId="ADAL" clId="{D6F234BC-81E5-4B64-90D5-8DC26F4B7F44}" dt="2023-06-07T08:47:12.923" v="14" actId="47"/>
        <pc:sldMkLst>
          <pc:docMk/>
          <pc:sldMk cId="3578582681" sldId="141168950"/>
        </pc:sldMkLst>
      </pc:sldChg>
      <pc:sldChg chg="modSp mod">
        <pc:chgData name="Oliver Fulljames" userId="8e50d062-c793-4d77-a287-ac3d83c271ae" providerId="ADAL" clId="{D6F234BC-81E5-4B64-90D5-8DC26F4B7F44}" dt="2023-06-16T15:43:00.326" v="393" actId="20577"/>
        <pc:sldMkLst>
          <pc:docMk/>
          <pc:sldMk cId="3164931679" sldId="141168954"/>
        </pc:sldMkLst>
        <pc:spChg chg="mod">
          <ac:chgData name="Oliver Fulljames" userId="8e50d062-c793-4d77-a287-ac3d83c271ae" providerId="ADAL" clId="{D6F234BC-81E5-4B64-90D5-8DC26F4B7F44}" dt="2023-06-07T08:57:50.197" v="227" actId="20577"/>
          <ac:spMkLst>
            <pc:docMk/>
            <pc:sldMk cId="3164931679" sldId="141168954"/>
            <ac:spMk id="4" creationId="{0DFF0FBF-0FC5-5924-BE08-4175982EEE76}"/>
          </ac:spMkLst>
        </pc:spChg>
        <pc:spChg chg="mod">
          <ac:chgData name="Oliver Fulljames" userId="8e50d062-c793-4d77-a287-ac3d83c271ae" providerId="ADAL" clId="{D6F234BC-81E5-4B64-90D5-8DC26F4B7F44}" dt="2023-06-16T15:42:03.804" v="382" actId="1035"/>
          <ac:spMkLst>
            <pc:docMk/>
            <pc:sldMk cId="3164931679" sldId="141168954"/>
            <ac:spMk id="6" creationId="{BDE0D0C4-56FD-43B5-1E6A-9FAE6185C966}"/>
          </ac:spMkLst>
        </pc:spChg>
        <pc:spChg chg="mod">
          <ac:chgData name="Oliver Fulljames" userId="8e50d062-c793-4d77-a287-ac3d83c271ae" providerId="ADAL" clId="{D6F234BC-81E5-4B64-90D5-8DC26F4B7F44}" dt="2023-06-16T15:42:03.804" v="382" actId="1035"/>
          <ac:spMkLst>
            <pc:docMk/>
            <pc:sldMk cId="3164931679" sldId="141168954"/>
            <ac:spMk id="8" creationId="{AA4E9A31-BBBC-A951-9E59-F76CB4E96888}"/>
          </ac:spMkLst>
        </pc:spChg>
        <pc:spChg chg="mod">
          <ac:chgData name="Oliver Fulljames" userId="8e50d062-c793-4d77-a287-ac3d83c271ae" providerId="ADAL" clId="{D6F234BC-81E5-4B64-90D5-8DC26F4B7F44}" dt="2023-06-16T15:42:51.860" v="392" actId="1036"/>
          <ac:spMkLst>
            <pc:docMk/>
            <pc:sldMk cId="3164931679" sldId="141168954"/>
            <ac:spMk id="10" creationId="{2778696E-4FD5-9877-7A58-4E87F1DE1550}"/>
          </ac:spMkLst>
        </pc:spChg>
        <pc:spChg chg="mod">
          <ac:chgData name="Oliver Fulljames" userId="8e50d062-c793-4d77-a287-ac3d83c271ae" providerId="ADAL" clId="{D6F234BC-81E5-4B64-90D5-8DC26F4B7F44}" dt="2023-06-16T15:43:00.326" v="393" actId="20577"/>
          <ac:spMkLst>
            <pc:docMk/>
            <pc:sldMk cId="3164931679" sldId="141168954"/>
            <ac:spMk id="12" creationId="{453C91FC-95E7-B262-593E-77804DAABDBA}"/>
          </ac:spMkLst>
        </pc:spChg>
      </pc:sldChg>
      <pc:sldChg chg="modSp add mod modShow">
        <pc:chgData name="Oliver Fulljames" userId="8e50d062-c793-4d77-a287-ac3d83c271ae" providerId="ADAL" clId="{D6F234BC-81E5-4B64-90D5-8DC26F4B7F44}" dt="2023-06-16T15:43:17.392" v="394" actId="729"/>
        <pc:sldMkLst>
          <pc:docMk/>
          <pc:sldMk cId="3489155673" sldId="141168955"/>
        </pc:sldMkLst>
        <pc:spChg chg="mod">
          <ac:chgData name="Oliver Fulljames" userId="8e50d062-c793-4d77-a287-ac3d83c271ae" providerId="ADAL" clId="{D6F234BC-81E5-4B64-90D5-8DC26F4B7F44}" dt="2023-06-16T15:41:49.830" v="370" actId="20577"/>
          <ac:spMkLst>
            <pc:docMk/>
            <pc:sldMk cId="3489155673" sldId="141168955"/>
            <ac:spMk id="3" creationId="{736C6502-CDFE-9600-9978-96CB2D5B9817}"/>
          </ac:spMkLst>
        </pc:spChg>
        <pc:spChg chg="mod">
          <ac:chgData name="Oliver Fulljames" userId="8e50d062-c793-4d77-a287-ac3d83c271ae" providerId="ADAL" clId="{D6F234BC-81E5-4B64-90D5-8DC26F4B7F44}" dt="2023-06-16T15:41:43.100" v="367" actId="20577"/>
          <ac:spMkLst>
            <pc:docMk/>
            <pc:sldMk cId="3489155673" sldId="141168955"/>
            <ac:spMk id="4" creationId="{8CE25E6F-217C-9EF6-7D83-475FC6F01426}"/>
          </ac:spMkLst>
        </pc:spChg>
      </pc:sldChg>
    </pc:docChg>
  </pc:docChgLst>
  <pc:docChgLst>
    <pc:chgData name="Thiago Oliveira" userId="20ee6009d59273e9" providerId="LiveId" clId="{98B2DEBC-627B-47F3-93B2-F6D391466B51}"/>
    <pc:docChg chg="undo custSel addSld delSld modSld sldOrd">
      <pc:chgData name="Thiago Oliveira" userId="20ee6009d59273e9" providerId="LiveId" clId="{98B2DEBC-627B-47F3-93B2-F6D391466B51}" dt="2023-07-11T16:51:18.110" v="3362" actId="20577"/>
      <pc:docMkLst>
        <pc:docMk/>
      </pc:docMkLst>
      <pc:sldChg chg="modSp mod ord modShow">
        <pc:chgData name="Thiago Oliveira" userId="20ee6009d59273e9" providerId="LiveId" clId="{98B2DEBC-627B-47F3-93B2-F6D391466B51}" dt="2023-07-06T01:43:52.187" v="1120"/>
        <pc:sldMkLst>
          <pc:docMk/>
          <pc:sldMk cId="0" sldId="257"/>
        </pc:sldMkLst>
        <pc:spChg chg="mod">
          <ac:chgData name="Thiago Oliveira" userId="20ee6009d59273e9" providerId="LiveId" clId="{98B2DEBC-627B-47F3-93B2-F6D391466B51}" dt="2023-07-05T16:11:57.306" v="3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Thiago Oliveira" userId="20ee6009d59273e9" providerId="LiveId" clId="{98B2DEBC-627B-47F3-93B2-F6D391466B51}" dt="2023-07-05T16:37:37.346" v="289" actId="14100"/>
          <ac:spMkLst>
            <pc:docMk/>
            <pc:sldMk cId="0" sldId="257"/>
            <ac:spMk id="4" creationId="{00000000-0000-0000-0000-000000000000}"/>
          </ac:spMkLst>
        </pc:spChg>
      </pc:sldChg>
      <pc:sldChg chg="delSp add del mod">
        <pc:chgData name="Thiago Oliveira" userId="20ee6009d59273e9" providerId="LiveId" clId="{98B2DEBC-627B-47F3-93B2-F6D391466B51}" dt="2023-07-05T16:37:12.592" v="248" actId="47"/>
        <pc:sldMkLst>
          <pc:docMk/>
          <pc:sldMk cId="1377259833" sldId="275"/>
        </pc:sldMkLst>
        <pc:spChg chg="del">
          <ac:chgData name="Thiago Oliveira" userId="20ee6009d59273e9" providerId="LiveId" clId="{98B2DEBC-627B-47F3-93B2-F6D391466B51}" dt="2023-07-05T16:13:22.152" v="8" actId="478"/>
          <ac:spMkLst>
            <pc:docMk/>
            <pc:sldMk cId="1377259833" sldId="275"/>
            <ac:spMk id="2" creationId="{8226C045-BBEE-5659-D49E-52E112F9642C}"/>
          </ac:spMkLst>
        </pc:spChg>
        <pc:spChg chg="del">
          <ac:chgData name="Thiago Oliveira" userId="20ee6009d59273e9" providerId="LiveId" clId="{98B2DEBC-627B-47F3-93B2-F6D391466B51}" dt="2023-07-05T16:12:33.329" v="6" actId="478"/>
          <ac:spMkLst>
            <pc:docMk/>
            <pc:sldMk cId="1377259833" sldId="275"/>
            <ac:spMk id="5" creationId="{5504128C-1E62-8081-3E08-8065FA6764A3}"/>
          </ac:spMkLst>
        </pc:spChg>
      </pc:sldChg>
      <pc:sldChg chg="add del">
        <pc:chgData name="Thiago Oliveira" userId="20ee6009d59273e9" providerId="LiveId" clId="{98B2DEBC-627B-47F3-93B2-F6D391466B51}" dt="2023-07-05T16:36:18.367" v="242" actId="2696"/>
        <pc:sldMkLst>
          <pc:docMk/>
          <pc:sldMk cId="1138651980" sldId="280"/>
        </pc:sldMkLst>
      </pc:sldChg>
      <pc:sldChg chg="addSp delSp modSp add mod">
        <pc:chgData name="Thiago Oliveira" userId="20ee6009d59273e9" providerId="LiveId" clId="{98B2DEBC-627B-47F3-93B2-F6D391466B51}" dt="2023-07-05T18:17:05.627" v="949"/>
        <pc:sldMkLst>
          <pc:docMk/>
          <pc:sldMk cId="3582190472" sldId="280"/>
        </pc:sldMkLst>
        <pc:spChg chg="mod">
          <ac:chgData name="Thiago Oliveira" userId="20ee6009d59273e9" providerId="LiveId" clId="{98B2DEBC-627B-47F3-93B2-F6D391466B51}" dt="2023-07-05T16:56:37.277" v="421" actId="27636"/>
          <ac:spMkLst>
            <pc:docMk/>
            <pc:sldMk cId="3582190472" sldId="280"/>
            <ac:spMk id="3" creationId="{736C6502-CDFE-9600-9978-96CB2D5B9817}"/>
          </ac:spMkLst>
        </pc:spChg>
        <pc:picChg chg="add del mod">
          <ac:chgData name="Thiago Oliveira" userId="20ee6009d59273e9" providerId="LiveId" clId="{98B2DEBC-627B-47F3-93B2-F6D391466B51}" dt="2023-07-05T18:17:04.428" v="948" actId="478"/>
          <ac:picMkLst>
            <pc:docMk/>
            <pc:sldMk cId="3582190472" sldId="280"/>
            <ac:picMk id="2" creationId="{B4734534-BAD6-7956-AE87-2D03451F5879}"/>
          </ac:picMkLst>
        </pc:picChg>
        <pc:picChg chg="add mod">
          <ac:chgData name="Thiago Oliveira" userId="20ee6009d59273e9" providerId="LiveId" clId="{98B2DEBC-627B-47F3-93B2-F6D391466B51}" dt="2023-07-05T18:17:05.627" v="949"/>
          <ac:picMkLst>
            <pc:docMk/>
            <pc:sldMk cId="3582190472" sldId="280"/>
            <ac:picMk id="5" creationId="{817E8C83-ED11-16F3-0DA6-185D2E58ABDE}"/>
          </ac:picMkLst>
        </pc:picChg>
      </pc:sldChg>
      <pc:sldChg chg="del">
        <pc:chgData name="Thiago Oliveira" userId="20ee6009d59273e9" providerId="LiveId" clId="{98B2DEBC-627B-47F3-93B2-F6D391466B51}" dt="2023-07-05T16:55:34.330" v="418" actId="47"/>
        <pc:sldMkLst>
          <pc:docMk/>
          <pc:sldMk cId="1637793542" sldId="282"/>
        </pc:sldMkLst>
      </pc:sldChg>
      <pc:sldChg chg="mod ord modShow">
        <pc:chgData name="Thiago Oliveira" userId="20ee6009d59273e9" providerId="LiveId" clId="{98B2DEBC-627B-47F3-93B2-F6D391466B51}" dt="2023-07-05T19:48:11.145" v="1054" actId="729"/>
        <pc:sldMkLst>
          <pc:docMk/>
          <pc:sldMk cId="3158162621" sldId="293"/>
        </pc:sldMkLst>
      </pc:sldChg>
      <pc:sldChg chg="addSp delSp modSp add mod ord modTransition modShow chgLayout">
        <pc:chgData name="Thiago Oliveira" userId="20ee6009d59273e9" providerId="LiveId" clId="{98B2DEBC-627B-47F3-93B2-F6D391466B51}" dt="2023-07-06T11:26:37.501" v="2206" actId="20577"/>
        <pc:sldMkLst>
          <pc:docMk/>
          <pc:sldMk cId="2152873528" sldId="453"/>
        </pc:sldMkLst>
        <pc:spChg chg="mod">
          <ac:chgData name="Thiago Oliveira" userId="20ee6009d59273e9" providerId="LiveId" clId="{98B2DEBC-627B-47F3-93B2-F6D391466B51}" dt="2023-07-06T11:26:37.501" v="2206" actId="20577"/>
          <ac:spMkLst>
            <pc:docMk/>
            <pc:sldMk cId="2152873528" sldId="453"/>
            <ac:spMk id="3" creationId="{062809F4-E4ED-1ED6-A770-8E1610D3C684}"/>
          </ac:spMkLst>
        </pc:spChg>
        <pc:spChg chg="add del mod">
          <ac:chgData name="Thiago Oliveira" userId="20ee6009d59273e9" providerId="LiveId" clId="{98B2DEBC-627B-47F3-93B2-F6D391466B51}" dt="2023-07-05T17:39:18.947" v="788" actId="6264"/>
          <ac:spMkLst>
            <pc:docMk/>
            <pc:sldMk cId="2152873528" sldId="453"/>
            <ac:spMk id="13" creationId="{2F5721B4-516E-46ED-6E42-989C08C595AA}"/>
          </ac:spMkLst>
        </pc:spChg>
        <pc:spChg chg="mod ord">
          <ac:chgData name="Thiago Oliveira" userId="20ee6009d59273e9" providerId="LiveId" clId="{98B2DEBC-627B-47F3-93B2-F6D391466B51}" dt="2023-07-05T17:39:18.947" v="788" actId="6264"/>
          <ac:spMkLst>
            <pc:docMk/>
            <pc:sldMk cId="2152873528" sldId="453"/>
            <ac:spMk id="14" creationId="{24F1807B-266C-770C-6E89-1E4EBCA3B83A}"/>
          </ac:spMkLst>
        </pc:spChg>
        <pc:spChg chg="add del mod ord">
          <ac:chgData name="Thiago Oliveira" userId="20ee6009d59273e9" providerId="LiveId" clId="{98B2DEBC-627B-47F3-93B2-F6D391466B51}" dt="2023-07-05T17:39:18.947" v="788" actId="6264"/>
          <ac:spMkLst>
            <pc:docMk/>
            <pc:sldMk cId="2152873528" sldId="453"/>
            <ac:spMk id="15" creationId="{95606514-08F8-AB30-2D77-9EDB18A8B3EE}"/>
          </ac:spMkLst>
        </pc:spChg>
        <pc:picChg chg="add del mod modCrop">
          <ac:chgData name="Thiago Oliveira" userId="20ee6009d59273e9" providerId="LiveId" clId="{98B2DEBC-627B-47F3-93B2-F6D391466B51}" dt="2023-07-05T16:50:58.791" v="332" actId="478"/>
          <ac:picMkLst>
            <pc:docMk/>
            <pc:sldMk cId="2152873528" sldId="453"/>
            <ac:picMk id="9" creationId="{F58D00B7-19FE-5C39-A9B1-A82AA5DB8BBB}"/>
          </ac:picMkLst>
        </pc:picChg>
        <pc:picChg chg="add mod">
          <ac:chgData name="Thiago Oliveira" userId="20ee6009d59273e9" providerId="LiveId" clId="{98B2DEBC-627B-47F3-93B2-F6D391466B51}" dt="2023-07-05T17:47:23.920" v="875" actId="14100"/>
          <ac:picMkLst>
            <pc:docMk/>
            <pc:sldMk cId="2152873528" sldId="453"/>
            <ac:picMk id="10" creationId="{941323DD-0615-3179-F519-FE1983A0EC59}"/>
          </ac:picMkLst>
        </pc:picChg>
        <pc:picChg chg="add mod">
          <ac:chgData name="Thiago Oliveira" userId="20ee6009d59273e9" providerId="LiveId" clId="{98B2DEBC-627B-47F3-93B2-F6D391466B51}" dt="2023-07-05T17:47:35.123" v="881" actId="1076"/>
          <ac:picMkLst>
            <pc:docMk/>
            <pc:sldMk cId="2152873528" sldId="453"/>
            <ac:picMk id="11" creationId="{C3CCDE80-61AF-9B63-529E-766710F5C2AA}"/>
          </ac:picMkLst>
        </pc:picChg>
        <pc:picChg chg="add mod">
          <ac:chgData name="Thiago Oliveira" userId="20ee6009d59273e9" providerId="LiveId" clId="{98B2DEBC-627B-47F3-93B2-F6D391466B51}" dt="2023-07-05T18:10:18.171" v="926" actId="1076"/>
          <ac:picMkLst>
            <pc:docMk/>
            <pc:sldMk cId="2152873528" sldId="453"/>
            <ac:picMk id="12" creationId="{09207D18-26FC-EA2F-414E-09B43670D750}"/>
          </ac:picMkLst>
        </pc:picChg>
        <pc:picChg chg="add del mod">
          <ac:chgData name="Thiago Oliveira" userId="20ee6009d59273e9" providerId="LiveId" clId="{98B2DEBC-627B-47F3-93B2-F6D391466B51}" dt="2023-07-05T18:17:35.381" v="956" actId="478"/>
          <ac:picMkLst>
            <pc:docMk/>
            <pc:sldMk cId="2152873528" sldId="453"/>
            <ac:picMk id="16" creationId="{CE8BDD0D-CAF2-9D58-A632-CCC00474302D}"/>
          </ac:picMkLst>
        </pc:picChg>
        <pc:picChg chg="add mod">
          <ac:chgData name="Thiago Oliveira" userId="20ee6009d59273e9" providerId="LiveId" clId="{98B2DEBC-627B-47F3-93B2-F6D391466B51}" dt="2023-07-05T18:17:36.433" v="957"/>
          <ac:picMkLst>
            <pc:docMk/>
            <pc:sldMk cId="2152873528" sldId="453"/>
            <ac:picMk id="17" creationId="{60AA127D-4798-B070-A2D4-52B991CD394A}"/>
          </ac:picMkLst>
        </pc:picChg>
      </pc:sldChg>
      <pc:sldChg chg="addSp delSp modSp add mod modShow">
        <pc:chgData name="Thiago Oliveira" userId="20ee6009d59273e9" providerId="LiveId" clId="{98B2DEBC-627B-47F3-93B2-F6D391466B51}" dt="2023-07-06T12:25:19.368" v="3041" actId="20577"/>
        <pc:sldMkLst>
          <pc:docMk/>
          <pc:sldMk cId="2820613625" sldId="456"/>
        </pc:sldMkLst>
        <pc:spChg chg="mod">
          <ac:chgData name="Thiago Oliveira" userId="20ee6009d59273e9" providerId="LiveId" clId="{98B2DEBC-627B-47F3-93B2-F6D391466B51}" dt="2023-07-06T12:25:19.368" v="3041" actId="20577"/>
          <ac:spMkLst>
            <pc:docMk/>
            <pc:sldMk cId="2820613625" sldId="456"/>
            <ac:spMk id="4" creationId="{5F3BE8CF-0734-5242-AA57-A485C8C32C37}"/>
          </ac:spMkLst>
        </pc:spChg>
        <pc:picChg chg="add mod">
          <ac:chgData name="Thiago Oliveira" userId="20ee6009d59273e9" providerId="LiveId" clId="{98B2DEBC-627B-47F3-93B2-F6D391466B51}" dt="2023-07-05T17:47:08.340" v="870" actId="1076"/>
          <ac:picMkLst>
            <pc:docMk/>
            <pc:sldMk cId="2820613625" sldId="456"/>
            <ac:picMk id="9" creationId="{38E37F30-6529-2C68-3E6F-6E5239F8C43A}"/>
          </ac:picMkLst>
        </pc:picChg>
        <pc:picChg chg="add mod ord">
          <ac:chgData name="Thiago Oliveira" userId="20ee6009d59273e9" providerId="LiveId" clId="{98B2DEBC-627B-47F3-93B2-F6D391466B51}" dt="2023-07-05T17:47:11.526" v="872" actId="1076"/>
          <ac:picMkLst>
            <pc:docMk/>
            <pc:sldMk cId="2820613625" sldId="456"/>
            <ac:picMk id="10" creationId="{239BEA37-3794-CF24-9DC2-6259ACB41FE6}"/>
          </ac:picMkLst>
        </pc:picChg>
        <pc:picChg chg="add mod">
          <ac:chgData name="Thiago Oliveira" userId="20ee6009d59273e9" providerId="LiveId" clId="{98B2DEBC-627B-47F3-93B2-F6D391466B51}" dt="2023-07-05T17:47:09.784" v="871" actId="1076"/>
          <ac:picMkLst>
            <pc:docMk/>
            <pc:sldMk cId="2820613625" sldId="456"/>
            <ac:picMk id="11" creationId="{F3AD3CED-78DE-D46C-FA0E-3611A10D6EB4}"/>
          </ac:picMkLst>
        </pc:picChg>
        <pc:picChg chg="add mod ord">
          <ac:chgData name="Thiago Oliveira" userId="20ee6009d59273e9" providerId="LiveId" clId="{98B2DEBC-627B-47F3-93B2-F6D391466B51}" dt="2023-07-05T18:10:27.436" v="927" actId="1076"/>
          <ac:picMkLst>
            <pc:docMk/>
            <pc:sldMk cId="2820613625" sldId="456"/>
            <ac:picMk id="12" creationId="{8F5A3C35-572F-3E18-291A-F83E4E800E61}"/>
          </ac:picMkLst>
        </pc:picChg>
        <pc:picChg chg="add del mod">
          <ac:chgData name="Thiago Oliveira" userId="20ee6009d59273e9" providerId="LiveId" clId="{98B2DEBC-627B-47F3-93B2-F6D391466B51}" dt="2023-07-05T18:17:30.853" v="954" actId="478"/>
          <ac:picMkLst>
            <pc:docMk/>
            <pc:sldMk cId="2820613625" sldId="456"/>
            <ac:picMk id="13" creationId="{08A73CED-A86B-2998-6F62-EE233674F3D2}"/>
          </ac:picMkLst>
        </pc:picChg>
        <pc:picChg chg="add mod">
          <ac:chgData name="Thiago Oliveira" userId="20ee6009d59273e9" providerId="LiveId" clId="{98B2DEBC-627B-47F3-93B2-F6D391466B51}" dt="2023-07-05T18:17:31.688" v="955"/>
          <ac:picMkLst>
            <pc:docMk/>
            <pc:sldMk cId="2820613625" sldId="456"/>
            <ac:picMk id="14" creationId="{18B1F31F-5AC3-007F-C3B9-9C7230CDA112}"/>
          </ac:picMkLst>
        </pc:picChg>
      </pc:sldChg>
      <pc:sldChg chg="addSp delSp modSp add mod modShow">
        <pc:chgData name="Thiago Oliveira" userId="20ee6009d59273e9" providerId="LiveId" clId="{98B2DEBC-627B-47F3-93B2-F6D391466B51}" dt="2023-07-06T01:37:58.509" v="1084" actId="20577"/>
        <pc:sldMkLst>
          <pc:docMk/>
          <pc:sldMk cId="3049864221" sldId="457"/>
        </pc:sldMkLst>
        <pc:spChg chg="mod">
          <ac:chgData name="Thiago Oliveira" userId="20ee6009d59273e9" providerId="LiveId" clId="{98B2DEBC-627B-47F3-93B2-F6D391466B51}" dt="2023-07-06T01:37:58.509" v="1084" actId="20577"/>
          <ac:spMkLst>
            <pc:docMk/>
            <pc:sldMk cId="3049864221" sldId="457"/>
            <ac:spMk id="5" creationId="{B7F35639-F109-11A4-B50A-C2A77190A4A0}"/>
          </ac:spMkLst>
        </pc:spChg>
        <pc:picChg chg="add del mod">
          <ac:chgData name="Thiago Oliveira" userId="20ee6009d59273e9" providerId="LiveId" clId="{98B2DEBC-627B-47F3-93B2-F6D391466B51}" dt="2023-07-05T17:38:49.508" v="784" actId="21"/>
          <ac:picMkLst>
            <pc:docMk/>
            <pc:sldMk cId="3049864221" sldId="457"/>
            <ac:picMk id="9" creationId="{55DEB5D4-C32B-5953-5555-BF93A94EA141}"/>
          </ac:picMkLst>
        </pc:picChg>
        <pc:picChg chg="add mod">
          <ac:chgData name="Thiago Oliveira" userId="20ee6009d59273e9" providerId="LiveId" clId="{98B2DEBC-627B-47F3-93B2-F6D391466B51}" dt="2023-07-05T17:49:21.717" v="890" actId="1076"/>
          <ac:picMkLst>
            <pc:docMk/>
            <pc:sldMk cId="3049864221" sldId="457"/>
            <ac:picMk id="10" creationId="{F20CD48C-5B3D-3626-C39E-7E0DA2A4843C}"/>
          </ac:picMkLst>
        </pc:picChg>
        <pc:picChg chg="add del mod">
          <ac:chgData name="Thiago Oliveira" userId="20ee6009d59273e9" providerId="LiveId" clId="{98B2DEBC-627B-47F3-93B2-F6D391466B51}" dt="2023-07-05T18:17:22.097" v="950" actId="478"/>
          <ac:picMkLst>
            <pc:docMk/>
            <pc:sldMk cId="3049864221" sldId="457"/>
            <ac:picMk id="11" creationId="{4EB10AB3-6222-4377-9A5E-E35F8A555997}"/>
          </ac:picMkLst>
        </pc:picChg>
        <pc:picChg chg="add mod">
          <ac:chgData name="Thiago Oliveira" userId="20ee6009d59273e9" providerId="LiveId" clId="{98B2DEBC-627B-47F3-93B2-F6D391466B51}" dt="2023-07-05T18:17:23.293" v="951"/>
          <ac:picMkLst>
            <pc:docMk/>
            <pc:sldMk cId="3049864221" sldId="457"/>
            <ac:picMk id="12" creationId="{1BFEA788-10E0-159E-BFDE-BBE48658DBDD}"/>
          </ac:picMkLst>
        </pc:picChg>
      </pc:sldChg>
      <pc:sldChg chg="addSp delSp modSp add mod modClrScheme modShow chgLayout">
        <pc:chgData name="Thiago Oliveira" userId="20ee6009d59273e9" providerId="LiveId" clId="{98B2DEBC-627B-47F3-93B2-F6D391466B51}" dt="2023-07-06T01:37:20.629" v="1074" actId="20577"/>
        <pc:sldMkLst>
          <pc:docMk/>
          <pc:sldMk cId="53983744" sldId="458"/>
        </pc:sldMkLst>
        <pc:spChg chg="mod ord">
          <ac:chgData name="Thiago Oliveira" userId="20ee6009d59273e9" providerId="LiveId" clId="{98B2DEBC-627B-47F3-93B2-F6D391466B51}" dt="2023-07-05T17:28:07.381" v="687" actId="700"/>
          <ac:spMkLst>
            <pc:docMk/>
            <pc:sldMk cId="53983744" sldId="458"/>
            <ac:spMk id="2" creationId="{B575CD86-C5E9-A191-55A6-293F01390A38}"/>
          </ac:spMkLst>
        </pc:spChg>
        <pc:spChg chg="mod">
          <ac:chgData name="Thiago Oliveira" userId="20ee6009d59273e9" providerId="LiveId" clId="{98B2DEBC-627B-47F3-93B2-F6D391466B51}" dt="2023-07-06T01:37:20.629" v="1074" actId="20577"/>
          <ac:spMkLst>
            <pc:docMk/>
            <pc:sldMk cId="53983744" sldId="458"/>
            <ac:spMk id="5" creationId="{A1BD577C-4CB9-726A-B143-751FE4A043D5}"/>
          </ac:spMkLst>
        </pc:spChg>
        <pc:spChg chg="add del mod ord">
          <ac:chgData name="Thiago Oliveira" userId="20ee6009d59273e9" providerId="LiveId" clId="{98B2DEBC-627B-47F3-93B2-F6D391466B51}" dt="2023-07-05T17:28:07.381" v="687" actId="700"/>
          <ac:spMkLst>
            <pc:docMk/>
            <pc:sldMk cId="53983744" sldId="458"/>
            <ac:spMk id="9" creationId="{78632D45-EDA3-E326-05E4-FF6B16C3243A}"/>
          </ac:spMkLst>
        </pc:spChg>
        <pc:picChg chg="add mod ord">
          <ac:chgData name="Thiago Oliveira" userId="20ee6009d59273e9" providerId="LiveId" clId="{98B2DEBC-627B-47F3-93B2-F6D391466B51}" dt="2023-07-05T17:46:45.056" v="869" actId="1076"/>
          <ac:picMkLst>
            <pc:docMk/>
            <pc:sldMk cId="53983744" sldId="458"/>
            <ac:picMk id="10" creationId="{7D7DBAEF-9910-4B90-01F4-9AF550A56571}"/>
          </ac:picMkLst>
        </pc:picChg>
        <pc:picChg chg="add mod ord">
          <ac:chgData name="Thiago Oliveira" userId="20ee6009d59273e9" providerId="LiveId" clId="{98B2DEBC-627B-47F3-93B2-F6D391466B51}" dt="2023-07-05T17:46:39.578" v="867" actId="1076"/>
          <ac:picMkLst>
            <pc:docMk/>
            <pc:sldMk cId="53983744" sldId="458"/>
            <ac:picMk id="11" creationId="{0CB3998B-B521-FC79-42E2-6911FFA8CC37}"/>
          </ac:picMkLst>
        </pc:picChg>
        <pc:picChg chg="add mod">
          <ac:chgData name="Thiago Oliveira" userId="20ee6009d59273e9" providerId="LiveId" clId="{98B2DEBC-627B-47F3-93B2-F6D391466B51}" dt="2023-07-05T17:46:35.388" v="866" actId="1076"/>
          <ac:picMkLst>
            <pc:docMk/>
            <pc:sldMk cId="53983744" sldId="458"/>
            <ac:picMk id="12" creationId="{EA51B12E-C306-5D35-0D6F-B37379EC222A}"/>
          </ac:picMkLst>
        </pc:picChg>
        <pc:picChg chg="add mod ord">
          <ac:chgData name="Thiago Oliveira" userId="20ee6009d59273e9" providerId="LiveId" clId="{98B2DEBC-627B-47F3-93B2-F6D391466B51}" dt="2023-07-05T17:46:41.964" v="868" actId="1076"/>
          <ac:picMkLst>
            <pc:docMk/>
            <pc:sldMk cId="53983744" sldId="458"/>
            <ac:picMk id="13" creationId="{E00964B4-8B3B-532A-2DB1-3D17CC1F426A}"/>
          </ac:picMkLst>
        </pc:picChg>
        <pc:picChg chg="add del mod">
          <ac:chgData name="Thiago Oliveira" userId="20ee6009d59273e9" providerId="LiveId" clId="{98B2DEBC-627B-47F3-93B2-F6D391466B51}" dt="2023-07-05T18:17:26.671" v="952" actId="478"/>
          <ac:picMkLst>
            <pc:docMk/>
            <pc:sldMk cId="53983744" sldId="458"/>
            <ac:picMk id="14" creationId="{798963AF-EF9F-1139-1253-E2FB8E7CDD6F}"/>
          </ac:picMkLst>
        </pc:picChg>
        <pc:picChg chg="add mod">
          <ac:chgData name="Thiago Oliveira" userId="20ee6009d59273e9" providerId="LiveId" clId="{98B2DEBC-627B-47F3-93B2-F6D391466B51}" dt="2023-07-05T18:17:27.632" v="953"/>
          <ac:picMkLst>
            <pc:docMk/>
            <pc:sldMk cId="53983744" sldId="458"/>
            <ac:picMk id="15" creationId="{EC3B5597-1701-D9B0-543E-7CAA276FFFF5}"/>
          </ac:picMkLst>
        </pc:picChg>
      </pc:sldChg>
      <pc:sldChg chg="delSp modSp add mod modNotesTx">
        <pc:chgData name="Thiago Oliveira" userId="20ee6009d59273e9" providerId="LiveId" clId="{98B2DEBC-627B-47F3-93B2-F6D391466B51}" dt="2023-07-11T15:00:44.931" v="3314" actId="20577"/>
        <pc:sldMkLst>
          <pc:docMk/>
          <pc:sldMk cId="809926814" sldId="500"/>
        </pc:sldMkLst>
        <pc:spChg chg="mod">
          <ac:chgData name="Thiago Oliveira" userId="20ee6009d59273e9" providerId="LiveId" clId="{98B2DEBC-627B-47F3-93B2-F6D391466B51}" dt="2023-07-05T23:48:38.544" v="1064" actId="20577"/>
          <ac:spMkLst>
            <pc:docMk/>
            <pc:sldMk cId="809926814" sldId="500"/>
            <ac:spMk id="8" creationId="{394B06D1-9164-A7E3-434F-F4E73DAC043E}"/>
          </ac:spMkLst>
        </pc:spChg>
        <pc:spChg chg="mod">
          <ac:chgData name="Thiago Oliveira" userId="20ee6009d59273e9" providerId="LiveId" clId="{98B2DEBC-627B-47F3-93B2-F6D391466B51}" dt="2023-07-05T23:48:50.692" v="1065" actId="1076"/>
          <ac:spMkLst>
            <pc:docMk/>
            <pc:sldMk cId="809926814" sldId="500"/>
            <ac:spMk id="9" creationId="{F77D14E7-A0AE-4715-E1F7-BFD74323140E}"/>
          </ac:spMkLst>
        </pc:spChg>
        <pc:spChg chg="mod">
          <ac:chgData name="Thiago Oliveira" userId="20ee6009d59273e9" providerId="LiveId" clId="{98B2DEBC-627B-47F3-93B2-F6D391466B51}" dt="2023-07-05T23:48:16.094" v="1058" actId="20577"/>
          <ac:spMkLst>
            <pc:docMk/>
            <pc:sldMk cId="809926814" sldId="500"/>
            <ac:spMk id="10" creationId="{7802E99C-82F7-B2C2-B927-783EE0282F7B}"/>
          </ac:spMkLst>
        </pc:spChg>
        <pc:spChg chg="mod">
          <ac:chgData name="Thiago Oliveira" userId="20ee6009d59273e9" providerId="LiveId" clId="{98B2DEBC-627B-47F3-93B2-F6D391466B51}" dt="2023-07-11T15:00:44.931" v="3314" actId="20577"/>
          <ac:spMkLst>
            <pc:docMk/>
            <pc:sldMk cId="809926814" sldId="500"/>
            <ac:spMk id="11" creationId="{1F5A6919-C7BB-11D4-3B7F-121416D2337B}"/>
          </ac:spMkLst>
        </pc:spChg>
        <pc:spChg chg="mod">
          <ac:chgData name="Thiago Oliveira" userId="20ee6009d59273e9" providerId="LiveId" clId="{98B2DEBC-627B-47F3-93B2-F6D391466B51}" dt="2023-07-05T18:20:37.445" v="1005" actId="20577"/>
          <ac:spMkLst>
            <pc:docMk/>
            <pc:sldMk cId="809926814" sldId="500"/>
            <ac:spMk id="14" creationId="{5C9313F3-ABB6-874A-6DC0-B2A75570455E}"/>
          </ac:spMkLst>
        </pc:spChg>
        <pc:spChg chg="del">
          <ac:chgData name="Thiago Oliveira" userId="20ee6009d59273e9" providerId="LiveId" clId="{98B2DEBC-627B-47F3-93B2-F6D391466B51}" dt="2023-07-05T16:27:23.153" v="173" actId="478"/>
          <ac:spMkLst>
            <pc:docMk/>
            <pc:sldMk cId="809926814" sldId="500"/>
            <ac:spMk id="17" creationId="{B874F020-1DD7-9211-69DB-D9F23A57C4ED}"/>
          </ac:spMkLst>
        </pc:spChg>
        <pc:spChg chg="del mod">
          <ac:chgData name="Thiago Oliveira" userId="20ee6009d59273e9" providerId="LiveId" clId="{98B2DEBC-627B-47F3-93B2-F6D391466B51}" dt="2023-07-05T16:27:24.231" v="175" actId="478"/>
          <ac:spMkLst>
            <pc:docMk/>
            <pc:sldMk cId="809926814" sldId="500"/>
            <ac:spMk id="18" creationId="{F70422DC-9732-DE8C-0BA6-744EBB824D6A}"/>
          </ac:spMkLst>
        </pc:spChg>
        <pc:spChg chg="del">
          <ac:chgData name="Thiago Oliveira" userId="20ee6009d59273e9" providerId="LiveId" clId="{98B2DEBC-627B-47F3-93B2-F6D391466B51}" dt="2023-07-05T16:27:22.437" v="172" actId="478"/>
          <ac:spMkLst>
            <pc:docMk/>
            <pc:sldMk cId="809926814" sldId="500"/>
            <ac:spMk id="19" creationId="{73122AE5-F8AC-0014-4BB3-4E450E550875}"/>
          </ac:spMkLst>
        </pc:spChg>
      </pc:sldChg>
      <pc:sldChg chg="addSp delSp modSp add mod">
        <pc:chgData name="Thiago Oliveira" userId="20ee6009d59273e9" providerId="LiveId" clId="{98B2DEBC-627B-47F3-93B2-F6D391466B51}" dt="2023-07-05T18:17:01.194" v="947"/>
        <pc:sldMkLst>
          <pc:docMk/>
          <pc:sldMk cId="991874317" sldId="502"/>
        </pc:sldMkLst>
        <pc:spChg chg="mod">
          <ac:chgData name="Thiago Oliveira" userId="20ee6009d59273e9" providerId="LiveId" clId="{98B2DEBC-627B-47F3-93B2-F6D391466B51}" dt="2023-07-05T16:57:03.437" v="422" actId="27636"/>
          <ac:spMkLst>
            <pc:docMk/>
            <pc:sldMk cId="991874317" sldId="502"/>
            <ac:spMk id="4" creationId="{711DFCE4-991F-2D4E-115C-E9D06BAE1767}"/>
          </ac:spMkLst>
        </pc:spChg>
        <pc:picChg chg="add del mod">
          <ac:chgData name="Thiago Oliveira" userId="20ee6009d59273e9" providerId="LiveId" clId="{98B2DEBC-627B-47F3-93B2-F6D391466B51}" dt="2023-07-05T18:17:00.060" v="946" actId="478"/>
          <ac:picMkLst>
            <pc:docMk/>
            <pc:sldMk cId="991874317" sldId="502"/>
            <ac:picMk id="2" creationId="{61D3227E-DC45-25AA-3AEE-1EE758A7C20A}"/>
          </ac:picMkLst>
        </pc:picChg>
        <pc:picChg chg="add mod">
          <ac:chgData name="Thiago Oliveira" userId="20ee6009d59273e9" providerId="LiveId" clId="{98B2DEBC-627B-47F3-93B2-F6D391466B51}" dt="2023-07-05T18:17:01.194" v="947"/>
          <ac:picMkLst>
            <pc:docMk/>
            <pc:sldMk cId="991874317" sldId="502"/>
            <ac:picMk id="3" creationId="{73A18B4E-3438-85F9-8AE6-9136FEAA17CD}"/>
          </ac:picMkLst>
        </pc:picChg>
      </pc:sldChg>
      <pc:sldChg chg="add del">
        <pc:chgData name="Thiago Oliveira" userId="20ee6009d59273e9" providerId="LiveId" clId="{98B2DEBC-627B-47F3-93B2-F6D391466B51}" dt="2023-07-05T16:36:18.367" v="242" actId="2696"/>
        <pc:sldMkLst>
          <pc:docMk/>
          <pc:sldMk cId="3666565881" sldId="502"/>
        </pc:sldMkLst>
      </pc:sldChg>
      <pc:sldChg chg="addSp delSp modSp add mod">
        <pc:chgData name="Thiago Oliveira" userId="20ee6009d59273e9" providerId="LiveId" clId="{98B2DEBC-627B-47F3-93B2-F6D391466B51}" dt="2023-07-06T12:29:19.452" v="3057" actId="20577"/>
        <pc:sldMkLst>
          <pc:docMk/>
          <pc:sldMk cId="690404095" sldId="503"/>
        </pc:sldMkLst>
        <pc:spChg chg="mod">
          <ac:chgData name="Thiago Oliveira" userId="20ee6009d59273e9" providerId="LiveId" clId="{98B2DEBC-627B-47F3-93B2-F6D391466B51}" dt="2023-07-05T16:57:28.062" v="423" actId="27636"/>
          <ac:spMkLst>
            <pc:docMk/>
            <pc:sldMk cId="690404095" sldId="503"/>
            <ac:spMk id="4" creationId="{EB2FF89A-2705-CF4C-B948-584DCB88DED2}"/>
          </ac:spMkLst>
        </pc:spChg>
        <pc:spChg chg="mod">
          <ac:chgData name="Thiago Oliveira" userId="20ee6009d59273e9" providerId="LiveId" clId="{98B2DEBC-627B-47F3-93B2-F6D391466B51}" dt="2023-07-06T12:29:19.452" v="3057" actId="20577"/>
          <ac:spMkLst>
            <pc:docMk/>
            <pc:sldMk cId="690404095" sldId="503"/>
            <ac:spMk id="5" creationId="{0E529BAD-430A-95B6-0DEB-2CA97B4365E3}"/>
          </ac:spMkLst>
        </pc:spChg>
        <pc:picChg chg="add del mod">
          <ac:chgData name="Thiago Oliveira" userId="20ee6009d59273e9" providerId="LiveId" clId="{98B2DEBC-627B-47F3-93B2-F6D391466B51}" dt="2023-07-05T18:16:55.312" v="944" actId="478"/>
          <ac:picMkLst>
            <pc:docMk/>
            <pc:sldMk cId="690404095" sldId="503"/>
            <ac:picMk id="2" creationId="{EBFAAC42-472E-6E0C-03AA-31E3542DB4A1}"/>
          </ac:picMkLst>
        </pc:picChg>
        <pc:picChg chg="add mod">
          <ac:chgData name="Thiago Oliveira" userId="20ee6009d59273e9" providerId="LiveId" clId="{98B2DEBC-627B-47F3-93B2-F6D391466B51}" dt="2023-07-05T18:16:56.696" v="945"/>
          <ac:picMkLst>
            <pc:docMk/>
            <pc:sldMk cId="690404095" sldId="503"/>
            <ac:picMk id="3" creationId="{055A9AC1-BBBF-8EB2-FB9B-83B378CAA60B}"/>
          </ac:picMkLst>
        </pc:picChg>
      </pc:sldChg>
      <pc:sldChg chg="add del">
        <pc:chgData name="Thiago Oliveira" userId="20ee6009d59273e9" providerId="LiveId" clId="{98B2DEBC-627B-47F3-93B2-F6D391466B51}" dt="2023-07-05T16:36:18.367" v="242" actId="2696"/>
        <pc:sldMkLst>
          <pc:docMk/>
          <pc:sldMk cId="2128328785" sldId="503"/>
        </pc:sldMkLst>
      </pc:sldChg>
      <pc:sldChg chg="add del">
        <pc:chgData name="Thiago Oliveira" userId="20ee6009d59273e9" providerId="LiveId" clId="{98B2DEBC-627B-47F3-93B2-F6D391466B51}" dt="2023-07-05T16:36:18.367" v="242" actId="2696"/>
        <pc:sldMkLst>
          <pc:docMk/>
          <pc:sldMk cId="1927154353" sldId="504"/>
        </pc:sldMkLst>
      </pc:sldChg>
      <pc:sldChg chg="addSp modSp add mod">
        <pc:chgData name="Thiago Oliveira" userId="20ee6009d59273e9" providerId="LiveId" clId="{98B2DEBC-627B-47F3-93B2-F6D391466B51}" dt="2023-07-05T18:16:51.175" v="943" actId="1076"/>
        <pc:sldMkLst>
          <pc:docMk/>
          <pc:sldMk cId="3828062177" sldId="504"/>
        </pc:sldMkLst>
        <pc:spChg chg="mod">
          <ac:chgData name="Thiago Oliveira" userId="20ee6009d59273e9" providerId="LiveId" clId="{98B2DEBC-627B-47F3-93B2-F6D391466B51}" dt="2023-07-05T17:32:50.117" v="773" actId="1076"/>
          <ac:spMkLst>
            <pc:docMk/>
            <pc:sldMk cId="3828062177" sldId="504"/>
            <ac:spMk id="4" creationId="{F15C441C-1835-E72C-6F6C-4A0F522BF2C9}"/>
          </ac:spMkLst>
        </pc:spChg>
        <pc:picChg chg="add mod">
          <ac:chgData name="Thiago Oliveira" userId="20ee6009d59273e9" providerId="LiveId" clId="{98B2DEBC-627B-47F3-93B2-F6D391466B51}" dt="2023-07-05T18:16:51.175" v="943" actId="1076"/>
          <ac:picMkLst>
            <pc:docMk/>
            <pc:sldMk cId="3828062177" sldId="504"/>
            <ac:picMk id="2" creationId="{5EACDEC9-2197-7E61-BECB-B34D0563A766}"/>
          </ac:picMkLst>
        </pc:picChg>
      </pc:sldChg>
      <pc:sldChg chg="addSp delSp modSp add mod">
        <pc:chgData name="Thiago Oliveira" userId="20ee6009d59273e9" providerId="LiveId" clId="{98B2DEBC-627B-47F3-93B2-F6D391466B51}" dt="2023-07-06T01:39:05.175" v="1101" actId="207"/>
        <pc:sldMkLst>
          <pc:docMk/>
          <pc:sldMk cId="3293961121" sldId="509"/>
        </pc:sldMkLst>
        <pc:spChg chg="del">
          <ac:chgData name="Thiago Oliveira" userId="20ee6009d59273e9" providerId="LiveId" clId="{98B2DEBC-627B-47F3-93B2-F6D391466B51}" dt="2023-07-05T16:41:03.559" v="291" actId="478"/>
          <ac:spMkLst>
            <pc:docMk/>
            <pc:sldMk cId="3293961121" sldId="509"/>
            <ac:spMk id="6" creationId="{0D2E6672-C7A0-0F61-4C96-B84674894F11}"/>
          </ac:spMkLst>
        </pc:spChg>
        <pc:spChg chg="mod">
          <ac:chgData name="Thiago Oliveira" userId="20ee6009d59273e9" providerId="LiveId" clId="{98B2DEBC-627B-47F3-93B2-F6D391466B51}" dt="2023-07-06T01:39:05.175" v="1101" actId="207"/>
          <ac:spMkLst>
            <pc:docMk/>
            <pc:sldMk cId="3293961121" sldId="509"/>
            <ac:spMk id="11" creationId="{89E9E2D3-4551-CADA-1919-AEBCC8AF3A95}"/>
          </ac:spMkLst>
        </pc:spChg>
        <pc:spChg chg="del mod">
          <ac:chgData name="Thiago Oliveira" userId="20ee6009d59273e9" providerId="LiveId" clId="{98B2DEBC-627B-47F3-93B2-F6D391466B51}" dt="2023-07-05T16:41:18.291" v="294"/>
          <ac:spMkLst>
            <pc:docMk/>
            <pc:sldMk cId="3293961121" sldId="509"/>
            <ac:spMk id="22" creationId="{5E8D115B-DC9C-ED6D-3A97-D1595D9D9243}"/>
          </ac:spMkLst>
        </pc:spChg>
        <pc:picChg chg="add del mod">
          <ac:chgData name="Thiago Oliveira" userId="20ee6009d59273e9" providerId="LiveId" clId="{98B2DEBC-627B-47F3-93B2-F6D391466B51}" dt="2023-07-05T16:43:11.376" v="315" actId="478"/>
          <ac:picMkLst>
            <pc:docMk/>
            <pc:sldMk cId="3293961121" sldId="509"/>
            <ac:picMk id="2" creationId="{20A80D9B-8FA2-7142-5B86-3878CFBFCA17}"/>
          </ac:picMkLst>
        </pc:picChg>
        <pc:picChg chg="add mod">
          <ac:chgData name="Thiago Oliveira" userId="20ee6009d59273e9" providerId="LiveId" clId="{98B2DEBC-627B-47F3-93B2-F6D391466B51}" dt="2023-07-05T16:43:22.279" v="317" actId="1076"/>
          <ac:picMkLst>
            <pc:docMk/>
            <pc:sldMk cId="3293961121" sldId="509"/>
            <ac:picMk id="4" creationId="{D55F1FA8-454A-FD67-2019-D39586012EFF}"/>
          </ac:picMkLst>
        </pc:picChg>
      </pc:sldChg>
      <pc:sldChg chg="addSp delSp modSp add mod ord modShow modNotesTx">
        <pc:chgData name="Thiago Oliveira" userId="20ee6009d59273e9" providerId="LiveId" clId="{98B2DEBC-627B-47F3-93B2-F6D391466B51}" dt="2023-07-11T16:38:52.565" v="3315"/>
        <pc:sldMkLst>
          <pc:docMk/>
          <pc:sldMk cId="1232392052" sldId="514"/>
        </pc:sldMkLst>
        <pc:spChg chg="mod">
          <ac:chgData name="Thiago Oliveira" userId="20ee6009d59273e9" providerId="LiveId" clId="{98B2DEBC-627B-47F3-93B2-F6D391466B51}" dt="2023-07-05T16:17:15.768" v="16" actId="1076"/>
          <ac:spMkLst>
            <pc:docMk/>
            <pc:sldMk cId="1232392052" sldId="514"/>
            <ac:spMk id="4" creationId="{EBA80651-BC39-FF1D-BC43-70737B0C7F54}"/>
          </ac:spMkLst>
        </pc:spChg>
        <pc:spChg chg="mod">
          <ac:chgData name="Thiago Oliveira" userId="20ee6009d59273e9" providerId="LiveId" clId="{98B2DEBC-627B-47F3-93B2-F6D391466B51}" dt="2023-07-05T16:17:39.004" v="40" actId="20577"/>
          <ac:spMkLst>
            <pc:docMk/>
            <pc:sldMk cId="1232392052" sldId="514"/>
            <ac:spMk id="5" creationId="{AC8225E9-6CE0-E9B9-6F0B-FB13D3306D64}"/>
          </ac:spMkLst>
        </pc:spChg>
        <pc:spChg chg="mod">
          <ac:chgData name="Thiago Oliveira" userId="20ee6009d59273e9" providerId="LiveId" clId="{98B2DEBC-627B-47F3-93B2-F6D391466B51}" dt="2023-07-05T19:44:45.092" v="1008" actId="20577"/>
          <ac:spMkLst>
            <pc:docMk/>
            <pc:sldMk cId="1232392052" sldId="514"/>
            <ac:spMk id="9" creationId="{724DA54B-F00E-BF9B-AD6B-35E600DCFA5B}"/>
          </ac:spMkLst>
        </pc:spChg>
        <pc:picChg chg="add del mod">
          <ac:chgData name="Thiago Oliveira" userId="20ee6009d59273e9" providerId="LiveId" clId="{98B2DEBC-627B-47F3-93B2-F6D391466B51}" dt="2023-07-05T18:17:46.155" v="960" actId="478"/>
          <ac:picMkLst>
            <pc:docMk/>
            <pc:sldMk cId="1232392052" sldId="514"/>
            <ac:picMk id="7" creationId="{E0B74D90-F3C4-FE67-C4DA-95AF56CBEDBF}"/>
          </ac:picMkLst>
        </pc:picChg>
        <pc:picChg chg="add mod">
          <ac:chgData name="Thiago Oliveira" userId="20ee6009d59273e9" providerId="LiveId" clId="{98B2DEBC-627B-47F3-93B2-F6D391466B51}" dt="2023-07-05T18:17:47.146" v="961"/>
          <ac:picMkLst>
            <pc:docMk/>
            <pc:sldMk cId="1232392052" sldId="514"/>
            <ac:picMk id="8" creationId="{796B9847-0A7A-67F0-A357-5360A8283FA1}"/>
          </ac:picMkLst>
        </pc:picChg>
      </pc:sldChg>
      <pc:sldChg chg="del">
        <pc:chgData name="Thiago Oliveira" userId="20ee6009d59273e9" providerId="LiveId" clId="{98B2DEBC-627B-47F3-93B2-F6D391466B51}" dt="2023-07-05T16:56:25.791" v="420" actId="47"/>
        <pc:sldMkLst>
          <pc:docMk/>
          <pc:sldMk cId="4058746114" sldId="516"/>
        </pc:sldMkLst>
      </pc:sldChg>
      <pc:sldChg chg="addSp delSp modSp mod ord modShow modNotesTx">
        <pc:chgData name="Thiago Oliveira" userId="20ee6009d59273e9" providerId="LiveId" clId="{98B2DEBC-627B-47F3-93B2-F6D391466B51}" dt="2023-07-05T19:48:11.145" v="1054" actId="729"/>
        <pc:sldMkLst>
          <pc:docMk/>
          <pc:sldMk cId="1918827874" sldId="517"/>
        </pc:sldMkLst>
        <pc:picChg chg="add mod">
          <ac:chgData name="Thiago Oliveira" userId="20ee6009d59273e9" providerId="LiveId" clId="{98B2DEBC-627B-47F3-93B2-F6D391466B51}" dt="2023-07-05T18:17:43.143" v="959"/>
          <ac:picMkLst>
            <pc:docMk/>
            <pc:sldMk cId="1918827874" sldId="517"/>
            <ac:picMk id="7" creationId="{8E803E08-46C3-9C01-DA42-C429926F4BAD}"/>
          </ac:picMkLst>
        </pc:picChg>
        <pc:picChg chg="del">
          <ac:chgData name="Thiago Oliveira" userId="20ee6009d59273e9" providerId="LiveId" clId="{98B2DEBC-627B-47F3-93B2-F6D391466B51}" dt="2023-07-05T18:17:42.073" v="958" actId="478"/>
          <ac:picMkLst>
            <pc:docMk/>
            <pc:sldMk cId="1918827874" sldId="517"/>
            <ac:picMk id="8" creationId="{1064C3DD-9C59-577E-BB70-467AFE1A86B7}"/>
          </ac:picMkLst>
        </pc:picChg>
      </pc:sldChg>
      <pc:sldChg chg="delSp modSp add del mod">
        <pc:chgData name="Thiago Oliveira" userId="20ee6009d59273e9" providerId="LiveId" clId="{98B2DEBC-627B-47F3-93B2-F6D391466B51}" dt="2023-07-05T17:00:46.047" v="426" actId="47"/>
        <pc:sldMkLst>
          <pc:docMk/>
          <pc:sldMk cId="310843417" sldId="518"/>
        </pc:sldMkLst>
        <pc:spChg chg="mod">
          <ac:chgData name="Thiago Oliveira" userId="20ee6009d59273e9" providerId="LiveId" clId="{98B2DEBC-627B-47F3-93B2-F6D391466B51}" dt="2023-07-05T16:22:13.918" v="118"/>
          <ac:spMkLst>
            <pc:docMk/>
            <pc:sldMk cId="310843417" sldId="518"/>
            <ac:spMk id="5" creationId="{AC8225E9-6CE0-E9B9-6F0B-FB13D3306D64}"/>
          </ac:spMkLst>
        </pc:spChg>
        <pc:spChg chg="del">
          <ac:chgData name="Thiago Oliveira" userId="20ee6009d59273e9" providerId="LiveId" clId="{98B2DEBC-627B-47F3-93B2-F6D391466B51}" dt="2023-07-05T16:20:16.543" v="46" actId="478"/>
          <ac:spMkLst>
            <pc:docMk/>
            <pc:sldMk cId="310843417" sldId="518"/>
            <ac:spMk id="11" creationId="{FD800DDB-9802-44D8-B50D-154C7AE17AFD}"/>
          </ac:spMkLst>
        </pc:spChg>
        <pc:picChg chg="del mod ord">
          <ac:chgData name="Thiago Oliveira" userId="20ee6009d59273e9" providerId="LiveId" clId="{98B2DEBC-627B-47F3-93B2-F6D391466B51}" dt="2023-07-05T16:21:56.809" v="117" actId="478"/>
          <ac:picMkLst>
            <pc:docMk/>
            <pc:sldMk cId="310843417" sldId="518"/>
            <ac:picMk id="7" creationId="{AF997CD9-5FCC-5AA6-6211-15863C5D50B1}"/>
          </ac:picMkLst>
        </pc:picChg>
      </pc:sldChg>
      <pc:sldChg chg="addSp delSp modSp add del mod modShow">
        <pc:chgData name="Thiago Oliveira" userId="20ee6009d59273e9" providerId="LiveId" clId="{98B2DEBC-627B-47F3-93B2-F6D391466B51}" dt="2023-07-06T12:34:18.690" v="3060" actId="2696"/>
        <pc:sldMkLst>
          <pc:docMk/>
          <pc:sldMk cId="2537433158" sldId="521"/>
        </pc:sldMkLst>
        <pc:spChg chg="mod">
          <ac:chgData name="Thiago Oliveira" userId="20ee6009d59273e9" providerId="LiveId" clId="{98B2DEBC-627B-47F3-93B2-F6D391466B51}" dt="2023-07-05T16:14:03.285" v="12" actId="20577"/>
          <ac:spMkLst>
            <pc:docMk/>
            <pc:sldMk cId="2537433158" sldId="521"/>
            <ac:spMk id="3" creationId="{77035407-BDA0-E540-D935-A2440753CD39}"/>
          </ac:spMkLst>
        </pc:spChg>
        <pc:spChg chg="mod">
          <ac:chgData name="Thiago Oliveira" userId="20ee6009d59273e9" providerId="LiveId" clId="{98B2DEBC-627B-47F3-93B2-F6D391466B51}" dt="2023-07-05T18:18:46.058" v="963"/>
          <ac:spMkLst>
            <pc:docMk/>
            <pc:sldMk cId="2537433158" sldId="521"/>
            <ac:spMk id="8" creationId="{5226DA6D-1039-B36E-241A-6C41F45EA15E}"/>
          </ac:spMkLst>
        </pc:spChg>
        <pc:grpChg chg="add mod">
          <ac:chgData name="Thiago Oliveira" userId="20ee6009d59273e9" providerId="LiveId" clId="{98B2DEBC-627B-47F3-93B2-F6D391466B51}" dt="2023-07-05T18:18:46.058" v="963"/>
          <ac:grpSpMkLst>
            <pc:docMk/>
            <pc:sldMk cId="2537433158" sldId="521"/>
            <ac:grpSpMk id="7" creationId="{9DC54CC9-108A-B4CA-A2DA-37DFCF8A6EB3}"/>
          </ac:grpSpMkLst>
        </pc:grpChg>
        <pc:picChg chg="add del mod">
          <ac:chgData name="Thiago Oliveira" userId="20ee6009d59273e9" providerId="LiveId" clId="{98B2DEBC-627B-47F3-93B2-F6D391466B51}" dt="2023-07-05T18:18:45.078" v="962" actId="478"/>
          <ac:picMkLst>
            <pc:docMk/>
            <pc:sldMk cId="2537433158" sldId="521"/>
            <ac:picMk id="2" creationId="{08499795-C5AD-074C-762B-DCA67F8666A1}"/>
          </ac:picMkLst>
        </pc:picChg>
        <pc:picChg chg="add mod">
          <ac:chgData name="Thiago Oliveira" userId="20ee6009d59273e9" providerId="LiveId" clId="{98B2DEBC-627B-47F3-93B2-F6D391466B51}" dt="2023-07-05T18:18:46.058" v="963"/>
          <ac:picMkLst>
            <pc:docMk/>
            <pc:sldMk cId="2537433158" sldId="521"/>
            <ac:picMk id="4" creationId="{26B17B29-5C0A-9482-9851-DAF2BA492E47}"/>
          </ac:picMkLst>
        </pc:picChg>
        <pc:picChg chg="add mod">
          <ac:chgData name="Thiago Oliveira" userId="20ee6009d59273e9" providerId="LiveId" clId="{98B2DEBC-627B-47F3-93B2-F6D391466B51}" dt="2023-07-05T18:18:46.058" v="963"/>
          <ac:picMkLst>
            <pc:docMk/>
            <pc:sldMk cId="2537433158" sldId="521"/>
            <ac:picMk id="6" creationId="{CDABBEF8-8779-BB21-76E0-236F9C04300C}"/>
          </ac:picMkLst>
        </pc:picChg>
        <pc:picChg chg="mod">
          <ac:chgData name="Thiago Oliveira" userId="20ee6009d59273e9" providerId="LiveId" clId="{98B2DEBC-627B-47F3-93B2-F6D391466B51}" dt="2023-07-05T18:18:46.058" v="963"/>
          <ac:picMkLst>
            <pc:docMk/>
            <pc:sldMk cId="2537433158" sldId="521"/>
            <ac:picMk id="9" creationId="{53FD17DE-D905-690F-A1CD-045E91FA4745}"/>
          </ac:picMkLst>
        </pc:picChg>
      </pc:sldChg>
      <pc:sldChg chg="add ord">
        <pc:chgData name="Thiago Oliveira" userId="20ee6009d59273e9" providerId="LiveId" clId="{98B2DEBC-627B-47F3-93B2-F6D391466B51}" dt="2023-07-06T12:35:25.035" v="3070"/>
        <pc:sldMkLst>
          <pc:docMk/>
          <pc:sldMk cId="2685910439" sldId="521"/>
        </pc:sldMkLst>
      </pc:sldChg>
      <pc:sldChg chg="modSp mod modNotesTx">
        <pc:chgData name="Thiago Oliveira" userId="20ee6009d59273e9" providerId="LiveId" clId="{98B2DEBC-627B-47F3-93B2-F6D391466B51}" dt="2023-07-11T16:51:18.110" v="3362" actId="20577"/>
        <pc:sldMkLst>
          <pc:docMk/>
          <pc:sldMk cId="1705453902" sldId="141168918"/>
        </pc:sldMkLst>
        <pc:spChg chg="mod">
          <ac:chgData name="Thiago Oliveira" userId="20ee6009d59273e9" providerId="LiveId" clId="{98B2DEBC-627B-47F3-93B2-F6D391466B51}" dt="2023-07-06T01:45:02.149" v="1134" actId="1076"/>
          <ac:spMkLst>
            <pc:docMk/>
            <pc:sldMk cId="1705453902" sldId="141168918"/>
            <ac:spMk id="4" creationId="{9A52D5A0-60D0-B41C-8810-192FFAE1F8FC}"/>
          </ac:spMkLst>
        </pc:spChg>
        <pc:spChg chg="mod">
          <ac:chgData name="Thiago Oliveira" userId="20ee6009d59273e9" providerId="LiveId" clId="{98B2DEBC-627B-47F3-93B2-F6D391466B51}" dt="2023-07-06T01:44:48.998" v="1131" actId="1076"/>
          <ac:spMkLst>
            <pc:docMk/>
            <pc:sldMk cId="1705453902" sldId="141168918"/>
            <ac:spMk id="5" creationId="{FE2C2D70-681E-E570-D650-83A0000D9A86}"/>
          </ac:spMkLst>
        </pc:spChg>
        <pc:picChg chg="mod">
          <ac:chgData name="Thiago Oliveira" userId="20ee6009d59273e9" providerId="LiveId" clId="{98B2DEBC-627B-47F3-93B2-F6D391466B51}" dt="2023-07-06T12:36:23.270" v="3072" actId="14100"/>
          <ac:picMkLst>
            <pc:docMk/>
            <pc:sldMk cId="1705453902" sldId="141168918"/>
            <ac:picMk id="6" creationId="{340FFBD6-426F-FB61-C3FC-0BDE6B3A404E}"/>
          </ac:picMkLst>
        </pc:picChg>
      </pc:sldChg>
      <pc:sldChg chg="del">
        <pc:chgData name="Thiago Oliveira" userId="20ee6009d59273e9" providerId="LiveId" clId="{98B2DEBC-627B-47F3-93B2-F6D391466B51}" dt="2023-07-05T16:12:30.833" v="5" actId="47"/>
        <pc:sldMkLst>
          <pc:docMk/>
          <pc:sldMk cId="427819042" sldId="141168939"/>
        </pc:sldMkLst>
      </pc:sldChg>
      <pc:sldChg chg="modSp add del mod">
        <pc:chgData name="Thiago Oliveira" userId="20ee6009d59273e9" providerId="LiveId" clId="{98B2DEBC-627B-47F3-93B2-F6D391466B51}" dt="2023-07-06T12:35:13.769" v="3068" actId="27636"/>
        <pc:sldMkLst>
          <pc:docMk/>
          <pc:sldMk cId="3701777280" sldId="141168942"/>
        </pc:sldMkLst>
        <pc:spChg chg="mod">
          <ac:chgData name="Thiago Oliveira" userId="20ee6009d59273e9" providerId="LiveId" clId="{98B2DEBC-627B-47F3-93B2-F6D391466B51}" dt="2023-07-06T12:35:13.769" v="3068" actId="27636"/>
          <ac:spMkLst>
            <pc:docMk/>
            <pc:sldMk cId="3701777280" sldId="141168942"/>
            <ac:spMk id="5" creationId="{2B00474A-C888-22AE-5325-F59DD21FB551}"/>
          </ac:spMkLst>
        </pc:spChg>
      </pc:sldChg>
      <pc:sldChg chg="add del">
        <pc:chgData name="Thiago Oliveira" userId="20ee6009d59273e9" providerId="LiveId" clId="{98B2DEBC-627B-47F3-93B2-F6D391466B51}" dt="2023-07-06T12:35:13.564" v="3067"/>
        <pc:sldMkLst>
          <pc:docMk/>
          <pc:sldMk cId="1781233076" sldId="141168944"/>
        </pc:sldMkLst>
      </pc:sldChg>
      <pc:sldChg chg="delSp modSp add del mod">
        <pc:chgData name="Thiago Oliveira" userId="20ee6009d59273e9" providerId="LiveId" clId="{98B2DEBC-627B-47F3-93B2-F6D391466B51}" dt="2023-07-11T15:00:04.237" v="3313" actId="478"/>
        <pc:sldMkLst>
          <pc:docMk/>
          <pc:sldMk cId="1265091725" sldId="141168947"/>
        </pc:sldMkLst>
        <pc:spChg chg="del mod">
          <ac:chgData name="Thiago Oliveira" userId="20ee6009d59273e9" providerId="LiveId" clId="{98B2DEBC-627B-47F3-93B2-F6D391466B51}" dt="2023-07-11T14:59:44.146" v="3305" actId="478"/>
          <ac:spMkLst>
            <pc:docMk/>
            <pc:sldMk cId="1265091725" sldId="141168947"/>
            <ac:spMk id="7" creationId="{79898797-1DC1-5D9F-1C5E-00013137AB3D}"/>
          </ac:spMkLst>
        </pc:spChg>
        <pc:spChg chg="del">
          <ac:chgData name="Thiago Oliveira" userId="20ee6009d59273e9" providerId="LiveId" clId="{98B2DEBC-627B-47F3-93B2-F6D391466B51}" dt="2023-07-11T15:00:04.237" v="3313" actId="478"/>
          <ac:spMkLst>
            <pc:docMk/>
            <pc:sldMk cId="1265091725" sldId="141168947"/>
            <ac:spMk id="10" creationId="{31BB8C9F-C7E9-CBB3-53C1-9C8A82832BE6}"/>
          </ac:spMkLst>
        </pc:spChg>
        <pc:spChg chg="del mod ord">
          <ac:chgData name="Thiago Oliveira" userId="20ee6009d59273e9" providerId="LiveId" clId="{98B2DEBC-627B-47F3-93B2-F6D391466B51}" dt="2023-07-11T15:00:01.753" v="3310" actId="478"/>
          <ac:spMkLst>
            <pc:docMk/>
            <pc:sldMk cId="1265091725" sldId="141168947"/>
            <ac:spMk id="14" creationId="{DBDB965B-770C-5A0D-6C07-379B31799A84}"/>
          </ac:spMkLst>
        </pc:spChg>
        <pc:spChg chg="del">
          <ac:chgData name="Thiago Oliveira" userId="20ee6009d59273e9" providerId="LiveId" clId="{98B2DEBC-627B-47F3-93B2-F6D391466B51}" dt="2023-07-11T15:00:03.406" v="3312" actId="478"/>
          <ac:spMkLst>
            <pc:docMk/>
            <pc:sldMk cId="1265091725" sldId="141168947"/>
            <ac:spMk id="17" creationId="{E2C43F5C-AA39-35C3-1D3B-E3762895028F}"/>
          </ac:spMkLst>
        </pc:spChg>
        <pc:picChg chg="del mod">
          <ac:chgData name="Thiago Oliveira" userId="20ee6009d59273e9" providerId="LiveId" clId="{98B2DEBC-627B-47F3-93B2-F6D391466B51}" dt="2023-07-11T14:59:50.616" v="3306" actId="478"/>
          <ac:picMkLst>
            <pc:docMk/>
            <pc:sldMk cId="1265091725" sldId="141168947"/>
            <ac:picMk id="16" creationId="{6E243E8C-2549-FBD7-5516-8BEA22DAEE77}"/>
          </ac:picMkLst>
        </pc:picChg>
        <pc:picChg chg="del">
          <ac:chgData name="Thiago Oliveira" userId="20ee6009d59273e9" providerId="LiveId" clId="{98B2DEBC-627B-47F3-93B2-F6D391466B51}" dt="2023-07-11T15:00:02.678" v="3311" actId="478"/>
          <ac:picMkLst>
            <pc:docMk/>
            <pc:sldMk cId="1265091725" sldId="141168947"/>
            <ac:picMk id="18" creationId="{E179BC56-FBA2-EC27-2F7D-75AA7F2743CB}"/>
          </ac:picMkLst>
        </pc:picChg>
      </pc:sldChg>
      <pc:sldChg chg="add del">
        <pc:chgData name="Thiago Oliveira" userId="20ee6009d59273e9" providerId="LiveId" clId="{98B2DEBC-627B-47F3-93B2-F6D391466B51}" dt="2023-07-06T12:35:13.564" v="3067"/>
        <pc:sldMkLst>
          <pc:docMk/>
          <pc:sldMk cId="1796721946" sldId="141168948"/>
        </pc:sldMkLst>
      </pc:sldChg>
      <pc:sldChg chg="delSp modSp add mod modNotesTx">
        <pc:chgData name="Thiago Oliveira" userId="20ee6009d59273e9" providerId="LiveId" clId="{98B2DEBC-627B-47F3-93B2-F6D391466B51}" dt="2023-07-05T16:55:49.298" v="419" actId="478"/>
        <pc:sldMkLst>
          <pc:docMk/>
          <pc:sldMk cId="4022962520" sldId="141168949"/>
        </pc:sldMkLst>
        <pc:spChg chg="mod">
          <ac:chgData name="Thiago Oliveira" userId="20ee6009d59273e9" providerId="LiveId" clId="{98B2DEBC-627B-47F3-93B2-F6D391466B51}" dt="2023-07-05T16:25:59.394" v="169" actId="20577"/>
          <ac:spMkLst>
            <pc:docMk/>
            <pc:sldMk cId="4022962520" sldId="141168949"/>
            <ac:spMk id="12" creationId="{96C1D2ED-997F-117D-F35F-457111B04865}"/>
          </ac:spMkLst>
        </pc:spChg>
        <pc:spChg chg="mod">
          <ac:chgData name="Thiago Oliveira" userId="20ee6009d59273e9" providerId="LiveId" clId="{98B2DEBC-627B-47F3-93B2-F6D391466B51}" dt="2023-07-05T16:25:51.751" v="167" actId="20577"/>
          <ac:spMkLst>
            <pc:docMk/>
            <pc:sldMk cId="4022962520" sldId="141168949"/>
            <ac:spMk id="13" creationId="{7DB962F5-8CF1-B1B6-A3A7-E0C7E5EEDDB7}"/>
          </ac:spMkLst>
        </pc:spChg>
        <pc:spChg chg="mod">
          <ac:chgData name="Thiago Oliveira" userId="20ee6009d59273e9" providerId="LiveId" clId="{98B2DEBC-627B-47F3-93B2-F6D391466B51}" dt="2023-07-05T16:25:42.870" v="165" actId="20577"/>
          <ac:spMkLst>
            <pc:docMk/>
            <pc:sldMk cId="4022962520" sldId="141168949"/>
            <ac:spMk id="14" creationId="{32A66554-1856-B12E-371F-F02F53C23E48}"/>
          </ac:spMkLst>
        </pc:spChg>
        <pc:spChg chg="mod">
          <ac:chgData name="Thiago Oliveira" userId="20ee6009d59273e9" providerId="LiveId" clId="{98B2DEBC-627B-47F3-93B2-F6D391466B51}" dt="2023-07-05T16:25:32.646" v="156" actId="20577"/>
          <ac:spMkLst>
            <pc:docMk/>
            <pc:sldMk cId="4022962520" sldId="141168949"/>
            <ac:spMk id="15" creationId="{9B0714F0-7B33-506C-1C2C-327457FB34D0}"/>
          </ac:spMkLst>
        </pc:spChg>
        <pc:spChg chg="mod">
          <ac:chgData name="Thiago Oliveira" userId="20ee6009d59273e9" providerId="LiveId" clId="{98B2DEBC-627B-47F3-93B2-F6D391466B51}" dt="2023-07-05T16:25:16.893" v="154" actId="1036"/>
          <ac:spMkLst>
            <pc:docMk/>
            <pc:sldMk cId="4022962520" sldId="141168949"/>
            <ac:spMk id="16" creationId="{F8C9D801-6030-D9E4-AF7D-F44AD9A67B42}"/>
          </ac:spMkLst>
        </pc:spChg>
        <pc:spChg chg="mod">
          <ac:chgData name="Thiago Oliveira" userId="20ee6009d59273e9" providerId="LiveId" clId="{98B2DEBC-627B-47F3-93B2-F6D391466B51}" dt="2023-07-05T16:24:59.583" v="136" actId="14100"/>
          <ac:spMkLst>
            <pc:docMk/>
            <pc:sldMk cId="4022962520" sldId="141168949"/>
            <ac:spMk id="21" creationId="{BB2412B2-048B-D2A1-5503-63A65F85AAE8}"/>
          </ac:spMkLst>
        </pc:spChg>
        <pc:spChg chg="mod">
          <ac:chgData name="Thiago Oliveira" userId="20ee6009d59273e9" providerId="LiveId" clId="{98B2DEBC-627B-47F3-93B2-F6D391466B51}" dt="2023-07-05T16:24:40.869" v="122" actId="20577"/>
          <ac:spMkLst>
            <pc:docMk/>
            <pc:sldMk cId="4022962520" sldId="141168949"/>
            <ac:spMk id="22" creationId="{D0C11060-92D0-D6F2-5391-B660C11357CD}"/>
          </ac:spMkLst>
        </pc:spChg>
        <pc:spChg chg="mod">
          <ac:chgData name="Thiago Oliveira" userId="20ee6009d59273e9" providerId="LiveId" clId="{98B2DEBC-627B-47F3-93B2-F6D391466B51}" dt="2023-07-05T16:24:32.592" v="120" actId="20577"/>
          <ac:spMkLst>
            <pc:docMk/>
            <pc:sldMk cId="4022962520" sldId="141168949"/>
            <ac:spMk id="23" creationId="{430141F0-02E0-1587-8E85-468F9265CD27}"/>
          </ac:spMkLst>
        </pc:spChg>
        <pc:spChg chg="del">
          <ac:chgData name="Thiago Oliveira" userId="20ee6009d59273e9" providerId="LiveId" clId="{98B2DEBC-627B-47F3-93B2-F6D391466B51}" dt="2023-07-05T16:55:49.298" v="419" actId="478"/>
          <ac:spMkLst>
            <pc:docMk/>
            <pc:sldMk cId="4022962520" sldId="141168949"/>
            <ac:spMk id="28" creationId="{665CB121-79B7-CF21-2123-1465FF40429D}"/>
          </ac:spMkLst>
        </pc:spChg>
      </pc:sldChg>
      <pc:sldChg chg="modSp mod">
        <pc:chgData name="Thiago Oliveira" userId="20ee6009d59273e9" providerId="LiveId" clId="{98B2DEBC-627B-47F3-93B2-F6D391466B51}" dt="2023-07-06T01:41:00.691" v="1118" actId="20577"/>
        <pc:sldMkLst>
          <pc:docMk/>
          <pc:sldMk cId="3164931679" sldId="141168954"/>
        </pc:sldMkLst>
        <pc:spChg chg="mod">
          <ac:chgData name="Thiago Oliveira" userId="20ee6009d59273e9" providerId="LiveId" clId="{98B2DEBC-627B-47F3-93B2-F6D391466B51}" dt="2023-07-06T01:41:00.691" v="1118" actId="20577"/>
          <ac:spMkLst>
            <pc:docMk/>
            <pc:sldMk cId="3164931679" sldId="141168954"/>
            <ac:spMk id="6" creationId="{BDE0D0C4-56FD-43B5-1E6A-9FAE6185C966}"/>
          </ac:spMkLst>
        </pc:spChg>
      </pc:sldChg>
      <pc:sldChg chg="del ord">
        <pc:chgData name="Thiago Oliveira" userId="20ee6009d59273e9" providerId="LiveId" clId="{98B2DEBC-627B-47F3-93B2-F6D391466B51}" dt="2023-07-05T16:58:33.517" v="424" actId="47"/>
        <pc:sldMkLst>
          <pc:docMk/>
          <pc:sldMk cId="3489155673" sldId="141168955"/>
        </pc:sldMkLst>
      </pc:sldChg>
      <pc:sldChg chg="addSp delSp modSp mod">
        <pc:chgData name="Thiago Oliveira" userId="20ee6009d59273e9" providerId="LiveId" clId="{98B2DEBC-627B-47F3-93B2-F6D391466B51}" dt="2023-07-05T16:42:44.985" v="313" actId="478"/>
        <pc:sldMkLst>
          <pc:docMk/>
          <pc:sldMk cId="0" sldId="141168956"/>
        </pc:sldMkLst>
        <pc:spChg chg="del">
          <ac:chgData name="Thiago Oliveira" userId="20ee6009d59273e9" providerId="LiveId" clId="{98B2DEBC-627B-47F3-93B2-F6D391466B51}" dt="2023-07-05T16:41:24.165" v="295" actId="478"/>
          <ac:spMkLst>
            <pc:docMk/>
            <pc:sldMk cId="0" sldId="141168956"/>
            <ac:spMk id="7" creationId="{A0133C4F-D8FF-DFE8-E3FD-F7CBA10F16BA}"/>
          </ac:spMkLst>
        </pc:spChg>
        <pc:spChg chg="add del mod">
          <ac:chgData name="Thiago Oliveira" userId="20ee6009d59273e9" providerId="LiveId" clId="{98B2DEBC-627B-47F3-93B2-F6D391466B51}" dt="2023-07-05T16:42:44.985" v="313" actId="478"/>
          <ac:spMkLst>
            <pc:docMk/>
            <pc:sldMk cId="0" sldId="141168956"/>
            <ac:spMk id="10" creationId="{E741B2AF-2F13-317C-6405-187EE6B92C0C}"/>
          </ac:spMkLst>
        </pc:spChg>
      </pc:sldChg>
      <pc:sldChg chg="addSp delSp modSp new del mod ord modClrScheme modShow chgLayout">
        <pc:chgData name="Thiago Oliveira" userId="20ee6009d59273e9" providerId="LiveId" clId="{98B2DEBC-627B-47F3-93B2-F6D391466B51}" dt="2023-07-06T11:37:37.009" v="2695" actId="47"/>
        <pc:sldMkLst>
          <pc:docMk/>
          <pc:sldMk cId="3043243550" sldId="141168957"/>
        </pc:sldMkLst>
        <pc:spChg chg="del mod ord">
          <ac:chgData name="Thiago Oliveira" userId="20ee6009d59273e9" providerId="LiveId" clId="{98B2DEBC-627B-47F3-93B2-F6D391466B51}" dt="2023-07-05T17:02:39.291" v="428" actId="700"/>
          <ac:spMkLst>
            <pc:docMk/>
            <pc:sldMk cId="3043243550" sldId="141168957"/>
            <ac:spMk id="2" creationId="{6E598EC0-C325-41E1-D3E0-C9832E74EB33}"/>
          </ac:spMkLst>
        </pc:spChg>
        <pc:spChg chg="del">
          <ac:chgData name="Thiago Oliveira" userId="20ee6009d59273e9" providerId="LiveId" clId="{98B2DEBC-627B-47F3-93B2-F6D391466B51}" dt="2023-07-05T17:02:39.291" v="428" actId="700"/>
          <ac:spMkLst>
            <pc:docMk/>
            <pc:sldMk cId="3043243550" sldId="141168957"/>
            <ac:spMk id="3" creationId="{8B94F2B1-C0F3-3E76-F42E-6A0F13F25C8C}"/>
          </ac:spMkLst>
        </pc:spChg>
        <pc:spChg chg="add mod ord">
          <ac:chgData name="Thiago Oliveira" userId="20ee6009d59273e9" providerId="LiveId" clId="{98B2DEBC-627B-47F3-93B2-F6D391466B51}" dt="2023-07-05T17:02:48.530" v="453" actId="20577"/>
          <ac:spMkLst>
            <pc:docMk/>
            <pc:sldMk cId="3043243550" sldId="141168957"/>
            <ac:spMk id="4" creationId="{386DAD51-F6EC-8C15-A9C7-7F3D78BFB076}"/>
          </ac:spMkLst>
        </pc:spChg>
        <pc:picChg chg="add mod ord">
          <ac:chgData name="Thiago Oliveira" userId="20ee6009d59273e9" providerId="LiveId" clId="{98B2DEBC-627B-47F3-93B2-F6D391466B51}" dt="2023-07-05T17:24:04.335" v="651" actId="29295"/>
          <ac:picMkLst>
            <pc:docMk/>
            <pc:sldMk cId="3043243550" sldId="141168957"/>
            <ac:picMk id="6" creationId="{DB96FF6B-E860-E1D9-68F9-56EF9FE1429A}"/>
          </ac:picMkLst>
        </pc:picChg>
        <pc:picChg chg="add del mod ord">
          <ac:chgData name="Thiago Oliveira" userId="20ee6009d59273e9" providerId="LiveId" clId="{98B2DEBC-627B-47F3-93B2-F6D391466B51}" dt="2023-07-05T17:14:03.254" v="540" actId="478"/>
          <ac:picMkLst>
            <pc:docMk/>
            <pc:sldMk cId="3043243550" sldId="141168957"/>
            <ac:picMk id="8" creationId="{4671A910-082A-3B64-A20B-F75AFF2DB566}"/>
          </ac:picMkLst>
        </pc:picChg>
        <pc:picChg chg="add del mod">
          <ac:chgData name="Thiago Oliveira" userId="20ee6009d59273e9" providerId="LiveId" clId="{98B2DEBC-627B-47F3-93B2-F6D391466B51}" dt="2023-07-05T17:16:40.090" v="554" actId="21"/>
          <ac:picMkLst>
            <pc:docMk/>
            <pc:sldMk cId="3043243550" sldId="141168957"/>
            <ac:picMk id="10" creationId="{5C09C498-0399-C819-4172-77CE8E01640D}"/>
          </ac:picMkLst>
        </pc:picChg>
        <pc:picChg chg="add del mod">
          <ac:chgData name="Thiago Oliveira" userId="20ee6009d59273e9" providerId="LiveId" clId="{98B2DEBC-627B-47F3-93B2-F6D391466B51}" dt="2023-07-05T17:16:48.747" v="558" actId="478"/>
          <ac:picMkLst>
            <pc:docMk/>
            <pc:sldMk cId="3043243550" sldId="141168957"/>
            <ac:picMk id="12" creationId="{00904816-74E5-257E-79F4-4806511D640F}"/>
          </ac:picMkLst>
        </pc:picChg>
        <pc:picChg chg="add mod">
          <ac:chgData name="Thiago Oliveira" userId="20ee6009d59273e9" providerId="LiveId" clId="{98B2DEBC-627B-47F3-93B2-F6D391466B51}" dt="2023-07-05T17:21:04.678" v="599" actId="339"/>
          <ac:picMkLst>
            <pc:docMk/>
            <pc:sldMk cId="3043243550" sldId="141168957"/>
            <ac:picMk id="14" creationId="{29A3A97F-F0AD-615B-620E-06B28A95FED9}"/>
          </ac:picMkLst>
        </pc:picChg>
        <pc:picChg chg="add mod ord">
          <ac:chgData name="Thiago Oliveira" userId="20ee6009d59273e9" providerId="LiveId" clId="{98B2DEBC-627B-47F3-93B2-F6D391466B51}" dt="2023-07-05T17:21:04.678" v="599" actId="339"/>
          <ac:picMkLst>
            <pc:docMk/>
            <pc:sldMk cId="3043243550" sldId="141168957"/>
            <ac:picMk id="16" creationId="{7E21CF85-B0BE-019A-83CC-1AD8718C7641}"/>
          </ac:picMkLst>
        </pc:picChg>
      </pc:sldChg>
      <pc:sldChg chg="del">
        <pc:chgData name="Thiago Oliveira" userId="20ee6009d59273e9" providerId="LiveId" clId="{98B2DEBC-627B-47F3-93B2-F6D391466B51}" dt="2023-07-05T16:36:49.357" v="246" actId="47"/>
        <pc:sldMkLst>
          <pc:docMk/>
          <pc:sldMk cId="4278898903" sldId="141168957"/>
        </pc:sldMkLst>
      </pc:sldChg>
      <pc:sldChg chg="addSp delSp modSp new del mod ord modClrScheme modShow chgLayout">
        <pc:chgData name="Thiago Oliveira" userId="20ee6009d59273e9" providerId="LiveId" clId="{98B2DEBC-627B-47F3-93B2-F6D391466B51}" dt="2023-07-06T11:37:37.009" v="2695" actId="47"/>
        <pc:sldMkLst>
          <pc:docMk/>
          <pc:sldMk cId="396532237" sldId="141168958"/>
        </pc:sldMkLst>
        <pc:spChg chg="del mod ord">
          <ac:chgData name="Thiago Oliveira" userId="20ee6009d59273e9" providerId="LiveId" clId="{98B2DEBC-627B-47F3-93B2-F6D391466B51}" dt="2023-07-05T17:11:44.587" v="514" actId="700"/>
          <ac:spMkLst>
            <pc:docMk/>
            <pc:sldMk cId="396532237" sldId="141168958"/>
            <ac:spMk id="2" creationId="{89EAA263-FF38-4F19-8237-B5A9823AAD06}"/>
          </ac:spMkLst>
        </pc:spChg>
        <pc:spChg chg="del mod ord">
          <ac:chgData name="Thiago Oliveira" userId="20ee6009d59273e9" providerId="LiveId" clId="{98B2DEBC-627B-47F3-93B2-F6D391466B51}" dt="2023-07-05T17:11:44.587" v="514" actId="700"/>
          <ac:spMkLst>
            <pc:docMk/>
            <pc:sldMk cId="396532237" sldId="141168958"/>
            <ac:spMk id="3" creationId="{FE5C44F3-8C9E-09B6-DA78-534F8B0F9B4D}"/>
          </ac:spMkLst>
        </pc:spChg>
        <pc:spChg chg="add del mod ord">
          <ac:chgData name="Thiago Oliveira" userId="20ee6009d59273e9" providerId="LiveId" clId="{98B2DEBC-627B-47F3-93B2-F6D391466B51}" dt="2023-07-05T17:11:51.193" v="515" actId="700"/>
          <ac:spMkLst>
            <pc:docMk/>
            <pc:sldMk cId="396532237" sldId="141168958"/>
            <ac:spMk id="4" creationId="{3B2B3AA0-D391-B273-D4A7-B1990A0D5C7C}"/>
          </ac:spMkLst>
        </pc:spChg>
        <pc:spChg chg="add del mod ord">
          <ac:chgData name="Thiago Oliveira" userId="20ee6009d59273e9" providerId="LiveId" clId="{98B2DEBC-627B-47F3-93B2-F6D391466B51}" dt="2023-07-05T17:11:51.193" v="515" actId="700"/>
          <ac:spMkLst>
            <pc:docMk/>
            <pc:sldMk cId="396532237" sldId="141168958"/>
            <ac:spMk id="5" creationId="{23C9BBC8-5F73-0CE2-00A4-4649068606A7}"/>
          </ac:spMkLst>
        </pc:spChg>
        <pc:spChg chg="add mod ord">
          <ac:chgData name="Thiago Oliveira" userId="20ee6009d59273e9" providerId="LiveId" clId="{98B2DEBC-627B-47F3-93B2-F6D391466B51}" dt="2023-07-05T17:12:02.539" v="536" actId="14100"/>
          <ac:spMkLst>
            <pc:docMk/>
            <pc:sldMk cId="396532237" sldId="141168958"/>
            <ac:spMk id="6" creationId="{D06C8E1D-92DF-12B7-9BE1-04B5A5C2DE85}"/>
          </ac:spMkLst>
        </pc:spChg>
        <pc:picChg chg="add mod ord">
          <ac:chgData name="Thiago Oliveira" userId="20ee6009d59273e9" providerId="LiveId" clId="{98B2DEBC-627B-47F3-93B2-F6D391466B51}" dt="2023-07-05T17:26:37.041" v="681" actId="1076"/>
          <ac:picMkLst>
            <pc:docMk/>
            <pc:sldMk cId="396532237" sldId="141168958"/>
            <ac:picMk id="8" creationId="{106517EF-D81C-ACC1-9DCC-DC2103B626A7}"/>
          </ac:picMkLst>
        </pc:picChg>
        <pc:picChg chg="add mod ord">
          <ac:chgData name="Thiago Oliveira" userId="20ee6009d59273e9" providerId="LiveId" clId="{98B2DEBC-627B-47F3-93B2-F6D391466B51}" dt="2023-07-05T17:26:43.528" v="682" actId="166"/>
          <ac:picMkLst>
            <pc:docMk/>
            <pc:sldMk cId="396532237" sldId="141168958"/>
            <ac:picMk id="9" creationId="{389CAE0E-7426-46BC-3B79-0186470EEA74}"/>
          </ac:picMkLst>
        </pc:picChg>
        <pc:picChg chg="add del mod">
          <ac:chgData name="Thiago Oliveira" userId="20ee6009d59273e9" providerId="LiveId" clId="{98B2DEBC-627B-47F3-93B2-F6D391466B51}" dt="2023-07-05T17:16:44.137" v="556" actId="478"/>
          <ac:picMkLst>
            <pc:docMk/>
            <pc:sldMk cId="396532237" sldId="141168958"/>
            <ac:picMk id="10" creationId="{50F4ECAE-D8EC-ABCE-D748-476BF242ADB8}"/>
          </ac:picMkLst>
        </pc:picChg>
        <pc:picChg chg="add mod">
          <ac:chgData name="Thiago Oliveira" userId="20ee6009d59273e9" providerId="LiveId" clId="{98B2DEBC-627B-47F3-93B2-F6D391466B51}" dt="2023-07-05T17:26:01.381" v="672" actId="1076"/>
          <ac:picMkLst>
            <pc:docMk/>
            <pc:sldMk cId="396532237" sldId="141168958"/>
            <ac:picMk id="12" creationId="{C0FAEFD9-8784-3034-F320-7CCDB7A2B50C}"/>
          </ac:picMkLst>
        </pc:picChg>
        <pc:picChg chg="add mod ord">
          <ac:chgData name="Thiago Oliveira" userId="20ee6009d59273e9" providerId="LiveId" clId="{98B2DEBC-627B-47F3-93B2-F6D391466B51}" dt="2023-07-05T17:26:46.291" v="683" actId="166"/>
          <ac:picMkLst>
            <pc:docMk/>
            <pc:sldMk cId="396532237" sldId="141168958"/>
            <ac:picMk id="14" creationId="{C16CB167-920F-10C4-7F7D-77E01D7ABBBE}"/>
          </ac:picMkLst>
        </pc:picChg>
      </pc:sldChg>
      <pc:sldChg chg="del">
        <pc:chgData name="Thiago Oliveira" userId="20ee6009d59273e9" providerId="LiveId" clId="{98B2DEBC-627B-47F3-93B2-F6D391466B51}" dt="2023-07-05T16:36:49.357" v="246" actId="47"/>
        <pc:sldMkLst>
          <pc:docMk/>
          <pc:sldMk cId="4224541895" sldId="141168958"/>
        </pc:sldMkLst>
      </pc:sldChg>
      <pc:sldChg chg="modSp add del mod">
        <pc:chgData name="Thiago Oliveira" userId="20ee6009d59273e9" providerId="LiveId" clId="{98B2DEBC-627B-47F3-93B2-F6D391466B51}" dt="2023-07-06T14:30:44.805" v="3301" actId="20577"/>
        <pc:sldMkLst>
          <pc:docMk/>
          <pc:sldMk cId="1372697203" sldId="141168959"/>
        </pc:sldMkLst>
        <pc:spChg chg="mod">
          <ac:chgData name="Thiago Oliveira" userId="20ee6009d59273e9" providerId="LiveId" clId="{98B2DEBC-627B-47F3-93B2-F6D391466B51}" dt="2023-07-06T14:14:03.057" v="3087" actId="20577"/>
          <ac:spMkLst>
            <pc:docMk/>
            <pc:sldMk cId="1372697203" sldId="141168959"/>
            <ac:spMk id="2" creationId="{4DA63ABF-A349-4C6A-A6E7-6EA83B49442C}"/>
          </ac:spMkLst>
        </pc:spChg>
        <pc:spChg chg="mod">
          <ac:chgData name="Thiago Oliveira" userId="20ee6009d59273e9" providerId="LiveId" clId="{98B2DEBC-627B-47F3-93B2-F6D391466B51}" dt="2023-07-06T14:30:44.805" v="3301" actId="20577"/>
          <ac:spMkLst>
            <pc:docMk/>
            <pc:sldMk cId="1372697203" sldId="141168959"/>
            <ac:spMk id="8" creationId="{A1865248-9B17-E6EA-15ED-500052070E9A}"/>
          </ac:spMkLst>
        </pc:spChg>
      </pc:sldChg>
      <pc:sldChg chg="addSp delSp modSp new del mod ord modClrScheme modShow chgLayout">
        <pc:chgData name="Thiago Oliveira" userId="20ee6009d59273e9" providerId="LiveId" clId="{98B2DEBC-627B-47F3-93B2-F6D391466B51}" dt="2023-07-06T11:37:37.009" v="2695" actId="47"/>
        <pc:sldMkLst>
          <pc:docMk/>
          <pc:sldMk cId="1566549806" sldId="141168959"/>
        </pc:sldMkLst>
        <pc:spChg chg="del mod ord">
          <ac:chgData name="Thiago Oliveira" userId="20ee6009d59273e9" providerId="LiveId" clId="{98B2DEBC-627B-47F3-93B2-F6D391466B51}" dt="2023-07-05T17:28:14.960" v="691" actId="700"/>
          <ac:spMkLst>
            <pc:docMk/>
            <pc:sldMk cId="1566549806" sldId="141168959"/>
            <ac:spMk id="2" creationId="{F71E5F67-A457-49B9-BB4A-227137FAB9FE}"/>
          </ac:spMkLst>
        </pc:spChg>
        <pc:spChg chg="del mod ord">
          <ac:chgData name="Thiago Oliveira" userId="20ee6009d59273e9" providerId="LiveId" clId="{98B2DEBC-627B-47F3-93B2-F6D391466B51}" dt="2023-07-05T17:28:14.960" v="691" actId="700"/>
          <ac:spMkLst>
            <pc:docMk/>
            <pc:sldMk cId="1566549806" sldId="141168959"/>
            <ac:spMk id="3" creationId="{8057F789-B4FB-4999-9A9A-FCCAF070A538}"/>
          </ac:spMkLst>
        </pc:spChg>
        <pc:spChg chg="add mod ord">
          <ac:chgData name="Thiago Oliveira" userId="20ee6009d59273e9" providerId="LiveId" clId="{98B2DEBC-627B-47F3-93B2-F6D391466B51}" dt="2023-07-05T17:28:25.677" v="720" actId="20577"/>
          <ac:spMkLst>
            <pc:docMk/>
            <pc:sldMk cId="1566549806" sldId="141168959"/>
            <ac:spMk id="4" creationId="{0A7FD7A5-A84D-D4F8-3A75-62E3692ECAEE}"/>
          </ac:spMkLst>
        </pc:spChg>
        <pc:spChg chg="add del mod ord">
          <ac:chgData name="Thiago Oliveira" userId="20ee6009d59273e9" providerId="LiveId" clId="{98B2DEBC-627B-47F3-93B2-F6D391466B51}" dt="2023-07-05T17:28:17.678" v="692" actId="478"/>
          <ac:spMkLst>
            <pc:docMk/>
            <pc:sldMk cId="1566549806" sldId="141168959"/>
            <ac:spMk id="5" creationId="{527D465A-5862-E37C-A8E4-D866115946D9}"/>
          </ac:spMkLst>
        </pc:spChg>
        <pc:picChg chg="add mod ord">
          <ac:chgData name="Thiago Oliveira" userId="20ee6009d59273e9" providerId="LiveId" clId="{98B2DEBC-627B-47F3-93B2-F6D391466B51}" dt="2023-07-05T17:31:37.875" v="752" actId="1076"/>
          <ac:picMkLst>
            <pc:docMk/>
            <pc:sldMk cId="1566549806" sldId="141168959"/>
            <ac:picMk id="7" creationId="{44A340FB-38D3-79D5-9730-1029EF754AF6}"/>
          </ac:picMkLst>
        </pc:picChg>
        <pc:picChg chg="add mod">
          <ac:chgData name="Thiago Oliveira" userId="20ee6009d59273e9" providerId="LiveId" clId="{98B2DEBC-627B-47F3-93B2-F6D391466B51}" dt="2023-07-05T17:31:32.366" v="749" actId="1076"/>
          <ac:picMkLst>
            <pc:docMk/>
            <pc:sldMk cId="1566549806" sldId="141168959"/>
            <ac:picMk id="9" creationId="{5BED6DFF-4E60-1734-DD1B-E951D0434BD4}"/>
          </ac:picMkLst>
        </pc:picChg>
        <pc:picChg chg="add mod">
          <ac:chgData name="Thiago Oliveira" userId="20ee6009d59273e9" providerId="LiveId" clId="{98B2DEBC-627B-47F3-93B2-F6D391466B51}" dt="2023-07-05T17:31:40.496" v="754" actId="1076"/>
          <ac:picMkLst>
            <pc:docMk/>
            <pc:sldMk cId="1566549806" sldId="141168959"/>
            <ac:picMk id="11" creationId="{5652B51A-0917-1036-B195-022DFA9085F2}"/>
          </ac:picMkLst>
        </pc:picChg>
        <pc:picChg chg="add mod ord">
          <ac:chgData name="Thiago Oliveira" userId="20ee6009d59273e9" providerId="LiveId" clId="{98B2DEBC-627B-47F3-93B2-F6D391466B51}" dt="2023-07-05T17:31:42.079" v="755" actId="1076"/>
          <ac:picMkLst>
            <pc:docMk/>
            <pc:sldMk cId="1566549806" sldId="141168959"/>
            <ac:picMk id="13" creationId="{A1A79B7C-5601-2628-B2AC-8E647EB24198}"/>
          </ac:picMkLst>
        </pc:picChg>
      </pc:sldChg>
      <pc:sldChg chg="del">
        <pc:chgData name="Thiago Oliveira" userId="20ee6009d59273e9" providerId="LiveId" clId="{98B2DEBC-627B-47F3-93B2-F6D391466B51}" dt="2023-07-05T16:36:49.357" v="246" actId="47"/>
        <pc:sldMkLst>
          <pc:docMk/>
          <pc:sldMk cId="2378551983" sldId="141168959"/>
        </pc:sldMkLst>
      </pc:sldChg>
      <pc:sldChg chg="add del">
        <pc:chgData name="Thiago Oliveira" userId="20ee6009d59273e9" providerId="LiveId" clId="{98B2DEBC-627B-47F3-93B2-F6D391466B51}" dt="2023-07-05T17:15:54.572" v="547"/>
        <pc:sldMkLst>
          <pc:docMk/>
          <pc:sldMk cId="4232674973" sldId="141168959"/>
        </pc:sldMkLst>
      </pc:sldChg>
      <pc:sldChg chg="del">
        <pc:chgData name="Thiago Oliveira" userId="20ee6009d59273e9" providerId="LiveId" clId="{98B2DEBC-627B-47F3-93B2-F6D391466B51}" dt="2023-07-05T16:36:53.421" v="247" actId="47"/>
        <pc:sldMkLst>
          <pc:docMk/>
          <pc:sldMk cId="3837022659" sldId="141168960"/>
        </pc:sldMkLst>
      </pc:sldChg>
      <pc:sldChg chg="add del">
        <pc:chgData name="Thiago Oliveira" userId="20ee6009d59273e9" providerId="LiveId" clId="{98B2DEBC-627B-47F3-93B2-F6D391466B51}" dt="2023-07-05T16:18:28.752" v="44" actId="47"/>
        <pc:sldMkLst>
          <pc:docMk/>
          <pc:sldMk cId="835203667" sldId="141168961"/>
        </pc:sldMkLst>
      </pc:sldChg>
      <pc:sldChg chg="add del">
        <pc:chgData name="Thiago Oliveira" userId="20ee6009d59273e9" providerId="LiveId" clId="{98B2DEBC-627B-47F3-93B2-F6D391466B51}" dt="2023-07-06T12:35:13.564" v="3067"/>
        <pc:sldMkLst>
          <pc:docMk/>
          <pc:sldMk cId="3922005091" sldId="141168979"/>
        </pc:sldMkLst>
      </pc:sldChg>
      <pc:sldChg chg="add del">
        <pc:chgData name="Thiago Oliveira" userId="20ee6009d59273e9" providerId="LiveId" clId="{98B2DEBC-627B-47F3-93B2-F6D391466B51}" dt="2023-07-06T12:35:13.564" v="3067"/>
        <pc:sldMkLst>
          <pc:docMk/>
          <pc:sldMk cId="38992982" sldId="141168980"/>
        </pc:sldMkLst>
      </pc:sldChg>
      <pc:sldChg chg="add del">
        <pc:chgData name="Thiago Oliveira" userId="20ee6009d59273e9" providerId="LiveId" clId="{98B2DEBC-627B-47F3-93B2-F6D391466B51}" dt="2023-07-06T12:35:13.564" v="3067"/>
        <pc:sldMkLst>
          <pc:docMk/>
          <pc:sldMk cId="73991352" sldId="141168981"/>
        </pc:sldMkLst>
      </pc:sldChg>
      <pc:sldMasterChg chg="delSldLayout">
        <pc:chgData name="Thiago Oliveira" userId="20ee6009d59273e9" providerId="LiveId" clId="{98B2DEBC-627B-47F3-93B2-F6D391466B51}" dt="2023-07-06T12:35:06.190" v="3062" actId="47"/>
        <pc:sldMasterMkLst>
          <pc:docMk/>
          <pc:sldMasterMk cId="4210738850" sldId="2147483648"/>
        </pc:sldMasterMkLst>
        <pc:sldLayoutChg chg="del">
          <pc:chgData name="Thiago Oliveira" userId="20ee6009d59273e9" providerId="LiveId" clId="{98B2DEBC-627B-47F3-93B2-F6D391466B51}" dt="2023-07-06T12:35:06.190" v="3062" actId="47"/>
          <pc:sldLayoutMkLst>
            <pc:docMk/>
            <pc:sldMasterMk cId="4210738850" sldId="2147483648"/>
            <pc:sldLayoutMk cId="1907940856" sldId="2147483694"/>
          </pc:sldLayoutMkLst>
        </pc:sldLayoutChg>
        <pc:sldLayoutChg chg="del">
          <pc:chgData name="Thiago Oliveira" userId="20ee6009d59273e9" providerId="LiveId" clId="{98B2DEBC-627B-47F3-93B2-F6D391466B51}" dt="2023-07-06T12:35:06.190" v="3062" actId="47"/>
          <pc:sldLayoutMkLst>
            <pc:docMk/>
            <pc:sldMasterMk cId="4210738850" sldId="2147483648"/>
            <pc:sldLayoutMk cId="2435665580" sldId="2147483695"/>
          </pc:sldLayoutMkLst>
        </pc:sldLayoutChg>
      </pc:sldMasterChg>
    </pc:docChg>
  </pc:docChgLst>
  <pc:docChgLst>
    <pc:chgData name="Thiago Oliveira" userId="20ee6009d59273e9" providerId="LiveId" clId="{48C0C901-67D5-48FC-806E-49172FF1D7BF}"/>
    <pc:docChg chg="undo custSel addSld delSld modSld sldOrd modMainMaster">
      <pc:chgData name="Thiago Oliveira" userId="20ee6009d59273e9" providerId="LiveId" clId="{48C0C901-67D5-48FC-806E-49172FF1D7BF}" dt="2023-07-04T12:59:13.760" v="2873"/>
      <pc:docMkLst>
        <pc:docMk/>
      </pc:docMkLst>
      <pc:sldChg chg="addSp delSp modSp add del mod ord setBg">
        <pc:chgData name="Thiago Oliveira" userId="20ee6009d59273e9" providerId="LiveId" clId="{48C0C901-67D5-48FC-806E-49172FF1D7BF}" dt="2023-07-04T12:06:58.029" v="2661" actId="20577"/>
        <pc:sldMkLst>
          <pc:docMk/>
          <pc:sldMk cId="0" sldId="257"/>
        </pc:sldMkLst>
        <pc:spChg chg="mod">
          <ac:chgData name="Thiago Oliveira" userId="20ee6009d59273e9" providerId="LiveId" clId="{48C0C901-67D5-48FC-806E-49172FF1D7BF}" dt="2023-07-04T12:06:58.029" v="2661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Thiago Oliveira" userId="20ee6009d59273e9" providerId="LiveId" clId="{48C0C901-67D5-48FC-806E-49172FF1D7BF}" dt="2023-06-27T14:10:00.661" v="662" actId="20577"/>
          <ac:spMkLst>
            <pc:docMk/>
            <pc:sldMk cId="0" sldId="257"/>
            <ac:spMk id="4" creationId="{00000000-0000-0000-0000-000000000000}"/>
          </ac:spMkLst>
        </pc:spChg>
        <pc:picChg chg="add del mod">
          <ac:chgData name="Thiago Oliveira" userId="20ee6009d59273e9" providerId="LiveId" clId="{48C0C901-67D5-48FC-806E-49172FF1D7BF}" dt="2023-06-27T14:18:42.030" v="713"/>
          <ac:picMkLst>
            <pc:docMk/>
            <pc:sldMk cId="0" sldId="257"/>
            <ac:picMk id="6" creationId="{24A7EC0C-DB23-5061-6511-D2A77F235F44}"/>
          </ac:picMkLst>
        </pc:picChg>
      </pc:sldChg>
      <pc:sldChg chg="add del setBg">
        <pc:chgData name="Thiago Oliveira" userId="20ee6009d59273e9" providerId="LiveId" clId="{48C0C901-67D5-48FC-806E-49172FF1D7BF}" dt="2023-06-27T14:15:08.050" v="683" actId="47"/>
        <pc:sldMkLst>
          <pc:docMk/>
          <pc:sldMk cId="0" sldId="266"/>
        </pc:sldMkLst>
      </pc:sldChg>
      <pc:sldChg chg="addSp delSp modSp mod">
        <pc:chgData name="Thiago Oliveira" userId="20ee6009d59273e9" providerId="LiveId" clId="{48C0C901-67D5-48FC-806E-49172FF1D7BF}" dt="2023-06-19T17:28:20.590" v="451" actId="20577"/>
        <pc:sldMkLst>
          <pc:docMk/>
          <pc:sldMk cId="1637793542" sldId="282"/>
        </pc:sldMkLst>
        <pc:spChg chg="add del mod">
          <ac:chgData name="Thiago Oliveira" userId="20ee6009d59273e9" providerId="LiveId" clId="{48C0C901-67D5-48FC-806E-49172FF1D7BF}" dt="2023-06-19T17:27:11.896" v="357"/>
          <ac:spMkLst>
            <pc:docMk/>
            <pc:sldMk cId="1637793542" sldId="282"/>
            <ac:spMk id="2" creationId="{80D06048-87D4-F077-4CAB-6F17CBD2F648}"/>
          </ac:spMkLst>
        </pc:spChg>
        <pc:spChg chg="mod">
          <ac:chgData name="Thiago Oliveira" userId="20ee6009d59273e9" providerId="LiveId" clId="{48C0C901-67D5-48FC-806E-49172FF1D7BF}" dt="2023-06-19T17:21:55.363" v="215"/>
          <ac:spMkLst>
            <pc:docMk/>
            <pc:sldMk cId="1637793542" sldId="282"/>
            <ac:spMk id="7" creationId="{1A028D36-C41A-06A3-A651-6307FF5D7073}"/>
          </ac:spMkLst>
        </pc:spChg>
        <pc:spChg chg="mod">
          <ac:chgData name="Thiago Oliveira" userId="20ee6009d59273e9" providerId="LiveId" clId="{48C0C901-67D5-48FC-806E-49172FF1D7BF}" dt="2023-06-19T17:21:54.814" v="214"/>
          <ac:spMkLst>
            <pc:docMk/>
            <pc:sldMk cId="1637793542" sldId="282"/>
            <ac:spMk id="8" creationId="{F9B9427F-4A3D-0C40-AB5E-0E0F21D1DE7D}"/>
          </ac:spMkLst>
        </pc:spChg>
        <pc:spChg chg="mod">
          <ac:chgData name="Thiago Oliveira" userId="20ee6009d59273e9" providerId="LiveId" clId="{48C0C901-67D5-48FC-806E-49172FF1D7BF}" dt="2023-06-19T17:21:53.055" v="211"/>
          <ac:spMkLst>
            <pc:docMk/>
            <pc:sldMk cId="1637793542" sldId="282"/>
            <ac:spMk id="9" creationId="{23C92E40-CF14-9D90-9FE4-D28FFBC7CB7A}"/>
          </ac:spMkLst>
        </pc:spChg>
        <pc:spChg chg="mod">
          <ac:chgData name="Thiago Oliveira" userId="20ee6009d59273e9" providerId="LiveId" clId="{48C0C901-67D5-48FC-806E-49172FF1D7BF}" dt="2023-06-19T17:22:05.743" v="216" actId="404"/>
          <ac:spMkLst>
            <pc:docMk/>
            <pc:sldMk cId="1637793542" sldId="282"/>
            <ac:spMk id="11" creationId="{2067F0C5-6443-E0BC-F9E5-6A7F829A0CC0}"/>
          </ac:spMkLst>
        </pc:spChg>
        <pc:spChg chg="mod">
          <ac:chgData name="Thiago Oliveira" userId="20ee6009d59273e9" providerId="LiveId" clId="{48C0C901-67D5-48FC-806E-49172FF1D7BF}" dt="2023-06-19T17:22:36.284" v="239" actId="20577"/>
          <ac:spMkLst>
            <pc:docMk/>
            <pc:sldMk cId="1637793542" sldId="282"/>
            <ac:spMk id="13" creationId="{2B63437E-7507-3833-E034-A69B8069E757}"/>
          </ac:spMkLst>
        </pc:spChg>
        <pc:spChg chg="mod">
          <ac:chgData name="Thiago Oliveira" userId="20ee6009d59273e9" providerId="LiveId" clId="{48C0C901-67D5-48FC-806E-49172FF1D7BF}" dt="2023-06-19T17:22:50.648" v="240" actId="20577"/>
          <ac:spMkLst>
            <pc:docMk/>
            <pc:sldMk cId="1637793542" sldId="282"/>
            <ac:spMk id="14" creationId="{860BFD23-4993-B7DA-D838-73FDC5AADE4C}"/>
          </ac:spMkLst>
        </pc:spChg>
        <pc:spChg chg="mod">
          <ac:chgData name="Thiago Oliveira" userId="20ee6009d59273e9" providerId="LiveId" clId="{48C0C901-67D5-48FC-806E-49172FF1D7BF}" dt="2023-06-19T17:24:27.868" v="268" actId="1076"/>
          <ac:spMkLst>
            <pc:docMk/>
            <pc:sldMk cId="1637793542" sldId="282"/>
            <ac:spMk id="15" creationId="{5A6667F3-B4E1-FF94-CE7B-420B2678CD5A}"/>
          </ac:spMkLst>
        </pc:spChg>
        <pc:spChg chg="mod">
          <ac:chgData name="Thiago Oliveira" userId="20ee6009d59273e9" providerId="LiveId" clId="{48C0C901-67D5-48FC-806E-49172FF1D7BF}" dt="2023-06-19T17:25:50.257" v="310" actId="20577"/>
          <ac:spMkLst>
            <pc:docMk/>
            <pc:sldMk cId="1637793542" sldId="282"/>
            <ac:spMk id="16" creationId="{40561BD6-49B9-4A5B-7907-0D2CC4CADF61}"/>
          </ac:spMkLst>
        </pc:spChg>
        <pc:spChg chg="mod">
          <ac:chgData name="Thiago Oliveira" userId="20ee6009d59273e9" providerId="LiveId" clId="{48C0C901-67D5-48FC-806E-49172FF1D7BF}" dt="2023-06-19T17:26:56.849" v="355" actId="20577"/>
          <ac:spMkLst>
            <pc:docMk/>
            <pc:sldMk cId="1637793542" sldId="282"/>
            <ac:spMk id="17" creationId="{18A22105-9BE7-D2C0-EA78-A9B754484027}"/>
          </ac:spMkLst>
        </pc:spChg>
        <pc:spChg chg="mod">
          <ac:chgData name="Thiago Oliveira" userId="20ee6009d59273e9" providerId="LiveId" clId="{48C0C901-67D5-48FC-806E-49172FF1D7BF}" dt="2023-06-19T17:28:20.590" v="451" actId="20577"/>
          <ac:spMkLst>
            <pc:docMk/>
            <pc:sldMk cId="1637793542" sldId="282"/>
            <ac:spMk id="18" creationId="{C9E72B67-17D0-61C5-FD4C-8ED004095978}"/>
          </ac:spMkLst>
        </pc:spChg>
      </pc:sldChg>
      <pc:sldChg chg="addSp modSp mod">
        <pc:chgData name="Thiago Oliveira" userId="20ee6009d59273e9" providerId="LiveId" clId="{48C0C901-67D5-48FC-806E-49172FF1D7BF}" dt="2023-06-27T14:18:53.587" v="717" actId="1076"/>
        <pc:sldMkLst>
          <pc:docMk/>
          <pc:sldMk cId="3433353176" sldId="292"/>
        </pc:sldMkLst>
        <pc:picChg chg="add mod">
          <ac:chgData name="Thiago Oliveira" userId="20ee6009d59273e9" providerId="LiveId" clId="{48C0C901-67D5-48FC-806E-49172FF1D7BF}" dt="2023-06-27T14:18:53.587" v="717" actId="1076"/>
          <ac:picMkLst>
            <pc:docMk/>
            <pc:sldMk cId="3433353176" sldId="292"/>
            <ac:picMk id="4" creationId="{8F1249C5-DC89-722D-CABC-904B66ECE8B8}"/>
          </ac:picMkLst>
        </pc:picChg>
      </pc:sldChg>
      <pc:sldChg chg="addSp modSp mod modNotesTx">
        <pc:chgData name="Thiago Oliveira" userId="20ee6009d59273e9" providerId="LiveId" clId="{48C0C901-67D5-48FC-806E-49172FF1D7BF}" dt="2023-07-03T20:37:03.993" v="1098"/>
        <pc:sldMkLst>
          <pc:docMk/>
          <pc:sldMk cId="3158162621" sldId="293"/>
        </pc:sldMkLst>
        <pc:picChg chg="add mod">
          <ac:chgData name="Thiago Oliveira" userId="20ee6009d59273e9" providerId="LiveId" clId="{48C0C901-67D5-48FC-806E-49172FF1D7BF}" dt="2023-06-27T14:18:48.064" v="715" actId="1076"/>
          <ac:picMkLst>
            <pc:docMk/>
            <pc:sldMk cId="3158162621" sldId="293"/>
            <ac:picMk id="6" creationId="{49567771-B6B9-40F9-D56E-453481A0AB13}"/>
          </ac:picMkLst>
        </pc:picChg>
        <pc:picChg chg="add mod">
          <ac:chgData name="Thiago Oliveira" userId="20ee6009d59273e9" providerId="LiveId" clId="{48C0C901-67D5-48FC-806E-49172FF1D7BF}" dt="2023-06-30T13:44:09.982" v="889" actId="1076"/>
          <ac:picMkLst>
            <pc:docMk/>
            <pc:sldMk cId="3158162621" sldId="293"/>
            <ac:picMk id="7" creationId="{C053B293-242C-1B9D-A8B0-66E9A270E8B9}"/>
          </ac:picMkLst>
        </pc:picChg>
      </pc:sldChg>
      <pc:sldChg chg="modSp mod modNotesTx">
        <pc:chgData name="Thiago Oliveira" userId="20ee6009d59273e9" providerId="LiveId" clId="{48C0C901-67D5-48FC-806E-49172FF1D7BF}" dt="2023-07-04T12:20:13.210" v="2850" actId="20577"/>
        <pc:sldMkLst>
          <pc:docMk/>
          <pc:sldMk cId="4058746114" sldId="516"/>
        </pc:sldMkLst>
        <pc:spChg chg="mod">
          <ac:chgData name="Thiago Oliveira" userId="20ee6009d59273e9" providerId="LiveId" clId="{48C0C901-67D5-48FC-806E-49172FF1D7BF}" dt="2023-06-19T17:31:01.928" v="507" actId="20577"/>
          <ac:spMkLst>
            <pc:docMk/>
            <pc:sldMk cId="4058746114" sldId="516"/>
            <ac:spMk id="12" creationId="{96C1D2ED-997F-117D-F35F-457111B04865}"/>
          </ac:spMkLst>
        </pc:spChg>
        <pc:spChg chg="mod">
          <ac:chgData name="Thiago Oliveira" userId="20ee6009d59273e9" providerId="LiveId" clId="{48C0C901-67D5-48FC-806E-49172FF1D7BF}" dt="2023-06-19T17:30:52.996" v="505" actId="20577"/>
          <ac:spMkLst>
            <pc:docMk/>
            <pc:sldMk cId="4058746114" sldId="516"/>
            <ac:spMk id="13" creationId="{7DB962F5-8CF1-B1B6-A3A7-E0C7E5EEDDB7}"/>
          </ac:spMkLst>
        </pc:spChg>
        <pc:spChg chg="mod">
          <ac:chgData name="Thiago Oliveira" userId="20ee6009d59273e9" providerId="LiveId" clId="{48C0C901-67D5-48FC-806E-49172FF1D7BF}" dt="2023-06-19T17:30:42.135" v="503" actId="20577"/>
          <ac:spMkLst>
            <pc:docMk/>
            <pc:sldMk cId="4058746114" sldId="516"/>
            <ac:spMk id="14" creationId="{32A66554-1856-B12E-371F-F02F53C23E48}"/>
          </ac:spMkLst>
        </pc:spChg>
        <pc:spChg chg="mod">
          <ac:chgData name="Thiago Oliveira" userId="20ee6009d59273e9" providerId="LiveId" clId="{48C0C901-67D5-48FC-806E-49172FF1D7BF}" dt="2023-06-19T17:30:29.715" v="494" actId="20577"/>
          <ac:spMkLst>
            <pc:docMk/>
            <pc:sldMk cId="4058746114" sldId="516"/>
            <ac:spMk id="15" creationId="{9B0714F0-7B33-506C-1C2C-327457FB34D0}"/>
          </ac:spMkLst>
        </pc:spChg>
        <pc:spChg chg="mod">
          <ac:chgData name="Thiago Oliveira" userId="20ee6009d59273e9" providerId="LiveId" clId="{48C0C901-67D5-48FC-806E-49172FF1D7BF}" dt="2023-06-19T17:30:08.344" v="492" actId="14100"/>
          <ac:spMkLst>
            <pc:docMk/>
            <pc:sldMk cId="4058746114" sldId="516"/>
            <ac:spMk id="16" creationId="{F8C9D801-6030-D9E4-AF7D-F44AD9A67B42}"/>
          </ac:spMkLst>
        </pc:spChg>
        <pc:spChg chg="mod">
          <ac:chgData name="Thiago Oliveira" userId="20ee6009d59273e9" providerId="LiveId" clId="{48C0C901-67D5-48FC-806E-49172FF1D7BF}" dt="2023-06-27T14:12:47.225" v="674" actId="20577"/>
          <ac:spMkLst>
            <pc:docMk/>
            <pc:sldMk cId="4058746114" sldId="516"/>
            <ac:spMk id="21" creationId="{BB2412B2-048B-D2A1-5503-63A65F85AAE8}"/>
          </ac:spMkLst>
        </pc:spChg>
        <pc:spChg chg="mod">
          <ac:chgData name="Thiago Oliveira" userId="20ee6009d59273e9" providerId="LiveId" clId="{48C0C901-67D5-48FC-806E-49172FF1D7BF}" dt="2023-06-27T14:12:50.650" v="677" actId="20577"/>
          <ac:spMkLst>
            <pc:docMk/>
            <pc:sldMk cId="4058746114" sldId="516"/>
            <ac:spMk id="22" creationId="{D0C11060-92D0-D6F2-5391-B660C11357CD}"/>
          </ac:spMkLst>
        </pc:spChg>
        <pc:spChg chg="mod">
          <ac:chgData name="Thiago Oliveira" userId="20ee6009d59273e9" providerId="LiveId" clId="{48C0C901-67D5-48FC-806E-49172FF1D7BF}" dt="2023-06-27T14:12:53.532" v="680" actId="20577"/>
          <ac:spMkLst>
            <pc:docMk/>
            <pc:sldMk cId="4058746114" sldId="516"/>
            <ac:spMk id="23" creationId="{430141F0-02E0-1587-8E85-468F9265CD27}"/>
          </ac:spMkLst>
        </pc:spChg>
      </pc:sldChg>
      <pc:sldChg chg="addSp delSp modSp mod ord modNotesTx">
        <pc:chgData name="Thiago Oliveira" userId="20ee6009d59273e9" providerId="LiveId" clId="{48C0C901-67D5-48FC-806E-49172FF1D7BF}" dt="2023-07-04T12:19:03.532" v="2806" actId="20577"/>
        <pc:sldMkLst>
          <pc:docMk/>
          <pc:sldMk cId="1918827874" sldId="517"/>
        </pc:sldMkLst>
        <pc:spChg chg="mod">
          <ac:chgData name="Thiago Oliveira" userId="20ee6009d59273e9" providerId="LiveId" clId="{48C0C901-67D5-48FC-806E-49172FF1D7BF}" dt="2023-06-19T17:17:49.802" v="83"/>
          <ac:spMkLst>
            <pc:docMk/>
            <pc:sldMk cId="1918827874" sldId="517"/>
            <ac:spMk id="5" creationId="{AC8225E9-6CE0-E9B9-6F0B-FB13D3306D64}"/>
          </ac:spMkLst>
        </pc:spChg>
        <pc:picChg chg="add del mod">
          <ac:chgData name="Thiago Oliveira" userId="20ee6009d59273e9" providerId="LiveId" clId="{48C0C901-67D5-48FC-806E-49172FF1D7BF}" dt="2023-06-27T14:18:15.080" v="707"/>
          <ac:picMkLst>
            <pc:docMk/>
            <pc:sldMk cId="1918827874" sldId="517"/>
            <ac:picMk id="7" creationId="{D6571C31-5E5C-4157-ED48-4F34C6AA9120}"/>
          </ac:picMkLst>
        </pc:picChg>
        <pc:picChg chg="add mod">
          <ac:chgData name="Thiago Oliveira" userId="20ee6009d59273e9" providerId="LiveId" clId="{48C0C901-67D5-48FC-806E-49172FF1D7BF}" dt="2023-06-27T14:19:57.952" v="728" actId="1076"/>
          <ac:picMkLst>
            <pc:docMk/>
            <pc:sldMk cId="1918827874" sldId="517"/>
            <ac:picMk id="8" creationId="{1064C3DD-9C59-577E-BB70-467AFE1A86B7}"/>
          </ac:picMkLst>
        </pc:picChg>
      </pc:sldChg>
      <pc:sldChg chg="addSp delSp modSp mod ord modNotesTx">
        <pc:chgData name="Thiago Oliveira" userId="20ee6009d59273e9" providerId="LiveId" clId="{48C0C901-67D5-48FC-806E-49172FF1D7BF}" dt="2023-07-04T12:21:18.405" v="2867" actId="20577"/>
        <pc:sldMkLst>
          <pc:docMk/>
          <pc:sldMk cId="1861450999" sldId="519"/>
        </pc:sldMkLst>
        <pc:spChg chg="mod">
          <ac:chgData name="Thiago Oliveira" userId="20ee6009d59273e9" providerId="LiveId" clId="{48C0C901-67D5-48FC-806E-49172FF1D7BF}" dt="2023-06-19T17:14:26.209" v="71" actId="20577"/>
          <ac:spMkLst>
            <pc:docMk/>
            <pc:sldMk cId="1861450999" sldId="519"/>
            <ac:spMk id="11" creationId="{FA9C7F0C-FF6E-A3AD-DBDE-74355961B89F}"/>
          </ac:spMkLst>
        </pc:spChg>
        <pc:spChg chg="mod">
          <ac:chgData name="Thiago Oliveira" userId="20ee6009d59273e9" providerId="LiveId" clId="{48C0C901-67D5-48FC-806E-49172FF1D7BF}" dt="2023-07-03T20:42:44.714" v="1103" actId="20577"/>
          <ac:spMkLst>
            <pc:docMk/>
            <pc:sldMk cId="1861450999" sldId="519"/>
            <ac:spMk id="17" creationId="{992A0888-A435-44C1-36A8-A12243BB387C}"/>
          </ac:spMkLst>
        </pc:spChg>
        <pc:picChg chg="add del mod">
          <ac:chgData name="Thiago Oliveira" userId="20ee6009d59273e9" providerId="LiveId" clId="{48C0C901-67D5-48FC-806E-49172FF1D7BF}" dt="2023-06-27T14:18:29.300" v="711" actId="478"/>
          <ac:picMkLst>
            <pc:docMk/>
            <pc:sldMk cId="1861450999" sldId="519"/>
            <ac:picMk id="2" creationId="{BCDB0A9B-9264-28DC-FFB6-A5ABF773FBD6}"/>
          </ac:picMkLst>
        </pc:picChg>
        <pc:picChg chg="ord">
          <ac:chgData name="Thiago Oliveira" userId="20ee6009d59273e9" providerId="LiveId" clId="{48C0C901-67D5-48FC-806E-49172FF1D7BF}" dt="2023-06-27T14:17:48.589" v="703" actId="167"/>
          <ac:picMkLst>
            <pc:docMk/>
            <pc:sldMk cId="1861450999" sldId="519"/>
            <ac:picMk id="3" creationId="{79ECF886-F22D-66B1-867A-5230ED0A5D56}"/>
          </ac:picMkLst>
        </pc:picChg>
        <pc:picChg chg="add mod">
          <ac:chgData name="Thiago Oliveira" userId="20ee6009d59273e9" providerId="LiveId" clId="{48C0C901-67D5-48FC-806E-49172FF1D7BF}" dt="2023-06-27T14:19:52.652" v="726" actId="1076"/>
          <ac:picMkLst>
            <pc:docMk/>
            <pc:sldMk cId="1861450999" sldId="519"/>
            <ac:picMk id="5" creationId="{D64FB229-D633-4470-49EB-20167ED26368}"/>
          </ac:picMkLst>
        </pc:picChg>
      </pc:sldChg>
      <pc:sldChg chg="del">
        <pc:chgData name="Thiago Oliveira" userId="20ee6009d59273e9" providerId="LiveId" clId="{48C0C901-67D5-48FC-806E-49172FF1D7BF}" dt="2023-06-27T14:15:17.776" v="684" actId="47"/>
        <pc:sldMkLst>
          <pc:docMk/>
          <pc:sldMk cId="2537433158" sldId="521"/>
        </pc:sldMkLst>
      </pc:sldChg>
      <pc:sldChg chg="addSp modSp mod modNotesTx">
        <pc:chgData name="Thiago Oliveira" userId="20ee6009d59273e9" providerId="LiveId" clId="{48C0C901-67D5-48FC-806E-49172FF1D7BF}" dt="2023-07-03T20:46:14.506" v="1171" actId="20577"/>
        <pc:sldMkLst>
          <pc:docMk/>
          <pc:sldMk cId="1705453902" sldId="141168918"/>
        </pc:sldMkLst>
        <pc:spChg chg="mod">
          <ac:chgData name="Thiago Oliveira" userId="20ee6009d59273e9" providerId="LiveId" clId="{48C0C901-67D5-48FC-806E-49172FF1D7BF}" dt="2023-06-19T17:20:00.084" v="131" actId="20577"/>
          <ac:spMkLst>
            <pc:docMk/>
            <pc:sldMk cId="1705453902" sldId="141168918"/>
            <ac:spMk id="10" creationId="{7856628D-0386-86DA-F086-6B3410B2D8AB}"/>
          </ac:spMkLst>
        </pc:spChg>
        <pc:spChg chg="mod">
          <ac:chgData name="Thiago Oliveira" userId="20ee6009d59273e9" providerId="LiveId" clId="{48C0C901-67D5-48FC-806E-49172FF1D7BF}" dt="2023-06-19T17:19:20.852" v="98" actId="20577"/>
          <ac:spMkLst>
            <pc:docMk/>
            <pc:sldMk cId="1705453902" sldId="141168918"/>
            <ac:spMk id="105" creationId="{ED3F5692-A62A-2C07-4DF3-17197457B56E}"/>
          </ac:spMkLst>
        </pc:spChg>
        <pc:spChg chg="mod">
          <ac:chgData name="Thiago Oliveira" userId="20ee6009d59273e9" providerId="LiveId" clId="{48C0C901-67D5-48FC-806E-49172FF1D7BF}" dt="2023-06-19T17:19:30.412" v="109" actId="20577"/>
          <ac:spMkLst>
            <pc:docMk/>
            <pc:sldMk cId="1705453902" sldId="141168918"/>
            <ac:spMk id="106" creationId="{9A1D210E-1AEC-1773-3D86-D9B5611799F6}"/>
          </ac:spMkLst>
        </pc:spChg>
        <pc:spChg chg="mod">
          <ac:chgData name="Thiago Oliveira" userId="20ee6009d59273e9" providerId="LiveId" clId="{48C0C901-67D5-48FC-806E-49172FF1D7BF}" dt="2023-06-19T17:19:12.705" v="85"/>
          <ac:spMkLst>
            <pc:docMk/>
            <pc:sldMk cId="1705453902" sldId="141168918"/>
            <ac:spMk id="109" creationId="{B71250EB-58ED-6929-46EC-409BAA597E9C}"/>
          </ac:spMkLst>
        </pc:spChg>
        <pc:spChg chg="mod">
          <ac:chgData name="Thiago Oliveira" userId="20ee6009d59273e9" providerId="LiveId" clId="{48C0C901-67D5-48FC-806E-49172FF1D7BF}" dt="2023-06-19T17:19:12.705" v="85"/>
          <ac:spMkLst>
            <pc:docMk/>
            <pc:sldMk cId="1705453902" sldId="141168918"/>
            <ac:spMk id="110" creationId="{CE18D3B0-9777-8819-80D0-BB26F451BBE0}"/>
          </ac:spMkLst>
        </pc:spChg>
        <pc:spChg chg="mod">
          <ac:chgData name="Thiago Oliveira" userId="20ee6009d59273e9" providerId="LiveId" clId="{48C0C901-67D5-48FC-806E-49172FF1D7BF}" dt="2023-07-03T20:46:14.506" v="1171" actId="20577"/>
          <ac:spMkLst>
            <pc:docMk/>
            <pc:sldMk cId="1705453902" sldId="141168918"/>
            <ac:spMk id="111" creationId="{DA6057AA-864B-7918-A4A1-5DBD9DB2B547}"/>
          </ac:spMkLst>
        </pc:spChg>
        <pc:spChg chg="mod">
          <ac:chgData name="Thiago Oliveira" userId="20ee6009d59273e9" providerId="LiveId" clId="{48C0C901-67D5-48FC-806E-49172FF1D7BF}" dt="2023-06-19T17:19:00.194" v="84"/>
          <ac:spMkLst>
            <pc:docMk/>
            <pc:sldMk cId="1705453902" sldId="141168918"/>
            <ac:spMk id="114" creationId="{DAE5C1F7-5755-9B2B-CB95-38B32D08550E}"/>
          </ac:spMkLst>
        </pc:spChg>
        <pc:spChg chg="mod">
          <ac:chgData name="Thiago Oliveira" userId="20ee6009d59273e9" providerId="LiveId" clId="{48C0C901-67D5-48FC-806E-49172FF1D7BF}" dt="2023-06-19T17:19:00.194" v="84"/>
          <ac:spMkLst>
            <pc:docMk/>
            <pc:sldMk cId="1705453902" sldId="141168918"/>
            <ac:spMk id="115" creationId="{3F8A6655-3E69-53BF-A691-D67034E33A07}"/>
          </ac:spMkLst>
        </pc:spChg>
        <pc:spChg chg="mod">
          <ac:chgData name="Thiago Oliveira" userId="20ee6009d59273e9" providerId="LiveId" clId="{48C0C901-67D5-48FC-806E-49172FF1D7BF}" dt="2023-06-19T17:20:12.183" v="162" actId="20577"/>
          <ac:spMkLst>
            <pc:docMk/>
            <pc:sldMk cId="1705453902" sldId="141168918"/>
            <ac:spMk id="116" creationId="{AE7A0B11-959B-B111-D83A-2469AB9A1EE8}"/>
          </ac:spMkLst>
        </pc:spChg>
        <pc:spChg chg="mod">
          <ac:chgData name="Thiago Oliveira" userId="20ee6009d59273e9" providerId="LiveId" clId="{48C0C901-67D5-48FC-806E-49172FF1D7BF}" dt="2023-06-19T17:19:40.945" v="127" actId="20577"/>
          <ac:spMkLst>
            <pc:docMk/>
            <pc:sldMk cId="1705453902" sldId="141168918"/>
            <ac:spMk id="117" creationId="{7E9BD5AD-7FF2-BA5C-38DF-2B0DA0FA2228}"/>
          </ac:spMkLst>
        </pc:spChg>
        <pc:grpChg chg="mod">
          <ac:chgData name="Thiago Oliveira" userId="20ee6009d59273e9" providerId="LiveId" clId="{48C0C901-67D5-48FC-806E-49172FF1D7BF}" dt="2023-06-19T17:19:12.705" v="85"/>
          <ac:grpSpMkLst>
            <pc:docMk/>
            <pc:sldMk cId="1705453902" sldId="141168918"/>
            <ac:grpSpMk id="7" creationId="{442F2EA2-41E8-6E07-F05A-1340F20C3732}"/>
          </ac:grpSpMkLst>
        </pc:grpChg>
        <pc:grpChg chg="mod">
          <ac:chgData name="Thiago Oliveira" userId="20ee6009d59273e9" providerId="LiveId" clId="{48C0C901-67D5-48FC-806E-49172FF1D7BF}" dt="2023-06-19T17:19:00.194" v="84"/>
          <ac:grpSpMkLst>
            <pc:docMk/>
            <pc:sldMk cId="1705453902" sldId="141168918"/>
            <ac:grpSpMk id="8" creationId="{EF6062FD-D4F8-6B83-3F39-628AEF079EBB}"/>
          </ac:grpSpMkLst>
        </pc:grpChg>
        <pc:grpChg chg="mod">
          <ac:chgData name="Thiago Oliveira" userId="20ee6009d59273e9" providerId="LiveId" clId="{48C0C901-67D5-48FC-806E-49172FF1D7BF}" dt="2023-06-19T17:19:12.705" v="85"/>
          <ac:grpSpMkLst>
            <pc:docMk/>
            <pc:sldMk cId="1705453902" sldId="141168918"/>
            <ac:grpSpMk id="107" creationId="{8CCA0B19-0340-1AD1-89F4-B2E8A26F878E}"/>
          </ac:grpSpMkLst>
        </pc:grpChg>
        <pc:grpChg chg="mod">
          <ac:chgData name="Thiago Oliveira" userId="20ee6009d59273e9" providerId="LiveId" clId="{48C0C901-67D5-48FC-806E-49172FF1D7BF}" dt="2023-06-19T17:19:00.194" v="84"/>
          <ac:grpSpMkLst>
            <pc:docMk/>
            <pc:sldMk cId="1705453902" sldId="141168918"/>
            <ac:grpSpMk id="112" creationId="{C861F047-FE9D-B68A-CF00-288AB9BC124D}"/>
          </ac:grpSpMkLst>
        </pc:grpChg>
        <pc:picChg chg="add mod">
          <ac:chgData name="Thiago Oliveira" userId="20ee6009d59273e9" providerId="LiveId" clId="{48C0C901-67D5-48FC-806E-49172FF1D7BF}" dt="2023-06-27T14:18:18.963" v="709" actId="1076"/>
          <ac:picMkLst>
            <pc:docMk/>
            <pc:sldMk cId="1705453902" sldId="141168918"/>
            <ac:picMk id="6" creationId="{340FFBD6-426F-FB61-C3FC-0BDE6B3A404E}"/>
          </ac:picMkLst>
        </pc:picChg>
        <pc:cxnChg chg="mod">
          <ac:chgData name="Thiago Oliveira" userId="20ee6009d59273e9" providerId="LiveId" clId="{48C0C901-67D5-48FC-806E-49172FF1D7BF}" dt="2023-06-19T17:19:12.705" v="85"/>
          <ac:cxnSpMkLst>
            <pc:docMk/>
            <pc:sldMk cId="1705453902" sldId="141168918"/>
            <ac:cxnSpMk id="108" creationId="{B534E1DE-F6C0-02D2-EAA6-A023E7D42A2F}"/>
          </ac:cxnSpMkLst>
        </pc:cxnChg>
        <pc:cxnChg chg="mod">
          <ac:chgData name="Thiago Oliveira" userId="20ee6009d59273e9" providerId="LiveId" clId="{48C0C901-67D5-48FC-806E-49172FF1D7BF}" dt="2023-06-19T17:19:00.194" v="84"/>
          <ac:cxnSpMkLst>
            <pc:docMk/>
            <pc:sldMk cId="1705453902" sldId="141168918"/>
            <ac:cxnSpMk id="113" creationId="{37ABA6F3-E115-951D-E2B5-BDD9169E8CDC}"/>
          </ac:cxnSpMkLst>
        </pc:cxnChg>
      </pc:sldChg>
      <pc:sldChg chg="delSp add del mod">
        <pc:chgData name="Thiago Oliveira" userId="20ee6009d59273e9" providerId="LiveId" clId="{48C0C901-67D5-48FC-806E-49172FF1D7BF}" dt="2023-06-27T14:21:17.462" v="731" actId="47"/>
        <pc:sldMkLst>
          <pc:docMk/>
          <pc:sldMk cId="427819042" sldId="141168939"/>
        </pc:sldMkLst>
        <pc:spChg chg="del">
          <ac:chgData name="Thiago Oliveira" userId="20ee6009d59273e9" providerId="LiveId" clId="{48C0C901-67D5-48FC-806E-49172FF1D7BF}" dt="2023-06-27T14:21:06.993" v="729" actId="478"/>
          <ac:spMkLst>
            <pc:docMk/>
            <pc:sldMk cId="427819042" sldId="141168939"/>
            <ac:spMk id="5" creationId="{5504128C-1E62-8081-3E08-8065FA6764A3}"/>
          </ac:spMkLst>
        </pc:spChg>
      </pc:sldChg>
      <pc:sldChg chg="delSp modSp mod modNotesTx">
        <pc:chgData name="Thiago Oliveira" userId="20ee6009d59273e9" providerId="LiveId" clId="{48C0C901-67D5-48FC-806E-49172FF1D7BF}" dt="2023-07-04T11:36:52.466" v="2496" actId="20577"/>
        <pc:sldMkLst>
          <pc:docMk/>
          <pc:sldMk cId="3164931679" sldId="141168954"/>
        </pc:sldMkLst>
        <pc:spChg chg="del">
          <ac:chgData name="Thiago Oliveira" userId="20ee6009d59273e9" providerId="LiveId" clId="{48C0C901-67D5-48FC-806E-49172FF1D7BF}" dt="2023-06-19T17:31:30.691" v="508" actId="478"/>
          <ac:spMkLst>
            <pc:docMk/>
            <pc:sldMk cId="3164931679" sldId="141168954"/>
            <ac:spMk id="5" creationId="{1E671EEE-C5BD-FB0D-DE59-75EE4626D392}"/>
          </ac:spMkLst>
        </pc:spChg>
        <pc:spChg chg="mod">
          <ac:chgData name="Thiago Oliveira" userId="20ee6009d59273e9" providerId="LiveId" clId="{48C0C901-67D5-48FC-806E-49172FF1D7BF}" dt="2023-06-30T13:13:56.767" v="873" actId="20577"/>
          <ac:spMkLst>
            <pc:docMk/>
            <pc:sldMk cId="3164931679" sldId="141168954"/>
            <ac:spMk id="6" creationId="{BDE0D0C4-56FD-43B5-1E6A-9FAE6185C966}"/>
          </ac:spMkLst>
        </pc:spChg>
        <pc:spChg chg="mod">
          <ac:chgData name="Thiago Oliveira" userId="20ee6009d59273e9" providerId="LiveId" clId="{48C0C901-67D5-48FC-806E-49172FF1D7BF}" dt="2023-07-04T11:02:41.460" v="1220" actId="20577"/>
          <ac:spMkLst>
            <pc:docMk/>
            <pc:sldMk cId="3164931679" sldId="141168954"/>
            <ac:spMk id="8" creationId="{AA4E9A31-BBBC-A951-9E59-F76CB4E96888}"/>
          </ac:spMkLst>
        </pc:spChg>
        <pc:picChg chg="mod">
          <ac:chgData name="Thiago Oliveira" userId="20ee6009d59273e9" providerId="LiveId" clId="{48C0C901-67D5-48FC-806E-49172FF1D7BF}" dt="2023-06-27T14:19:05.577" v="718" actId="1076"/>
          <ac:picMkLst>
            <pc:docMk/>
            <pc:sldMk cId="3164931679" sldId="141168954"/>
            <ac:picMk id="2050" creationId="{A38F0415-7F38-CBB6-2299-41086D79326D}"/>
          </ac:picMkLst>
        </pc:picChg>
      </pc:sldChg>
      <pc:sldChg chg="modSp mod">
        <pc:chgData name="Thiago Oliveira" userId="20ee6009d59273e9" providerId="LiveId" clId="{48C0C901-67D5-48FC-806E-49172FF1D7BF}" dt="2023-06-19T17:36:07.075" v="612" actId="20577"/>
        <pc:sldMkLst>
          <pc:docMk/>
          <pc:sldMk cId="3489155673" sldId="141168955"/>
        </pc:sldMkLst>
        <pc:spChg chg="mod">
          <ac:chgData name="Thiago Oliveira" userId="20ee6009d59273e9" providerId="LiveId" clId="{48C0C901-67D5-48FC-806E-49172FF1D7BF}" dt="2023-06-19T17:36:07.075" v="612" actId="20577"/>
          <ac:spMkLst>
            <pc:docMk/>
            <pc:sldMk cId="3489155673" sldId="141168955"/>
            <ac:spMk id="3" creationId="{736C6502-CDFE-9600-9978-96CB2D5B9817}"/>
          </ac:spMkLst>
        </pc:spChg>
      </pc:sldChg>
      <pc:sldChg chg="add">
        <pc:chgData name="Thiago Oliveira" userId="20ee6009d59273e9" providerId="LiveId" clId="{48C0C901-67D5-48FC-806E-49172FF1D7BF}" dt="2023-06-27T14:15:04.150" v="682"/>
        <pc:sldMkLst>
          <pc:docMk/>
          <pc:sldMk cId="0" sldId="141168956"/>
        </pc:sldMkLst>
      </pc:sldChg>
      <pc:sldChg chg="addSp delSp modSp new mod modClrScheme chgLayout">
        <pc:chgData name="Thiago Oliveira" userId="20ee6009d59273e9" providerId="LiveId" clId="{48C0C901-67D5-48FC-806E-49172FF1D7BF}" dt="2023-07-04T12:04:55.556" v="2626" actId="1076"/>
        <pc:sldMkLst>
          <pc:docMk/>
          <pc:sldMk cId="4278898903" sldId="141168957"/>
        </pc:sldMkLst>
        <pc:spChg chg="add del mod ord">
          <ac:chgData name="Thiago Oliveira" userId="20ee6009d59273e9" providerId="LiveId" clId="{48C0C901-67D5-48FC-806E-49172FF1D7BF}" dt="2023-07-04T12:04:50.493" v="2624" actId="478"/>
          <ac:spMkLst>
            <pc:docMk/>
            <pc:sldMk cId="4278898903" sldId="141168957"/>
            <ac:spMk id="6" creationId="{F880B79D-9EA0-6E78-C793-927147673A74}"/>
          </ac:spMkLst>
        </pc:spChg>
        <pc:spChg chg="add del mod ord">
          <ac:chgData name="Thiago Oliveira" userId="20ee6009d59273e9" providerId="LiveId" clId="{48C0C901-67D5-48FC-806E-49172FF1D7BF}" dt="2023-07-04T12:04:49.524" v="2623" actId="478"/>
          <ac:spMkLst>
            <pc:docMk/>
            <pc:sldMk cId="4278898903" sldId="141168957"/>
            <ac:spMk id="7" creationId="{6BD5C5F4-5984-E500-7D9E-9DDFCA7C0254}"/>
          </ac:spMkLst>
        </pc:spChg>
        <pc:picChg chg="add mod">
          <ac:chgData name="Thiago Oliveira" userId="20ee6009d59273e9" providerId="LiveId" clId="{48C0C901-67D5-48FC-806E-49172FF1D7BF}" dt="2023-07-04T12:04:55.556" v="2626" actId="1076"/>
          <ac:picMkLst>
            <pc:docMk/>
            <pc:sldMk cId="4278898903" sldId="141168957"/>
            <ac:picMk id="3" creationId="{07988F16-0AAE-4E85-95DF-6C83131487AE}"/>
          </ac:picMkLst>
        </pc:picChg>
        <pc:picChg chg="add del">
          <ac:chgData name="Thiago Oliveira" userId="20ee6009d59273e9" providerId="LiveId" clId="{48C0C901-67D5-48FC-806E-49172FF1D7BF}" dt="2023-07-04T12:02:17.167" v="2613" actId="22"/>
          <ac:picMkLst>
            <pc:docMk/>
            <pc:sldMk cId="4278898903" sldId="141168957"/>
            <ac:picMk id="5" creationId="{7CF7965A-4318-4A66-3E49-430D4CFEACFC}"/>
          </ac:picMkLst>
        </pc:picChg>
      </pc:sldChg>
      <pc:sldChg chg="addSp delSp modSp add mod setBg chgLayout">
        <pc:chgData name="Thiago Oliveira" userId="20ee6009d59273e9" providerId="LiveId" clId="{48C0C901-67D5-48FC-806E-49172FF1D7BF}" dt="2023-07-04T12:06:17.282" v="2649" actId="1076"/>
        <pc:sldMkLst>
          <pc:docMk/>
          <pc:sldMk cId="4224541895" sldId="141168958"/>
        </pc:sldMkLst>
        <pc:spChg chg="add del mod ord">
          <ac:chgData name="Thiago Oliveira" userId="20ee6009d59273e9" providerId="LiveId" clId="{48C0C901-67D5-48FC-806E-49172FF1D7BF}" dt="2023-07-04T12:05:17.506" v="2631" actId="478"/>
          <ac:spMkLst>
            <pc:docMk/>
            <pc:sldMk cId="4224541895" sldId="141168958"/>
            <ac:spMk id="5" creationId="{00A37A91-AB56-6D64-628D-1CCC9C45D576}"/>
          </ac:spMkLst>
        </pc:spChg>
        <pc:spChg chg="add del mod ord">
          <ac:chgData name="Thiago Oliveira" userId="20ee6009d59273e9" providerId="LiveId" clId="{48C0C901-67D5-48FC-806E-49172FF1D7BF}" dt="2023-07-04T12:05:18.734" v="2632" actId="478"/>
          <ac:spMkLst>
            <pc:docMk/>
            <pc:sldMk cId="4224541895" sldId="141168958"/>
            <ac:spMk id="6" creationId="{58CAC6F1-3E49-F3FD-FDFB-57C6F7C8B766}"/>
          </ac:spMkLst>
        </pc:spChg>
        <pc:picChg chg="del">
          <ac:chgData name="Thiago Oliveira" userId="20ee6009d59273e9" providerId="LiveId" clId="{48C0C901-67D5-48FC-806E-49172FF1D7BF}" dt="2023-07-04T12:02:27.922" v="2615" actId="478"/>
          <ac:picMkLst>
            <pc:docMk/>
            <pc:sldMk cId="4224541895" sldId="141168958"/>
            <ac:picMk id="3" creationId="{07988F16-0AAE-4E85-95DF-6C83131487AE}"/>
          </ac:picMkLst>
        </pc:picChg>
        <pc:picChg chg="add mod">
          <ac:chgData name="Thiago Oliveira" userId="20ee6009d59273e9" providerId="LiveId" clId="{48C0C901-67D5-48FC-806E-49172FF1D7BF}" dt="2023-07-04T12:06:17.282" v="2649" actId="1076"/>
          <ac:picMkLst>
            <pc:docMk/>
            <pc:sldMk cId="4224541895" sldId="141168958"/>
            <ac:picMk id="4" creationId="{0A467944-E62A-8D98-6E61-6868EEE0673E}"/>
          </ac:picMkLst>
        </pc:picChg>
      </pc:sldChg>
      <pc:sldChg chg="addSp delSp modSp add mod ord modClrScheme chgLayout">
        <pc:chgData name="Thiago Oliveira" userId="20ee6009d59273e9" providerId="LiveId" clId="{48C0C901-67D5-48FC-806E-49172FF1D7BF}" dt="2023-07-04T12:06:08.661" v="2648"/>
        <pc:sldMkLst>
          <pc:docMk/>
          <pc:sldMk cId="2378551983" sldId="141168959"/>
        </pc:sldMkLst>
        <pc:spChg chg="add del mod ord">
          <ac:chgData name="Thiago Oliveira" userId="20ee6009d59273e9" providerId="LiveId" clId="{48C0C901-67D5-48FC-806E-49172FF1D7BF}" dt="2023-07-04T12:05:41.217" v="2640" actId="478"/>
          <ac:spMkLst>
            <pc:docMk/>
            <pc:sldMk cId="2378551983" sldId="141168959"/>
            <ac:spMk id="5" creationId="{9A594196-273A-0238-0EA5-280107FBB55F}"/>
          </ac:spMkLst>
        </pc:spChg>
        <pc:spChg chg="add del mod ord">
          <ac:chgData name="Thiago Oliveira" userId="20ee6009d59273e9" providerId="LiveId" clId="{48C0C901-67D5-48FC-806E-49172FF1D7BF}" dt="2023-07-04T12:05:42.530" v="2641" actId="478"/>
          <ac:spMkLst>
            <pc:docMk/>
            <pc:sldMk cId="2378551983" sldId="141168959"/>
            <ac:spMk id="6" creationId="{31588A69-D68D-C0D7-99DD-7DCFD372E4A9}"/>
          </ac:spMkLst>
        </pc:spChg>
        <pc:picChg chg="del">
          <ac:chgData name="Thiago Oliveira" userId="20ee6009d59273e9" providerId="LiveId" clId="{48C0C901-67D5-48FC-806E-49172FF1D7BF}" dt="2023-07-04T12:02:33.489" v="2617" actId="478"/>
          <ac:picMkLst>
            <pc:docMk/>
            <pc:sldMk cId="2378551983" sldId="141168959"/>
            <ac:picMk id="3" creationId="{07988F16-0AAE-4E85-95DF-6C83131487AE}"/>
          </ac:picMkLst>
        </pc:picChg>
        <pc:picChg chg="add mod">
          <ac:chgData name="Thiago Oliveira" userId="20ee6009d59273e9" providerId="LiveId" clId="{48C0C901-67D5-48FC-806E-49172FF1D7BF}" dt="2023-07-04T12:05:58.395" v="2646" actId="1076"/>
          <ac:picMkLst>
            <pc:docMk/>
            <pc:sldMk cId="2378551983" sldId="141168959"/>
            <ac:picMk id="4" creationId="{8EB3A257-EA5D-738C-B9D6-C2C2FE3FFB3F}"/>
          </ac:picMkLst>
        </pc:picChg>
      </pc:sldChg>
      <pc:sldChg chg="addSp delSp new mod ord">
        <pc:chgData name="Thiago Oliveira" userId="20ee6009d59273e9" providerId="LiveId" clId="{48C0C901-67D5-48FC-806E-49172FF1D7BF}" dt="2023-07-04T12:59:13.760" v="2873"/>
        <pc:sldMkLst>
          <pc:docMk/>
          <pc:sldMk cId="3837022659" sldId="141168960"/>
        </pc:sldMkLst>
        <pc:spChg chg="del">
          <ac:chgData name="Thiago Oliveira" userId="20ee6009d59273e9" providerId="LiveId" clId="{48C0C901-67D5-48FC-806E-49172FF1D7BF}" dt="2023-07-04T12:24:04.241" v="2871" actId="478"/>
          <ac:spMkLst>
            <pc:docMk/>
            <pc:sldMk cId="3837022659" sldId="141168960"/>
            <ac:spMk id="2" creationId="{31ECCA11-7DE9-D908-012A-52A135461A0D}"/>
          </ac:spMkLst>
        </pc:spChg>
        <pc:spChg chg="del">
          <ac:chgData name="Thiago Oliveira" userId="20ee6009d59273e9" providerId="LiveId" clId="{48C0C901-67D5-48FC-806E-49172FF1D7BF}" dt="2023-07-04T12:24:02.946" v="2870" actId="478"/>
          <ac:spMkLst>
            <pc:docMk/>
            <pc:sldMk cId="3837022659" sldId="141168960"/>
            <ac:spMk id="3" creationId="{18D169CB-1F40-2758-C0E7-F70FCC284FD2}"/>
          </ac:spMkLst>
        </pc:spChg>
        <pc:picChg chg="add">
          <ac:chgData name="Thiago Oliveira" userId="20ee6009d59273e9" providerId="LiveId" clId="{48C0C901-67D5-48FC-806E-49172FF1D7BF}" dt="2023-07-04T12:23:59.836" v="2869" actId="22"/>
          <ac:picMkLst>
            <pc:docMk/>
            <pc:sldMk cId="3837022659" sldId="141168960"/>
            <ac:picMk id="5" creationId="{8E592D82-352B-E414-EFAF-D91672A6B827}"/>
          </ac:picMkLst>
        </pc:picChg>
      </pc:sldChg>
      <pc:sldMasterChg chg="delSldLayout modSldLayout">
        <pc:chgData name="Thiago Oliveira" userId="20ee6009d59273e9" providerId="LiveId" clId="{48C0C901-67D5-48FC-806E-49172FF1D7BF}" dt="2023-06-27T14:17:17.124" v="701" actId="1076"/>
        <pc:sldMasterMkLst>
          <pc:docMk/>
          <pc:sldMasterMk cId="4210738850" sldId="2147483648"/>
        </pc:sldMasterMkLst>
        <pc:sldLayoutChg chg="addSp modSp mod">
          <pc:chgData name="Thiago Oliveira" userId="20ee6009d59273e9" providerId="LiveId" clId="{48C0C901-67D5-48FC-806E-49172FF1D7BF}" dt="2023-06-27T14:16:57.066" v="697" actId="1076"/>
          <pc:sldLayoutMkLst>
            <pc:docMk/>
            <pc:sldMasterMk cId="4210738850" sldId="2147483648"/>
            <pc:sldLayoutMk cId="3210543600" sldId="2147483650"/>
          </pc:sldLayoutMkLst>
          <pc:picChg chg="add mod">
            <ac:chgData name="Thiago Oliveira" userId="20ee6009d59273e9" providerId="LiveId" clId="{48C0C901-67D5-48FC-806E-49172FF1D7BF}" dt="2023-06-27T14:16:57.066" v="697" actId="1076"/>
            <ac:picMkLst>
              <pc:docMk/>
              <pc:sldMasterMk cId="4210738850" sldId="2147483648"/>
              <pc:sldLayoutMk cId="3210543600" sldId="2147483650"/>
              <ac:picMk id="3" creationId="{74D059AA-7D43-1B00-F9A8-1B0C2C763B98}"/>
            </ac:picMkLst>
          </pc:picChg>
        </pc:sldLayoutChg>
        <pc:sldLayoutChg chg="addSp modSp mod">
          <pc:chgData name="Thiago Oliveira" userId="20ee6009d59273e9" providerId="LiveId" clId="{48C0C901-67D5-48FC-806E-49172FF1D7BF}" dt="2023-06-27T14:17:07.001" v="699" actId="1076"/>
          <pc:sldLayoutMkLst>
            <pc:docMk/>
            <pc:sldMasterMk cId="4210738850" sldId="2147483648"/>
            <pc:sldLayoutMk cId="1430503478" sldId="2147483660"/>
          </pc:sldLayoutMkLst>
          <pc:picChg chg="add mod">
            <ac:chgData name="Thiago Oliveira" userId="20ee6009d59273e9" providerId="LiveId" clId="{48C0C901-67D5-48FC-806E-49172FF1D7BF}" dt="2023-06-27T14:17:07.001" v="699" actId="1076"/>
            <ac:picMkLst>
              <pc:docMk/>
              <pc:sldMasterMk cId="4210738850" sldId="2147483648"/>
              <pc:sldLayoutMk cId="1430503478" sldId="2147483660"/>
              <ac:picMk id="4" creationId="{88EB5E66-7804-64BE-D99E-F5BED5DCCCE6}"/>
            </ac:picMkLst>
          </pc:picChg>
        </pc:sldLayoutChg>
        <pc:sldLayoutChg chg="addSp modSp mod">
          <pc:chgData name="Thiago Oliveira" userId="20ee6009d59273e9" providerId="LiveId" clId="{48C0C901-67D5-48FC-806E-49172FF1D7BF}" dt="2023-06-27T14:17:17.124" v="701" actId="1076"/>
          <pc:sldLayoutMkLst>
            <pc:docMk/>
            <pc:sldMasterMk cId="4210738850" sldId="2147483648"/>
            <pc:sldLayoutMk cId="1442264022" sldId="2147483661"/>
          </pc:sldLayoutMkLst>
          <pc:picChg chg="add mod">
            <ac:chgData name="Thiago Oliveira" userId="20ee6009d59273e9" providerId="LiveId" clId="{48C0C901-67D5-48FC-806E-49172FF1D7BF}" dt="2023-06-27T14:17:17.124" v="701" actId="1076"/>
            <ac:picMkLst>
              <pc:docMk/>
              <pc:sldMasterMk cId="4210738850" sldId="2147483648"/>
              <pc:sldLayoutMk cId="1442264022" sldId="2147483661"/>
              <ac:picMk id="4" creationId="{72A2C1D9-1C47-EB36-84D3-D72809E2AA6E}"/>
            </ac:picMkLst>
          </pc:picChg>
        </pc:sldLayoutChg>
        <pc:sldLayoutChg chg="addSp delSp modSp mod">
          <pc:chgData name="Thiago Oliveira" userId="20ee6009d59273e9" providerId="LiveId" clId="{48C0C901-67D5-48FC-806E-49172FF1D7BF}" dt="2023-06-27T14:16:19.228" v="695" actId="1076"/>
          <pc:sldLayoutMkLst>
            <pc:docMk/>
            <pc:sldMasterMk cId="4210738850" sldId="2147483648"/>
            <pc:sldLayoutMk cId="3221211492" sldId="2147483662"/>
          </pc:sldLayoutMkLst>
          <pc:picChg chg="add del mod">
            <ac:chgData name="Thiago Oliveira" userId="20ee6009d59273e9" providerId="LiveId" clId="{48C0C901-67D5-48FC-806E-49172FF1D7BF}" dt="2023-06-27T14:15:38.463" v="688"/>
            <ac:picMkLst>
              <pc:docMk/>
              <pc:sldMasterMk cId="4210738850" sldId="2147483648"/>
              <pc:sldLayoutMk cId="3221211492" sldId="2147483662"/>
              <ac:picMk id="2" creationId="{98FA04C2-67CE-513D-13B0-EA7B41D022B8}"/>
            </ac:picMkLst>
          </pc:picChg>
          <pc:picChg chg="add del mod">
            <ac:chgData name="Thiago Oliveira" userId="20ee6009d59273e9" providerId="LiveId" clId="{48C0C901-67D5-48FC-806E-49172FF1D7BF}" dt="2023-06-27T14:15:40.264" v="690"/>
            <ac:picMkLst>
              <pc:docMk/>
              <pc:sldMasterMk cId="4210738850" sldId="2147483648"/>
              <pc:sldLayoutMk cId="3221211492" sldId="2147483662"/>
              <ac:picMk id="3" creationId="{0A0F6264-7C83-B1BA-DBF6-5E5A19B5DBAD}"/>
            </ac:picMkLst>
          </pc:picChg>
          <pc:picChg chg="add del mod">
            <ac:chgData name="Thiago Oliveira" userId="20ee6009d59273e9" providerId="LiveId" clId="{48C0C901-67D5-48FC-806E-49172FF1D7BF}" dt="2023-06-27T14:15:44.408" v="693" actId="478"/>
            <ac:picMkLst>
              <pc:docMk/>
              <pc:sldMasterMk cId="4210738850" sldId="2147483648"/>
              <pc:sldLayoutMk cId="3221211492" sldId="2147483662"/>
              <ac:picMk id="4" creationId="{CD21160E-F3F2-0FCD-27F4-4B4F211BF684}"/>
            </ac:picMkLst>
          </pc:picChg>
          <pc:picChg chg="add mod">
            <ac:chgData name="Thiago Oliveira" userId="20ee6009d59273e9" providerId="LiveId" clId="{48C0C901-67D5-48FC-806E-49172FF1D7BF}" dt="2023-06-27T14:16:19.228" v="695" actId="1076"/>
            <ac:picMkLst>
              <pc:docMk/>
              <pc:sldMasterMk cId="4210738850" sldId="2147483648"/>
              <pc:sldLayoutMk cId="3221211492" sldId="2147483662"/>
              <ac:picMk id="5" creationId="{A97299E0-7299-76E9-A4E7-83E48FF73937}"/>
            </ac:picMkLst>
          </pc:picChg>
        </pc:sldLayoutChg>
        <pc:sldLayoutChg chg="del">
          <pc:chgData name="Thiago Oliveira" userId="20ee6009d59273e9" providerId="LiveId" clId="{48C0C901-67D5-48FC-806E-49172FF1D7BF}" dt="2023-06-27T14:15:08.050" v="683" actId="47"/>
          <pc:sldLayoutMkLst>
            <pc:docMk/>
            <pc:sldMasterMk cId="4210738850" sldId="2147483648"/>
            <pc:sldLayoutMk cId="3270856377" sldId="2147483684"/>
          </pc:sldLayoutMkLst>
        </pc:sldLayoutChg>
      </pc:sldMasterChg>
    </pc:docChg>
  </pc:docChgLst>
  <pc:docChgLst>
    <pc:chgData name="Thiago Oliveira" userId="20ee6009d59273e9" providerId="LiveId" clId="{F9A9840D-5343-4136-B183-3E4D301E6870}"/>
    <pc:docChg chg="undo custSel addSld delSld modSld sldOrd">
      <pc:chgData name="Thiago Oliveira" userId="20ee6009d59273e9" providerId="LiveId" clId="{F9A9840D-5343-4136-B183-3E4D301E6870}" dt="2023-10-25T19:05:48.962" v="334" actId="729"/>
      <pc:docMkLst>
        <pc:docMk/>
      </pc:docMkLst>
      <pc:sldChg chg="modSp mod">
        <pc:chgData name="Thiago Oliveira" userId="20ee6009d59273e9" providerId="LiveId" clId="{F9A9840D-5343-4136-B183-3E4D301E6870}" dt="2023-10-25T18:56:34.915" v="10" actId="27636"/>
        <pc:sldMkLst>
          <pc:docMk/>
          <pc:sldMk cId="3701777280" sldId="141168942"/>
        </pc:sldMkLst>
        <pc:spChg chg="mod">
          <ac:chgData name="Thiago Oliveira" userId="20ee6009d59273e9" providerId="LiveId" clId="{F9A9840D-5343-4136-B183-3E4D301E6870}" dt="2023-10-25T18:56:34.915" v="10" actId="27636"/>
          <ac:spMkLst>
            <pc:docMk/>
            <pc:sldMk cId="3701777280" sldId="141168942"/>
            <ac:spMk id="5" creationId="{2B00474A-C888-22AE-5325-F59DD21FB551}"/>
          </ac:spMkLst>
        </pc:spChg>
      </pc:sldChg>
      <pc:sldChg chg="addSp delSp modSp">
        <pc:chgData name="Thiago Oliveira" userId="20ee6009d59273e9" providerId="LiveId" clId="{F9A9840D-5343-4136-B183-3E4D301E6870}" dt="2023-10-25T19:03:02.622" v="327"/>
        <pc:sldMkLst>
          <pc:docMk/>
          <pc:sldMk cId="1781233076" sldId="141168944"/>
        </pc:sldMkLst>
        <pc:spChg chg="mod">
          <ac:chgData name="Thiago Oliveira" userId="20ee6009d59273e9" providerId="LiveId" clId="{F9A9840D-5343-4136-B183-3E4D301E6870}" dt="2023-10-25T19:03:02.622" v="327"/>
          <ac:spMkLst>
            <pc:docMk/>
            <pc:sldMk cId="1781233076" sldId="141168944"/>
            <ac:spMk id="24" creationId="{56664605-20B8-497F-755E-CDB47439A4DF}"/>
          </ac:spMkLst>
        </pc:spChg>
        <pc:spChg chg="mod">
          <ac:chgData name="Thiago Oliveira" userId="20ee6009d59273e9" providerId="LiveId" clId="{F9A9840D-5343-4136-B183-3E4D301E6870}" dt="2023-10-25T19:03:02.622" v="327"/>
          <ac:spMkLst>
            <pc:docMk/>
            <pc:sldMk cId="1781233076" sldId="141168944"/>
            <ac:spMk id="32" creationId="{80B744B9-8BC5-3E40-BF1A-DA963D268A2C}"/>
          </ac:spMkLst>
        </pc:spChg>
        <pc:spChg chg="mod">
          <ac:chgData name="Thiago Oliveira" userId="20ee6009d59273e9" providerId="LiveId" clId="{F9A9840D-5343-4136-B183-3E4D301E6870}" dt="2023-10-25T19:03:02.622" v="327"/>
          <ac:spMkLst>
            <pc:docMk/>
            <pc:sldMk cId="1781233076" sldId="141168944"/>
            <ac:spMk id="89" creationId="{C48E0796-1BAF-221D-6914-D78369F1A3A2}"/>
          </ac:spMkLst>
        </pc:spChg>
        <pc:grpChg chg="del">
          <ac:chgData name="Thiago Oliveira" userId="20ee6009d59273e9" providerId="LiveId" clId="{F9A9840D-5343-4136-B183-3E4D301E6870}" dt="2023-10-25T19:03:02.236" v="326" actId="478"/>
          <ac:grpSpMkLst>
            <pc:docMk/>
            <pc:sldMk cId="1781233076" sldId="141168944"/>
            <ac:grpSpMk id="2" creationId="{7A5F4E0F-00C0-4F97-413E-9022558CD1E5}"/>
          </ac:grpSpMkLst>
        </pc:grpChg>
        <pc:grpChg chg="add mod">
          <ac:chgData name="Thiago Oliveira" userId="20ee6009d59273e9" providerId="LiveId" clId="{F9A9840D-5343-4136-B183-3E4D301E6870}" dt="2023-10-25T19:03:02.622" v="327"/>
          <ac:grpSpMkLst>
            <pc:docMk/>
            <pc:sldMk cId="1781233076" sldId="141168944"/>
            <ac:grpSpMk id="23" creationId="{C50F8B34-3B68-D977-063C-D0687D1298B6}"/>
          </ac:grpSpMkLst>
        </pc:grpChg>
        <pc:grpChg chg="add mod">
          <ac:chgData name="Thiago Oliveira" userId="20ee6009d59273e9" providerId="LiveId" clId="{F9A9840D-5343-4136-B183-3E4D301E6870}" dt="2023-10-25T19:03:02.622" v="327"/>
          <ac:grpSpMkLst>
            <pc:docMk/>
            <pc:sldMk cId="1781233076" sldId="141168944"/>
            <ac:grpSpMk id="204" creationId="{9506B361-AF35-8D91-E3CE-76F3BF7E3EE5}"/>
          </ac:grpSpMkLst>
        </pc:grp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3" creationId="{B1E65A65-89B1-ACD7-5305-D76C3DFBC39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4" creationId="{EBC1C80E-5A95-D77C-B749-153D9452526A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6" creationId="{2B3EAECC-463C-E4A1-F0B6-BA4C316D4253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7" creationId="{E75F7E73-2BD8-2933-5A15-04B56A12570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8" creationId="{316B0EBF-DDD4-FE65-CEA3-08C56B3568B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1" creationId="{7A05E189-7826-9CAE-EB92-B210E238D3A7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" creationId="{AEF2C555-2ED3-9AD7-8459-ED471D843FF6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" creationId="{66F6C13E-26F7-B672-3FF6-BBF077410BC7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20" creationId="{EEC8741D-75E6-B179-7F8D-920A1D47609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45" creationId="{8B2911F5-4266-2BDA-B20B-8255ACCD3A3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46" creationId="{E99C26A6-CBE8-B32E-3926-9E6A8F0A6E5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47" creationId="{1253BCA0-19D1-FBDF-CE08-7EE84AE9B3E6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0" creationId="{B107C13D-A690-576E-11E2-75389144FB64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1" creationId="{D388FE27-AE79-361A-0BEA-AE91104F035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2" creationId="{91FD1B18-3438-AA8C-1D48-10EC382DA6FC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3" creationId="{CE64653D-63B6-67D3-99D8-FC388871E2F4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4" creationId="{DE43A9B8-0D96-7FA8-12E4-93AD2D817692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5" creationId="{F885E866-6DBE-467E-D284-5DEF03579D1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6" creationId="{679679E4-CD47-F22D-68D5-0B034ED58BFE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7" creationId="{6B70FA07-4FAF-14D2-0B1C-28479501219F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8" creationId="{1177E5B6-FC2F-F66A-B785-31046855143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59" creationId="{F0546300-7D74-7374-BE1E-D44518189BA6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60" creationId="{8A1BE77B-BB9B-77E4-3E52-1BAC42448574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68" creationId="{895FF9E7-02B4-51CC-CA7E-D1BF074AD449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69" creationId="{78505FD8-2208-928C-68E4-2D82D5919E1D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0" creationId="{2B587331-A0EB-3F19-4253-372F696CCB5F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1" creationId="{57838852-8B3C-500D-8AC6-42548CC31D6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2" creationId="{7EE7B391-2F78-F4A4-71AF-6BF51EEB382F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3" creationId="{16289A23-E147-5FC7-BB5D-76CE59D1E28A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4" creationId="{2D614FB6-D7C9-EB2C-5015-D71AEA766229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5" creationId="{BC6468C9-E023-6DBF-04E9-A7801FE1A78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6" creationId="{02A6A71D-FB9C-303A-FD4D-63E3E2ED6866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79" creationId="{9CEE714C-A3C3-5864-6FE3-4374994A7F54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81" creationId="{3DCAC18A-3637-5600-4017-D238BD552C0A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82" creationId="{8D9357FE-1998-BDD1-8A62-34CDE85AAEA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83" creationId="{E50D3BB8-9837-0847-4978-D62F7EBDACE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84" creationId="{460D16F7-A2E7-BE2C-E364-1B276DDAD134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186" creationId="{D07F67E0-4953-BD50-7DA2-A2B6DF22B33F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05" creationId="{1D5C68D9-3716-AE3A-38BB-2419BF105E3D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13" creationId="{691236D7-E6DB-7018-92F3-CD8A287460BD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14" creationId="{76778EC0-7633-868F-FB61-C8303B9E65CC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15" creationId="{C651200F-0530-8D9F-2C57-E8009A8183DA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16" creationId="{7858F624-763F-E3A3-CB00-9938B8016653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19" creationId="{1D938CC6-3E2F-71FB-5F21-BA6BCB31C64F}"/>
          </ac:picMkLst>
        </pc:picChg>
        <pc:picChg chg="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0" creationId="{6C510B56-0B60-0C20-14C0-52EEA3A94FB5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1" creationId="{CA225FBE-5C2B-83BD-448B-8B868146B6BA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2" creationId="{77C71991-5AF3-AF75-F854-AAD95FE8BB97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3" creationId="{1297B86D-86B8-29BE-2BD9-DEAA1F4A33C9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4" creationId="{A6195EBA-1011-4E35-8019-C9E7A3E18C75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5" creationId="{11D4B5DD-CEB4-B5FC-E766-B51E1EB959F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6" creationId="{D2CF6C34-156A-0CAD-C437-8E893695F89D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7" creationId="{0AB8D233-722A-2079-F977-1DE0F4B9DA5A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8" creationId="{6F114ED3-3A8E-0E17-F192-31C350397FA4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29" creationId="{15F74A48-0EC3-EA60-DC42-EE08F339790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0" creationId="{04DE2480-79BF-0384-4714-154177F314CE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1" creationId="{AF4DE509-E670-D343-23D4-268DD3326A13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2" creationId="{4910E2D7-3067-8641-F566-4AFE85949AD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3" creationId="{5AAF6829-29BA-16AE-E62D-16B8EA48CE0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4" creationId="{A29E52C9-3A55-FB5D-DB1C-9F85A5AF21E0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5" creationId="{62045EA2-F8C4-F673-BE5D-895C4330B881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6" creationId="{185196F9-DAB5-3EFD-F7B0-B88CB251BDB2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7" creationId="{44A2E6B0-A650-ED32-5A3F-6CE98910DC9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8" creationId="{8090AC4C-7297-3A83-9D1E-9B4594A8CB93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39" creationId="{13EFE845-0414-24B5-4CE1-F07526FFD48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40" creationId="{F315BC6B-D7B6-9F1F-682B-B06D57A0144E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41" creationId="{72EE4C74-E479-63FC-987B-301FC84C4545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42" creationId="{0E9C38DE-68D9-4BA1-3539-ED9B5AB1E7F2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43" creationId="{D2973B95-4B78-4253-06B0-A9A35BC70687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44" creationId="{BE132467-07DF-F0AF-9A7D-B144AA0E7BBB}"/>
          </ac:picMkLst>
        </pc:picChg>
        <pc:picChg chg="add mod">
          <ac:chgData name="Thiago Oliveira" userId="20ee6009d59273e9" providerId="LiveId" clId="{F9A9840D-5343-4136-B183-3E4D301E6870}" dt="2023-10-25T19:03:02.622" v="327"/>
          <ac:picMkLst>
            <pc:docMk/>
            <pc:sldMk cId="1781233076" sldId="141168944"/>
            <ac:picMk id="245" creationId="{455DB1EC-B669-64A8-A219-59611BFBEC43}"/>
          </ac:picMkLst>
        </pc:picChg>
      </pc:sldChg>
      <pc:sldChg chg="modSp mod">
        <pc:chgData name="Thiago Oliveira" userId="20ee6009d59273e9" providerId="LiveId" clId="{F9A9840D-5343-4136-B183-3E4D301E6870}" dt="2023-10-25T17:51:00.793" v="8" actId="20577"/>
        <pc:sldMkLst>
          <pc:docMk/>
          <pc:sldMk cId="1372697203" sldId="141168959"/>
        </pc:sldMkLst>
        <pc:spChg chg="mod">
          <ac:chgData name="Thiago Oliveira" userId="20ee6009d59273e9" providerId="LiveId" clId="{F9A9840D-5343-4136-B183-3E4D301E6870}" dt="2023-10-25T17:51:00.793" v="8" actId="20577"/>
          <ac:spMkLst>
            <pc:docMk/>
            <pc:sldMk cId="1372697203" sldId="141168959"/>
            <ac:spMk id="2" creationId="{4DA63ABF-A349-4C6A-A6E7-6EA83B49442C}"/>
          </ac:spMkLst>
        </pc:spChg>
      </pc:sldChg>
      <pc:sldChg chg="add del">
        <pc:chgData name="Thiago Oliveira" userId="20ee6009d59273e9" providerId="LiveId" clId="{F9A9840D-5343-4136-B183-3E4D301E6870}" dt="2023-10-25T18:56:41.246" v="11" actId="47"/>
        <pc:sldMkLst>
          <pc:docMk/>
          <pc:sldMk cId="4291942835" sldId="2147468303"/>
        </pc:sldMkLst>
      </pc:sldChg>
      <pc:sldChg chg="addSp delSp modSp add mod ord setBg modShow">
        <pc:chgData name="Thiago Oliveira" userId="20ee6009d59273e9" providerId="LiveId" clId="{F9A9840D-5343-4136-B183-3E4D301E6870}" dt="2023-10-25T19:05:48.962" v="334" actId="729"/>
        <pc:sldMkLst>
          <pc:docMk/>
          <pc:sldMk cId="1129254807" sldId="2147468317"/>
        </pc:sldMkLst>
        <pc:spChg chg="mod">
          <ac:chgData name="Thiago Oliveira" userId="20ee6009d59273e9" providerId="LiveId" clId="{F9A9840D-5343-4136-B183-3E4D301E6870}" dt="2023-10-25T19:01:12.183" v="325" actId="1037"/>
          <ac:spMkLst>
            <pc:docMk/>
            <pc:sldMk cId="1129254807" sldId="2147468317"/>
            <ac:spMk id="3" creationId="{D22A5B5B-0E8D-3700-4DD4-A245814E92B8}"/>
          </ac:spMkLst>
        </pc:spChg>
        <pc:spChg chg="mod">
          <ac:chgData name="Thiago Oliveira" userId="20ee6009d59273e9" providerId="LiveId" clId="{F9A9840D-5343-4136-B183-3E4D301E6870}" dt="2023-10-25T19:01:01.213" v="320" actId="1076"/>
          <ac:spMkLst>
            <pc:docMk/>
            <pc:sldMk cId="1129254807" sldId="2147468317"/>
            <ac:spMk id="4" creationId="{DD4C22C8-C094-2B65-907E-B4CB97701E47}"/>
          </ac:spMkLst>
        </pc:spChg>
        <pc:spChg chg="mod">
          <ac:chgData name="Thiago Oliveira" userId="20ee6009d59273e9" providerId="LiveId" clId="{F9A9840D-5343-4136-B183-3E4D301E6870}" dt="2023-10-25T18:58:58.198" v="127" actId="20577"/>
          <ac:spMkLst>
            <pc:docMk/>
            <pc:sldMk cId="1129254807" sldId="2147468317"/>
            <ac:spMk id="7" creationId="{6555EC47-DF77-A091-10E7-2C02D5C79873}"/>
          </ac:spMkLst>
        </pc:spChg>
        <pc:spChg chg="add del mod">
          <ac:chgData name="Thiago Oliveira" userId="20ee6009d59273e9" providerId="LiveId" clId="{F9A9840D-5343-4136-B183-3E4D301E6870}" dt="2023-10-25T18:57:56.926" v="24" actId="478"/>
          <ac:spMkLst>
            <pc:docMk/>
            <pc:sldMk cId="1129254807" sldId="2147468317"/>
            <ac:spMk id="11" creationId="{F1AEA9C7-804F-18B5-D22B-372820BECB54}"/>
          </ac:spMkLst>
        </pc:spChg>
        <pc:spChg chg="mod">
          <ac:chgData name="Thiago Oliveira" userId="20ee6009d59273e9" providerId="LiveId" clId="{F9A9840D-5343-4136-B183-3E4D301E6870}" dt="2023-10-25T18:58:12.038" v="29" actId="207"/>
          <ac:spMkLst>
            <pc:docMk/>
            <pc:sldMk cId="1129254807" sldId="2147468317"/>
            <ac:spMk id="16" creationId="{EB080706-15F6-824B-2DB7-264FB9A27F19}"/>
          </ac:spMkLst>
        </pc:spChg>
        <pc:picChg chg="add mod">
          <ac:chgData name="Thiago Oliveira" userId="20ee6009d59273e9" providerId="LiveId" clId="{F9A9840D-5343-4136-B183-3E4D301E6870}" dt="2023-10-25T19:03:50.565" v="329"/>
          <ac:picMkLst>
            <pc:docMk/>
            <pc:sldMk cId="1129254807" sldId="2147468317"/>
            <ac:picMk id="2" creationId="{587E5A83-15BC-2FE9-618A-46354B4F1F58}"/>
          </ac:picMkLst>
        </pc:picChg>
        <pc:picChg chg="mod">
          <ac:chgData name="Thiago Oliveira" userId="20ee6009d59273e9" providerId="LiveId" clId="{F9A9840D-5343-4136-B183-3E4D301E6870}" dt="2023-10-25T19:00:58.270" v="319" actId="1076"/>
          <ac:picMkLst>
            <pc:docMk/>
            <pc:sldMk cId="1129254807" sldId="2147468317"/>
            <ac:picMk id="10" creationId="{3D7456C8-B18D-A76E-CE9C-B08D2615E6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24E1E-6469-4C55-9FFA-569D36C7599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2C7BD-55BF-42C8-9BEC-E6BC0E2592C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0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A38CB-DF73-427A-B7DF-693590E9B2C7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9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CTWO é uma plataforma que</a:t>
            </a:r>
          </a:p>
          <a:p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Substitui o orquestrador das maiores ferramentas de RPA e consolida as informações em um lugar só</a:t>
            </a:r>
          </a:p>
          <a:p>
            <a:pPr marL="171450" indent="-171450">
              <a:buFontTx/>
              <a:buChar char="-"/>
            </a:pPr>
            <a:r>
              <a:rPr lang="pt-BR" dirty="0"/>
              <a:t>Através de orquestração inteligente, garante o SLA, reduz custo de licenciamento e manutenção, aumenta a resiliência e confiabilidade dos robôs reduzindo o risco para o negócio</a:t>
            </a:r>
          </a:p>
          <a:p>
            <a:pPr marL="171450" indent="-171450">
              <a:buFontTx/>
              <a:buChar char="-"/>
            </a:pPr>
            <a:r>
              <a:rPr lang="pt-BR" dirty="0"/>
              <a:t>Fornece alertas e informações em tempo real para ações mais rápidas</a:t>
            </a:r>
          </a:p>
          <a:p>
            <a:pPr marL="171450" indent="-171450">
              <a:buFontTx/>
              <a:buChar char="-"/>
            </a:pPr>
            <a:r>
              <a:rPr lang="pt-BR" dirty="0"/>
              <a:t>Fornece informações estratégicas para que a gente entenda onde as automações estão falhando, qual o retorno de cada automação, informações para tomadas de decisão...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Vamos falar um pouco mais sobre cada módulo</a:t>
            </a:r>
            <a:endParaRPr lang="en-US" dirty="0"/>
          </a:p>
          <a:p>
            <a:endParaRPr lang="en-GB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63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license capacity by average 50%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 VM's/VDI's by up to 50%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more scheduling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process SLA's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Dynamic prioritization across technologies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process triggers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48D03-27B8-491D-A0A1-15C907638A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66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Handles 90% of operational issues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Restarts terminated processes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Login &amp; logout of users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Checking for locked screens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Planned do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48D03-27B8-491D-A0A1-15C907638A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65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aspects of C TWO operations is monitored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for the whole organization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Customizable dashboards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Choose from 50+ infographics covering all aspects of operations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48D03-27B8-491D-A0A1-15C907638A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9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Human-in-the-Loop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Efficient connectors for MS and a growing number of IA Solutions and low code platforms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Easy to use public API’s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pane of glass into all platforms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48D03-27B8-491D-A0A1-15C907638A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75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dizemos que entregamos mais valor de volta ao negócio – queremos dizer acima e além do COE. 
Acerte em pontos de valor...
</a:t>
            </a:r>
            <a:r>
              <a:rPr lang="pt-BR" sz="1200" dirty="0" err="1">
                <a:effectLst/>
                <a:latin typeface="Calibri" panose="020F0502020204030204" pitchFamily="34" charset="0"/>
              </a:rPr>
              <a:t>Beyond</a:t>
            </a:r>
            <a:r>
              <a:rPr lang="pt-BR" sz="1200" dirty="0">
                <a:effectLst/>
                <a:latin typeface="Calibri" panose="020F0502020204030204" pitchFamily="34" charset="0"/>
              </a:rPr>
              <a:t> </a:t>
            </a:r>
            <a:r>
              <a:rPr lang="pt-BR" sz="1200" dirty="0" err="1">
                <a:effectLst/>
                <a:latin typeface="Calibri" panose="020F0502020204030204" pitchFamily="34" charset="0"/>
              </a:rPr>
              <a:t>the</a:t>
            </a:r>
            <a:r>
              <a:rPr lang="pt-BR" sz="1200" dirty="0">
                <a:effectLst/>
                <a:latin typeface="Calibri" panose="020F0502020204030204" pitchFamily="34" charset="0"/>
              </a:rPr>
              <a:t> COE.. eles geralmente acham que é uma ferramenta que só ajuda o COE, </a:t>
            </a:r>
            <a:r>
              <a:rPr lang="pt-BR" sz="1200" dirty="0" err="1">
                <a:effectLst/>
                <a:latin typeface="Calibri" panose="020F0502020204030204" pitchFamily="34" charset="0"/>
              </a:rPr>
              <a:t>diminiu</a:t>
            </a:r>
            <a:r>
              <a:rPr lang="pt-BR" sz="1200" dirty="0">
                <a:effectLst/>
                <a:latin typeface="Calibri" panose="020F0502020204030204" pitchFamily="34" charset="0"/>
              </a:rPr>
              <a:t> o trabalho, ajuda com a infraestrutura, mas o CTWO vem resolver na verdade um problema muito maior, que é a falta de visibilidade, de resiliência, de confiança no RPA. acham que o RPA não funciona, que é frágil, colocam só processos simples por medo.. hoje podemos trabalhar com processos regulatórios por exemplo, sem medo de perdermos o SLA.. e isso afeta, inclusive, </a:t>
            </a:r>
            <a:r>
              <a:rPr lang="pt-BR" sz="1200" dirty="0" err="1">
                <a:effectLst/>
                <a:latin typeface="Calibri" panose="020F0502020204030204" pitchFamily="34" charset="0"/>
              </a:rPr>
              <a:t>customer</a:t>
            </a:r>
            <a:r>
              <a:rPr lang="pt-BR" sz="1200" dirty="0">
                <a:effectLst/>
                <a:latin typeface="Calibri" panose="020F0502020204030204" pitchFamily="34" charset="0"/>
              </a:rPr>
              <a:t> </a:t>
            </a:r>
            <a:r>
              <a:rPr lang="pt-BR" sz="1200" dirty="0" err="1">
                <a:effectLst/>
                <a:latin typeface="Calibri" panose="020F0502020204030204" pitchFamily="34" charset="0"/>
              </a:rPr>
              <a:t>Satisfaction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1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Hoje já adquiriram 600 licenças CTWO para </a:t>
            </a:r>
            <a:r>
              <a:rPr lang="pt-BR" dirty="0" err="1"/>
              <a:t>pepararem</a:t>
            </a:r>
            <a:r>
              <a:rPr lang="pt-BR" dirty="0"/>
              <a:t> o crescimento.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11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Browse all customer quotes: https://rpasupervisor.sharepoint.com/:x:/r/sites/marketing/_layouts/15/Doc.aspx?sourcedoc=%7BF60633EE-9248-443B-8180-6815607409BD%7D&amp;file=Customer%20Anecdotes.xlsx&amp;action=default&amp;mobileredirect=true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9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Browse all customer quotes: https://rpasupervisor.sharepoint.com/:x:/r/sites/marketing/_layouts/15/Doc.aspx?sourcedoc=%7BF60633EE-9248-443B-8180-6815607409BD%7D&amp;file=Customer%20Anecdotes.xlsx&amp;action=default&amp;mobileredirect=true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5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Browse all customer quotes: https://rpasupervisor.sharepoint.com/:x:/r/sites/marketing/_layouts/15/Doc.aspx?sourcedoc=%7BF60633EE-9248-443B-8180-6815607409BD%7D&amp;file=Customer%20Anecdotes.xlsx&amp;action=default&amp;mobileredirect=true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5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7718A-486D-4056-BBAE-BD1BF54EBEA6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5893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Browse all customer quotes: https://rpasupervisor.sharepoint.com/:x:/r/sites/marketing/_layouts/15/Doc.aspx?sourcedoc=%7BF60633EE-9248-443B-8180-6815607409BD%7D&amp;file=Customer%20Anecdotes.xlsx&amp;action=default&amp;mobileredirect=true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3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48D03-27B8-491D-A0A1-15C907638A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20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87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7718A-486D-4056-BBAE-BD1BF54EBEA6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38948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64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</a:rPr>
              <a:t>CTWO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queuing</a:t>
            </a:r>
            <a:r>
              <a:rPr lang="pt-BR" sz="1800" dirty="0">
                <a:effectLst/>
                <a:latin typeface="Calibri" panose="020F0502020204030204" pitchFamily="34" charset="0"/>
              </a:rPr>
              <a:t>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mechanism</a:t>
            </a:r>
            <a:r>
              <a:rPr lang="pt-BR" sz="1800" dirty="0">
                <a:effectLst/>
                <a:latin typeface="Calibri" panose="020F0502020204030204" pitchFamily="34" charset="0"/>
              </a:rPr>
              <a:t>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could</a:t>
            </a:r>
            <a:r>
              <a:rPr lang="pt-BR" sz="1800" dirty="0">
                <a:effectLst/>
                <a:latin typeface="Calibri" panose="020F0502020204030204" pitchFamily="34" charset="0"/>
              </a:rPr>
              <a:t>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be</a:t>
            </a:r>
            <a:r>
              <a:rPr lang="pt-BR" sz="1800" dirty="0">
                <a:effectLst/>
                <a:latin typeface="Calibri" panose="020F0502020204030204" pitchFamily="34" charset="0"/>
              </a:rPr>
              <a:t>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used</a:t>
            </a:r>
            <a:r>
              <a:rPr lang="pt-BR" sz="1800" dirty="0">
                <a:effectLst/>
                <a:latin typeface="Calibri" panose="020F0502020204030204" pitchFamily="34" charset="0"/>
              </a:rPr>
              <a:t> for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other</a:t>
            </a:r>
            <a:r>
              <a:rPr lang="pt-BR" sz="1800" dirty="0">
                <a:effectLst/>
                <a:latin typeface="Calibri" panose="020F0502020204030204" pitchFamily="34" charset="0"/>
              </a:rPr>
              <a:t> tools - ferramentas que tiverem um API podem utilizar as funcionalidades de fila do CTWO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73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cs typeface="Calibri"/>
              </a:rPr>
              <a:t>Estamos, coletivamente, falhando em entregar o valor das iniciativas de automação inteligente por diversos motivos, como fragilidade e falta de confiança nas automações, por não sabermos </a:t>
            </a:r>
            <a:r>
              <a:rPr lang="pt-BR" dirty="0" err="1">
                <a:cs typeface="Calibri"/>
              </a:rPr>
              <a:t>pq</a:t>
            </a:r>
            <a:r>
              <a:rPr lang="pt-BR" dirty="0">
                <a:cs typeface="Calibri"/>
              </a:rPr>
              <a:t> as automações estão demorando ou estão paradas, por não recebermos alertas na hora certa, por não termos informações suficientes sobre o fluxo que alimentem tomadas de decisão que nos permitam melhorar o processo, por não conseguirmos informar corretamente as métricas de cada automação, ou da iniciativa como um todo. Não adianta colocarmos apenas uma ferramenta para automatizar o processo e ignorarmos a sustentabilidade da iniciativa.</a:t>
            </a:r>
          </a:p>
          <a:p>
            <a:endParaRPr lang="pt-BR" dirty="0">
              <a:cs typeface="Calibri"/>
            </a:endParaRPr>
          </a:p>
          <a:p>
            <a:r>
              <a:rPr lang="pt-BR" dirty="0">
                <a:cs typeface="Calibri"/>
              </a:rPr>
              <a:t>E para isso precisamos de um controle mais inteligente, ou o que chamamos de orquestração inteligente, com todas as informações coordenadas e visíveis em um só lugar, independentemente da ferramenta que vocês estejam utilizando para automação.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9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68E57-C9EE-48BB-AB01-D1B9780725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64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7718A-486D-4056-BBAE-BD1BF54EBEA6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7261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5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7718A-486D-4056-BBAE-BD1BF54EBEA6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005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7718A-486D-4056-BBAE-BD1BF54EBEA6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048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7718A-486D-4056-BBAE-BD1BF54EBEA6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9055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3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rgbClr val="000000"/>
                </a:solidFill>
                <a:latin typeface="+mn-lt"/>
                <a:cs typeface="Calibri"/>
              </a:rPr>
              <a:t>Essas estatísticas de uma pesquisa recente da HFS (</a:t>
            </a:r>
            <a:r>
              <a:rPr lang="pt-BR" dirty="0" err="1">
                <a:solidFill>
                  <a:srgbClr val="000000"/>
                </a:solidFill>
                <a:latin typeface="+mn-lt"/>
                <a:cs typeface="Calibri"/>
              </a:rPr>
              <a:t>horses</a:t>
            </a:r>
            <a:r>
              <a:rPr lang="pt-BR" dirty="0">
                <a:solidFill>
                  <a:srgbClr val="000000"/>
                </a:solidFill>
                <a:latin typeface="+mn-lt"/>
                <a:cs typeface="Calibri"/>
              </a:rPr>
              <a:t> for </a:t>
            </a:r>
            <a:r>
              <a:rPr lang="pt-BR" dirty="0" err="1">
                <a:solidFill>
                  <a:srgbClr val="000000"/>
                </a:solidFill>
                <a:latin typeface="+mn-lt"/>
                <a:cs typeface="Calibri"/>
              </a:rPr>
              <a:t>sources</a:t>
            </a:r>
            <a:r>
              <a:rPr lang="pt-BR" dirty="0">
                <a:solidFill>
                  <a:srgbClr val="000000"/>
                </a:solidFill>
                <a:latin typeface="+mn-lt"/>
                <a:cs typeface="Calibri"/>
              </a:rPr>
              <a:t>) </a:t>
            </a:r>
            <a:r>
              <a:rPr lang="pt-BR" dirty="0" err="1">
                <a:solidFill>
                  <a:srgbClr val="000000"/>
                </a:solidFill>
                <a:latin typeface="+mn-lt"/>
                <a:cs typeface="Calibri"/>
              </a:rPr>
              <a:t>Research</a:t>
            </a:r>
            <a:r>
              <a:rPr lang="pt-BR" dirty="0">
                <a:solidFill>
                  <a:srgbClr val="000000"/>
                </a:solidFill>
                <a:latin typeface="+mn-lt"/>
                <a:cs typeface="Calibri"/>
              </a:rPr>
              <a:t> realmente dizem tudo. Os líderes empresariais sabem que precisam automatizar e que a automatização é vital para o sucesso e a sustentabilidade a longo prazo – mas a realidade é que isso não é feito corretamente e não gera o valor esperado
</a:t>
            </a:r>
            <a:endParaRPr lang="en-US" b="0" i="0" dirty="0">
              <a:solidFill>
                <a:srgbClr val="000000"/>
              </a:solidFill>
              <a:effectLst/>
              <a:latin typeface="Diatype-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Diatype-Bold"/>
              </a:rPr>
              <a:t>Survey link: </a:t>
            </a:r>
            <a:r>
              <a:rPr lang="en-US" dirty="0"/>
              <a:t>https://www.hfsresearch.com/research/automation-is-back-with-a-bang/</a:t>
            </a: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r>
              <a:rPr lang="en-US" sz="1200" b="1" dirty="0">
                <a:solidFill>
                  <a:schemeClr val="bg1"/>
                </a:solidFill>
              </a:rPr>
              <a:t>https://lnkd.in/ebUXMy</a:t>
            </a:r>
            <a:endParaRPr lang="en-US" sz="1200" b="1" dirty="0">
              <a:solidFill>
                <a:schemeClr val="bg1"/>
              </a:solidFill>
              <a:cs typeface="Calibri"/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  <a:p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7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cs typeface="Calibri"/>
              </a:rPr>
              <a:t>Estamos falhando coletivamente em entregar o valor das iniciativas de automação inteligente por: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>
                <a:cs typeface="Calibri"/>
              </a:rPr>
              <a:t>Fragilidade das automações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>
                <a:cs typeface="Calibri"/>
              </a:rPr>
              <a:t>Falta de confiança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>
                <a:cs typeface="Calibri"/>
              </a:rPr>
              <a:t>Falta de informações de qualidade e em tempo hábil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>
                <a:cs typeface="Calibri"/>
              </a:rPr>
              <a:t>Deficiência tecnológica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BR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>
                <a:cs typeface="Calibri"/>
              </a:rPr>
              <a:t>E para isso precisamos de um controle mais inteligente, ou o que chamamos de orquestração inteligente, com todas as informações coordenadas e visíveis em um só lugar, independentemente da ferramenta que vocês estejam utilizando para automação.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cs typeface="Calibri"/>
              </a:rPr>
              <a:t>
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3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E para buscarmos esse valor, precisamos analisar como os custos ocultos estão impactando o potencial de automação.
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companias</a:t>
            </a:r>
            <a:r>
              <a:rPr lang="pt-BR" sz="1800" dirty="0">
                <a:effectLst/>
                <a:latin typeface="Calibri" panose="020F0502020204030204" pitchFamily="34" charset="0"/>
              </a:rPr>
              <a:t> e ferramentas focam tudo acima da água.. construindo e entregando. mas não focam no que realmente gera o maior valor e o maior custo, que é a estabilização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dirty="0" err="1">
                <a:effectLst/>
                <a:latin typeface="Calibri" panose="020F0502020204030204" pitchFamily="34" charset="0"/>
              </a:rPr>
              <a:t>voce</a:t>
            </a:r>
            <a:r>
              <a:rPr lang="pt-BR" sz="1800" dirty="0">
                <a:effectLst/>
                <a:latin typeface="Calibri" panose="020F0502020204030204" pitchFamily="34" charset="0"/>
              </a:rPr>
              <a:t> só começa a entregar valor quando o processo já foi entregue e já está rodando corretamente.. por isso o valor está embaixo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</a:rPr>
              <a:t>as atividades que causam mais dor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pt-BR" sz="18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effectLst/>
                <a:latin typeface="Calibri" panose="020F0502020204030204" pitchFamily="34" charset="0"/>
              </a:rPr>
              <a:t>Quando chega a hora de reconhecer o valor, de ter o </a:t>
            </a:r>
            <a:r>
              <a:rPr lang="pt-BR" sz="1800" dirty="0" err="1">
                <a:effectLst/>
                <a:latin typeface="Calibri" panose="020F0502020204030204" pitchFamily="34" charset="0"/>
              </a:rPr>
              <a:t>payback</a:t>
            </a:r>
            <a:r>
              <a:rPr lang="pt-BR" sz="1800" dirty="0">
                <a:effectLst/>
                <a:latin typeface="Calibri" panose="020F0502020204030204" pitchFamily="34" charset="0"/>
              </a:rPr>
              <a:t>.... Aquele ROI de 500% que tinha sido estimado... O processo não estabiliza em produção.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2C7BD-55BF-42C8-9BEC-E6BC0E2592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4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www.linkedin.com/company/cognitionhq/about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www.linkedin.com/company/cognitionhq/about/" TargetMode="Externa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EF180A-BD27-E5B7-A91D-DCB88063EB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E31BD6-82AB-2993-CD7C-6C7322522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B00D3C-365C-A8D2-4A66-ABFE5FA5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47750"/>
            <a:ext cx="6099175" cy="1323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1F82602-F23F-E46F-2894-43CCC9467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4F726"/>
              </a:clrFrom>
              <a:clrTo>
                <a:srgbClr val="E4F7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1"/>
          <a:stretch/>
        </p:blipFill>
        <p:spPr>
          <a:xfrm>
            <a:off x="0" y="2947988"/>
            <a:ext cx="12192000" cy="390915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D7B481-868B-1621-6EB3-EBAB51A943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5125" y="1047750"/>
            <a:ext cx="4686300" cy="1323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595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6A7DD4-5999-88DB-BB3D-23FAC5E78D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3E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F661A589-424E-FA44-84EC-601629CF7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89" y="2299960"/>
            <a:ext cx="4558040" cy="45580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8D828050-43E3-0570-A0F3-F00A79F2E9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29" y="4586629"/>
            <a:ext cx="2271371" cy="2271371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E6B7EB3C-ECE5-D6BF-CA1E-6A66D8883B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18" y="4578980"/>
            <a:ext cx="2275195" cy="2275195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4D524727-BA39-4CD1-FAE1-0EA1404A99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56" y="2299960"/>
            <a:ext cx="2279020" cy="227902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8BBF8A-CD37-23CD-C17D-ED85627046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25BC0D-FF81-037C-D093-F51F33F4DA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77915"/>
            <a:ext cx="5613400" cy="708025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  <a:lvl2pPr>
              <a:defRPr sz="4000" b="1"/>
            </a:lvl2pPr>
            <a:lvl3pPr>
              <a:defRPr sz="4000" b="1"/>
            </a:lvl3pPr>
            <a:lvl4pPr>
              <a:defRPr sz="4000" b="1"/>
            </a:lvl4pPr>
            <a:lvl5pPr>
              <a:defRPr sz="4000" b="1"/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6028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6A7DD4-5999-88DB-BB3D-23FAC5E78D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8BBF8A-CD37-23CD-C17D-ED856270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41E5F279-BD6C-E485-C268-5F3DB9F8B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E78B8B-A23B-6474-7B91-4416F0E9814C}"/>
              </a:ext>
            </a:extLst>
          </p:cNvPr>
          <p:cNvSpPr/>
          <p:nvPr userDrawn="1"/>
        </p:nvSpPr>
        <p:spPr>
          <a:xfrm>
            <a:off x="2870200" y="0"/>
            <a:ext cx="2476500" cy="229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25BC0D-FF81-037C-D093-F51F33F4DA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77915"/>
            <a:ext cx="4381500" cy="708025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  <a:lvl2pPr>
              <a:defRPr sz="4000" b="1"/>
            </a:lvl2pPr>
            <a:lvl3pPr>
              <a:defRPr sz="4000" b="1"/>
            </a:lvl3pPr>
            <a:lvl4pPr>
              <a:defRPr sz="4000" b="1"/>
            </a:lvl4pPr>
            <a:lvl5pPr>
              <a:defRPr sz="4000" b="1"/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7057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6A7DD4-5999-88DB-BB3D-23FAC5E78D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8BBF8A-CD37-23CD-C17D-ED856270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25BC0D-FF81-037C-D093-F51F33F4DA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77915"/>
            <a:ext cx="6400800" cy="708025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  <a:lvl2pPr>
              <a:defRPr sz="4000" b="1"/>
            </a:lvl2pPr>
            <a:lvl3pPr>
              <a:defRPr sz="4000" b="1"/>
            </a:lvl3pPr>
            <a:lvl4pPr>
              <a:defRPr sz="4000" b="1"/>
            </a:lvl4pPr>
            <a:lvl5pPr>
              <a:defRPr sz="4000" b="1"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DA5F1D33-4A77-A6E2-D231-C66B0538DF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9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2F68A2-F0BE-0D8F-E5DB-167927D447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E5A129A4-34A3-7F50-C00C-9BE4C83EA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582612"/>
            <a:ext cx="5692775" cy="569277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6B564C8-AE1D-A68E-5285-EE0423656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612"/>
            <a:ext cx="5692775" cy="56927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CFC004-DBE6-D34D-6A18-6CC8483BC9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01725" y="2006600"/>
            <a:ext cx="9988550" cy="21717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or impact statement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85EF0FF-37A8-104E-F464-BB1D5FE1B00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01725" y="4178300"/>
            <a:ext cx="9988550" cy="2171700"/>
          </a:xfrm>
        </p:spPr>
        <p:txBody>
          <a:bodyPr>
            <a:normAutofit/>
          </a:bodyPr>
          <a:lstStyle>
            <a:lvl1pPr marL="114300" indent="-114300" algn="ctr" defTabSz="846138">
              <a:buSzPct val="175000"/>
              <a:buFont typeface="Arial" panose="020B0604020202020204" pitchFamily="34" charset="0"/>
              <a:buChar char="●"/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Company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19E1E6-88CB-66E2-2A41-64EE2DAD0E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7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2F68A2-F0BE-0D8F-E5DB-167927D447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E5A129A4-34A3-7F50-C00C-9BE4C83EA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582612"/>
            <a:ext cx="5692775" cy="569277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06B564C8-AE1D-A68E-5285-EE0423656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612"/>
            <a:ext cx="5692775" cy="56927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CFC004-DBE6-D34D-6A18-6CC8483BC9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101725" y="2006600"/>
            <a:ext cx="9988550" cy="21717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or impact statement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85EF0FF-37A8-104E-F464-BB1D5FE1B00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01725" y="4178300"/>
            <a:ext cx="9988550" cy="2171700"/>
          </a:xfrm>
        </p:spPr>
        <p:txBody>
          <a:bodyPr>
            <a:normAutofit/>
          </a:bodyPr>
          <a:lstStyle>
            <a:lvl1pPr marL="114300" indent="-114300" algn="ctr" defTabSz="846138">
              <a:buSzPct val="175000"/>
              <a:buFont typeface="Arial" panose="020B0604020202020204" pitchFamily="34" charset="0"/>
              <a:buChar char="●"/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Company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19E1E6-88CB-66E2-2A41-64EE2DAD0E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20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2F68A2-F0BE-0D8F-E5DB-167927D447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A9E0E67-35AB-0AAE-4691-A5A3D6D3B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611"/>
            <a:ext cx="5692775" cy="569277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54ABC4A-A004-4CFA-FB1B-B11023597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582612"/>
            <a:ext cx="5692775" cy="56927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CFC004-DBE6-D34D-6A18-6CC8483BC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1725" y="2006600"/>
            <a:ext cx="9988550" cy="21717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or impact statement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85EF0FF-37A8-104E-F464-BB1D5FE1B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1725" y="4178300"/>
            <a:ext cx="9988550" cy="2171700"/>
          </a:xfrm>
        </p:spPr>
        <p:txBody>
          <a:bodyPr>
            <a:normAutofit/>
          </a:bodyPr>
          <a:lstStyle>
            <a:lvl1pPr marL="114300" indent="-114300" algn="ctr" defTabSz="846138">
              <a:buSzPct val="175000"/>
              <a:buFont typeface="Arial" panose="020B0604020202020204" pitchFamily="34" charset="0"/>
              <a:buChar char="●"/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Company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A5D493-528C-3D1E-91C8-DA413D12FC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2F68A2-F0BE-0D8F-E5DB-167927D447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A9E0E67-35AB-0AAE-4691-A5A3D6D3B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611"/>
            <a:ext cx="5692775" cy="569277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54ABC4A-A004-4CFA-FB1B-B11023597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" y="582612"/>
            <a:ext cx="5692775" cy="56927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CFC004-DBE6-D34D-6A18-6CC8483BC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1725" y="2006600"/>
            <a:ext cx="9988550" cy="217170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or impact statement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85EF0FF-37A8-104E-F464-BB1D5FE1B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1725" y="4178300"/>
            <a:ext cx="9988550" cy="2171700"/>
          </a:xfrm>
        </p:spPr>
        <p:txBody>
          <a:bodyPr>
            <a:normAutofit/>
          </a:bodyPr>
          <a:lstStyle>
            <a:lvl1pPr marL="114300" indent="-114300" algn="ctr" defTabSz="846138">
              <a:buSzPct val="175000"/>
              <a:buFont typeface="Arial" panose="020B0604020202020204" pitchFamily="34" charset="0"/>
              <a:buChar char="●"/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Company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A5D493-528C-3D1E-91C8-DA413D12FC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9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E7FCD3-8128-7E38-386B-105F052A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7B015-05DA-4C20-FFD1-4CE3F2FC46A5}"/>
              </a:ext>
            </a:extLst>
          </p:cNvPr>
          <p:cNvSpPr/>
          <p:nvPr userDrawn="1"/>
        </p:nvSpPr>
        <p:spPr>
          <a:xfrm>
            <a:off x="482600" y="1155700"/>
            <a:ext cx="5384800" cy="524243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49AEA-0E9D-A26E-7E35-0405213E936C}"/>
              </a:ext>
            </a:extLst>
          </p:cNvPr>
          <p:cNvSpPr/>
          <p:nvPr userDrawn="1"/>
        </p:nvSpPr>
        <p:spPr>
          <a:xfrm>
            <a:off x="6350000" y="1155700"/>
            <a:ext cx="5384800" cy="5242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0F4A0B-5E28-1C5C-13D8-AD2204372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D2CFAA-FCD5-4BD8-914C-FC8C9AC59C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2" y="1460524"/>
            <a:ext cx="190476" cy="190476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F768B7A-3332-5A04-64AD-A14C06118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CAF0462-E717-ABF1-0358-E64B85106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733AD9-2A35-D5C9-48BB-5704C5F2B0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6DADA9-F39A-F7DE-2958-42A7154F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62" y="1460524"/>
            <a:ext cx="190476" cy="190476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C9488588-54A3-A8BD-775F-8833780DD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5393090-E7C5-2D19-1834-A7E016D88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70085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E7FCD3-8128-7E38-386B-105F052A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7B015-05DA-4C20-FFD1-4CE3F2FC46A5}"/>
              </a:ext>
            </a:extLst>
          </p:cNvPr>
          <p:cNvSpPr/>
          <p:nvPr userDrawn="1"/>
        </p:nvSpPr>
        <p:spPr>
          <a:xfrm>
            <a:off x="482600" y="1155700"/>
            <a:ext cx="5384800" cy="5242439"/>
          </a:xfrm>
          <a:prstGeom prst="rect">
            <a:avLst/>
          </a:prstGeom>
          <a:solidFill>
            <a:srgbClr val="B8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49AEA-0E9D-A26E-7E35-0405213E936C}"/>
              </a:ext>
            </a:extLst>
          </p:cNvPr>
          <p:cNvSpPr/>
          <p:nvPr userDrawn="1"/>
        </p:nvSpPr>
        <p:spPr>
          <a:xfrm>
            <a:off x="6350000" y="1155700"/>
            <a:ext cx="5384800" cy="524243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0F4A0B-5E28-1C5C-13D8-AD2204372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D2CFAA-FCD5-4BD8-914C-FC8C9AC59C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2" y="1460524"/>
            <a:ext cx="190476" cy="190476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F768B7A-3332-5A04-64AD-A14C06118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CAF0462-E717-ABF1-0358-E64B85106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733AD9-2A35-D5C9-48BB-5704C5F2B0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6DADA9-F39A-F7DE-2958-42A7154F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62" y="1460524"/>
            <a:ext cx="190476" cy="190476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C9488588-54A3-A8BD-775F-8833780DD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5393090-E7C5-2D19-1834-A7E016D88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05005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E7FCD3-8128-7E38-386B-105F052A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7B015-05DA-4C20-FFD1-4CE3F2FC46A5}"/>
              </a:ext>
            </a:extLst>
          </p:cNvPr>
          <p:cNvSpPr/>
          <p:nvPr userDrawn="1"/>
        </p:nvSpPr>
        <p:spPr>
          <a:xfrm>
            <a:off x="482600" y="1155700"/>
            <a:ext cx="5384800" cy="5242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49AEA-0E9D-A26E-7E35-0405213E936C}"/>
              </a:ext>
            </a:extLst>
          </p:cNvPr>
          <p:cNvSpPr/>
          <p:nvPr userDrawn="1"/>
        </p:nvSpPr>
        <p:spPr>
          <a:xfrm>
            <a:off x="6350000" y="1155700"/>
            <a:ext cx="5384800" cy="524243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0F4A0B-5E28-1C5C-13D8-AD2204372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D2CFAA-FCD5-4BD8-914C-FC8C9AC59C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2" y="1460524"/>
            <a:ext cx="190476" cy="190476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F768B7A-3332-5A04-64AD-A14C06118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CAF0462-E717-ABF1-0358-E64B85106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733AD9-2A35-D5C9-48BB-5704C5F2B0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6DADA9-F39A-F7DE-2958-42A7154F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62" y="1460524"/>
            <a:ext cx="190476" cy="190476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C9488588-54A3-A8BD-775F-8833780DD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5393090-E7C5-2D19-1834-A7E016D88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54566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EF180A-BD27-E5B7-A91D-DCB88063EB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E31BD6-82AB-2993-CD7C-6C7322522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B00D3C-365C-A8D2-4A66-ABFE5FA5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47750"/>
            <a:ext cx="6099175" cy="1323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01F82602-F23F-E46F-2894-43CCC9467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4F726"/>
              </a:clrFrom>
              <a:clrTo>
                <a:srgbClr val="E4F72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1"/>
          <a:stretch/>
        </p:blipFill>
        <p:spPr>
          <a:xfrm>
            <a:off x="0" y="2947988"/>
            <a:ext cx="12192000" cy="390915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D7B481-868B-1621-6EB3-EBAB51A943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5125" y="1047750"/>
            <a:ext cx="4686300" cy="1323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A97299E0-7299-76E9-A4E7-83E48FF73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588" y="165970"/>
            <a:ext cx="1271673" cy="4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11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E7FCD3-8128-7E38-386B-105F052A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B7B015-05DA-4C20-FFD1-4CE3F2FC46A5}"/>
              </a:ext>
            </a:extLst>
          </p:cNvPr>
          <p:cNvSpPr/>
          <p:nvPr userDrawn="1"/>
        </p:nvSpPr>
        <p:spPr>
          <a:xfrm>
            <a:off x="482600" y="1155700"/>
            <a:ext cx="5384800" cy="524243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49AEA-0E9D-A26E-7E35-0405213E936C}"/>
              </a:ext>
            </a:extLst>
          </p:cNvPr>
          <p:cNvSpPr/>
          <p:nvPr userDrawn="1"/>
        </p:nvSpPr>
        <p:spPr>
          <a:xfrm>
            <a:off x="6350000" y="1155700"/>
            <a:ext cx="5384800" cy="52424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0F4A0B-5E28-1C5C-13D8-AD2204372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D2CFAA-FCD5-4BD8-914C-FC8C9AC59C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2" y="1460524"/>
            <a:ext cx="190476" cy="190476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F768B7A-3332-5A04-64AD-A14C061186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CAF0462-E717-ABF1-0358-E64B851060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733AD9-2A35-D5C9-48BB-5704C5F2B0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750" y="1397000"/>
            <a:ext cx="4711700" cy="368300"/>
          </a:xfrm>
        </p:spPr>
        <p:txBody>
          <a:bodyPr>
            <a:noAutofit/>
          </a:bodyPr>
          <a:lstStyle>
            <a:lvl1pPr>
              <a:defRPr sz="16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Company Name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6DADA9-F39A-F7DE-2958-42A7154F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62" y="1460524"/>
            <a:ext cx="190476" cy="190476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C9488588-54A3-A8BD-775F-8833780DD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2004496"/>
            <a:ext cx="4711700" cy="36830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5393090-E7C5-2D19-1834-A7E016D88F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750" y="2542142"/>
            <a:ext cx="4711700" cy="3591958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41832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p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905B8A-D170-B90A-066F-96E3D1F89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740"/>
          <a:stretch/>
        </p:blipFill>
        <p:spPr>
          <a:xfrm>
            <a:off x="41556" y="6177289"/>
            <a:ext cx="1880834" cy="6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9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F06E7B-07DE-7124-2AED-9B9FC8E2C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38E57A-314F-8946-2C77-98F5F1F2B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71" y="1067275"/>
            <a:ext cx="6589713" cy="46196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C3BB1C-AA87-8631-43A8-6C4E7F8AA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825" y="1978459"/>
            <a:ext cx="8206337" cy="4222316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8600"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indent="-228600">
              <a:buFontTx/>
              <a:buBlip>
                <a:blip r:embed="rId3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A21B509-3C17-CF33-D20E-30AC58E96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48" y="5747981"/>
            <a:ext cx="905588" cy="9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04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91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40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47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83618" y="1654583"/>
            <a:ext cx="4401894" cy="2451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93" b="0" i="0">
                <a:solidFill>
                  <a:srgbClr val="00CCE5"/>
                </a:solidFill>
                <a:latin typeface="Gilroy-Bold"/>
                <a:cs typeface="Gilroy-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82280" y="1623468"/>
            <a:ext cx="4470822" cy="1838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5" b="0" i="0">
                <a:solidFill>
                  <a:srgbClr val="07293E"/>
                </a:solidFill>
                <a:latin typeface="Gilroy-Medium"/>
                <a:cs typeface="Gilroy-Medium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0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83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176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91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161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8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EF180A-BD27-E5B7-A91D-DCB88063EB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E31BD6-82AB-2993-CD7C-6C7322522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B00D3C-365C-A8D2-4A66-ABFE5FA5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47750"/>
            <a:ext cx="8140700" cy="11909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D7B481-868B-1621-6EB3-EBAB51A943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600" y="2397755"/>
            <a:ext cx="4686300" cy="1990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FCC0F72-D2F3-9079-789B-F64250C3D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89" y="2299960"/>
            <a:ext cx="4558040" cy="455804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AD29AEB6-7004-BFF5-B3F0-8E651FA555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29" y="4586629"/>
            <a:ext cx="2271371" cy="2271371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48F04D5-14D3-91B5-4029-2421F1CFC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28" y="1"/>
            <a:ext cx="2249775" cy="229587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88E0C917-C3F2-5FCF-8A99-ED7B398B29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5" y="4547525"/>
            <a:ext cx="2314562" cy="23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00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83618" y="1654583"/>
            <a:ext cx="4401894" cy="2451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93" b="0" i="0">
                <a:solidFill>
                  <a:srgbClr val="00CCE5"/>
                </a:solidFill>
                <a:latin typeface="Gilroy-Bold"/>
                <a:cs typeface="Gilroy-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82280" y="1623468"/>
            <a:ext cx="4470822" cy="1838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5" b="0" i="0">
                <a:solidFill>
                  <a:srgbClr val="07293E"/>
                </a:solidFill>
                <a:latin typeface="Gilroy-Medium"/>
                <a:cs typeface="Gilroy-Medium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887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403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677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15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p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905B8A-D170-B90A-066F-96E3D1F89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740"/>
          <a:stretch/>
        </p:blipFill>
        <p:spPr>
          <a:xfrm>
            <a:off x="41556" y="6177289"/>
            <a:ext cx="1880834" cy="6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9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lit stick&#10;&#10;Description automatically generated with low confidence">
            <a:extLst>
              <a:ext uri="{FF2B5EF4-FFF2-40B4-BE49-F238E27FC236}">
                <a16:creationId xmlns:a16="http://schemas.microsoft.com/office/drawing/2014/main" id="{CC8AAE76-2041-8515-5F6A-EE94F2BD8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8ED1-1821-4EC5-AB23-DFC04E798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84" y="5359057"/>
            <a:ext cx="10951200" cy="1238400"/>
          </a:xfrm>
        </p:spPr>
        <p:txBody>
          <a:bodyPr lIns="0" rIns="0" anchor="ctr">
            <a:normAutofit/>
          </a:bodyPr>
          <a:lstStyle>
            <a:lvl1pPr algn="l">
              <a:defRPr sz="4572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78A1E-5DE2-48F0-B8EB-34260BE52A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884" y="4892553"/>
            <a:ext cx="10951200" cy="360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>
              <a:defRPr lang="en-PH" sz="1193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PH" dirty="0"/>
              <a:t>NAME  |  DATE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1A7FB3AA-EC91-7328-EABD-B5230060A1AE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3" y="166025"/>
            <a:ext cx="2133498" cy="716664"/>
          </a:xfrm>
          <a:prstGeom prst="rect">
            <a:avLst/>
          </a:prstGeom>
        </p:spPr>
      </p:pic>
      <p:pic>
        <p:nvPicPr>
          <p:cNvPr id="7" name="Picture 6" descr="A white circle with black letters in it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826F635E-0ACB-0611-D530-FDDD42AD2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77" y="1004225"/>
            <a:ext cx="296745" cy="2906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3A94C-B5E1-8C58-A179-F45AE6AF875D}"/>
              </a:ext>
            </a:extLst>
          </p:cNvPr>
          <p:cNvGrpSpPr/>
          <p:nvPr userDrawn="1"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2" name="Oval 11">
              <a:hlinkClick r:id="rId6"/>
              <a:extLst>
                <a:ext uri="{FF2B5EF4-FFF2-40B4-BE49-F238E27FC236}">
                  <a16:creationId xmlns:a16="http://schemas.microsoft.com/office/drawing/2014/main" id="{9B655736-DECC-F5F1-5D91-4FBA52A6CC2F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3"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3C876BFA-8297-DC5B-12F5-DBCFFB8D7DAD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500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graphics, circle, neon&#10;&#10;Description automatically generated">
            <a:extLst>
              <a:ext uri="{FF2B5EF4-FFF2-40B4-BE49-F238E27FC236}">
                <a16:creationId xmlns:a16="http://schemas.microsoft.com/office/drawing/2014/main" id="{4C2A78BA-55FC-4B8D-FA31-7669599B17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8ED1-1821-4EC5-AB23-DFC04E798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84" y="5359057"/>
            <a:ext cx="10951200" cy="1238400"/>
          </a:xfrm>
        </p:spPr>
        <p:txBody>
          <a:bodyPr lIns="0" rIns="0" anchor="ctr">
            <a:normAutofit/>
          </a:bodyPr>
          <a:lstStyle>
            <a:lvl1pPr algn="l">
              <a:defRPr sz="4572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78A1E-5DE2-48F0-B8EB-34260BE52A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884" y="4892553"/>
            <a:ext cx="10951200" cy="360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>
              <a:defRPr lang="en-PH" sz="1193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PH" dirty="0"/>
              <a:t>NAME  |  DATE</a:t>
            </a: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8573DF5B-BCB5-0690-7605-4A8E12561190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3" y="166025"/>
            <a:ext cx="2133498" cy="716664"/>
          </a:xfrm>
          <a:prstGeom prst="rect">
            <a:avLst/>
          </a:prstGeom>
        </p:spPr>
      </p:pic>
      <p:pic>
        <p:nvPicPr>
          <p:cNvPr id="10" name="Picture 9" descr="A white circle with black letters in it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E330E732-500A-C01D-A0E5-4FA497FB1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77" y="1004225"/>
            <a:ext cx="296745" cy="2906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3A33EA-54C2-95BC-9DD6-20CCC899D42B}"/>
              </a:ext>
            </a:extLst>
          </p:cNvPr>
          <p:cNvGrpSpPr/>
          <p:nvPr userDrawn="1"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2" name="Oval 11">
              <a:hlinkClick r:id="rId6"/>
              <a:extLst>
                <a:ext uri="{FF2B5EF4-FFF2-40B4-BE49-F238E27FC236}">
                  <a16:creationId xmlns:a16="http://schemas.microsoft.com/office/drawing/2014/main" id="{B1E5521D-57F6-D2DC-CCC2-46536EA42A47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3"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CF3C719C-E033-BE8F-6BCA-85140DF15415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6486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79EF-7052-4F18-A175-B25ABC9BB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62" y="225207"/>
            <a:ext cx="5400000" cy="932400"/>
          </a:xfrm>
        </p:spPr>
        <p:txBody>
          <a:bodyPr/>
          <a:lstStyle>
            <a:lvl1pPr>
              <a:defRPr cap="none" baseline="0">
                <a:solidFill>
                  <a:schemeClr val="bg2"/>
                </a:solidFill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Content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08504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63C8B-D046-1FBA-48F7-DA8E36CAF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62" y="9706"/>
            <a:ext cx="12241284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5B465-F1AA-4859-B2C9-95C3EA00B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999" y="2468874"/>
            <a:ext cx="4412956" cy="1387884"/>
          </a:xfrm>
        </p:spPr>
        <p:txBody>
          <a:bodyPr lIns="0" rIns="0" anchor="ctr">
            <a:normAutofit/>
          </a:bodyPr>
          <a:lstStyle>
            <a:lvl1pPr>
              <a:defRPr sz="4771" cap="none" baseline="0">
                <a:solidFill>
                  <a:schemeClr val="bg1"/>
                </a:solidFill>
                <a:latin typeface="PerfectMoment-Script"/>
              </a:defRPr>
            </a:lvl1pPr>
          </a:lstStyle>
          <a:p>
            <a:r>
              <a:rPr lang="en-US" dirty="0"/>
              <a:t>Section #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33270-1B0B-4C7A-B6F3-526C3F543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2999" y="3856759"/>
            <a:ext cx="4412956" cy="102632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3181" b="0">
                <a:solidFill>
                  <a:srgbClr val="00CCE5"/>
                </a:solidFill>
                <a:latin typeface="Gilroy Bold" panose="00000800000000000000" pitchFamily="50" charset="0"/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goes here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81616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612A-7271-429A-8A4B-70A30DC7B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26180"/>
            <a:ext cx="10951200" cy="932400"/>
          </a:xfrm>
        </p:spPr>
        <p:txBody>
          <a:bodyPr lIns="0" rIns="0">
            <a:normAutofit/>
          </a:bodyPr>
          <a:lstStyle>
            <a:lvl1pPr>
              <a:defRPr sz="2784" cap="all" baseline="0"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Click to add title</a:t>
            </a:r>
            <a:endParaRPr lang="en-PH" dirty="0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4B516EC2-80B4-5A2C-94E0-E0EDA6B7481F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6561" y="6446828"/>
            <a:ext cx="274806" cy="317328"/>
          </a:xfrm>
          <a:prstGeom prst="rect">
            <a:avLst/>
          </a:prstGeom>
        </p:spPr>
      </p:pic>
      <p:pic>
        <p:nvPicPr>
          <p:cNvPr id="3" name="Picture 4" descr="ALPLA Group Logo PNG vector in SVG, PDF, AI, CDR format">
            <a:extLst>
              <a:ext uri="{FF2B5EF4-FFF2-40B4-BE49-F238E27FC236}">
                <a16:creationId xmlns:a16="http://schemas.microsoft.com/office/drawing/2014/main" id="{39408C72-6299-A2A6-90BF-5DDFF28BAB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 b="32686"/>
          <a:stretch/>
        </p:blipFill>
        <p:spPr bwMode="auto">
          <a:xfrm>
            <a:off x="10761869" y="137160"/>
            <a:ext cx="1276423" cy="27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52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EF180A-BD27-E5B7-A91D-DCB88063EB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E31BD6-82AB-2993-CD7C-6C7322522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B00D3C-365C-A8D2-4A66-ABFE5FA52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47750"/>
            <a:ext cx="8140700" cy="11909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0D7B481-868B-1621-6EB3-EBAB51A943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600" y="2397755"/>
            <a:ext cx="4686300" cy="1990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FCC0F72-D2F3-9079-789B-F64250C3D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89" y="2299960"/>
            <a:ext cx="4558040" cy="455804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AD29AEB6-7004-BFF5-B3F0-8E651FA555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29" y="4586629"/>
            <a:ext cx="2271371" cy="2271371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48F04D5-14D3-91B5-4029-2421F1CFC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28" y="1"/>
            <a:ext cx="2249775" cy="229587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88E0C917-C3F2-5FCF-8A99-ED7B398B29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5" y="4547525"/>
            <a:ext cx="2314562" cy="23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7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E0BBD-54A5-C867-84A1-48A16E33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61A211F1-960D-FFEE-5B69-E864EF65866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5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18837"/>
            <a:ext cx="4477305" cy="765695"/>
          </a:xfrm>
        </p:spPr>
        <p:txBody>
          <a:bodyPr>
            <a:noAutofit/>
          </a:bodyPr>
          <a:lstStyle>
            <a:lvl1pPr>
              <a:defRPr sz="4572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Closing Slide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08820"/>
            <a:ext cx="6421514" cy="3631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90" b="0">
                <a:solidFill>
                  <a:schemeClr val="bg1"/>
                </a:solidFill>
                <a:latin typeface="Gilroy-Medium"/>
              </a:defRPr>
            </a:lvl1pPr>
            <a:lvl2pPr marL="454460" indent="0">
              <a:buNone/>
              <a:defRPr sz="1391"/>
            </a:lvl2pPr>
            <a:lvl3pPr marL="908921" indent="0">
              <a:buNone/>
              <a:defRPr sz="1193"/>
            </a:lvl3pPr>
            <a:lvl4pPr marL="1363381" indent="0">
              <a:buNone/>
              <a:defRPr sz="994"/>
            </a:lvl4pPr>
            <a:lvl5pPr marL="1817841" indent="0">
              <a:buNone/>
              <a:defRPr sz="994"/>
            </a:lvl5pPr>
            <a:lvl6pPr marL="2272302" indent="0">
              <a:buNone/>
              <a:defRPr sz="994"/>
            </a:lvl6pPr>
            <a:lvl7pPr marL="2726762" indent="0">
              <a:buNone/>
              <a:defRPr sz="994"/>
            </a:lvl7pPr>
            <a:lvl8pPr marL="3181222" indent="0">
              <a:buNone/>
              <a:defRPr sz="994"/>
            </a:lvl8pPr>
            <a:lvl9pPr marL="3635683" indent="0">
              <a:buNone/>
              <a:defRPr sz="994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9D41EC4A-9B9A-1C65-4FCF-0C41A6B5FB2E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1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958789"/>
            <a:ext cx="4477305" cy="765695"/>
          </a:xfrm>
        </p:spPr>
        <p:txBody>
          <a:bodyPr>
            <a:noAutofit/>
          </a:bodyPr>
          <a:lstStyle>
            <a:lvl1pPr>
              <a:defRPr sz="4572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Contact us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2104008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90" b="0">
                <a:solidFill>
                  <a:schemeClr val="bg1"/>
                </a:solidFill>
              </a:defRPr>
            </a:lvl1pPr>
            <a:lvl2pPr marL="454460" indent="0">
              <a:buNone/>
              <a:defRPr sz="1391"/>
            </a:lvl2pPr>
            <a:lvl3pPr marL="908921" indent="0">
              <a:buNone/>
              <a:defRPr sz="1193"/>
            </a:lvl3pPr>
            <a:lvl4pPr marL="1363381" indent="0">
              <a:buNone/>
              <a:defRPr sz="994"/>
            </a:lvl4pPr>
            <a:lvl5pPr marL="1817841" indent="0">
              <a:buNone/>
              <a:defRPr sz="994"/>
            </a:lvl5pPr>
            <a:lvl6pPr marL="2272302" indent="0">
              <a:buNone/>
              <a:defRPr sz="994"/>
            </a:lvl6pPr>
            <a:lvl7pPr marL="2726762" indent="0">
              <a:buNone/>
              <a:defRPr sz="994"/>
            </a:lvl7pPr>
            <a:lvl8pPr marL="3181222" indent="0">
              <a:buNone/>
              <a:defRPr sz="994"/>
            </a:lvl8pPr>
            <a:lvl9pPr marL="3635683" indent="0">
              <a:buNone/>
              <a:defRPr sz="994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FF45F-A0E0-A391-A183-9DD1845769C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" y="3536568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90" b="0">
                <a:solidFill>
                  <a:schemeClr val="bg1"/>
                </a:solidFill>
              </a:defRPr>
            </a:lvl1pPr>
            <a:lvl2pPr marL="454460" indent="0">
              <a:buNone/>
              <a:defRPr sz="1391"/>
            </a:lvl2pPr>
            <a:lvl3pPr marL="908921" indent="0">
              <a:buNone/>
              <a:defRPr sz="1193"/>
            </a:lvl3pPr>
            <a:lvl4pPr marL="1363381" indent="0">
              <a:buNone/>
              <a:defRPr sz="994"/>
            </a:lvl4pPr>
            <a:lvl5pPr marL="1817841" indent="0">
              <a:buNone/>
              <a:defRPr sz="994"/>
            </a:lvl5pPr>
            <a:lvl6pPr marL="2272302" indent="0">
              <a:buNone/>
              <a:defRPr sz="994"/>
            </a:lvl6pPr>
            <a:lvl7pPr marL="2726762" indent="0">
              <a:buNone/>
              <a:defRPr sz="994"/>
            </a:lvl7pPr>
            <a:lvl8pPr marL="3181222" indent="0">
              <a:buNone/>
              <a:defRPr sz="994"/>
            </a:lvl8pPr>
            <a:lvl9pPr marL="3635683" indent="0">
              <a:buNone/>
              <a:defRPr sz="994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77DB56E1-A5D7-AFF5-DF2F-CE0E2085AB3B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21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070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291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05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92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811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447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F06E7B-07DE-7124-2AED-9B9FC8E2C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38E57A-314F-8946-2C77-98F5F1F2B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71" y="1067275"/>
            <a:ext cx="6589713" cy="46196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C3BB1C-AA87-8631-43A8-6C4E7F8AA2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825" y="1922463"/>
            <a:ext cx="6589713" cy="42783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A21B509-3C17-CF33-D20E-30AC58E96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48" y="5747981"/>
            <a:ext cx="905588" cy="905588"/>
          </a:xfrm>
          <a:prstGeom prst="rect">
            <a:avLst/>
          </a:prstGeom>
        </p:spPr>
      </p:pic>
      <p:pic>
        <p:nvPicPr>
          <p:cNvPr id="3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74D059AA-7D43-1B00-F9A8-1B0C2C763B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63" y="190498"/>
            <a:ext cx="1271673" cy="4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4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F06E7B-07DE-7124-2AED-9B9FC8E2C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38E57A-314F-8946-2C77-98F5F1F2B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71" y="1067275"/>
            <a:ext cx="6589713" cy="46196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2C2D13B6-CF73-97C4-0299-BDD06CAF8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070" y="1529237"/>
            <a:ext cx="6589713" cy="4619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14FD490-5FEB-9AFE-3981-47B6B8711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48" y="5747981"/>
            <a:ext cx="905588" cy="905588"/>
          </a:xfrm>
          <a:prstGeom prst="rect">
            <a:avLst/>
          </a:prstGeom>
        </p:spPr>
      </p:pic>
      <p:pic>
        <p:nvPicPr>
          <p:cNvPr id="4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88EB5E66-7804-64BE-D99E-F5BED5DCCC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63" y="190498"/>
            <a:ext cx="1271673" cy="4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7F06E7B-07DE-7124-2AED-9B9FC8E2C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38E57A-314F-8946-2C77-98F5F1F2B1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71" y="1067275"/>
            <a:ext cx="6589713" cy="46196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2C2D13B6-CF73-97C4-0299-BDD06CAF8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070" y="1529237"/>
            <a:ext cx="6589713" cy="461962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0AB1820-2762-BFF6-F11B-8F8E965573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826" y="2453161"/>
            <a:ext cx="5491130" cy="374761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12D75F-C808-C734-2C37-A9AAB87CFC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5713" y="2444750"/>
            <a:ext cx="5476875" cy="376078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72A2C1D9-1C47-EB36-84D3-D72809E2AA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4" y="111401"/>
            <a:ext cx="1271673" cy="4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6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6A7DD4-5999-88DB-BB3D-23FAC5E78D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8BBF8A-CD37-23CD-C17D-ED8562704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C25BC0D-FF81-037C-D093-F51F33F4DA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77915"/>
            <a:ext cx="5613400" cy="708025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  <a:lvl2pPr>
              <a:defRPr sz="4000" b="1"/>
            </a:lvl2pPr>
            <a:lvl3pPr>
              <a:defRPr sz="4000" b="1"/>
            </a:lvl3pPr>
            <a:lvl4pPr>
              <a:defRPr sz="4000" b="1"/>
            </a:lvl4pPr>
            <a:lvl5pPr>
              <a:defRPr sz="4000" b="1"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6B6C13B6-8477-F401-04F4-6CCF0798BF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01" y="2245801"/>
            <a:ext cx="4612199" cy="4612199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30F17099-8A0B-FDDF-2287-F7E113CB4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06" y="4577300"/>
            <a:ext cx="2275195" cy="2275195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4B786C3D-9161-BBDB-1CB6-099B15B18F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01" y="33350"/>
            <a:ext cx="2280700" cy="2280700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6962EE58-3135-0E80-AA1D-4FAB4A7753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01" y="36102"/>
            <a:ext cx="2275195" cy="22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9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F5B0D0-9E67-B800-2A4D-2166059268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758A07-F0DF-E878-B2E1-60F6228D8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F58A651-C6C7-AB9B-111C-638B351F7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077915"/>
            <a:ext cx="5613400" cy="708025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  <a:lvl2pPr>
              <a:defRPr sz="4000" b="1"/>
            </a:lvl2pPr>
            <a:lvl3pPr>
              <a:defRPr sz="4000" b="1"/>
            </a:lvl3pPr>
            <a:lvl4pPr>
              <a:defRPr sz="4000" b="1"/>
            </a:lvl4pPr>
            <a:lvl5pPr>
              <a:defRPr sz="4000" b="1"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FCC67CF5-CDC4-04E8-B52A-14834A79CD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08" y="2299960"/>
            <a:ext cx="4558040" cy="455804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F865FC7C-B9AA-E685-51C5-FF76F939FB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37" y="4586629"/>
            <a:ext cx="2271371" cy="227137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B2B5A74E-3316-AF15-C507-E8ED7DB55C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28" y="1"/>
            <a:ext cx="2249775" cy="2295872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C7E0A34C-A04B-89C5-5BF4-9BB5DDDF04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37" y="2286014"/>
            <a:ext cx="2314562" cy="23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5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8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46529-134F-501C-9C77-B397A9FB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2C5F7-3078-6DAD-D479-DB837DCC1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2B22C-C6DA-8150-FDFD-4DA792FDC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1DBA-1C6F-41C1-B94C-AA8E91669C7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439DC-E9E0-0800-5258-14917F143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DA9A-D1DE-4F47-DA97-E8C42ACA7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2515E-3F87-41C9-A806-FC5A06759F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3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4" r:id="rId3"/>
    <p:sldLayoutId id="2147483665" r:id="rId4"/>
    <p:sldLayoutId id="2147483650" r:id="rId5"/>
    <p:sldLayoutId id="2147483660" r:id="rId6"/>
    <p:sldLayoutId id="2147483661" r:id="rId7"/>
    <p:sldLayoutId id="2147483668" r:id="rId8"/>
    <p:sldLayoutId id="2147483671" r:id="rId9"/>
    <p:sldLayoutId id="2147483651" r:id="rId10"/>
    <p:sldLayoutId id="2147483667" r:id="rId11"/>
    <p:sldLayoutId id="2147483666" r:id="rId12"/>
    <p:sldLayoutId id="2147483669" r:id="rId13"/>
    <p:sldLayoutId id="2147483676" r:id="rId14"/>
    <p:sldLayoutId id="2147483670" r:id="rId15"/>
    <p:sldLayoutId id="2147483677" r:id="rId16"/>
    <p:sldLayoutId id="2147483672" r:id="rId17"/>
    <p:sldLayoutId id="2147483673" r:id="rId18"/>
    <p:sldLayoutId id="2147483675" r:id="rId19"/>
    <p:sldLayoutId id="2147483674" r:id="rId20"/>
    <p:sldLayoutId id="2147483693" r:id="rId21"/>
    <p:sldLayoutId id="214748370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71" cy="6852911"/>
          </a:xfrm>
          <a:custGeom>
            <a:avLst/>
            <a:gdLst/>
            <a:ahLst/>
            <a:cxnLst/>
            <a:rect l="l" t="t" r="r" b="b"/>
            <a:pathLst>
              <a:path w="12240260" h="6840220">
                <a:moveTo>
                  <a:pt x="12240006" y="0"/>
                </a:moveTo>
                <a:lnTo>
                  <a:pt x="0" y="0"/>
                </a:lnTo>
                <a:lnTo>
                  <a:pt x="0" y="6840004"/>
                </a:lnTo>
                <a:lnTo>
                  <a:pt x="12240006" y="6840004"/>
                </a:lnTo>
                <a:lnTo>
                  <a:pt x="1224000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79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4818" y="973281"/>
            <a:ext cx="1042236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74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5325">
        <a:defRPr>
          <a:latin typeface="+mn-lt"/>
          <a:ea typeface="+mn-ea"/>
          <a:cs typeface="+mn-cs"/>
        </a:defRPr>
      </a:lvl2pPr>
      <a:lvl3pPr marL="910651">
        <a:defRPr>
          <a:latin typeface="+mn-lt"/>
          <a:ea typeface="+mn-ea"/>
          <a:cs typeface="+mn-cs"/>
        </a:defRPr>
      </a:lvl3pPr>
      <a:lvl4pPr marL="1365976">
        <a:defRPr>
          <a:latin typeface="+mn-lt"/>
          <a:ea typeface="+mn-ea"/>
          <a:cs typeface="+mn-cs"/>
        </a:defRPr>
      </a:lvl4pPr>
      <a:lvl5pPr marL="1821302">
        <a:defRPr>
          <a:latin typeface="+mn-lt"/>
          <a:ea typeface="+mn-ea"/>
          <a:cs typeface="+mn-cs"/>
        </a:defRPr>
      </a:lvl5pPr>
      <a:lvl6pPr marL="2276627">
        <a:defRPr>
          <a:latin typeface="+mn-lt"/>
          <a:ea typeface="+mn-ea"/>
          <a:cs typeface="+mn-cs"/>
        </a:defRPr>
      </a:lvl6pPr>
      <a:lvl7pPr marL="2731953">
        <a:defRPr>
          <a:latin typeface="+mn-lt"/>
          <a:ea typeface="+mn-ea"/>
          <a:cs typeface="+mn-cs"/>
        </a:defRPr>
      </a:lvl7pPr>
      <a:lvl8pPr marL="3187278">
        <a:defRPr>
          <a:latin typeface="+mn-lt"/>
          <a:ea typeface="+mn-ea"/>
          <a:cs typeface="+mn-cs"/>
        </a:defRPr>
      </a:lvl8pPr>
      <a:lvl9pPr marL="364260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5325">
        <a:defRPr>
          <a:latin typeface="+mn-lt"/>
          <a:ea typeface="+mn-ea"/>
          <a:cs typeface="+mn-cs"/>
        </a:defRPr>
      </a:lvl2pPr>
      <a:lvl3pPr marL="910651">
        <a:defRPr>
          <a:latin typeface="+mn-lt"/>
          <a:ea typeface="+mn-ea"/>
          <a:cs typeface="+mn-cs"/>
        </a:defRPr>
      </a:lvl3pPr>
      <a:lvl4pPr marL="1365976">
        <a:defRPr>
          <a:latin typeface="+mn-lt"/>
          <a:ea typeface="+mn-ea"/>
          <a:cs typeface="+mn-cs"/>
        </a:defRPr>
      </a:lvl4pPr>
      <a:lvl5pPr marL="1821302">
        <a:defRPr>
          <a:latin typeface="+mn-lt"/>
          <a:ea typeface="+mn-ea"/>
          <a:cs typeface="+mn-cs"/>
        </a:defRPr>
      </a:lvl5pPr>
      <a:lvl6pPr marL="2276627">
        <a:defRPr>
          <a:latin typeface="+mn-lt"/>
          <a:ea typeface="+mn-ea"/>
          <a:cs typeface="+mn-cs"/>
        </a:defRPr>
      </a:lvl6pPr>
      <a:lvl7pPr marL="2731953">
        <a:defRPr>
          <a:latin typeface="+mn-lt"/>
          <a:ea typeface="+mn-ea"/>
          <a:cs typeface="+mn-cs"/>
        </a:defRPr>
      </a:lvl7pPr>
      <a:lvl8pPr marL="3187278">
        <a:defRPr>
          <a:latin typeface="+mn-lt"/>
          <a:ea typeface="+mn-ea"/>
          <a:cs typeface="+mn-cs"/>
        </a:defRPr>
      </a:lvl8pPr>
      <a:lvl9pPr marL="3642604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71" cy="6852911"/>
          </a:xfrm>
          <a:custGeom>
            <a:avLst/>
            <a:gdLst/>
            <a:ahLst/>
            <a:cxnLst/>
            <a:rect l="l" t="t" r="r" b="b"/>
            <a:pathLst>
              <a:path w="12240260" h="6840220">
                <a:moveTo>
                  <a:pt x="12240006" y="0"/>
                </a:moveTo>
                <a:lnTo>
                  <a:pt x="0" y="0"/>
                </a:lnTo>
                <a:lnTo>
                  <a:pt x="0" y="6840004"/>
                </a:lnTo>
                <a:lnTo>
                  <a:pt x="12240006" y="6840004"/>
                </a:lnTo>
                <a:lnTo>
                  <a:pt x="1224000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79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4818" y="973281"/>
            <a:ext cx="1042236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8" name="Picture 88">
            <a:extLst>
              <a:ext uri="{FF2B5EF4-FFF2-40B4-BE49-F238E27FC236}">
                <a16:creationId xmlns:a16="http://schemas.microsoft.com/office/drawing/2014/main" id="{30045D26-747F-6FDE-DAA2-83286CE55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229" y="1"/>
            <a:ext cx="8665034" cy="6242305"/>
          </a:xfrm>
          <a:prstGeom prst="rect">
            <a:avLst/>
          </a:prstGeom>
        </p:spPr>
      </p:pic>
      <p:pic>
        <p:nvPicPr>
          <p:cNvPr id="10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AC473C67-9415-D420-4A2A-A6EED661B5A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4" y="6329972"/>
            <a:ext cx="1266396" cy="4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5325">
        <a:defRPr>
          <a:latin typeface="+mn-lt"/>
          <a:ea typeface="+mn-ea"/>
          <a:cs typeface="+mn-cs"/>
        </a:defRPr>
      </a:lvl2pPr>
      <a:lvl3pPr marL="910651">
        <a:defRPr>
          <a:latin typeface="+mn-lt"/>
          <a:ea typeface="+mn-ea"/>
          <a:cs typeface="+mn-cs"/>
        </a:defRPr>
      </a:lvl3pPr>
      <a:lvl4pPr marL="1365976">
        <a:defRPr>
          <a:latin typeface="+mn-lt"/>
          <a:ea typeface="+mn-ea"/>
          <a:cs typeface="+mn-cs"/>
        </a:defRPr>
      </a:lvl4pPr>
      <a:lvl5pPr marL="1821302">
        <a:defRPr>
          <a:latin typeface="+mn-lt"/>
          <a:ea typeface="+mn-ea"/>
          <a:cs typeface="+mn-cs"/>
        </a:defRPr>
      </a:lvl5pPr>
      <a:lvl6pPr marL="2276627">
        <a:defRPr>
          <a:latin typeface="+mn-lt"/>
          <a:ea typeface="+mn-ea"/>
          <a:cs typeface="+mn-cs"/>
        </a:defRPr>
      </a:lvl6pPr>
      <a:lvl7pPr marL="2731953">
        <a:defRPr>
          <a:latin typeface="+mn-lt"/>
          <a:ea typeface="+mn-ea"/>
          <a:cs typeface="+mn-cs"/>
        </a:defRPr>
      </a:lvl7pPr>
      <a:lvl8pPr marL="3187278">
        <a:defRPr>
          <a:latin typeface="+mn-lt"/>
          <a:ea typeface="+mn-ea"/>
          <a:cs typeface="+mn-cs"/>
        </a:defRPr>
      </a:lvl8pPr>
      <a:lvl9pPr marL="364260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5325">
        <a:defRPr>
          <a:latin typeface="+mn-lt"/>
          <a:ea typeface="+mn-ea"/>
          <a:cs typeface="+mn-cs"/>
        </a:defRPr>
      </a:lvl2pPr>
      <a:lvl3pPr marL="910651">
        <a:defRPr>
          <a:latin typeface="+mn-lt"/>
          <a:ea typeface="+mn-ea"/>
          <a:cs typeface="+mn-cs"/>
        </a:defRPr>
      </a:lvl3pPr>
      <a:lvl4pPr marL="1365976">
        <a:defRPr>
          <a:latin typeface="+mn-lt"/>
          <a:ea typeface="+mn-ea"/>
          <a:cs typeface="+mn-cs"/>
        </a:defRPr>
      </a:lvl4pPr>
      <a:lvl5pPr marL="1821302">
        <a:defRPr>
          <a:latin typeface="+mn-lt"/>
          <a:ea typeface="+mn-ea"/>
          <a:cs typeface="+mn-cs"/>
        </a:defRPr>
      </a:lvl5pPr>
      <a:lvl6pPr marL="2276627">
        <a:defRPr>
          <a:latin typeface="+mn-lt"/>
          <a:ea typeface="+mn-ea"/>
          <a:cs typeface="+mn-cs"/>
        </a:defRPr>
      </a:lvl6pPr>
      <a:lvl7pPr marL="2731953">
        <a:defRPr>
          <a:latin typeface="+mn-lt"/>
          <a:ea typeface="+mn-ea"/>
          <a:cs typeface="+mn-cs"/>
        </a:defRPr>
      </a:lvl7pPr>
      <a:lvl8pPr marL="3187278">
        <a:defRPr>
          <a:latin typeface="+mn-lt"/>
          <a:ea typeface="+mn-ea"/>
          <a:cs typeface="+mn-cs"/>
        </a:defRPr>
      </a:lvl8pPr>
      <a:lvl9pPr marL="3642604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E00AA-F0CD-450D-8060-8FB07719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63" y="357038"/>
            <a:ext cx="10951200" cy="486000"/>
          </a:xfrm>
          <a:prstGeom prst="rect">
            <a:avLst/>
          </a:prstGeom>
        </p:spPr>
        <p:txBody>
          <a:bodyPr vert="horz" lIns="0" tIns="45720" rIns="0" bIns="4680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3357F-7A02-48E9-8AE3-72B455510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363" y="1358283"/>
            <a:ext cx="10951200" cy="4787342"/>
          </a:xfrm>
          <a:prstGeom prst="rect">
            <a:avLst/>
          </a:prstGeom>
        </p:spPr>
        <p:txBody>
          <a:bodyPr vert="horz" lIns="90000" tIns="45720" rIns="9000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BD4F46E-E8B9-45FF-8962-35141016A5C9}"/>
              </a:ext>
            </a:extLst>
          </p:cNvPr>
          <p:cNvSpPr txBox="1">
            <a:spLocks/>
          </p:cNvSpPr>
          <p:nvPr userDrawn="1"/>
        </p:nvSpPr>
        <p:spPr>
          <a:xfrm>
            <a:off x="165218" y="6653902"/>
            <a:ext cx="3233351" cy="18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26792-6F73-4BF5-A7E2-F3CDEFE6AD86}" type="slidenum">
              <a:rPr lang="en-US" sz="696" i="1" smtClean="0">
                <a:latin typeface="Gilroy" panose="00000500000000000000" pitchFamily="50" charset="0"/>
              </a:rPr>
              <a:t>‹nº›</a:t>
            </a:fld>
            <a:r>
              <a:rPr lang="en-US" sz="696" dirty="0">
                <a:latin typeface="Gilroy" panose="00000500000000000000" pitchFamily="50" charset="0"/>
              </a:rPr>
              <a:t>      Proprietary and Confidential. Cognition © 2023</a:t>
            </a:r>
            <a:endParaRPr lang="en-PH" sz="696" dirty="0">
              <a:latin typeface="Gilroy" panose="00000500000000000000" pitchFamily="50" charset="0"/>
            </a:endParaRPr>
          </a:p>
        </p:txBody>
      </p:sp>
      <p:pic>
        <p:nvPicPr>
          <p:cNvPr id="3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73C4EDA3-58CC-66B8-CF8F-1D8F617CED0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6549390"/>
            <a:ext cx="731111" cy="2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 dt="0"/>
  <p:txStyles>
    <p:titleStyle>
      <a:lvl1pPr algn="l" defTabSz="908921" rtl="0" eaLnBrk="1" latinLnBrk="0" hangingPunct="1">
        <a:lnSpc>
          <a:spcPct val="90000"/>
        </a:lnSpc>
        <a:spcBef>
          <a:spcPct val="0"/>
        </a:spcBef>
        <a:buNone/>
        <a:defRPr sz="2784" b="0" kern="1200">
          <a:solidFill>
            <a:srgbClr val="00CCE5"/>
          </a:solidFill>
          <a:latin typeface="Gilroy Bold" panose="00000800000000000000" pitchFamily="50" charset="0"/>
          <a:ea typeface="+mj-ea"/>
          <a:cs typeface="+mj-cs"/>
        </a:defRPr>
      </a:lvl1pPr>
    </p:titleStyle>
    <p:bodyStyle>
      <a:lvl1pPr marL="0" indent="0" algn="l" defTabSz="908921" rtl="0" eaLnBrk="1" latinLnBrk="0" hangingPunct="1">
        <a:lnSpc>
          <a:spcPct val="100000"/>
        </a:lnSpc>
        <a:spcBef>
          <a:spcPts val="597"/>
        </a:spcBef>
        <a:buFontTx/>
        <a:buNone/>
        <a:defRPr sz="1590" b="1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1pPr>
      <a:lvl2pPr marL="357843" indent="-178921" algn="l" defTabSz="908921" rtl="0" eaLnBrk="1" latinLnBrk="0" hangingPunct="1">
        <a:lnSpc>
          <a:spcPct val="100000"/>
        </a:lnSpc>
        <a:spcBef>
          <a:spcPts val="597"/>
        </a:spcBef>
        <a:buFont typeface="Arial" panose="020B0604020202020204" pitchFamily="34" charset="0"/>
        <a:buChar char="•"/>
        <a:defRPr sz="1491" kern="1200">
          <a:solidFill>
            <a:schemeClr val="tx1"/>
          </a:solidFill>
          <a:latin typeface="Gilroy" panose="00000500000000000000" pitchFamily="50" charset="0"/>
          <a:ea typeface="+mn-ea"/>
          <a:cs typeface="+mn-cs"/>
        </a:defRPr>
      </a:lvl2pPr>
      <a:lvl3pPr marL="715686" indent="-178921" algn="l" defTabSz="908921" rtl="0" eaLnBrk="1" latinLnBrk="0" hangingPunct="1">
        <a:lnSpc>
          <a:spcPct val="100000"/>
        </a:lnSpc>
        <a:spcBef>
          <a:spcPts val="795"/>
        </a:spcBef>
        <a:buFont typeface="Arial" panose="020B0604020202020204" pitchFamily="34" charset="0"/>
        <a:buChar char="-"/>
        <a:defRPr sz="1391" kern="1200">
          <a:solidFill>
            <a:schemeClr val="tx2"/>
          </a:solidFill>
          <a:latin typeface="Gilroy" panose="00000500000000000000" pitchFamily="50" charset="0"/>
          <a:ea typeface="+mn-ea"/>
          <a:cs typeface="+mn-cs"/>
        </a:defRPr>
      </a:lvl3pPr>
      <a:lvl4pPr marL="894607" indent="-178921" algn="l" defTabSz="908921" rtl="0" eaLnBrk="1" latinLnBrk="0" hangingPunct="1">
        <a:lnSpc>
          <a:spcPct val="100000"/>
        </a:lnSpc>
        <a:spcBef>
          <a:spcPts val="795"/>
        </a:spcBef>
        <a:buFont typeface="Arial" panose="020B0604020202020204" pitchFamily="34" charset="0"/>
        <a:buChar char="›"/>
        <a:defRPr sz="1293" kern="1200">
          <a:solidFill>
            <a:schemeClr val="tx2"/>
          </a:solidFill>
          <a:latin typeface="Gilroy" panose="00000500000000000000" pitchFamily="50" charset="0"/>
          <a:ea typeface="+mn-ea"/>
          <a:cs typeface="+mn-cs"/>
        </a:defRPr>
      </a:lvl4pPr>
      <a:lvl5pPr marL="1073528" indent="-178921" algn="l" defTabSz="908921" rtl="0" eaLnBrk="1" latinLnBrk="0" hangingPunct="1">
        <a:lnSpc>
          <a:spcPct val="100000"/>
        </a:lnSpc>
        <a:spcBef>
          <a:spcPts val="795"/>
        </a:spcBef>
        <a:buFont typeface="Arial" panose="020B0604020202020204" pitchFamily="34" charset="0"/>
        <a:buChar char="◦"/>
        <a:defRPr sz="1193" kern="1200">
          <a:solidFill>
            <a:schemeClr val="tx2"/>
          </a:solidFill>
          <a:latin typeface="Gilroy" panose="00000500000000000000" pitchFamily="50" charset="0"/>
          <a:ea typeface="+mn-ea"/>
          <a:cs typeface="+mn-cs"/>
        </a:defRPr>
      </a:lvl5pPr>
      <a:lvl6pPr marL="2499532" indent="-227231" algn="l" defTabSz="90892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953993" indent="-227231" algn="l" defTabSz="90892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408453" indent="-227231" algn="l" defTabSz="90892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862913" indent="-227231" algn="l" defTabSz="90892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4460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08921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81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41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2302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62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1222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5683" algn="l" defTabSz="908921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71" cy="6852911"/>
          </a:xfrm>
          <a:custGeom>
            <a:avLst/>
            <a:gdLst/>
            <a:ahLst/>
            <a:cxnLst/>
            <a:rect l="l" t="t" r="r" b="b"/>
            <a:pathLst>
              <a:path w="12240260" h="6840220">
                <a:moveTo>
                  <a:pt x="12240006" y="0"/>
                </a:moveTo>
                <a:lnTo>
                  <a:pt x="0" y="0"/>
                </a:lnTo>
                <a:lnTo>
                  <a:pt x="0" y="6840004"/>
                </a:lnTo>
                <a:lnTo>
                  <a:pt x="12240006" y="6840004"/>
                </a:lnTo>
                <a:lnTo>
                  <a:pt x="12240006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79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4818" y="973281"/>
            <a:ext cx="10422363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07293E"/>
                </a:solidFill>
                <a:latin typeface="Gilroy-Black"/>
                <a:cs typeface="Gilroy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10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AC473C67-9415-D420-4A2A-A6EED661B5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6549390"/>
            <a:ext cx="731111" cy="247293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866368C-020E-CA0E-0D2E-2DB564347B00}"/>
              </a:ext>
            </a:extLst>
          </p:cNvPr>
          <p:cNvSpPr txBox="1">
            <a:spLocks/>
          </p:cNvSpPr>
          <p:nvPr userDrawn="1"/>
        </p:nvSpPr>
        <p:spPr>
          <a:xfrm>
            <a:off x="300260" y="6672911"/>
            <a:ext cx="3233351" cy="18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26792-6F73-4BF5-A7E2-F3CDEFE6AD86}" type="slidenum">
              <a:rPr lang="en-US" sz="696" i="1" smtClean="0">
                <a:latin typeface="Gilroy" panose="00000500000000000000" pitchFamily="50" charset="0"/>
              </a:rPr>
              <a:t>‹nº›</a:t>
            </a:fld>
            <a:r>
              <a:rPr lang="en-US" sz="696" dirty="0">
                <a:latin typeface="Gilroy" panose="00000500000000000000" pitchFamily="50" charset="0"/>
              </a:rPr>
              <a:t>      Proprietary and Confidential. Cognition © 2023</a:t>
            </a:r>
            <a:endParaRPr lang="en-PH" sz="696" dirty="0">
              <a:latin typeface="Gilro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2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5325">
        <a:defRPr>
          <a:latin typeface="+mn-lt"/>
          <a:ea typeface="+mn-ea"/>
          <a:cs typeface="+mn-cs"/>
        </a:defRPr>
      </a:lvl2pPr>
      <a:lvl3pPr marL="910651">
        <a:defRPr>
          <a:latin typeface="+mn-lt"/>
          <a:ea typeface="+mn-ea"/>
          <a:cs typeface="+mn-cs"/>
        </a:defRPr>
      </a:lvl3pPr>
      <a:lvl4pPr marL="1365976">
        <a:defRPr>
          <a:latin typeface="+mn-lt"/>
          <a:ea typeface="+mn-ea"/>
          <a:cs typeface="+mn-cs"/>
        </a:defRPr>
      </a:lvl4pPr>
      <a:lvl5pPr marL="1821302">
        <a:defRPr>
          <a:latin typeface="+mn-lt"/>
          <a:ea typeface="+mn-ea"/>
          <a:cs typeface="+mn-cs"/>
        </a:defRPr>
      </a:lvl5pPr>
      <a:lvl6pPr marL="2276627">
        <a:defRPr>
          <a:latin typeface="+mn-lt"/>
          <a:ea typeface="+mn-ea"/>
          <a:cs typeface="+mn-cs"/>
        </a:defRPr>
      </a:lvl6pPr>
      <a:lvl7pPr marL="2731953">
        <a:defRPr>
          <a:latin typeface="+mn-lt"/>
          <a:ea typeface="+mn-ea"/>
          <a:cs typeface="+mn-cs"/>
        </a:defRPr>
      </a:lvl7pPr>
      <a:lvl8pPr marL="3187278">
        <a:defRPr>
          <a:latin typeface="+mn-lt"/>
          <a:ea typeface="+mn-ea"/>
          <a:cs typeface="+mn-cs"/>
        </a:defRPr>
      </a:lvl8pPr>
      <a:lvl9pPr marL="364260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5325">
        <a:defRPr>
          <a:latin typeface="+mn-lt"/>
          <a:ea typeface="+mn-ea"/>
          <a:cs typeface="+mn-cs"/>
        </a:defRPr>
      </a:lvl2pPr>
      <a:lvl3pPr marL="910651">
        <a:defRPr>
          <a:latin typeface="+mn-lt"/>
          <a:ea typeface="+mn-ea"/>
          <a:cs typeface="+mn-cs"/>
        </a:defRPr>
      </a:lvl3pPr>
      <a:lvl4pPr marL="1365976">
        <a:defRPr>
          <a:latin typeface="+mn-lt"/>
          <a:ea typeface="+mn-ea"/>
          <a:cs typeface="+mn-cs"/>
        </a:defRPr>
      </a:lvl4pPr>
      <a:lvl5pPr marL="1821302">
        <a:defRPr>
          <a:latin typeface="+mn-lt"/>
          <a:ea typeface="+mn-ea"/>
          <a:cs typeface="+mn-cs"/>
        </a:defRPr>
      </a:lvl5pPr>
      <a:lvl6pPr marL="2276627">
        <a:defRPr>
          <a:latin typeface="+mn-lt"/>
          <a:ea typeface="+mn-ea"/>
          <a:cs typeface="+mn-cs"/>
        </a:defRPr>
      </a:lvl6pPr>
      <a:lvl7pPr marL="2731953">
        <a:defRPr>
          <a:latin typeface="+mn-lt"/>
          <a:ea typeface="+mn-ea"/>
          <a:cs typeface="+mn-cs"/>
        </a:defRPr>
      </a:lvl7pPr>
      <a:lvl8pPr marL="3187278">
        <a:defRPr>
          <a:latin typeface="+mn-lt"/>
          <a:ea typeface="+mn-ea"/>
          <a:cs typeface="+mn-cs"/>
        </a:defRPr>
      </a:lvl8pPr>
      <a:lvl9pPr marL="364260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20.png"/><Relationship Id="rId4" Type="http://schemas.openxmlformats.org/officeDocument/2006/relationships/image" Target="../media/image118.svg"/><Relationship Id="rId9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svg"/><Relationship Id="rId11" Type="http://schemas.openxmlformats.org/officeDocument/2006/relationships/image" Target="../media/image20.png"/><Relationship Id="rId5" Type="http://schemas.openxmlformats.org/officeDocument/2006/relationships/image" Target="../media/image106.png"/><Relationship Id="rId10" Type="http://schemas.openxmlformats.org/officeDocument/2006/relationships/image" Target="../media/image127.png"/><Relationship Id="rId4" Type="http://schemas.openxmlformats.org/officeDocument/2006/relationships/image" Target="../media/image123.svg"/><Relationship Id="rId9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svg"/><Relationship Id="rId11" Type="http://schemas.openxmlformats.org/officeDocument/2006/relationships/image" Target="../media/image20.png"/><Relationship Id="rId5" Type="http://schemas.openxmlformats.org/officeDocument/2006/relationships/image" Target="../media/image106.png"/><Relationship Id="rId10" Type="http://schemas.openxmlformats.org/officeDocument/2006/relationships/image" Target="../media/image133.png"/><Relationship Id="rId4" Type="http://schemas.openxmlformats.org/officeDocument/2006/relationships/image" Target="../media/image129.svg"/><Relationship Id="rId9" Type="http://schemas.openxmlformats.org/officeDocument/2006/relationships/image" Target="../media/image1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two.com/case-study/virgin-media-o2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0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0.jpeg"/><Relationship Id="rId7" Type="http://schemas.openxmlformats.org/officeDocument/2006/relationships/hyperlink" Target="https://www.cognitionhq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hyperlink" Target="https://www.linkedin.com/company/cognitionhq/about/" TargetMode="External"/><Relationship Id="rId4" Type="http://schemas.openxmlformats.org/officeDocument/2006/relationships/image" Target="../media/image20.png"/><Relationship Id="rId9" Type="http://schemas.openxmlformats.org/officeDocument/2006/relationships/hyperlink" Target="mailto:thiago.bertolotti@cognitionhq.c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3.jpeg"/><Relationship Id="rId7" Type="http://schemas.openxmlformats.org/officeDocument/2006/relationships/hyperlink" Target="https://www.cognitionhq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hyperlink" Target="https://www.linkedin.com/company/cognitionhq/about/" TargetMode="Externa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18.svg"/><Relationship Id="rId18" Type="http://schemas.openxmlformats.org/officeDocument/2006/relationships/image" Target="../media/image3.png"/><Relationship Id="rId3" Type="http://schemas.openxmlformats.org/officeDocument/2006/relationships/image" Target="../media/image136.png"/><Relationship Id="rId7" Type="http://schemas.openxmlformats.org/officeDocument/2006/relationships/image" Target="../media/image147.svg"/><Relationship Id="rId12" Type="http://schemas.openxmlformats.org/officeDocument/2006/relationships/image" Target="../media/image117.png"/><Relationship Id="rId17" Type="http://schemas.openxmlformats.org/officeDocument/2006/relationships/image" Target="../media/image129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11" Type="http://schemas.openxmlformats.org/officeDocument/2006/relationships/image" Target="../media/image135.svg"/><Relationship Id="rId5" Type="http://schemas.openxmlformats.org/officeDocument/2006/relationships/image" Target="../media/image145.png"/><Relationship Id="rId15" Type="http://schemas.openxmlformats.org/officeDocument/2006/relationships/image" Target="../media/image123.svg"/><Relationship Id="rId10" Type="http://schemas.openxmlformats.org/officeDocument/2006/relationships/image" Target="../media/image134.png"/><Relationship Id="rId19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svg"/><Relationship Id="rId1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jpeg"/><Relationship Id="rId47" Type="http://schemas.openxmlformats.org/officeDocument/2006/relationships/image" Target="../media/image83.jpeg"/><Relationship Id="rId50" Type="http://schemas.openxmlformats.org/officeDocument/2006/relationships/image" Target="../media/image86.png"/><Relationship Id="rId55" Type="http://schemas.openxmlformats.org/officeDocument/2006/relationships/image" Target="../media/image91.tiff"/><Relationship Id="rId63" Type="http://schemas.openxmlformats.org/officeDocument/2006/relationships/image" Target="../media/image99.png"/><Relationship Id="rId68" Type="http://schemas.openxmlformats.org/officeDocument/2006/relationships/image" Target="../media/image104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jpeg"/><Relationship Id="rId32" Type="http://schemas.openxmlformats.org/officeDocument/2006/relationships/image" Target="../media/image68.png"/><Relationship Id="rId37" Type="http://schemas.openxmlformats.org/officeDocument/2006/relationships/image" Target="../media/image73.jpeg"/><Relationship Id="rId40" Type="http://schemas.openxmlformats.org/officeDocument/2006/relationships/image" Target="../media/image76.jpe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jpeg"/><Relationship Id="rId66" Type="http://schemas.openxmlformats.org/officeDocument/2006/relationships/image" Target="../media/image102.png"/><Relationship Id="rId5" Type="http://schemas.openxmlformats.org/officeDocument/2006/relationships/image" Target="../media/image41.png"/><Relationship Id="rId61" Type="http://schemas.openxmlformats.org/officeDocument/2006/relationships/image" Target="../media/image97.png"/><Relationship Id="rId19" Type="http://schemas.openxmlformats.org/officeDocument/2006/relationships/image" Target="../media/image55.jpe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Relationship Id="rId27" Type="http://schemas.openxmlformats.org/officeDocument/2006/relationships/image" Target="../media/image63.jpe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jpe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59" Type="http://schemas.openxmlformats.org/officeDocument/2006/relationships/image" Target="../media/image95.jpeg"/><Relationship Id="rId67" Type="http://schemas.openxmlformats.org/officeDocument/2006/relationships/image" Target="../media/image103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15" Type="http://schemas.openxmlformats.org/officeDocument/2006/relationships/image" Target="../media/image51.jpe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jpe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65" Type="http://schemas.openxmlformats.org/officeDocument/2006/relationships/image" Target="../media/image10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5.jpeg"/><Relationship Id="rId7" Type="http://schemas.openxmlformats.org/officeDocument/2006/relationships/hyperlink" Target="https://www.linkedin.com/company/cognitionhq/abou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07.svg"/><Relationship Id="rId10" Type="http://schemas.openxmlformats.org/officeDocument/2006/relationships/image" Target="../media/image22.png"/><Relationship Id="rId4" Type="http://schemas.openxmlformats.org/officeDocument/2006/relationships/image" Target="../media/image106.png"/><Relationship Id="rId9" Type="http://schemas.openxmlformats.org/officeDocument/2006/relationships/hyperlink" Target="https://www.cognitionhq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10" Type="http://schemas.openxmlformats.org/officeDocument/2006/relationships/image" Target="../media/image20.png"/><Relationship Id="rId4" Type="http://schemas.openxmlformats.org/officeDocument/2006/relationships/image" Target="../media/image108.png"/><Relationship Id="rId9" Type="http://schemas.openxmlformats.org/officeDocument/2006/relationships/image" Target="../media/image10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865248-9B17-E6EA-15ED-500052070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133" y="5571458"/>
            <a:ext cx="10951200" cy="1230978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Otimizando</a:t>
            </a:r>
            <a:r>
              <a:rPr lang="es-AR" dirty="0"/>
              <a:t> a </a:t>
            </a:r>
            <a:r>
              <a:rPr lang="es-AR" dirty="0" err="1"/>
              <a:t>orquestração</a:t>
            </a:r>
            <a:r>
              <a:rPr lang="es-AR" dirty="0"/>
              <a:t> </a:t>
            </a:r>
            <a:r>
              <a:rPr lang="es-AR" dirty="0" err="1"/>
              <a:t>rpa</a:t>
            </a:r>
            <a:r>
              <a:rPr lang="es-AR" dirty="0"/>
              <a:t> </a:t>
            </a:r>
            <a:r>
              <a:rPr lang="es-AR" dirty="0" err="1"/>
              <a:t>com</a:t>
            </a:r>
            <a:r>
              <a:rPr lang="es-AR" dirty="0"/>
              <a:t> a plataforma c </a:t>
            </a:r>
            <a:r>
              <a:rPr lang="es-AR" dirty="0" err="1"/>
              <a:t>two</a:t>
            </a:r>
            <a:endParaRPr lang="es-AR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DA63ABF-A349-4C6A-A6E7-6EA83B4944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25 </a:t>
            </a:r>
            <a:r>
              <a:rPr lang="en-US"/>
              <a:t>de OUTUBRO </a:t>
            </a:r>
            <a:r>
              <a:rPr lang="en-US" dirty="0"/>
              <a:t>de 2023</a:t>
            </a:r>
          </a:p>
        </p:txBody>
      </p:sp>
    </p:spTree>
    <p:extLst>
      <p:ext uri="{BB962C8B-B14F-4D97-AF65-F5344CB8AC3E}">
        <p14:creationId xmlns:p14="http://schemas.microsoft.com/office/powerpoint/2010/main" val="137269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55C03-EFC0-9303-3A24-DE52357964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71" y="1067275"/>
            <a:ext cx="8215784" cy="461962"/>
          </a:xfrm>
        </p:spPr>
        <p:txBody>
          <a:bodyPr/>
          <a:lstStyle/>
          <a:p>
            <a:r>
              <a:rPr lang="pt-BR" dirty="0"/>
              <a:t>A base para um programa de automação otimizado
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B06D1-9164-A7E3-434F-F4E73DAC043E}"/>
              </a:ext>
            </a:extLst>
          </p:cNvPr>
          <p:cNvSpPr txBox="1"/>
          <p:nvPr/>
        </p:nvSpPr>
        <p:spPr>
          <a:xfrm>
            <a:off x="1768388" y="2706394"/>
            <a:ext cx="34696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  <a:ea typeface="+mn-lt"/>
                <a:cs typeface="+mn-lt"/>
              </a:rPr>
              <a:t>Criação de valor com níveis de serviço mais altos e uma força de trabalho digital mais ágil.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D14E7-A0AE-4715-E1F7-BFD74323140E}"/>
              </a:ext>
            </a:extLst>
          </p:cNvPr>
          <p:cNvSpPr txBox="1"/>
          <p:nvPr/>
        </p:nvSpPr>
        <p:spPr>
          <a:xfrm>
            <a:off x="7599680" y="2671024"/>
            <a:ext cx="3433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</a:rPr>
              <a:t>Reduz o risco por meio de uma plataforma de automação mais ágil e estável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02E99C-82F7-B2C2-B927-783EE0282F7B}"/>
              </a:ext>
            </a:extLst>
          </p:cNvPr>
          <p:cNvSpPr txBox="1"/>
          <p:nvPr/>
        </p:nvSpPr>
        <p:spPr>
          <a:xfrm>
            <a:off x="1804500" y="4589428"/>
            <a:ext cx="339742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</a:rPr>
              <a:t>Fornece informações em tempo real sobre suas operações, criação de valor e potencial das tecnologias de IA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A6919-C7BB-11D4-3B7F-121416D2337B}"/>
              </a:ext>
            </a:extLst>
          </p:cNvPr>
          <p:cNvSpPr txBox="1"/>
          <p:nvPr/>
        </p:nvSpPr>
        <p:spPr>
          <a:xfrm>
            <a:off x="7599680" y="4635446"/>
            <a:ext cx="3217241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</a:rPr>
              <a:t>Fornece o poder de orquestrações dinâmicas baseadas em SLA para todas as suas plataformas de automação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76687-B9F8-DDE1-43E4-6F03F1315200}"/>
              </a:ext>
            </a:extLst>
          </p:cNvPr>
          <p:cNvSpPr txBox="1"/>
          <p:nvPr/>
        </p:nvSpPr>
        <p:spPr>
          <a:xfrm>
            <a:off x="1801021" y="2353898"/>
            <a:ext cx="283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Intelligent Orchestration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A1A51-26A5-9EC5-232A-045E702947FF}"/>
              </a:ext>
            </a:extLst>
          </p:cNvPr>
          <p:cNvSpPr txBox="1"/>
          <p:nvPr/>
        </p:nvSpPr>
        <p:spPr>
          <a:xfrm>
            <a:off x="7599680" y="2353898"/>
            <a:ext cx="283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Automated Operations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313F3-ABB6-874A-6DC0-B2A75570455E}"/>
              </a:ext>
            </a:extLst>
          </p:cNvPr>
          <p:cNvSpPr txBox="1"/>
          <p:nvPr/>
        </p:nvSpPr>
        <p:spPr>
          <a:xfrm>
            <a:off x="1801021" y="4266114"/>
            <a:ext cx="283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Insight &amp; Analytics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4AE05-2A0E-5723-A9AB-115F310CF441}"/>
              </a:ext>
            </a:extLst>
          </p:cNvPr>
          <p:cNvSpPr txBox="1"/>
          <p:nvPr/>
        </p:nvSpPr>
        <p:spPr>
          <a:xfrm>
            <a:off x="7599680" y="4335098"/>
            <a:ext cx="283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Integration Hub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5E00F2D-86FF-FB1F-B0BD-8C6B11B00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08" y="2353898"/>
            <a:ext cx="1150019" cy="114944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EB2221C-7876-FA23-1D8B-3A46C715D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52" y="4335098"/>
            <a:ext cx="1150816" cy="114944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88C6ED1-B034-97E5-EEAA-6934A9213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108" y="4341103"/>
            <a:ext cx="1150816" cy="114944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C10F338-D8ED-2B15-32D3-63E042B05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52" y="2353898"/>
            <a:ext cx="1150816" cy="11494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610530-D94C-0B96-C285-6150B958D70C}"/>
              </a:ext>
            </a:extLst>
          </p:cNvPr>
          <p:cNvSpPr/>
          <p:nvPr/>
        </p:nvSpPr>
        <p:spPr>
          <a:xfrm>
            <a:off x="11025997" y="5701654"/>
            <a:ext cx="1062154" cy="1020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2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4850AD7-ABDB-9A0B-384C-90C0756A0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71" y="1067275"/>
            <a:ext cx="8215784" cy="461962"/>
          </a:xfrm>
        </p:spPr>
        <p:txBody>
          <a:bodyPr/>
          <a:lstStyle/>
          <a:p>
            <a:r>
              <a:rPr lang="pt-BR" dirty="0"/>
              <a:t>Como é a realidade do agendamento manual..
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F1EC70E-A513-471E-F3DD-8653EE3053A6}"/>
              </a:ext>
            </a:extLst>
          </p:cNvPr>
          <p:cNvSpPr txBox="1">
            <a:spLocks/>
          </p:cNvSpPr>
          <p:nvPr/>
        </p:nvSpPr>
        <p:spPr>
          <a:xfrm>
            <a:off x="124706" y="291789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01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A31EAC6-B08D-0CD0-907A-4BB85CE98279}"/>
              </a:ext>
            </a:extLst>
          </p:cNvPr>
          <p:cNvSpPr txBox="1">
            <a:spLocks/>
          </p:cNvSpPr>
          <p:nvPr/>
        </p:nvSpPr>
        <p:spPr>
          <a:xfrm>
            <a:off x="120789" y="328975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02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9F1C9CD-0953-A4D1-68AD-ACF63A7AB49A}"/>
              </a:ext>
            </a:extLst>
          </p:cNvPr>
          <p:cNvSpPr txBox="1">
            <a:spLocks/>
          </p:cNvSpPr>
          <p:nvPr/>
        </p:nvSpPr>
        <p:spPr>
          <a:xfrm>
            <a:off x="120789" y="365031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03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E89259E-182B-597B-F69F-B43BD7D3906B}"/>
              </a:ext>
            </a:extLst>
          </p:cNvPr>
          <p:cNvSpPr txBox="1">
            <a:spLocks/>
          </p:cNvSpPr>
          <p:nvPr/>
        </p:nvSpPr>
        <p:spPr>
          <a:xfrm>
            <a:off x="120789" y="4008592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04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C142045-EE67-0861-0DFD-D9E125EDA476}"/>
              </a:ext>
            </a:extLst>
          </p:cNvPr>
          <p:cNvSpPr txBox="1">
            <a:spLocks/>
          </p:cNvSpPr>
          <p:nvPr/>
        </p:nvSpPr>
        <p:spPr>
          <a:xfrm>
            <a:off x="120789" y="436793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05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E92598C-69D3-F6BD-85CE-D3B092B8A089}"/>
              </a:ext>
            </a:extLst>
          </p:cNvPr>
          <p:cNvSpPr txBox="1">
            <a:spLocks/>
          </p:cNvSpPr>
          <p:nvPr/>
        </p:nvSpPr>
        <p:spPr>
          <a:xfrm>
            <a:off x="120789" y="4740889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06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AFE34A2-6BF6-F169-CFB0-75A9495CD84A}"/>
              </a:ext>
            </a:extLst>
          </p:cNvPr>
          <p:cNvSpPr txBox="1">
            <a:spLocks/>
          </p:cNvSpPr>
          <p:nvPr/>
        </p:nvSpPr>
        <p:spPr>
          <a:xfrm>
            <a:off x="120789" y="511334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07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1253523-E426-F069-8932-21842D069388}"/>
              </a:ext>
            </a:extLst>
          </p:cNvPr>
          <p:cNvSpPr txBox="1">
            <a:spLocks/>
          </p:cNvSpPr>
          <p:nvPr/>
        </p:nvSpPr>
        <p:spPr>
          <a:xfrm>
            <a:off x="120789" y="5472934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08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4D04A92-9FC8-717F-95B0-30C410C45B63}"/>
              </a:ext>
            </a:extLst>
          </p:cNvPr>
          <p:cNvSpPr txBox="1">
            <a:spLocks/>
          </p:cNvSpPr>
          <p:nvPr/>
        </p:nvSpPr>
        <p:spPr>
          <a:xfrm>
            <a:off x="120789" y="583830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09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C3B08118-DA40-AAF9-50C9-AD31095E5BA2}"/>
              </a:ext>
            </a:extLst>
          </p:cNvPr>
          <p:cNvSpPr txBox="1">
            <a:spLocks/>
          </p:cNvSpPr>
          <p:nvPr/>
        </p:nvSpPr>
        <p:spPr>
          <a:xfrm>
            <a:off x="120789" y="623016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10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EC45C80-8C93-7C79-7F4D-3493EAD284EE}"/>
              </a:ext>
            </a:extLst>
          </p:cNvPr>
          <p:cNvSpPr txBox="1">
            <a:spLocks/>
          </p:cNvSpPr>
          <p:nvPr/>
        </p:nvSpPr>
        <p:spPr>
          <a:xfrm rot="16200000">
            <a:off x="1056096" y="2268302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09:00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4AC73CD-B85E-BC73-568C-A889E60263E5}"/>
              </a:ext>
            </a:extLst>
          </p:cNvPr>
          <p:cNvSpPr txBox="1">
            <a:spLocks/>
          </p:cNvSpPr>
          <p:nvPr/>
        </p:nvSpPr>
        <p:spPr>
          <a:xfrm rot="16200000">
            <a:off x="1403558" y="227522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10:00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B2CAABE-AFF1-D2A1-E4ED-576E765E733F}"/>
              </a:ext>
            </a:extLst>
          </p:cNvPr>
          <p:cNvSpPr txBox="1">
            <a:spLocks/>
          </p:cNvSpPr>
          <p:nvPr/>
        </p:nvSpPr>
        <p:spPr>
          <a:xfrm rot="16200000">
            <a:off x="1773973" y="2265820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11:00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449BC03-2E86-0941-D4CE-3AB8B93F0282}"/>
              </a:ext>
            </a:extLst>
          </p:cNvPr>
          <p:cNvSpPr txBox="1">
            <a:spLocks/>
          </p:cNvSpPr>
          <p:nvPr/>
        </p:nvSpPr>
        <p:spPr>
          <a:xfrm rot="16200000">
            <a:off x="2127259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12:00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154278F-0219-E604-DA8E-B0AA0AAADC9D}"/>
              </a:ext>
            </a:extLst>
          </p:cNvPr>
          <p:cNvSpPr txBox="1">
            <a:spLocks/>
          </p:cNvSpPr>
          <p:nvPr/>
        </p:nvSpPr>
        <p:spPr>
          <a:xfrm rot="16200000">
            <a:off x="2486846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13:00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F9B8C172-C6A0-ED93-5A81-2F16B010DDD0}"/>
              </a:ext>
            </a:extLst>
          </p:cNvPr>
          <p:cNvSpPr txBox="1">
            <a:spLocks/>
          </p:cNvSpPr>
          <p:nvPr/>
        </p:nvSpPr>
        <p:spPr>
          <a:xfrm rot="16200000">
            <a:off x="2839507" y="2275230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14:00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8B43ADE-1F42-ECD3-D6DD-0807BC664FC7}"/>
              </a:ext>
            </a:extLst>
          </p:cNvPr>
          <p:cNvSpPr txBox="1">
            <a:spLocks/>
          </p:cNvSpPr>
          <p:nvPr/>
        </p:nvSpPr>
        <p:spPr>
          <a:xfrm rot="16200000">
            <a:off x="3196140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15:00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721EBC4C-AB6D-C956-8CCA-1536E3B72D8F}"/>
              </a:ext>
            </a:extLst>
          </p:cNvPr>
          <p:cNvSpPr txBox="1">
            <a:spLocks/>
          </p:cNvSpPr>
          <p:nvPr/>
        </p:nvSpPr>
        <p:spPr>
          <a:xfrm rot="16200000">
            <a:off x="3552774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16:00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E5DE7CD8-CF71-CE48-E52F-2221BBFD04D4}"/>
              </a:ext>
            </a:extLst>
          </p:cNvPr>
          <p:cNvSpPr txBox="1">
            <a:spLocks/>
          </p:cNvSpPr>
          <p:nvPr/>
        </p:nvSpPr>
        <p:spPr>
          <a:xfrm rot="16200000">
            <a:off x="3912360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17:00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94C55C-FFFD-D214-C418-79168840DB02}"/>
              </a:ext>
            </a:extLst>
          </p:cNvPr>
          <p:cNvSpPr txBox="1">
            <a:spLocks/>
          </p:cNvSpPr>
          <p:nvPr/>
        </p:nvSpPr>
        <p:spPr>
          <a:xfrm rot="16200000">
            <a:off x="4261248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18:00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317A5D84-78DB-5F44-4BAB-C729B28A364B}"/>
              </a:ext>
            </a:extLst>
          </p:cNvPr>
          <p:cNvSpPr txBox="1">
            <a:spLocks/>
          </p:cNvSpPr>
          <p:nvPr/>
        </p:nvSpPr>
        <p:spPr>
          <a:xfrm rot="16200000">
            <a:off x="4626897" y="226411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19:00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0744108C-4EF1-9A10-E043-9399658CF902}"/>
              </a:ext>
            </a:extLst>
          </p:cNvPr>
          <p:cNvSpPr txBox="1">
            <a:spLocks/>
          </p:cNvSpPr>
          <p:nvPr/>
        </p:nvSpPr>
        <p:spPr>
          <a:xfrm rot="16200000">
            <a:off x="4988216" y="226411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20:00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4176BBFB-04CA-44EA-ECD9-6ABC00811B63}"/>
              </a:ext>
            </a:extLst>
          </p:cNvPr>
          <p:cNvSpPr txBox="1">
            <a:spLocks/>
          </p:cNvSpPr>
          <p:nvPr/>
        </p:nvSpPr>
        <p:spPr>
          <a:xfrm rot="16200000">
            <a:off x="5344775" y="2254707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21:00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FE3A8830-7035-8A6D-F0BC-D9C0C95FBEA9}"/>
              </a:ext>
            </a:extLst>
          </p:cNvPr>
          <p:cNvSpPr txBox="1">
            <a:spLocks/>
          </p:cNvSpPr>
          <p:nvPr/>
        </p:nvSpPr>
        <p:spPr>
          <a:xfrm rot="16200000">
            <a:off x="5704992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22:00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B76C082-FED0-CCA1-7947-A708C192F989}"/>
              </a:ext>
            </a:extLst>
          </p:cNvPr>
          <p:cNvSpPr txBox="1">
            <a:spLocks/>
          </p:cNvSpPr>
          <p:nvPr/>
        </p:nvSpPr>
        <p:spPr>
          <a:xfrm rot="16200000">
            <a:off x="6064577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23:00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188A4CD1-9A7C-8B21-6C01-B15C79AF7888}"/>
              </a:ext>
            </a:extLst>
          </p:cNvPr>
          <p:cNvSpPr txBox="1">
            <a:spLocks/>
          </p:cNvSpPr>
          <p:nvPr/>
        </p:nvSpPr>
        <p:spPr>
          <a:xfrm rot="16200000">
            <a:off x="6424165" y="2264117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00:00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CB1D85FF-756A-F69B-4B21-FE53012682F7}"/>
              </a:ext>
            </a:extLst>
          </p:cNvPr>
          <p:cNvSpPr txBox="1">
            <a:spLocks/>
          </p:cNvSpPr>
          <p:nvPr/>
        </p:nvSpPr>
        <p:spPr>
          <a:xfrm rot="16200000">
            <a:off x="6780800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01:00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D00C75E4-BDE9-E141-F066-70576F475B19}"/>
              </a:ext>
            </a:extLst>
          </p:cNvPr>
          <p:cNvSpPr txBox="1">
            <a:spLocks/>
          </p:cNvSpPr>
          <p:nvPr/>
        </p:nvSpPr>
        <p:spPr>
          <a:xfrm rot="16200000">
            <a:off x="7137433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02:00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C78638A6-502D-289B-5B43-6679E4EC03D6}"/>
              </a:ext>
            </a:extLst>
          </p:cNvPr>
          <p:cNvSpPr txBox="1">
            <a:spLocks/>
          </p:cNvSpPr>
          <p:nvPr/>
        </p:nvSpPr>
        <p:spPr>
          <a:xfrm rot="16200000">
            <a:off x="7497019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03:00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DC98BEE0-4256-6E2F-47EC-EDB15682ED48}"/>
              </a:ext>
            </a:extLst>
          </p:cNvPr>
          <p:cNvSpPr txBox="1">
            <a:spLocks/>
          </p:cNvSpPr>
          <p:nvPr/>
        </p:nvSpPr>
        <p:spPr>
          <a:xfrm rot="16200000">
            <a:off x="7859764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04:00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D42C03C0-D074-4D82-A9EB-B503AC254D9B}"/>
              </a:ext>
            </a:extLst>
          </p:cNvPr>
          <p:cNvSpPr txBox="1">
            <a:spLocks/>
          </p:cNvSpPr>
          <p:nvPr/>
        </p:nvSpPr>
        <p:spPr>
          <a:xfrm rot="16200000">
            <a:off x="8220563" y="2259841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05:00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B3AC2085-80DF-B287-6CC7-3E03F83D4630}"/>
              </a:ext>
            </a:extLst>
          </p:cNvPr>
          <p:cNvSpPr txBox="1">
            <a:spLocks/>
          </p:cNvSpPr>
          <p:nvPr/>
        </p:nvSpPr>
        <p:spPr>
          <a:xfrm>
            <a:off x="3158815" y="173831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Segunda-</a:t>
            </a:r>
            <a:r>
              <a:rPr lang="en-US" sz="1600" dirty="0" err="1"/>
              <a:t>feira</a:t>
            </a:r>
            <a:r>
              <a:rPr lang="en-US" sz="1600" dirty="0"/>
              <a:t>
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C7D975EE-3005-D857-E4B7-47C10BA54F54}"/>
              </a:ext>
            </a:extLst>
          </p:cNvPr>
          <p:cNvSpPr txBox="1">
            <a:spLocks/>
          </p:cNvSpPr>
          <p:nvPr/>
        </p:nvSpPr>
        <p:spPr>
          <a:xfrm>
            <a:off x="7900642" y="1737880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Terça-feira</a:t>
            </a:r>
            <a:r>
              <a:rPr lang="en-US" sz="1600" dirty="0"/>
              <a:t>
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6ABF51-66FB-CA2E-97F9-596486F06B7E}"/>
              </a:ext>
            </a:extLst>
          </p:cNvPr>
          <p:cNvCxnSpPr>
            <a:cxnSpLocks/>
          </p:cNvCxnSpPr>
          <p:nvPr/>
        </p:nvCxnSpPr>
        <p:spPr>
          <a:xfrm>
            <a:off x="6862693" y="1706745"/>
            <a:ext cx="1" cy="50495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F85342-9CA7-F4EC-910B-DC17E2746B44}"/>
              </a:ext>
            </a:extLst>
          </p:cNvPr>
          <p:cNvCxnSpPr>
            <a:cxnSpLocks/>
          </p:cNvCxnSpPr>
          <p:nvPr/>
        </p:nvCxnSpPr>
        <p:spPr>
          <a:xfrm>
            <a:off x="1508347" y="2112646"/>
            <a:ext cx="8607432" cy="818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2531B20-2743-EF5F-9A26-A13B1E955F43}"/>
              </a:ext>
            </a:extLst>
          </p:cNvPr>
          <p:cNvGraphicFramePr>
            <a:graphicFrameLocks noGrp="1"/>
          </p:cNvGraphicFramePr>
          <p:nvPr/>
        </p:nvGraphicFramePr>
        <p:xfrm>
          <a:off x="1508347" y="2905092"/>
          <a:ext cx="8607432" cy="3657600"/>
        </p:xfrm>
        <a:graphic>
          <a:graphicData uri="http://schemas.openxmlformats.org/drawingml/2006/table">
            <a:tbl>
              <a:tblPr firstRow="1" bandRow="1">
                <a:solidFill>
                  <a:schemeClr val="tx2"/>
                </a:solidFill>
                <a:tableStyleId>{5C22544A-7EE6-4342-B048-85BDC9FD1C3A}</a:tableStyleId>
              </a:tblPr>
              <a:tblGrid>
                <a:gridCol w="358643">
                  <a:extLst>
                    <a:ext uri="{9D8B030D-6E8A-4147-A177-3AD203B41FA5}">
                      <a16:colId xmlns:a16="http://schemas.microsoft.com/office/drawing/2014/main" val="226002202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85305204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86738412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112842875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180029948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671124493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420007218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58008101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18395239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0482948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866644226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41108772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33492155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18027661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71110301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22832664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71489872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22463075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4243629170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3329123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07502119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55627389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592620653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49394644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962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775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5471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517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400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339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295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547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584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15083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99AC1EB-859E-CF04-9268-90E30E254519}"/>
              </a:ext>
            </a:extLst>
          </p:cNvPr>
          <p:cNvSpPr txBox="1">
            <a:spLocks/>
          </p:cNvSpPr>
          <p:nvPr/>
        </p:nvSpPr>
        <p:spPr>
          <a:xfrm rot="16200000">
            <a:off x="8572437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06:00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4E252FE-B272-30BD-FC02-7866B72EC6CB}"/>
              </a:ext>
            </a:extLst>
          </p:cNvPr>
          <p:cNvSpPr txBox="1">
            <a:spLocks/>
          </p:cNvSpPr>
          <p:nvPr/>
        </p:nvSpPr>
        <p:spPr>
          <a:xfrm rot="16200000">
            <a:off x="8932023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07:00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1DD059B-2383-C9A2-1149-5ED67538B4E5}"/>
              </a:ext>
            </a:extLst>
          </p:cNvPr>
          <p:cNvSpPr txBox="1">
            <a:spLocks/>
          </p:cNvSpPr>
          <p:nvPr/>
        </p:nvSpPr>
        <p:spPr>
          <a:xfrm rot="16200000">
            <a:off x="9294768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08:00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49A3089D-5BEF-31DE-3FF6-582FE12086C9}"/>
              </a:ext>
            </a:extLst>
          </p:cNvPr>
          <p:cNvSpPr txBox="1">
            <a:spLocks/>
          </p:cNvSpPr>
          <p:nvPr/>
        </p:nvSpPr>
        <p:spPr>
          <a:xfrm rot="16200000">
            <a:off x="9655567" y="2259894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09:00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0E3E58-194B-23CF-7544-60508BBCE755}"/>
              </a:ext>
            </a:extLst>
          </p:cNvPr>
          <p:cNvSpPr/>
          <p:nvPr/>
        </p:nvSpPr>
        <p:spPr>
          <a:xfrm>
            <a:off x="1518592" y="3274973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95B9976-57F9-7C5C-0AF7-85FCE37A7969}"/>
              </a:ext>
            </a:extLst>
          </p:cNvPr>
          <p:cNvSpPr/>
          <p:nvPr/>
        </p:nvSpPr>
        <p:spPr>
          <a:xfrm>
            <a:off x="1514688" y="2911676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E4B2C0-0A74-3644-2CEB-7D82A2AABA88}"/>
              </a:ext>
            </a:extLst>
          </p:cNvPr>
          <p:cNvSpPr/>
          <p:nvPr/>
        </p:nvSpPr>
        <p:spPr>
          <a:xfrm>
            <a:off x="1516805" y="3642930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7516A0-525C-1F4F-3A94-2625091C2107}"/>
              </a:ext>
            </a:extLst>
          </p:cNvPr>
          <p:cNvSpPr/>
          <p:nvPr/>
        </p:nvSpPr>
        <p:spPr>
          <a:xfrm>
            <a:off x="1872626" y="3275557"/>
            <a:ext cx="292724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D3DB125-2992-C443-F35B-E16625E6D4E4}"/>
              </a:ext>
            </a:extLst>
          </p:cNvPr>
          <p:cNvSpPr/>
          <p:nvPr/>
        </p:nvSpPr>
        <p:spPr>
          <a:xfrm>
            <a:off x="1868722" y="2912260"/>
            <a:ext cx="296628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63AC6D-F706-3E15-59C2-F00168AA1BE4}"/>
              </a:ext>
            </a:extLst>
          </p:cNvPr>
          <p:cNvSpPr/>
          <p:nvPr/>
        </p:nvSpPr>
        <p:spPr>
          <a:xfrm>
            <a:off x="1870839" y="3643514"/>
            <a:ext cx="294511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6353B3-FCEA-D177-983D-2DA5256A55A1}"/>
              </a:ext>
            </a:extLst>
          </p:cNvPr>
          <p:cNvSpPr/>
          <p:nvPr/>
        </p:nvSpPr>
        <p:spPr>
          <a:xfrm>
            <a:off x="2227819" y="291036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F145C49-D612-539F-4847-3A57D1B95AF4}"/>
              </a:ext>
            </a:extLst>
          </p:cNvPr>
          <p:cNvSpPr/>
          <p:nvPr/>
        </p:nvSpPr>
        <p:spPr>
          <a:xfrm>
            <a:off x="2230003" y="3276614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460107-2A03-2E4D-CF92-E744343426DF}"/>
              </a:ext>
            </a:extLst>
          </p:cNvPr>
          <p:cNvSpPr/>
          <p:nvPr/>
        </p:nvSpPr>
        <p:spPr>
          <a:xfrm>
            <a:off x="2587303" y="2909769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EDD8B41-022F-9F86-A073-B2D2ABC7FB13}"/>
              </a:ext>
            </a:extLst>
          </p:cNvPr>
          <p:cNvSpPr/>
          <p:nvPr/>
        </p:nvSpPr>
        <p:spPr>
          <a:xfrm>
            <a:off x="2589487" y="3276016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F560EFB-552C-5BBB-49FC-BDE0A25A8455}"/>
              </a:ext>
            </a:extLst>
          </p:cNvPr>
          <p:cNvSpPr/>
          <p:nvPr/>
        </p:nvSpPr>
        <p:spPr>
          <a:xfrm>
            <a:off x="2948914" y="2913005"/>
            <a:ext cx="17278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756507-1386-E705-DBCC-44502B34FBF9}"/>
              </a:ext>
            </a:extLst>
          </p:cNvPr>
          <p:cNvSpPr/>
          <p:nvPr/>
        </p:nvSpPr>
        <p:spPr>
          <a:xfrm>
            <a:off x="2951098" y="3279252"/>
            <a:ext cx="17278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E07334C-9A73-AEC4-631B-51A6630845A8}"/>
              </a:ext>
            </a:extLst>
          </p:cNvPr>
          <p:cNvSpPr/>
          <p:nvPr/>
        </p:nvSpPr>
        <p:spPr>
          <a:xfrm>
            <a:off x="2227819" y="3643669"/>
            <a:ext cx="294511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2E142E-4A58-93FC-B985-4ACA669B2550}"/>
              </a:ext>
            </a:extLst>
          </p:cNvPr>
          <p:cNvSpPr/>
          <p:nvPr/>
        </p:nvSpPr>
        <p:spPr>
          <a:xfrm>
            <a:off x="1514344" y="4007827"/>
            <a:ext cx="13157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11E87F-111D-4B54-156F-932B9603B66E}"/>
              </a:ext>
            </a:extLst>
          </p:cNvPr>
          <p:cNvSpPr/>
          <p:nvPr/>
        </p:nvSpPr>
        <p:spPr>
          <a:xfrm>
            <a:off x="1873992" y="400782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718616D-2781-A817-C895-74B4190017FC}"/>
              </a:ext>
            </a:extLst>
          </p:cNvPr>
          <p:cNvSpPr/>
          <p:nvPr/>
        </p:nvSpPr>
        <p:spPr>
          <a:xfrm>
            <a:off x="2231523" y="4009627"/>
            <a:ext cx="200325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38A08CF-8A67-9CB4-A19E-47BB83BF7D61}"/>
              </a:ext>
            </a:extLst>
          </p:cNvPr>
          <p:cNvSpPr/>
          <p:nvPr/>
        </p:nvSpPr>
        <p:spPr>
          <a:xfrm>
            <a:off x="2952582" y="4007827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2FD2289-DFF9-E28F-4BF1-3E5F2777EEE6}"/>
              </a:ext>
            </a:extLst>
          </p:cNvPr>
          <p:cNvSpPr/>
          <p:nvPr/>
        </p:nvSpPr>
        <p:spPr>
          <a:xfrm>
            <a:off x="3312230" y="4007827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66C2FBC-7B6B-A3A0-1B4F-47B8F9747982}"/>
              </a:ext>
            </a:extLst>
          </p:cNvPr>
          <p:cNvSpPr/>
          <p:nvPr/>
        </p:nvSpPr>
        <p:spPr>
          <a:xfrm>
            <a:off x="3671878" y="4009627"/>
            <a:ext cx="267662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EC3C16A-5E9D-8898-6C76-6BAC9D208898}"/>
              </a:ext>
            </a:extLst>
          </p:cNvPr>
          <p:cNvSpPr/>
          <p:nvPr/>
        </p:nvSpPr>
        <p:spPr>
          <a:xfrm>
            <a:off x="1876072" y="4374971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D848FD-D813-CDBD-E538-B5AE21CB9A46}"/>
              </a:ext>
            </a:extLst>
          </p:cNvPr>
          <p:cNvSpPr/>
          <p:nvPr/>
        </p:nvSpPr>
        <p:spPr>
          <a:xfrm>
            <a:off x="2233603" y="4376771"/>
            <a:ext cx="200325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4F4A008-EF15-9FB4-A8DA-53814811AFA3}"/>
              </a:ext>
            </a:extLst>
          </p:cNvPr>
          <p:cNvSpPr/>
          <p:nvPr/>
        </p:nvSpPr>
        <p:spPr>
          <a:xfrm>
            <a:off x="2954662" y="4374971"/>
            <a:ext cx="287648" cy="35664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F4F95CA-B4B0-AF7C-83A2-BEB4E5C5228E}"/>
              </a:ext>
            </a:extLst>
          </p:cNvPr>
          <p:cNvSpPr/>
          <p:nvPr/>
        </p:nvSpPr>
        <p:spPr>
          <a:xfrm>
            <a:off x="3673958" y="4376771"/>
            <a:ext cx="265582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816AA20-428A-C704-182B-47ED1258F2AD}"/>
              </a:ext>
            </a:extLst>
          </p:cNvPr>
          <p:cNvSpPr/>
          <p:nvPr/>
        </p:nvSpPr>
        <p:spPr>
          <a:xfrm>
            <a:off x="4389125" y="4377088"/>
            <a:ext cx="305833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83B1CB8-4A01-B923-F143-9917668BC86E}"/>
              </a:ext>
            </a:extLst>
          </p:cNvPr>
          <p:cNvSpPr/>
          <p:nvPr/>
        </p:nvSpPr>
        <p:spPr>
          <a:xfrm>
            <a:off x="1517795" y="4738929"/>
            <a:ext cx="238615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BBD1DC1-FAF0-60EF-1F26-76871540737B}"/>
              </a:ext>
            </a:extLst>
          </p:cNvPr>
          <p:cNvSpPr/>
          <p:nvPr/>
        </p:nvSpPr>
        <p:spPr>
          <a:xfrm>
            <a:off x="1877444" y="4738929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A121F6D-95CE-D3E7-9548-F75FA345ACF1}"/>
              </a:ext>
            </a:extLst>
          </p:cNvPr>
          <p:cNvSpPr/>
          <p:nvPr/>
        </p:nvSpPr>
        <p:spPr>
          <a:xfrm>
            <a:off x="2234975" y="4740729"/>
            <a:ext cx="200325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CC0B4E8-A880-FB90-867F-614483891391}"/>
              </a:ext>
            </a:extLst>
          </p:cNvPr>
          <p:cNvSpPr/>
          <p:nvPr/>
        </p:nvSpPr>
        <p:spPr>
          <a:xfrm>
            <a:off x="2956034" y="4738929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CE00704-6978-EB46-5A46-712681E54710}"/>
              </a:ext>
            </a:extLst>
          </p:cNvPr>
          <p:cNvSpPr/>
          <p:nvPr/>
        </p:nvSpPr>
        <p:spPr>
          <a:xfrm>
            <a:off x="3315682" y="4738929"/>
            <a:ext cx="3006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841372C-C0CF-7209-8904-03C93035711B}"/>
              </a:ext>
            </a:extLst>
          </p:cNvPr>
          <p:cNvSpPr/>
          <p:nvPr/>
        </p:nvSpPr>
        <p:spPr>
          <a:xfrm>
            <a:off x="4034978" y="4740729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5590FE-71F8-A304-DA77-8CB7F21664D3}"/>
              </a:ext>
            </a:extLst>
          </p:cNvPr>
          <p:cNvSpPr/>
          <p:nvPr/>
        </p:nvSpPr>
        <p:spPr>
          <a:xfrm>
            <a:off x="4390497" y="4741046"/>
            <a:ext cx="200325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9138CD-873C-DA00-2797-99E0C21C1EA5}"/>
              </a:ext>
            </a:extLst>
          </p:cNvPr>
          <p:cNvSpPr/>
          <p:nvPr/>
        </p:nvSpPr>
        <p:spPr>
          <a:xfrm>
            <a:off x="1876090" y="5102182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1A1BFC9-CDE3-FDA8-F45B-3F29AF73FEFE}"/>
              </a:ext>
            </a:extLst>
          </p:cNvPr>
          <p:cNvSpPr/>
          <p:nvPr/>
        </p:nvSpPr>
        <p:spPr>
          <a:xfrm>
            <a:off x="2233621" y="5103982"/>
            <a:ext cx="200325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F99115D-C52F-44F5-D1BD-E7B68BB8FF04}"/>
              </a:ext>
            </a:extLst>
          </p:cNvPr>
          <p:cNvSpPr/>
          <p:nvPr/>
        </p:nvSpPr>
        <p:spPr>
          <a:xfrm>
            <a:off x="2954680" y="5102182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2DC40A-F195-F30B-EAEB-917DC1667455}"/>
              </a:ext>
            </a:extLst>
          </p:cNvPr>
          <p:cNvSpPr/>
          <p:nvPr/>
        </p:nvSpPr>
        <p:spPr>
          <a:xfrm>
            <a:off x="3314328" y="5102182"/>
            <a:ext cx="3006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C727206-2EC3-4D16-4C56-97A323E2A895}"/>
              </a:ext>
            </a:extLst>
          </p:cNvPr>
          <p:cNvSpPr/>
          <p:nvPr/>
        </p:nvSpPr>
        <p:spPr>
          <a:xfrm>
            <a:off x="3673976" y="5103982"/>
            <a:ext cx="265582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4D908CB-7BC2-AFC7-30A0-984C5FF41D2C}"/>
              </a:ext>
            </a:extLst>
          </p:cNvPr>
          <p:cNvSpPr/>
          <p:nvPr/>
        </p:nvSpPr>
        <p:spPr>
          <a:xfrm>
            <a:off x="4033624" y="5103982"/>
            <a:ext cx="3164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268D52F-AD0D-1F0A-D57C-18B5FE254362}"/>
              </a:ext>
            </a:extLst>
          </p:cNvPr>
          <p:cNvSpPr/>
          <p:nvPr/>
        </p:nvSpPr>
        <p:spPr>
          <a:xfrm>
            <a:off x="2591171" y="5472294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AFC25B3-7BB3-A786-BDFA-3D9CA19CEFF2}"/>
              </a:ext>
            </a:extLst>
          </p:cNvPr>
          <p:cNvSpPr/>
          <p:nvPr/>
        </p:nvSpPr>
        <p:spPr>
          <a:xfrm>
            <a:off x="2952582" y="5470494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5C6AC19-3B1A-3AC2-7D5D-98C4AF96648A}"/>
              </a:ext>
            </a:extLst>
          </p:cNvPr>
          <p:cNvSpPr/>
          <p:nvPr/>
        </p:nvSpPr>
        <p:spPr>
          <a:xfrm>
            <a:off x="3312230" y="5470494"/>
            <a:ext cx="254602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CD89227-BF0A-6B77-4187-7353EBE80795}"/>
              </a:ext>
            </a:extLst>
          </p:cNvPr>
          <p:cNvSpPr/>
          <p:nvPr/>
        </p:nvSpPr>
        <p:spPr>
          <a:xfrm>
            <a:off x="4387045" y="5472611"/>
            <a:ext cx="304461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13EDEC5-96E4-602E-9288-BD5D54C2F17A}"/>
              </a:ext>
            </a:extLst>
          </p:cNvPr>
          <p:cNvSpPr/>
          <p:nvPr/>
        </p:nvSpPr>
        <p:spPr>
          <a:xfrm>
            <a:off x="1514344" y="5834856"/>
            <a:ext cx="195642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F85FE4A-DA5E-794B-AFA2-A596D5A1AE9B}"/>
              </a:ext>
            </a:extLst>
          </p:cNvPr>
          <p:cNvSpPr/>
          <p:nvPr/>
        </p:nvSpPr>
        <p:spPr>
          <a:xfrm>
            <a:off x="2591171" y="5836656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0D364CF-1009-E0FB-1E5B-34AE8B711261}"/>
              </a:ext>
            </a:extLst>
          </p:cNvPr>
          <p:cNvSpPr/>
          <p:nvPr/>
        </p:nvSpPr>
        <p:spPr>
          <a:xfrm>
            <a:off x="2952582" y="5834856"/>
            <a:ext cx="255662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C7CAA76-49FA-C804-B59D-AD07DD94F5DC}"/>
              </a:ext>
            </a:extLst>
          </p:cNvPr>
          <p:cNvSpPr/>
          <p:nvPr/>
        </p:nvSpPr>
        <p:spPr>
          <a:xfrm>
            <a:off x="4031526" y="5836656"/>
            <a:ext cx="351366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F586EE-BB7B-FDB3-8734-BD8EE7BC920D}"/>
              </a:ext>
            </a:extLst>
          </p:cNvPr>
          <p:cNvSpPr/>
          <p:nvPr/>
        </p:nvSpPr>
        <p:spPr>
          <a:xfrm>
            <a:off x="4387045" y="5836973"/>
            <a:ext cx="304461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1EEAAB-6456-47A6-AA16-F3795062E953}"/>
              </a:ext>
            </a:extLst>
          </p:cNvPr>
          <p:cNvSpPr/>
          <p:nvPr/>
        </p:nvSpPr>
        <p:spPr>
          <a:xfrm>
            <a:off x="2233195" y="6202565"/>
            <a:ext cx="351366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0860197-8FC5-0B1D-68CC-6308B7C62C2F}"/>
              </a:ext>
            </a:extLst>
          </p:cNvPr>
          <p:cNvSpPr/>
          <p:nvPr/>
        </p:nvSpPr>
        <p:spPr>
          <a:xfrm>
            <a:off x="2594606" y="6200765"/>
            <a:ext cx="351366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A23B016-54D3-F794-52D0-C6695AA4FD8D}"/>
              </a:ext>
            </a:extLst>
          </p:cNvPr>
          <p:cNvSpPr/>
          <p:nvPr/>
        </p:nvSpPr>
        <p:spPr>
          <a:xfrm>
            <a:off x="2954254" y="6200765"/>
            <a:ext cx="94192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268BB7F-E6B4-CF5A-B45D-9E9E0E5DED55}"/>
              </a:ext>
            </a:extLst>
          </p:cNvPr>
          <p:cNvSpPr/>
          <p:nvPr/>
        </p:nvSpPr>
        <p:spPr>
          <a:xfrm>
            <a:off x="4023018" y="3274854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5A4B363-E856-FB63-B309-0D97CFB2CA59}"/>
              </a:ext>
            </a:extLst>
          </p:cNvPr>
          <p:cNvSpPr/>
          <p:nvPr/>
        </p:nvSpPr>
        <p:spPr>
          <a:xfrm>
            <a:off x="4382666" y="3274854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43DE2B5-99EC-0DB5-BECA-C37DB59D875D}"/>
              </a:ext>
            </a:extLst>
          </p:cNvPr>
          <p:cNvSpPr/>
          <p:nvPr/>
        </p:nvSpPr>
        <p:spPr>
          <a:xfrm>
            <a:off x="4374384" y="2909769"/>
            <a:ext cx="296628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1583C42-FFC1-F463-B85E-46C69731C168}"/>
              </a:ext>
            </a:extLst>
          </p:cNvPr>
          <p:cNvSpPr/>
          <p:nvPr/>
        </p:nvSpPr>
        <p:spPr>
          <a:xfrm>
            <a:off x="4023016" y="3641341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E08D3BA-81DB-E498-50C0-0C85774CB60C}"/>
              </a:ext>
            </a:extLst>
          </p:cNvPr>
          <p:cNvSpPr/>
          <p:nvPr/>
        </p:nvSpPr>
        <p:spPr>
          <a:xfrm>
            <a:off x="4382664" y="3641341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C51F2D5-C06F-B908-B2E8-612290DD2AC7}"/>
              </a:ext>
            </a:extLst>
          </p:cNvPr>
          <p:cNvSpPr/>
          <p:nvPr/>
        </p:nvSpPr>
        <p:spPr>
          <a:xfrm>
            <a:off x="4730196" y="2906794"/>
            <a:ext cx="5378252" cy="3650617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Text Placeholder 1">
            <a:extLst>
              <a:ext uri="{FF2B5EF4-FFF2-40B4-BE49-F238E27FC236}">
                <a16:creationId xmlns:a16="http://schemas.microsoft.com/office/drawing/2014/main" id="{825DDA09-7E1C-9BC1-8F78-C1080283B663}"/>
              </a:ext>
            </a:extLst>
          </p:cNvPr>
          <p:cNvSpPr txBox="1">
            <a:spLocks/>
          </p:cNvSpPr>
          <p:nvPr/>
        </p:nvSpPr>
        <p:spPr>
          <a:xfrm>
            <a:off x="10293606" y="1704594"/>
            <a:ext cx="1805461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Não executamos automações se não houver suporte
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DFB642A-8278-B269-E178-E36CB7F6F5AE}"/>
              </a:ext>
            </a:extLst>
          </p:cNvPr>
          <p:cNvCxnSpPr>
            <a:cxnSpLocks/>
          </p:cNvCxnSpPr>
          <p:nvPr/>
        </p:nvCxnSpPr>
        <p:spPr>
          <a:xfrm flipV="1">
            <a:off x="9941733" y="2670857"/>
            <a:ext cx="378318" cy="340825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7A89FB2-402A-1D4A-2206-C7FF60E56FB5}"/>
              </a:ext>
            </a:extLst>
          </p:cNvPr>
          <p:cNvSpPr/>
          <p:nvPr/>
        </p:nvSpPr>
        <p:spPr>
          <a:xfrm>
            <a:off x="3300242" y="2899928"/>
            <a:ext cx="711447" cy="1096234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Text Placeholder 1">
            <a:extLst>
              <a:ext uri="{FF2B5EF4-FFF2-40B4-BE49-F238E27FC236}">
                <a16:creationId xmlns:a16="http://schemas.microsoft.com/office/drawing/2014/main" id="{5F762D02-C7EB-4DCC-F34E-50939849F256}"/>
              </a:ext>
            </a:extLst>
          </p:cNvPr>
          <p:cNvSpPr txBox="1">
            <a:spLocks/>
          </p:cNvSpPr>
          <p:nvPr/>
        </p:nvSpPr>
        <p:spPr>
          <a:xfrm>
            <a:off x="10298560" y="2819399"/>
            <a:ext cx="1827379" cy="364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Processo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foi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aposentado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D7A2B75-BE05-7BD5-22F9-CE6740A299A8}"/>
              </a:ext>
            </a:extLst>
          </p:cNvPr>
          <p:cNvCxnSpPr>
            <a:cxnSpLocks/>
          </p:cNvCxnSpPr>
          <p:nvPr/>
        </p:nvCxnSpPr>
        <p:spPr>
          <a:xfrm>
            <a:off x="3842757" y="3131508"/>
            <a:ext cx="6439107" cy="49182"/>
          </a:xfrm>
          <a:prstGeom prst="straightConnector1">
            <a:avLst/>
          </a:prstGeom>
          <a:ln>
            <a:solidFill>
              <a:srgbClr val="FFFF00"/>
            </a:solidFill>
            <a:headEnd type="stealt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D32BC9EF-AB41-1CBF-EBEF-A3514621AF17}"/>
              </a:ext>
            </a:extLst>
          </p:cNvPr>
          <p:cNvSpPr txBox="1">
            <a:spLocks/>
          </p:cNvSpPr>
          <p:nvPr/>
        </p:nvSpPr>
        <p:spPr>
          <a:xfrm>
            <a:off x="10265222" y="3578993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Processos que “encavalam”
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04699CA-A1CA-ED0E-5B77-71A72AD7A0AC}"/>
              </a:ext>
            </a:extLst>
          </p:cNvPr>
          <p:cNvSpPr/>
          <p:nvPr/>
        </p:nvSpPr>
        <p:spPr>
          <a:xfrm>
            <a:off x="2431848" y="4006163"/>
            <a:ext cx="504353" cy="1452665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EA218AC0-7E4D-9928-A8E2-8A033D6F7C7C}"/>
              </a:ext>
            </a:extLst>
          </p:cNvPr>
          <p:cNvCxnSpPr>
            <a:cxnSpLocks/>
          </p:cNvCxnSpPr>
          <p:nvPr/>
        </p:nvCxnSpPr>
        <p:spPr>
          <a:xfrm flipV="1">
            <a:off x="2770289" y="3899481"/>
            <a:ext cx="7402007" cy="653813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7" name="Text Placeholder 1">
            <a:extLst>
              <a:ext uri="{FF2B5EF4-FFF2-40B4-BE49-F238E27FC236}">
                <a16:creationId xmlns:a16="http://schemas.microsoft.com/office/drawing/2014/main" id="{F4227DED-B4B2-A34D-13DB-E8601E551A7B}"/>
              </a:ext>
            </a:extLst>
          </p:cNvPr>
          <p:cNvSpPr txBox="1">
            <a:spLocks/>
          </p:cNvSpPr>
          <p:nvPr/>
        </p:nvSpPr>
        <p:spPr>
          <a:xfrm>
            <a:off x="10276391" y="4327752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Esses recursos só executam processos de RH
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716DE2A-E314-E0F8-BF31-EE801C721F2A}"/>
              </a:ext>
            </a:extLst>
          </p:cNvPr>
          <p:cNvSpPr/>
          <p:nvPr/>
        </p:nvSpPr>
        <p:spPr>
          <a:xfrm>
            <a:off x="1518580" y="5470245"/>
            <a:ext cx="1068723" cy="352660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64696FE-3611-67B7-7EE6-1BCAE3CC9101}"/>
              </a:ext>
            </a:extLst>
          </p:cNvPr>
          <p:cNvSpPr/>
          <p:nvPr/>
        </p:nvSpPr>
        <p:spPr>
          <a:xfrm>
            <a:off x="3564056" y="5459273"/>
            <a:ext cx="821553" cy="369984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B6394B0-2DB8-88C5-460F-4108ADC14C4D}"/>
              </a:ext>
            </a:extLst>
          </p:cNvPr>
          <p:cNvSpPr/>
          <p:nvPr/>
        </p:nvSpPr>
        <p:spPr>
          <a:xfrm>
            <a:off x="1718268" y="5829771"/>
            <a:ext cx="864128" cy="361193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783D330-316C-A05E-DB47-5AFA28ED3A2D}"/>
              </a:ext>
            </a:extLst>
          </p:cNvPr>
          <p:cNvSpPr/>
          <p:nvPr/>
        </p:nvSpPr>
        <p:spPr>
          <a:xfrm>
            <a:off x="4688644" y="5469834"/>
            <a:ext cx="45719" cy="730878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655547DF-2E71-F43D-61CA-EB59F0B399BA}"/>
              </a:ext>
            </a:extLst>
          </p:cNvPr>
          <p:cNvCxnSpPr>
            <a:cxnSpLocks/>
          </p:cNvCxnSpPr>
          <p:nvPr/>
        </p:nvCxnSpPr>
        <p:spPr>
          <a:xfrm flipV="1">
            <a:off x="2245935" y="4706319"/>
            <a:ext cx="8009218" cy="1053493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1C5926A-4B97-C3AC-DFAD-EE907BCA61DA}"/>
              </a:ext>
            </a:extLst>
          </p:cNvPr>
          <p:cNvCxnSpPr>
            <a:cxnSpLocks/>
          </p:cNvCxnSpPr>
          <p:nvPr/>
        </p:nvCxnSpPr>
        <p:spPr>
          <a:xfrm flipV="1">
            <a:off x="3850843" y="4714953"/>
            <a:ext cx="6423690" cy="1075772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3FC1805-6CD8-627C-8DBD-A432EBF60970}"/>
              </a:ext>
            </a:extLst>
          </p:cNvPr>
          <p:cNvSpPr/>
          <p:nvPr/>
        </p:nvSpPr>
        <p:spPr>
          <a:xfrm>
            <a:off x="3218459" y="5830728"/>
            <a:ext cx="821553" cy="369984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Text Placeholder 1">
            <a:extLst>
              <a:ext uri="{FF2B5EF4-FFF2-40B4-BE49-F238E27FC236}">
                <a16:creationId xmlns:a16="http://schemas.microsoft.com/office/drawing/2014/main" id="{8B122DA0-B8F9-8890-E57F-B262ADB93FF6}"/>
              </a:ext>
            </a:extLst>
          </p:cNvPr>
          <p:cNvSpPr txBox="1">
            <a:spLocks/>
          </p:cNvSpPr>
          <p:nvPr/>
        </p:nvSpPr>
        <p:spPr>
          <a:xfrm>
            <a:off x="10255153" y="5119952"/>
            <a:ext cx="1793995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Somente esse recurso pode executar esse processo
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B9971EA-A695-A0D9-BC3A-AEEFB9E01737}"/>
              </a:ext>
            </a:extLst>
          </p:cNvPr>
          <p:cNvSpPr/>
          <p:nvPr/>
        </p:nvSpPr>
        <p:spPr>
          <a:xfrm>
            <a:off x="1506327" y="6197335"/>
            <a:ext cx="716653" cy="360075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D94B3FC7-58A5-5CDC-6C73-764F0CD717E8}"/>
              </a:ext>
            </a:extLst>
          </p:cNvPr>
          <p:cNvCxnSpPr>
            <a:cxnSpLocks/>
          </p:cNvCxnSpPr>
          <p:nvPr/>
        </p:nvCxnSpPr>
        <p:spPr>
          <a:xfrm flipV="1">
            <a:off x="4158860" y="5472611"/>
            <a:ext cx="6115673" cy="871039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E689CD5-8F75-5969-DB46-63B72BE40705}"/>
              </a:ext>
            </a:extLst>
          </p:cNvPr>
          <p:cNvSpPr/>
          <p:nvPr/>
        </p:nvSpPr>
        <p:spPr>
          <a:xfrm>
            <a:off x="3050626" y="6195837"/>
            <a:ext cx="1679570" cy="369487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5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/>
      <p:bldP spid="157" grpId="0" animBg="1"/>
      <p:bldP spid="158" grpId="0"/>
      <p:bldP spid="163" grpId="0"/>
      <p:bldP spid="164" grpId="0" animBg="1"/>
      <p:bldP spid="167" grpId="0"/>
      <p:bldP spid="168" grpId="0" animBg="1"/>
      <p:bldP spid="169" grpId="0" animBg="1"/>
      <p:bldP spid="170" grpId="0" animBg="1"/>
      <p:bldP spid="171" grpId="0" animBg="1"/>
      <p:bldP spid="175" grpId="0" animBg="1"/>
      <p:bldP spid="182" grpId="0"/>
      <p:bldP spid="183" grpId="0" animBg="1"/>
      <p:bldP spid="1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4850AD7-ABDB-9A0B-384C-90C0756A0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70" y="1067275"/>
            <a:ext cx="10167711" cy="461962"/>
          </a:xfrm>
        </p:spPr>
        <p:txBody>
          <a:bodyPr/>
          <a:lstStyle/>
          <a:p>
            <a:r>
              <a:rPr lang="pt-BR" dirty="0"/>
              <a:t>E se tirarmos horários rígidos e aplicarmos os Triggers de SLA...
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F1EC70E-A513-471E-F3DD-8653EE3053A6}"/>
              </a:ext>
            </a:extLst>
          </p:cNvPr>
          <p:cNvSpPr txBox="1">
            <a:spLocks/>
          </p:cNvSpPr>
          <p:nvPr/>
        </p:nvSpPr>
        <p:spPr>
          <a:xfrm>
            <a:off x="124706" y="291789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01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A31EAC6-B08D-0CD0-907A-4BB85CE98279}"/>
              </a:ext>
            </a:extLst>
          </p:cNvPr>
          <p:cNvSpPr txBox="1">
            <a:spLocks/>
          </p:cNvSpPr>
          <p:nvPr/>
        </p:nvSpPr>
        <p:spPr>
          <a:xfrm>
            <a:off x="120789" y="328975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02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9F1C9CD-0953-A4D1-68AD-ACF63A7AB49A}"/>
              </a:ext>
            </a:extLst>
          </p:cNvPr>
          <p:cNvSpPr txBox="1">
            <a:spLocks/>
          </p:cNvSpPr>
          <p:nvPr/>
        </p:nvSpPr>
        <p:spPr>
          <a:xfrm>
            <a:off x="120789" y="365031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03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E89259E-182B-597B-F69F-B43BD7D3906B}"/>
              </a:ext>
            </a:extLst>
          </p:cNvPr>
          <p:cNvSpPr txBox="1">
            <a:spLocks/>
          </p:cNvSpPr>
          <p:nvPr/>
        </p:nvSpPr>
        <p:spPr>
          <a:xfrm>
            <a:off x="120789" y="4008592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04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C142045-EE67-0861-0DFD-D9E125EDA476}"/>
              </a:ext>
            </a:extLst>
          </p:cNvPr>
          <p:cNvSpPr txBox="1">
            <a:spLocks/>
          </p:cNvSpPr>
          <p:nvPr/>
        </p:nvSpPr>
        <p:spPr>
          <a:xfrm>
            <a:off x="120789" y="436793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05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E92598C-69D3-F6BD-85CE-D3B092B8A089}"/>
              </a:ext>
            </a:extLst>
          </p:cNvPr>
          <p:cNvSpPr txBox="1">
            <a:spLocks/>
          </p:cNvSpPr>
          <p:nvPr/>
        </p:nvSpPr>
        <p:spPr>
          <a:xfrm>
            <a:off x="120789" y="4740889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06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AFE34A2-6BF6-F169-CFB0-75A9495CD84A}"/>
              </a:ext>
            </a:extLst>
          </p:cNvPr>
          <p:cNvSpPr txBox="1">
            <a:spLocks/>
          </p:cNvSpPr>
          <p:nvPr/>
        </p:nvSpPr>
        <p:spPr>
          <a:xfrm>
            <a:off x="120789" y="511334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07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1253523-E426-F069-8932-21842D069388}"/>
              </a:ext>
            </a:extLst>
          </p:cNvPr>
          <p:cNvSpPr txBox="1">
            <a:spLocks/>
          </p:cNvSpPr>
          <p:nvPr/>
        </p:nvSpPr>
        <p:spPr>
          <a:xfrm>
            <a:off x="120789" y="5472934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08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4D04A92-9FC8-717F-95B0-30C410C45B63}"/>
              </a:ext>
            </a:extLst>
          </p:cNvPr>
          <p:cNvSpPr txBox="1">
            <a:spLocks/>
          </p:cNvSpPr>
          <p:nvPr/>
        </p:nvSpPr>
        <p:spPr>
          <a:xfrm>
            <a:off x="120789" y="583830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09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C3B08118-DA40-AAF9-50C9-AD31095E5BA2}"/>
              </a:ext>
            </a:extLst>
          </p:cNvPr>
          <p:cNvSpPr txBox="1">
            <a:spLocks/>
          </p:cNvSpPr>
          <p:nvPr/>
        </p:nvSpPr>
        <p:spPr>
          <a:xfrm>
            <a:off x="120789" y="623016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10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EC45C80-8C93-7C79-7F4D-3493EAD284EE}"/>
              </a:ext>
            </a:extLst>
          </p:cNvPr>
          <p:cNvSpPr txBox="1">
            <a:spLocks/>
          </p:cNvSpPr>
          <p:nvPr/>
        </p:nvSpPr>
        <p:spPr>
          <a:xfrm rot="16200000">
            <a:off x="1056096" y="2268302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09:00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4AC73CD-B85E-BC73-568C-A889E60263E5}"/>
              </a:ext>
            </a:extLst>
          </p:cNvPr>
          <p:cNvSpPr txBox="1">
            <a:spLocks/>
          </p:cNvSpPr>
          <p:nvPr/>
        </p:nvSpPr>
        <p:spPr>
          <a:xfrm rot="16200000">
            <a:off x="1403558" y="227522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10:00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B2CAABE-AFF1-D2A1-E4ED-576E765E733F}"/>
              </a:ext>
            </a:extLst>
          </p:cNvPr>
          <p:cNvSpPr txBox="1">
            <a:spLocks/>
          </p:cNvSpPr>
          <p:nvPr/>
        </p:nvSpPr>
        <p:spPr>
          <a:xfrm rot="16200000">
            <a:off x="1773973" y="2265820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11:00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449BC03-2E86-0941-D4CE-3AB8B93F0282}"/>
              </a:ext>
            </a:extLst>
          </p:cNvPr>
          <p:cNvSpPr txBox="1">
            <a:spLocks/>
          </p:cNvSpPr>
          <p:nvPr/>
        </p:nvSpPr>
        <p:spPr>
          <a:xfrm rot="16200000">
            <a:off x="2127259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12:00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154278F-0219-E604-DA8E-B0AA0AAADC9D}"/>
              </a:ext>
            </a:extLst>
          </p:cNvPr>
          <p:cNvSpPr txBox="1">
            <a:spLocks/>
          </p:cNvSpPr>
          <p:nvPr/>
        </p:nvSpPr>
        <p:spPr>
          <a:xfrm rot="16200000">
            <a:off x="2486846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13:00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F9B8C172-C6A0-ED93-5A81-2F16B010DDD0}"/>
              </a:ext>
            </a:extLst>
          </p:cNvPr>
          <p:cNvSpPr txBox="1">
            <a:spLocks/>
          </p:cNvSpPr>
          <p:nvPr/>
        </p:nvSpPr>
        <p:spPr>
          <a:xfrm rot="16200000">
            <a:off x="2839507" y="2275230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14:00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8B43ADE-1F42-ECD3-D6DD-0807BC664FC7}"/>
              </a:ext>
            </a:extLst>
          </p:cNvPr>
          <p:cNvSpPr txBox="1">
            <a:spLocks/>
          </p:cNvSpPr>
          <p:nvPr/>
        </p:nvSpPr>
        <p:spPr>
          <a:xfrm rot="16200000">
            <a:off x="3196140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15:00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721EBC4C-AB6D-C956-8CCA-1536E3B72D8F}"/>
              </a:ext>
            </a:extLst>
          </p:cNvPr>
          <p:cNvSpPr txBox="1">
            <a:spLocks/>
          </p:cNvSpPr>
          <p:nvPr/>
        </p:nvSpPr>
        <p:spPr>
          <a:xfrm rot="16200000">
            <a:off x="3552774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16:00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E5DE7CD8-CF71-CE48-E52F-2221BBFD04D4}"/>
              </a:ext>
            </a:extLst>
          </p:cNvPr>
          <p:cNvSpPr txBox="1">
            <a:spLocks/>
          </p:cNvSpPr>
          <p:nvPr/>
        </p:nvSpPr>
        <p:spPr>
          <a:xfrm rot="16200000">
            <a:off x="3912360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17:00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94C55C-FFFD-D214-C418-79168840DB02}"/>
              </a:ext>
            </a:extLst>
          </p:cNvPr>
          <p:cNvSpPr txBox="1">
            <a:spLocks/>
          </p:cNvSpPr>
          <p:nvPr/>
        </p:nvSpPr>
        <p:spPr>
          <a:xfrm rot="16200000">
            <a:off x="4261248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18:00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317A5D84-78DB-5F44-4BAB-C729B28A364B}"/>
              </a:ext>
            </a:extLst>
          </p:cNvPr>
          <p:cNvSpPr txBox="1">
            <a:spLocks/>
          </p:cNvSpPr>
          <p:nvPr/>
        </p:nvSpPr>
        <p:spPr>
          <a:xfrm rot="16200000">
            <a:off x="4626897" y="226411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19:00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0744108C-4EF1-9A10-E043-9399658CF902}"/>
              </a:ext>
            </a:extLst>
          </p:cNvPr>
          <p:cNvSpPr txBox="1">
            <a:spLocks/>
          </p:cNvSpPr>
          <p:nvPr/>
        </p:nvSpPr>
        <p:spPr>
          <a:xfrm rot="16200000">
            <a:off x="4988216" y="226411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20:00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4176BBFB-04CA-44EA-ECD9-6ABC00811B63}"/>
              </a:ext>
            </a:extLst>
          </p:cNvPr>
          <p:cNvSpPr txBox="1">
            <a:spLocks/>
          </p:cNvSpPr>
          <p:nvPr/>
        </p:nvSpPr>
        <p:spPr>
          <a:xfrm rot="16200000">
            <a:off x="5344775" y="2254707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21:00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FE3A8830-7035-8A6D-F0BC-D9C0C95FBEA9}"/>
              </a:ext>
            </a:extLst>
          </p:cNvPr>
          <p:cNvSpPr txBox="1">
            <a:spLocks/>
          </p:cNvSpPr>
          <p:nvPr/>
        </p:nvSpPr>
        <p:spPr>
          <a:xfrm rot="16200000">
            <a:off x="5704992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22:00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B76C082-FED0-CCA1-7947-A708C192F989}"/>
              </a:ext>
            </a:extLst>
          </p:cNvPr>
          <p:cNvSpPr txBox="1">
            <a:spLocks/>
          </p:cNvSpPr>
          <p:nvPr/>
        </p:nvSpPr>
        <p:spPr>
          <a:xfrm rot="16200000">
            <a:off x="6064577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23:00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188A4CD1-9A7C-8B21-6C01-B15C79AF7888}"/>
              </a:ext>
            </a:extLst>
          </p:cNvPr>
          <p:cNvSpPr txBox="1">
            <a:spLocks/>
          </p:cNvSpPr>
          <p:nvPr/>
        </p:nvSpPr>
        <p:spPr>
          <a:xfrm rot="16200000">
            <a:off x="6424165" y="2264117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00:00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CB1D85FF-756A-F69B-4B21-FE53012682F7}"/>
              </a:ext>
            </a:extLst>
          </p:cNvPr>
          <p:cNvSpPr txBox="1">
            <a:spLocks/>
          </p:cNvSpPr>
          <p:nvPr/>
        </p:nvSpPr>
        <p:spPr>
          <a:xfrm rot="16200000">
            <a:off x="6780800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01:00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D00C75E4-BDE9-E141-F066-70576F475B19}"/>
              </a:ext>
            </a:extLst>
          </p:cNvPr>
          <p:cNvSpPr txBox="1">
            <a:spLocks/>
          </p:cNvSpPr>
          <p:nvPr/>
        </p:nvSpPr>
        <p:spPr>
          <a:xfrm rot="16200000">
            <a:off x="7137433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02:00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C78638A6-502D-289B-5B43-6679E4EC03D6}"/>
              </a:ext>
            </a:extLst>
          </p:cNvPr>
          <p:cNvSpPr txBox="1">
            <a:spLocks/>
          </p:cNvSpPr>
          <p:nvPr/>
        </p:nvSpPr>
        <p:spPr>
          <a:xfrm rot="16200000">
            <a:off x="7497019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03:00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DC98BEE0-4256-6E2F-47EC-EDB15682ED48}"/>
              </a:ext>
            </a:extLst>
          </p:cNvPr>
          <p:cNvSpPr txBox="1">
            <a:spLocks/>
          </p:cNvSpPr>
          <p:nvPr/>
        </p:nvSpPr>
        <p:spPr>
          <a:xfrm rot="16200000">
            <a:off x="7859764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04:00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D42C03C0-D074-4D82-A9EB-B503AC254D9B}"/>
              </a:ext>
            </a:extLst>
          </p:cNvPr>
          <p:cNvSpPr txBox="1">
            <a:spLocks/>
          </p:cNvSpPr>
          <p:nvPr/>
        </p:nvSpPr>
        <p:spPr>
          <a:xfrm rot="16200000">
            <a:off x="8220563" y="2259841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05:00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B3AC2085-80DF-B287-6CC7-3E03F83D4630}"/>
              </a:ext>
            </a:extLst>
          </p:cNvPr>
          <p:cNvSpPr txBox="1">
            <a:spLocks/>
          </p:cNvSpPr>
          <p:nvPr/>
        </p:nvSpPr>
        <p:spPr>
          <a:xfrm>
            <a:off x="3158815" y="173831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Segunda-</a:t>
            </a:r>
            <a:r>
              <a:rPr lang="en-US" sz="1600" dirty="0" err="1"/>
              <a:t>feira</a:t>
            </a:r>
            <a:r>
              <a:rPr lang="en-US" sz="1600" dirty="0"/>
              <a:t>
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C7D975EE-3005-D857-E4B7-47C10BA54F54}"/>
              </a:ext>
            </a:extLst>
          </p:cNvPr>
          <p:cNvSpPr txBox="1">
            <a:spLocks/>
          </p:cNvSpPr>
          <p:nvPr/>
        </p:nvSpPr>
        <p:spPr>
          <a:xfrm>
            <a:off x="7900642" y="1737880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Terça-feira</a:t>
            </a:r>
            <a:r>
              <a:rPr lang="en-US" sz="1600" dirty="0"/>
              <a:t>
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6ABF51-66FB-CA2E-97F9-596486F06B7E}"/>
              </a:ext>
            </a:extLst>
          </p:cNvPr>
          <p:cNvCxnSpPr>
            <a:cxnSpLocks/>
          </p:cNvCxnSpPr>
          <p:nvPr/>
        </p:nvCxnSpPr>
        <p:spPr>
          <a:xfrm>
            <a:off x="6862693" y="1706745"/>
            <a:ext cx="1" cy="50495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F85342-9CA7-F4EC-910B-DC17E2746B44}"/>
              </a:ext>
            </a:extLst>
          </p:cNvPr>
          <p:cNvCxnSpPr>
            <a:cxnSpLocks/>
          </p:cNvCxnSpPr>
          <p:nvPr/>
        </p:nvCxnSpPr>
        <p:spPr>
          <a:xfrm>
            <a:off x="1508347" y="2112646"/>
            <a:ext cx="8607432" cy="818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2531B20-2743-EF5F-9A26-A13B1E955F43}"/>
              </a:ext>
            </a:extLst>
          </p:cNvPr>
          <p:cNvGraphicFramePr>
            <a:graphicFrameLocks noGrp="1"/>
          </p:cNvGraphicFramePr>
          <p:nvPr/>
        </p:nvGraphicFramePr>
        <p:xfrm>
          <a:off x="1508347" y="2905092"/>
          <a:ext cx="8607432" cy="3657600"/>
        </p:xfrm>
        <a:graphic>
          <a:graphicData uri="http://schemas.openxmlformats.org/drawingml/2006/table">
            <a:tbl>
              <a:tblPr firstRow="1" bandRow="1">
                <a:solidFill>
                  <a:schemeClr val="tx2"/>
                </a:solidFill>
                <a:tableStyleId>{5C22544A-7EE6-4342-B048-85BDC9FD1C3A}</a:tableStyleId>
              </a:tblPr>
              <a:tblGrid>
                <a:gridCol w="358643">
                  <a:extLst>
                    <a:ext uri="{9D8B030D-6E8A-4147-A177-3AD203B41FA5}">
                      <a16:colId xmlns:a16="http://schemas.microsoft.com/office/drawing/2014/main" val="226002202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85305204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86738412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112842875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180029948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671124493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420007218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58008101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18395239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0482948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866644226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41108772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33492155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18027661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71110301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22832664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71489872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22463075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4243629170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3329123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07502119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55627389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592620653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49394644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962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775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5471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517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400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339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295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547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584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15083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99AC1EB-859E-CF04-9268-90E30E254519}"/>
              </a:ext>
            </a:extLst>
          </p:cNvPr>
          <p:cNvSpPr txBox="1">
            <a:spLocks/>
          </p:cNvSpPr>
          <p:nvPr/>
        </p:nvSpPr>
        <p:spPr>
          <a:xfrm rot="16200000">
            <a:off x="8572437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06:00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4E252FE-B272-30BD-FC02-7866B72EC6CB}"/>
              </a:ext>
            </a:extLst>
          </p:cNvPr>
          <p:cNvSpPr txBox="1">
            <a:spLocks/>
          </p:cNvSpPr>
          <p:nvPr/>
        </p:nvSpPr>
        <p:spPr>
          <a:xfrm rot="16200000">
            <a:off x="8932023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07:00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1DD059B-2383-C9A2-1149-5ED67538B4E5}"/>
              </a:ext>
            </a:extLst>
          </p:cNvPr>
          <p:cNvSpPr txBox="1">
            <a:spLocks/>
          </p:cNvSpPr>
          <p:nvPr/>
        </p:nvSpPr>
        <p:spPr>
          <a:xfrm rot="16200000">
            <a:off x="9294768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08:00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49A3089D-5BEF-31DE-3FF6-582FE12086C9}"/>
              </a:ext>
            </a:extLst>
          </p:cNvPr>
          <p:cNvSpPr txBox="1">
            <a:spLocks/>
          </p:cNvSpPr>
          <p:nvPr/>
        </p:nvSpPr>
        <p:spPr>
          <a:xfrm rot="16200000">
            <a:off x="9655567" y="2259894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09:00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0E3E58-194B-23CF-7544-60508BBCE755}"/>
              </a:ext>
            </a:extLst>
          </p:cNvPr>
          <p:cNvSpPr/>
          <p:nvPr/>
        </p:nvSpPr>
        <p:spPr>
          <a:xfrm>
            <a:off x="1518592" y="3274973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95B9976-57F9-7C5C-0AF7-85FCE37A7969}"/>
              </a:ext>
            </a:extLst>
          </p:cNvPr>
          <p:cNvSpPr/>
          <p:nvPr/>
        </p:nvSpPr>
        <p:spPr>
          <a:xfrm>
            <a:off x="1514688" y="2911676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E4B2C0-0A74-3644-2CEB-7D82A2AABA88}"/>
              </a:ext>
            </a:extLst>
          </p:cNvPr>
          <p:cNvSpPr/>
          <p:nvPr/>
        </p:nvSpPr>
        <p:spPr>
          <a:xfrm>
            <a:off x="1516805" y="3642930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7516A0-525C-1F4F-3A94-2625091C2107}"/>
              </a:ext>
            </a:extLst>
          </p:cNvPr>
          <p:cNvSpPr/>
          <p:nvPr/>
        </p:nvSpPr>
        <p:spPr>
          <a:xfrm>
            <a:off x="1872626" y="3275557"/>
            <a:ext cx="292724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D3DB125-2992-C443-F35B-E16625E6D4E4}"/>
              </a:ext>
            </a:extLst>
          </p:cNvPr>
          <p:cNvSpPr/>
          <p:nvPr/>
        </p:nvSpPr>
        <p:spPr>
          <a:xfrm>
            <a:off x="1868722" y="2912260"/>
            <a:ext cx="296628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63AC6D-F706-3E15-59C2-F00168AA1BE4}"/>
              </a:ext>
            </a:extLst>
          </p:cNvPr>
          <p:cNvSpPr/>
          <p:nvPr/>
        </p:nvSpPr>
        <p:spPr>
          <a:xfrm>
            <a:off x="1870839" y="3643514"/>
            <a:ext cx="354568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6353B3-FCEA-D177-983D-2DA5256A55A1}"/>
              </a:ext>
            </a:extLst>
          </p:cNvPr>
          <p:cNvSpPr/>
          <p:nvPr/>
        </p:nvSpPr>
        <p:spPr>
          <a:xfrm>
            <a:off x="2170669" y="291036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F145C49-D612-539F-4847-3A57D1B95AF4}"/>
              </a:ext>
            </a:extLst>
          </p:cNvPr>
          <p:cNvSpPr/>
          <p:nvPr/>
        </p:nvSpPr>
        <p:spPr>
          <a:xfrm>
            <a:off x="2172853" y="326968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460107-2A03-2E4D-CF92-E744343426DF}"/>
              </a:ext>
            </a:extLst>
          </p:cNvPr>
          <p:cNvSpPr/>
          <p:nvPr/>
        </p:nvSpPr>
        <p:spPr>
          <a:xfrm>
            <a:off x="2530153" y="2909769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EDD8B41-022F-9F86-A073-B2D2ABC7FB13}"/>
              </a:ext>
            </a:extLst>
          </p:cNvPr>
          <p:cNvSpPr/>
          <p:nvPr/>
        </p:nvSpPr>
        <p:spPr>
          <a:xfrm>
            <a:off x="2532337" y="3276016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F560EFB-552C-5BBB-49FC-BDE0A25A8455}"/>
              </a:ext>
            </a:extLst>
          </p:cNvPr>
          <p:cNvSpPr/>
          <p:nvPr/>
        </p:nvSpPr>
        <p:spPr>
          <a:xfrm>
            <a:off x="2891764" y="2913005"/>
            <a:ext cx="17278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756507-1386-E705-DBCC-44502B34FBF9}"/>
              </a:ext>
            </a:extLst>
          </p:cNvPr>
          <p:cNvSpPr/>
          <p:nvPr/>
        </p:nvSpPr>
        <p:spPr>
          <a:xfrm>
            <a:off x="2893948" y="3272325"/>
            <a:ext cx="17278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2E142E-4A58-93FC-B985-4ACA669B2550}"/>
              </a:ext>
            </a:extLst>
          </p:cNvPr>
          <p:cNvSpPr/>
          <p:nvPr/>
        </p:nvSpPr>
        <p:spPr>
          <a:xfrm>
            <a:off x="1514344" y="4007827"/>
            <a:ext cx="13157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38A08CF-8A67-9CB4-A19E-47BB83BF7D61}"/>
              </a:ext>
            </a:extLst>
          </p:cNvPr>
          <p:cNvSpPr/>
          <p:nvPr/>
        </p:nvSpPr>
        <p:spPr>
          <a:xfrm>
            <a:off x="2951009" y="3646550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2FD2289-DFF9-E28F-4BF1-3E5F2777EEE6}"/>
              </a:ext>
            </a:extLst>
          </p:cNvPr>
          <p:cNvSpPr/>
          <p:nvPr/>
        </p:nvSpPr>
        <p:spPr>
          <a:xfrm>
            <a:off x="3315682" y="2915202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66C2FBC-7B6B-A3A0-1B4F-47B8F9747982}"/>
              </a:ext>
            </a:extLst>
          </p:cNvPr>
          <p:cNvSpPr/>
          <p:nvPr/>
        </p:nvSpPr>
        <p:spPr>
          <a:xfrm>
            <a:off x="3673301" y="3641952"/>
            <a:ext cx="345021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4F4A008-EF15-9FB4-A8DA-53814811AFA3}"/>
              </a:ext>
            </a:extLst>
          </p:cNvPr>
          <p:cNvSpPr/>
          <p:nvPr/>
        </p:nvSpPr>
        <p:spPr>
          <a:xfrm>
            <a:off x="2591171" y="3646329"/>
            <a:ext cx="345022" cy="35664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83B1CB8-4A01-B923-F143-9917668BC86E}"/>
              </a:ext>
            </a:extLst>
          </p:cNvPr>
          <p:cNvSpPr/>
          <p:nvPr/>
        </p:nvSpPr>
        <p:spPr>
          <a:xfrm>
            <a:off x="1517795" y="4738929"/>
            <a:ext cx="238615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CC0B4E8-A880-FB90-867F-614483891391}"/>
              </a:ext>
            </a:extLst>
          </p:cNvPr>
          <p:cNvSpPr/>
          <p:nvPr/>
        </p:nvSpPr>
        <p:spPr>
          <a:xfrm>
            <a:off x="2956034" y="4738929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CE00704-6978-EB46-5A46-712681E54710}"/>
              </a:ext>
            </a:extLst>
          </p:cNvPr>
          <p:cNvSpPr/>
          <p:nvPr/>
        </p:nvSpPr>
        <p:spPr>
          <a:xfrm>
            <a:off x="3315682" y="4738929"/>
            <a:ext cx="3006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841372C-C0CF-7209-8904-03C93035711B}"/>
              </a:ext>
            </a:extLst>
          </p:cNvPr>
          <p:cNvSpPr/>
          <p:nvPr/>
        </p:nvSpPr>
        <p:spPr>
          <a:xfrm>
            <a:off x="3627785" y="4740729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5590FE-71F8-A304-DA77-8CB7F21664D3}"/>
              </a:ext>
            </a:extLst>
          </p:cNvPr>
          <p:cNvSpPr/>
          <p:nvPr/>
        </p:nvSpPr>
        <p:spPr>
          <a:xfrm>
            <a:off x="3983304" y="4741046"/>
            <a:ext cx="200325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F99115D-C52F-44F5-D1BD-E7B68BB8FF04}"/>
              </a:ext>
            </a:extLst>
          </p:cNvPr>
          <p:cNvSpPr/>
          <p:nvPr/>
        </p:nvSpPr>
        <p:spPr>
          <a:xfrm>
            <a:off x="2954680" y="5102182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2DC40A-F195-F30B-EAEB-917DC1667455}"/>
              </a:ext>
            </a:extLst>
          </p:cNvPr>
          <p:cNvSpPr/>
          <p:nvPr/>
        </p:nvSpPr>
        <p:spPr>
          <a:xfrm>
            <a:off x="3314328" y="5102182"/>
            <a:ext cx="3006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C727206-2EC3-4D16-4C56-97A323E2A895}"/>
              </a:ext>
            </a:extLst>
          </p:cNvPr>
          <p:cNvSpPr/>
          <p:nvPr/>
        </p:nvSpPr>
        <p:spPr>
          <a:xfrm>
            <a:off x="3091336" y="3273207"/>
            <a:ext cx="212612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4D908CB-7BC2-AFC7-30A0-984C5FF41D2C}"/>
              </a:ext>
            </a:extLst>
          </p:cNvPr>
          <p:cNvSpPr/>
          <p:nvPr/>
        </p:nvSpPr>
        <p:spPr>
          <a:xfrm>
            <a:off x="3626431" y="5103982"/>
            <a:ext cx="3164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268D52F-AD0D-1F0A-D57C-18B5FE254362}"/>
              </a:ext>
            </a:extLst>
          </p:cNvPr>
          <p:cNvSpPr/>
          <p:nvPr/>
        </p:nvSpPr>
        <p:spPr>
          <a:xfrm>
            <a:off x="2591171" y="5472294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AFC25B3-7BB3-A786-BDFA-3D9CA19CEFF2}"/>
              </a:ext>
            </a:extLst>
          </p:cNvPr>
          <p:cNvSpPr/>
          <p:nvPr/>
        </p:nvSpPr>
        <p:spPr>
          <a:xfrm>
            <a:off x="2952582" y="5470494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5C6AC19-3B1A-3AC2-7D5D-98C4AF96648A}"/>
              </a:ext>
            </a:extLst>
          </p:cNvPr>
          <p:cNvSpPr/>
          <p:nvPr/>
        </p:nvSpPr>
        <p:spPr>
          <a:xfrm>
            <a:off x="3312230" y="5470494"/>
            <a:ext cx="254602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CD89227-BF0A-6B77-4187-7353EBE80795}"/>
              </a:ext>
            </a:extLst>
          </p:cNvPr>
          <p:cNvSpPr/>
          <p:nvPr/>
        </p:nvSpPr>
        <p:spPr>
          <a:xfrm>
            <a:off x="4387045" y="5472611"/>
            <a:ext cx="304461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13EDEC5-96E4-602E-9288-BD5D54C2F17A}"/>
              </a:ext>
            </a:extLst>
          </p:cNvPr>
          <p:cNvSpPr/>
          <p:nvPr/>
        </p:nvSpPr>
        <p:spPr>
          <a:xfrm>
            <a:off x="1514344" y="5834856"/>
            <a:ext cx="195642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F85FE4A-DA5E-794B-AFA2-A596D5A1AE9B}"/>
              </a:ext>
            </a:extLst>
          </p:cNvPr>
          <p:cNvSpPr/>
          <p:nvPr/>
        </p:nvSpPr>
        <p:spPr>
          <a:xfrm>
            <a:off x="2591171" y="5836656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0D364CF-1009-E0FB-1E5B-34AE8B711261}"/>
              </a:ext>
            </a:extLst>
          </p:cNvPr>
          <p:cNvSpPr/>
          <p:nvPr/>
        </p:nvSpPr>
        <p:spPr>
          <a:xfrm>
            <a:off x="2952582" y="5834856"/>
            <a:ext cx="255662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C7CAA76-49FA-C804-B59D-AD07DD94F5DC}"/>
              </a:ext>
            </a:extLst>
          </p:cNvPr>
          <p:cNvSpPr/>
          <p:nvPr/>
        </p:nvSpPr>
        <p:spPr>
          <a:xfrm>
            <a:off x="4031526" y="5836656"/>
            <a:ext cx="351366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F586EE-BB7B-FDB3-8734-BD8EE7BC920D}"/>
              </a:ext>
            </a:extLst>
          </p:cNvPr>
          <p:cNvSpPr/>
          <p:nvPr/>
        </p:nvSpPr>
        <p:spPr>
          <a:xfrm>
            <a:off x="4387045" y="5836973"/>
            <a:ext cx="304461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1EEAAB-6456-47A6-AA16-F3795062E953}"/>
              </a:ext>
            </a:extLst>
          </p:cNvPr>
          <p:cNvSpPr/>
          <p:nvPr/>
        </p:nvSpPr>
        <p:spPr>
          <a:xfrm>
            <a:off x="2233195" y="6202565"/>
            <a:ext cx="351366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0860197-8FC5-0B1D-68CC-6308B7C62C2F}"/>
              </a:ext>
            </a:extLst>
          </p:cNvPr>
          <p:cNvSpPr/>
          <p:nvPr/>
        </p:nvSpPr>
        <p:spPr>
          <a:xfrm>
            <a:off x="2594606" y="6200765"/>
            <a:ext cx="351366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A23B016-54D3-F794-52D0-C6695AA4FD8D}"/>
              </a:ext>
            </a:extLst>
          </p:cNvPr>
          <p:cNvSpPr/>
          <p:nvPr/>
        </p:nvSpPr>
        <p:spPr>
          <a:xfrm>
            <a:off x="2954254" y="6200765"/>
            <a:ext cx="94192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268BB7F-E6B4-CF5A-B45D-9E9E0E5DED55}"/>
              </a:ext>
            </a:extLst>
          </p:cNvPr>
          <p:cNvSpPr/>
          <p:nvPr/>
        </p:nvSpPr>
        <p:spPr>
          <a:xfrm>
            <a:off x="3315682" y="3279423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5A4B363-E856-FB63-B309-0D97CFB2CA59}"/>
              </a:ext>
            </a:extLst>
          </p:cNvPr>
          <p:cNvSpPr/>
          <p:nvPr/>
        </p:nvSpPr>
        <p:spPr>
          <a:xfrm>
            <a:off x="3667048" y="2911463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43DE2B5-99EC-0DB5-BECA-C37DB59D875D}"/>
              </a:ext>
            </a:extLst>
          </p:cNvPr>
          <p:cNvSpPr/>
          <p:nvPr/>
        </p:nvSpPr>
        <p:spPr>
          <a:xfrm>
            <a:off x="2229640" y="3643052"/>
            <a:ext cx="347202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1583C42-FFC1-F463-B85E-46C69731C168}"/>
              </a:ext>
            </a:extLst>
          </p:cNvPr>
          <p:cNvSpPr/>
          <p:nvPr/>
        </p:nvSpPr>
        <p:spPr>
          <a:xfrm>
            <a:off x="3667048" y="3277731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E08D3BA-81DB-E498-50C0-0C85774CB60C}"/>
              </a:ext>
            </a:extLst>
          </p:cNvPr>
          <p:cNvSpPr/>
          <p:nvPr/>
        </p:nvSpPr>
        <p:spPr>
          <a:xfrm>
            <a:off x="3311092" y="3642062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7BAB57D-C7FC-C393-F3AC-0D1B5CC27E67}"/>
              </a:ext>
            </a:extLst>
          </p:cNvPr>
          <p:cNvSpPr/>
          <p:nvPr/>
        </p:nvSpPr>
        <p:spPr>
          <a:xfrm>
            <a:off x="3086491" y="2916853"/>
            <a:ext cx="217458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CD333A5-5CE4-6959-961A-F9A3D5A584BC}"/>
              </a:ext>
            </a:extLst>
          </p:cNvPr>
          <p:cNvSpPr/>
          <p:nvPr/>
        </p:nvSpPr>
        <p:spPr>
          <a:xfrm>
            <a:off x="1650145" y="400782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39781FD-93D0-74A2-75D5-13E5248FE1E0}"/>
              </a:ext>
            </a:extLst>
          </p:cNvPr>
          <p:cNvSpPr/>
          <p:nvPr/>
        </p:nvSpPr>
        <p:spPr>
          <a:xfrm>
            <a:off x="2005013" y="4008809"/>
            <a:ext cx="104733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C199B03-CC4F-90BA-64A1-FCC38C9CD3D3}"/>
              </a:ext>
            </a:extLst>
          </p:cNvPr>
          <p:cNvSpPr/>
          <p:nvPr/>
        </p:nvSpPr>
        <p:spPr>
          <a:xfrm>
            <a:off x="1514105" y="4374971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7D73900-B9EF-C4A9-C691-A5FE6578E97F}"/>
              </a:ext>
            </a:extLst>
          </p:cNvPr>
          <p:cNvSpPr/>
          <p:nvPr/>
        </p:nvSpPr>
        <p:spPr>
          <a:xfrm>
            <a:off x="1876405" y="4376771"/>
            <a:ext cx="233340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0984C3B-7C53-7792-27A7-EB5487F27FC8}"/>
              </a:ext>
            </a:extLst>
          </p:cNvPr>
          <p:cNvSpPr/>
          <p:nvPr/>
        </p:nvSpPr>
        <p:spPr>
          <a:xfrm>
            <a:off x="1758379" y="4738929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AC2EDC7-CF43-B1F7-BCE8-6E196E6B0AA2}"/>
              </a:ext>
            </a:extLst>
          </p:cNvPr>
          <p:cNvSpPr/>
          <p:nvPr/>
        </p:nvSpPr>
        <p:spPr>
          <a:xfrm>
            <a:off x="1514123" y="5102182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1BACAA-B704-543B-6784-5A89D394DB35}"/>
              </a:ext>
            </a:extLst>
          </p:cNvPr>
          <p:cNvSpPr/>
          <p:nvPr/>
        </p:nvSpPr>
        <p:spPr>
          <a:xfrm>
            <a:off x="1871662" y="5103982"/>
            <a:ext cx="238083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4850AD7-ABDB-9A0B-384C-90C0756A0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70" y="920329"/>
            <a:ext cx="9927055" cy="608908"/>
          </a:xfrm>
        </p:spPr>
        <p:txBody>
          <a:bodyPr/>
          <a:lstStyle/>
          <a:p>
            <a:r>
              <a:rPr lang="pt-BR" dirty="0"/>
              <a:t>... e deixarmos a C TWO desbloquear nossa capacidade de automação
</a:t>
            </a:r>
            <a:endParaRPr lang="en-US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EC45C80-8C93-7C79-7F4D-3493EAD284EE}"/>
              </a:ext>
            </a:extLst>
          </p:cNvPr>
          <p:cNvSpPr txBox="1">
            <a:spLocks/>
          </p:cNvSpPr>
          <p:nvPr/>
        </p:nvSpPr>
        <p:spPr>
          <a:xfrm rot="16200000">
            <a:off x="1056096" y="2268302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09:00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4AC73CD-B85E-BC73-568C-A889E60263E5}"/>
              </a:ext>
            </a:extLst>
          </p:cNvPr>
          <p:cNvSpPr txBox="1">
            <a:spLocks/>
          </p:cNvSpPr>
          <p:nvPr/>
        </p:nvSpPr>
        <p:spPr>
          <a:xfrm rot="16200000">
            <a:off x="1403558" y="227522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10:00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B2CAABE-AFF1-D2A1-E4ED-576E765E733F}"/>
              </a:ext>
            </a:extLst>
          </p:cNvPr>
          <p:cNvSpPr txBox="1">
            <a:spLocks/>
          </p:cNvSpPr>
          <p:nvPr/>
        </p:nvSpPr>
        <p:spPr>
          <a:xfrm rot="16200000">
            <a:off x="1773973" y="2265820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11:00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449BC03-2E86-0941-D4CE-3AB8B93F0282}"/>
              </a:ext>
            </a:extLst>
          </p:cNvPr>
          <p:cNvSpPr txBox="1">
            <a:spLocks/>
          </p:cNvSpPr>
          <p:nvPr/>
        </p:nvSpPr>
        <p:spPr>
          <a:xfrm rot="16200000">
            <a:off x="2127259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12:00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154278F-0219-E604-DA8E-B0AA0AAADC9D}"/>
              </a:ext>
            </a:extLst>
          </p:cNvPr>
          <p:cNvSpPr txBox="1">
            <a:spLocks/>
          </p:cNvSpPr>
          <p:nvPr/>
        </p:nvSpPr>
        <p:spPr>
          <a:xfrm rot="16200000">
            <a:off x="2486846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13:00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F9B8C172-C6A0-ED93-5A81-2F16B010DDD0}"/>
              </a:ext>
            </a:extLst>
          </p:cNvPr>
          <p:cNvSpPr txBox="1">
            <a:spLocks/>
          </p:cNvSpPr>
          <p:nvPr/>
        </p:nvSpPr>
        <p:spPr>
          <a:xfrm rot="16200000">
            <a:off x="2839507" y="2275230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14:00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58B43ADE-1F42-ECD3-D6DD-0807BC664FC7}"/>
              </a:ext>
            </a:extLst>
          </p:cNvPr>
          <p:cNvSpPr txBox="1">
            <a:spLocks/>
          </p:cNvSpPr>
          <p:nvPr/>
        </p:nvSpPr>
        <p:spPr>
          <a:xfrm rot="16200000">
            <a:off x="3196140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15:00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721EBC4C-AB6D-C956-8CCA-1536E3B72D8F}"/>
              </a:ext>
            </a:extLst>
          </p:cNvPr>
          <p:cNvSpPr txBox="1">
            <a:spLocks/>
          </p:cNvSpPr>
          <p:nvPr/>
        </p:nvSpPr>
        <p:spPr>
          <a:xfrm rot="16200000">
            <a:off x="3552774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16:00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E5DE7CD8-CF71-CE48-E52F-2221BBFD04D4}"/>
              </a:ext>
            </a:extLst>
          </p:cNvPr>
          <p:cNvSpPr txBox="1">
            <a:spLocks/>
          </p:cNvSpPr>
          <p:nvPr/>
        </p:nvSpPr>
        <p:spPr>
          <a:xfrm rot="16200000">
            <a:off x="3912360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17:00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94C55C-FFFD-D214-C418-79168840DB02}"/>
              </a:ext>
            </a:extLst>
          </p:cNvPr>
          <p:cNvSpPr txBox="1">
            <a:spLocks/>
          </p:cNvSpPr>
          <p:nvPr/>
        </p:nvSpPr>
        <p:spPr>
          <a:xfrm rot="16200000">
            <a:off x="4261248" y="226581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18:00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317A5D84-78DB-5F44-4BAB-C729B28A364B}"/>
              </a:ext>
            </a:extLst>
          </p:cNvPr>
          <p:cNvSpPr txBox="1">
            <a:spLocks/>
          </p:cNvSpPr>
          <p:nvPr/>
        </p:nvSpPr>
        <p:spPr>
          <a:xfrm rot="16200000">
            <a:off x="4626897" y="226411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19:00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0744108C-4EF1-9A10-E043-9399658CF902}"/>
              </a:ext>
            </a:extLst>
          </p:cNvPr>
          <p:cNvSpPr txBox="1">
            <a:spLocks/>
          </p:cNvSpPr>
          <p:nvPr/>
        </p:nvSpPr>
        <p:spPr>
          <a:xfrm rot="16200000">
            <a:off x="4988216" y="226411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20:00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4176BBFB-04CA-44EA-ECD9-6ABC00811B63}"/>
              </a:ext>
            </a:extLst>
          </p:cNvPr>
          <p:cNvSpPr txBox="1">
            <a:spLocks/>
          </p:cNvSpPr>
          <p:nvPr/>
        </p:nvSpPr>
        <p:spPr>
          <a:xfrm rot="16200000">
            <a:off x="5344775" y="2254707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21:00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FE3A8830-7035-8A6D-F0BC-D9C0C95FBEA9}"/>
              </a:ext>
            </a:extLst>
          </p:cNvPr>
          <p:cNvSpPr txBox="1">
            <a:spLocks/>
          </p:cNvSpPr>
          <p:nvPr/>
        </p:nvSpPr>
        <p:spPr>
          <a:xfrm rot="16200000">
            <a:off x="5704992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22:00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B76C082-FED0-CCA1-7947-A708C192F989}"/>
              </a:ext>
            </a:extLst>
          </p:cNvPr>
          <p:cNvSpPr txBox="1">
            <a:spLocks/>
          </p:cNvSpPr>
          <p:nvPr/>
        </p:nvSpPr>
        <p:spPr>
          <a:xfrm rot="16200000">
            <a:off x="6064577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23:00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188A4CD1-9A7C-8B21-6C01-B15C79AF7888}"/>
              </a:ext>
            </a:extLst>
          </p:cNvPr>
          <p:cNvSpPr txBox="1">
            <a:spLocks/>
          </p:cNvSpPr>
          <p:nvPr/>
        </p:nvSpPr>
        <p:spPr>
          <a:xfrm rot="16200000">
            <a:off x="6424165" y="2264117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00:00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CB1D85FF-756A-F69B-4B21-FE53012682F7}"/>
              </a:ext>
            </a:extLst>
          </p:cNvPr>
          <p:cNvSpPr txBox="1">
            <a:spLocks/>
          </p:cNvSpPr>
          <p:nvPr/>
        </p:nvSpPr>
        <p:spPr>
          <a:xfrm rot="16200000">
            <a:off x="6780800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01:00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D00C75E4-BDE9-E141-F066-70576F475B19}"/>
              </a:ext>
            </a:extLst>
          </p:cNvPr>
          <p:cNvSpPr txBox="1">
            <a:spLocks/>
          </p:cNvSpPr>
          <p:nvPr/>
        </p:nvSpPr>
        <p:spPr>
          <a:xfrm rot="16200000">
            <a:off x="7137433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02:00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C78638A6-502D-289B-5B43-6679E4EC03D6}"/>
              </a:ext>
            </a:extLst>
          </p:cNvPr>
          <p:cNvSpPr txBox="1">
            <a:spLocks/>
          </p:cNvSpPr>
          <p:nvPr/>
        </p:nvSpPr>
        <p:spPr>
          <a:xfrm rot="16200000">
            <a:off x="7497019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03:00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DC98BEE0-4256-6E2F-47EC-EDB15682ED48}"/>
              </a:ext>
            </a:extLst>
          </p:cNvPr>
          <p:cNvSpPr txBox="1">
            <a:spLocks/>
          </p:cNvSpPr>
          <p:nvPr/>
        </p:nvSpPr>
        <p:spPr>
          <a:xfrm rot="16200000">
            <a:off x="7859764" y="2254706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04:00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D42C03C0-D074-4D82-A9EB-B503AC254D9B}"/>
              </a:ext>
            </a:extLst>
          </p:cNvPr>
          <p:cNvSpPr txBox="1">
            <a:spLocks/>
          </p:cNvSpPr>
          <p:nvPr/>
        </p:nvSpPr>
        <p:spPr>
          <a:xfrm rot="16200000">
            <a:off x="8220563" y="2259841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05:00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B3AC2085-80DF-B287-6CC7-3E03F83D4630}"/>
              </a:ext>
            </a:extLst>
          </p:cNvPr>
          <p:cNvSpPr txBox="1">
            <a:spLocks/>
          </p:cNvSpPr>
          <p:nvPr/>
        </p:nvSpPr>
        <p:spPr>
          <a:xfrm>
            <a:off x="3158815" y="173831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Segunda-</a:t>
            </a:r>
            <a:r>
              <a:rPr lang="en-US" sz="1600" dirty="0" err="1"/>
              <a:t>feira</a:t>
            </a:r>
            <a:r>
              <a:rPr lang="en-US" sz="1600" dirty="0"/>
              <a:t>
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C7D975EE-3005-D857-E4B7-47C10BA54F54}"/>
              </a:ext>
            </a:extLst>
          </p:cNvPr>
          <p:cNvSpPr txBox="1">
            <a:spLocks/>
          </p:cNvSpPr>
          <p:nvPr/>
        </p:nvSpPr>
        <p:spPr>
          <a:xfrm>
            <a:off x="7900642" y="1737880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Terça-feira</a:t>
            </a:r>
            <a:r>
              <a:rPr lang="en-US" sz="1600" dirty="0"/>
              <a:t>
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6ABF51-66FB-CA2E-97F9-596486F06B7E}"/>
              </a:ext>
            </a:extLst>
          </p:cNvPr>
          <p:cNvCxnSpPr>
            <a:cxnSpLocks/>
          </p:cNvCxnSpPr>
          <p:nvPr/>
        </p:nvCxnSpPr>
        <p:spPr>
          <a:xfrm>
            <a:off x="6862693" y="1706745"/>
            <a:ext cx="1" cy="504958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F85342-9CA7-F4EC-910B-DC17E2746B44}"/>
              </a:ext>
            </a:extLst>
          </p:cNvPr>
          <p:cNvCxnSpPr>
            <a:cxnSpLocks/>
          </p:cNvCxnSpPr>
          <p:nvPr/>
        </p:nvCxnSpPr>
        <p:spPr>
          <a:xfrm>
            <a:off x="1508347" y="2112646"/>
            <a:ext cx="8607432" cy="818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2531B20-2743-EF5F-9A26-A13B1E955F43}"/>
              </a:ext>
            </a:extLst>
          </p:cNvPr>
          <p:cNvGraphicFramePr>
            <a:graphicFrameLocks noGrp="1"/>
          </p:cNvGraphicFramePr>
          <p:nvPr/>
        </p:nvGraphicFramePr>
        <p:xfrm>
          <a:off x="1508347" y="2905092"/>
          <a:ext cx="8607432" cy="3657600"/>
        </p:xfrm>
        <a:graphic>
          <a:graphicData uri="http://schemas.openxmlformats.org/drawingml/2006/table">
            <a:tbl>
              <a:tblPr firstRow="1" bandRow="1">
                <a:solidFill>
                  <a:schemeClr val="tx2"/>
                </a:solidFill>
                <a:tableStyleId>{5C22544A-7EE6-4342-B048-85BDC9FD1C3A}</a:tableStyleId>
              </a:tblPr>
              <a:tblGrid>
                <a:gridCol w="358643">
                  <a:extLst>
                    <a:ext uri="{9D8B030D-6E8A-4147-A177-3AD203B41FA5}">
                      <a16:colId xmlns:a16="http://schemas.microsoft.com/office/drawing/2014/main" val="226002202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85305204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86738412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112842875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180029948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671124493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420007218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58008101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18395239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0482948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866644226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41108772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33492155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18027661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71110301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22832664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714898729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22463075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4243629170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1533291237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075021194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556273892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2592620653"/>
                    </a:ext>
                  </a:extLst>
                </a:gridCol>
                <a:gridCol w="358643">
                  <a:extLst>
                    <a:ext uri="{9D8B030D-6E8A-4147-A177-3AD203B41FA5}">
                      <a16:colId xmlns:a16="http://schemas.microsoft.com/office/drawing/2014/main" val="349394644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962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7775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5471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517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400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2339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295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5471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584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6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15083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99AC1EB-859E-CF04-9268-90E30E254519}"/>
              </a:ext>
            </a:extLst>
          </p:cNvPr>
          <p:cNvSpPr txBox="1">
            <a:spLocks/>
          </p:cNvSpPr>
          <p:nvPr/>
        </p:nvSpPr>
        <p:spPr>
          <a:xfrm rot="16200000">
            <a:off x="8572437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06:00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4E252FE-B272-30BD-FC02-7866B72EC6CB}"/>
              </a:ext>
            </a:extLst>
          </p:cNvPr>
          <p:cNvSpPr txBox="1">
            <a:spLocks/>
          </p:cNvSpPr>
          <p:nvPr/>
        </p:nvSpPr>
        <p:spPr>
          <a:xfrm rot="16200000">
            <a:off x="8932023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07:00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B1DD059B-2383-C9A2-1149-5ED67538B4E5}"/>
              </a:ext>
            </a:extLst>
          </p:cNvPr>
          <p:cNvSpPr txBox="1">
            <a:spLocks/>
          </p:cNvSpPr>
          <p:nvPr/>
        </p:nvSpPr>
        <p:spPr>
          <a:xfrm rot="16200000">
            <a:off x="9294768" y="2254759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08:00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49A3089D-5BEF-31DE-3FF6-582FE12086C9}"/>
              </a:ext>
            </a:extLst>
          </p:cNvPr>
          <p:cNvSpPr txBox="1">
            <a:spLocks/>
          </p:cNvSpPr>
          <p:nvPr/>
        </p:nvSpPr>
        <p:spPr>
          <a:xfrm rot="16200000">
            <a:off x="9655567" y="2259894"/>
            <a:ext cx="92499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09:00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0E3E58-194B-23CF-7544-60508BBCE755}"/>
              </a:ext>
            </a:extLst>
          </p:cNvPr>
          <p:cNvSpPr/>
          <p:nvPr/>
        </p:nvSpPr>
        <p:spPr>
          <a:xfrm>
            <a:off x="1518592" y="3274973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95B9976-57F9-7C5C-0AF7-85FCE37A7969}"/>
              </a:ext>
            </a:extLst>
          </p:cNvPr>
          <p:cNvSpPr/>
          <p:nvPr/>
        </p:nvSpPr>
        <p:spPr>
          <a:xfrm>
            <a:off x="1514688" y="2911676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E4B2C0-0A74-3644-2CEB-7D82A2AABA88}"/>
              </a:ext>
            </a:extLst>
          </p:cNvPr>
          <p:cNvSpPr/>
          <p:nvPr/>
        </p:nvSpPr>
        <p:spPr>
          <a:xfrm>
            <a:off x="1516805" y="3642930"/>
            <a:ext cx="351366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7516A0-525C-1F4F-3A94-2625091C2107}"/>
              </a:ext>
            </a:extLst>
          </p:cNvPr>
          <p:cNvSpPr/>
          <p:nvPr/>
        </p:nvSpPr>
        <p:spPr>
          <a:xfrm>
            <a:off x="1872626" y="3275557"/>
            <a:ext cx="292724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D3DB125-2992-C443-F35B-E16625E6D4E4}"/>
              </a:ext>
            </a:extLst>
          </p:cNvPr>
          <p:cNvSpPr/>
          <p:nvPr/>
        </p:nvSpPr>
        <p:spPr>
          <a:xfrm>
            <a:off x="1868722" y="2912260"/>
            <a:ext cx="296628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16353B3-FCEA-D177-983D-2DA5256A55A1}"/>
              </a:ext>
            </a:extLst>
          </p:cNvPr>
          <p:cNvSpPr/>
          <p:nvPr/>
        </p:nvSpPr>
        <p:spPr>
          <a:xfrm>
            <a:off x="2170669" y="291036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F145C49-D612-539F-4847-3A57D1B95AF4}"/>
              </a:ext>
            </a:extLst>
          </p:cNvPr>
          <p:cNvSpPr/>
          <p:nvPr/>
        </p:nvSpPr>
        <p:spPr>
          <a:xfrm>
            <a:off x="2172853" y="326968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460107-2A03-2E4D-CF92-E744343426DF}"/>
              </a:ext>
            </a:extLst>
          </p:cNvPr>
          <p:cNvSpPr/>
          <p:nvPr/>
        </p:nvSpPr>
        <p:spPr>
          <a:xfrm>
            <a:off x="2530153" y="2909769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EDD8B41-022F-9F86-A073-B2D2ABC7FB13}"/>
              </a:ext>
            </a:extLst>
          </p:cNvPr>
          <p:cNvSpPr/>
          <p:nvPr/>
        </p:nvSpPr>
        <p:spPr>
          <a:xfrm>
            <a:off x="2532337" y="3276016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F560EFB-552C-5BBB-49FC-BDE0A25A8455}"/>
              </a:ext>
            </a:extLst>
          </p:cNvPr>
          <p:cNvSpPr/>
          <p:nvPr/>
        </p:nvSpPr>
        <p:spPr>
          <a:xfrm>
            <a:off x="2891764" y="2913005"/>
            <a:ext cx="17278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756507-1386-E705-DBCC-44502B34FBF9}"/>
              </a:ext>
            </a:extLst>
          </p:cNvPr>
          <p:cNvSpPr/>
          <p:nvPr/>
        </p:nvSpPr>
        <p:spPr>
          <a:xfrm>
            <a:off x="2893948" y="3272325"/>
            <a:ext cx="17278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2E142E-4A58-93FC-B985-4ACA669B2550}"/>
              </a:ext>
            </a:extLst>
          </p:cNvPr>
          <p:cNvSpPr/>
          <p:nvPr/>
        </p:nvSpPr>
        <p:spPr>
          <a:xfrm>
            <a:off x="1514344" y="4007827"/>
            <a:ext cx="13157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83B1CB8-4A01-B923-F143-9917668BC86E}"/>
              </a:ext>
            </a:extLst>
          </p:cNvPr>
          <p:cNvSpPr/>
          <p:nvPr/>
        </p:nvSpPr>
        <p:spPr>
          <a:xfrm>
            <a:off x="1517795" y="4738929"/>
            <a:ext cx="238615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CC0B4E8-A880-FB90-867F-614483891391}"/>
              </a:ext>
            </a:extLst>
          </p:cNvPr>
          <p:cNvSpPr/>
          <p:nvPr/>
        </p:nvSpPr>
        <p:spPr>
          <a:xfrm>
            <a:off x="2956034" y="4738929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CE00704-6978-EB46-5A46-712681E54710}"/>
              </a:ext>
            </a:extLst>
          </p:cNvPr>
          <p:cNvSpPr/>
          <p:nvPr/>
        </p:nvSpPr>
        <p:spPr>
          <a:xfrm>
            <a:off x="3315682" y="4738929"/>
            <a:ext cx="3006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841372C-C0CF-7209-8904-03C93035711B}"/>
              </a:ext>
            </a:extLst>
          </p:cNvPr>
          <p:cNvSpPr/>
          <p:nvPr/>
        </p:nvSpPr>
        <p:spPr>
          <a:xfrm>
            <a:off x="3627785" y="4740729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5590FE-71F8-A304-DA77-8CB7F21664D3}"/>
              </a:ext>
            </a:extLst>
          </p:cNvPr>
          <p:cNvSpPr/>
          <p:nvPr/>
        </p:nvSpPr>
        <p:spPr>
          <a:xfrm>
            <a:off x="3983304" y="4741046"/>
            <a:ext cx="200325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F99115D-C52F-44F5-D1BD-E7B68BB8FF04}"/>
              </a:ext>
            </a:extLst>
          </p:cNvPr>
          <p:cNvSpPr/>
          <p:nvPr/>
        </p:nvSpPr>
        <p:spPr>
          <a:xfrm>
            <a:off x="2954680" y="5102182"/>
            <a:ext cx="35136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2DC40A-F195-F30B-EAEB-917DC1667455}"/>
              </a:ext>
            </a:extLst>
          </p:cNvPr>
          <p:cNvSpPr/>
          <p:nvPr/>
        </p:nvSpPr>
        <p:spPr>
          <a:xfrm>
            <a:off x="3314328" y="5102182"/>
            <a:ext cx="3006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4D908CB-7BC2-AFC7-30A0-984C5FF41D2C}"/>
              </a:ext>
            </a:extLst>
          </p:cNvPr>
          <p:cNvSpPr/>
          <p:nvPr/>
        </p:nvSpPr>
        <p:spPr>
          <a:xfrm>
            <a:off x="3626431" y="5103982"/>
            <a:ext cx="316486" cy="356646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6268D52F-AD0D-1F0A-D57C-18B5FE254362}"/>
              </a:ext>
            </a:extLst>
          </p:cNvPr>
          <p:cNvSpPr/>
          <p:nvPr/>
        </p:nvSpPr>
        <p:spPr>
          <a:xfrm>
            <a:off x="2591171" y="5472294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AFC25B3-7BB3-A786-BDFA-3D9CA19CEFF2}"/>
              </a:ext>
            </a:extLst>
          </p:cNvPr>
          <p:cNvSpPr/>
          <p:nvPr/>
        </p:nvSpPr>
        <p:spPr>
          <a:xfrm>
            <a:off x="2952582" y="5470494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5C6AC19-3B1A-3AC2-7D5D-98C4AF96648A}"/>
              </a:ext>
            </a:extLst>
          </p:cNvPr>
          <p:cNvSpPr/>
          <p:nvPr/>
        </p:nvSpPr>
        <p:spPr>
          <a:xfrm>
            <a:off x="3312230" y="5470494"/>
            <a:ext cx="254602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CD89227-BF0A-6B77-4187-7353EBE80795}"/>
              </a:ext>
            </a:extLst>
          </p:cNvPr>
          <p:cNvSpPr/>
          <p:nvPr/>
        </p:nvSpPr>
        <p:spPr>
          <a:xfrm>
            <a:off x="4387045" y="5472611"/>
            <a:ext cx="304461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13EDEC5-96E4-602E-9288-BD5D54C2F17A}"/>
              </a:ext>
            </a:extLst>
          </p:cNvPr>
          <p:cNvSpPr/>
          <p:nvPr/>
        </p:nvSpPr>
        <p:spPr>
          <a:xfrm>
            <a:off x="1514344" y="5834856"/>
            <a:ext cx="195642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F85FE4A-DA5E-794B-AFA2-A596D5A1AE9B}"/>
              </a:ext>
            </a:extLst>
          </p:cNvPr>
          <p:cNvSpPr/>
          <p:nvPr/>
        </p:nvSpPr>
        <p:spPr>
          <a:xfrm>
            <a:off x="2591171" y="5836656"/>
            <a:ext cx="351366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0D364CF-1009-E0FB-1E5B-34AE8B711261}"/>
              </a:ext>
            </a:extLst>
          </p:cNvPr>
          <p:cNvSpPr/>
          <p:nvPr/>
        </p:nvSpPr>
        <p:spPr>
          <a:xfrm>
            <a:off x="2952582" y="5834856"/>
            <a:ext cx="255662" cy="356646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C7CAA76-49FA-C804-B59D-AD07DD94F5DC}"/>
              </a:ext>
            </a:extLst>
          </p:cNvPr>
          <p:cNvSpPr/>
          <p:nvPr/>
        </p:nvSpPr>
        <p:spPr>
          <a:xfrm>
            <a:off x="4031526" y="5836656"/>
            <a:ext cx="351366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F586EE-BB7B-FDB3-8734-BD8EE7BC920D}"/>
              </a:ext>
            </a:extLst>
          </p:cNvPr>
          <p:cNvSpPr/>
          <p:nvPr/>
        </p:nvSpPr>
        <p:spPr>
          <a:xfrm>
            <a:off x="4387045" y="5836973"/>
            <a:ext cx="304461" cy="356646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1EEAAB-6456-47A6-AA16-F3795062E953}"/>
              </a:ext>
            </a:extLst>
          </p:cNvPr>
          <p:cNvSpPr/>
          <p:nvPr/>
        </p:nvSpPr>
        <p:spPr>
          <a:xfrm>
            <a:off x="2233195" y="6202565"/>
            <a:ext cx="351366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0860197-8FC5-0B1D-68CC-6308B7C62C2F}"/>
              </a:ext>
            </a:extLst>
          </p:cNvPr>
          <p:cNvSpPr/>
          <p:nvPr/>
        </p:nvSpPr>
        <p:spPr>
          <a:xfrm>
            <a:off x="2594606" y="6200765"/>
            <a:ext cx="351366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A23B016-54D3-F794-52D0-C6695AA4FD8D}"/>
              </a:ext>
            </a:extLst>
          </p:cNvPr>
          <p:cNvSpPr/>
          <p:nvPr/>
        </p:nvSpPr>
        <p:spPr>
          <a:xfrm>
            <a:off x="2954254" y="6200765"/>
            <a:ext cx="94192" cy="356646"/>
          </a:xfrm>
          <a:prstGeom prst="rect">
            <a:avLst/>
          </a:prstGeom>
          <a:solidFill>
            <a:srgbClr val="F5FF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8FA4746-1160-F7D3-5451-A81130094AB3}"/>
              </a:ext>
            </a:extLst>
          </p:cNvPr>
          <p:cNvSpPr/>
          <p:nvPr/>
        </p:nvSpPr>
        <p:spPr>
          <a:xfrm>
            <a:off x="2237003" y="4738147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8175DB-A59A-5A5A-9026-F3DCC803497E}"/>
              </a:ext>
            </a:extLst>
          </p:cNvPr>
          <p:cNvSpPr/>
          <p:nvPr/>
        </p:nvSpPr>
        <p:spPr>
          <a:xfrm>
            <a:off x="2596487" y="4737549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AA4862-6F33-254D-5879-0B515FD9EE35}"/>
              </a:ext>
            </a:extLst>
          </p:cNvPr>
          <p:cNvSpPr/>
          <p:nvPr/>
        </p:nvSpPr>
        <p:spPr>
          <a:xfrm>
            <a:off x="2598671" y="5103796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4A417F0-9AF1-AAFC-965E-1EABA0B0164A}"/>
              </a:ext>
            </a:extLst>
          </p:cNvPr>
          <p:cNvSpPr/>
          <p:nvPr/>
        </p:nvSpPr>
        <p:spPr>
          <a:xfrm>
            <a:off x="2226870" y="4012778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5CC1863-F4D2-E251-AD0C-4D4D0CFC2597}"/>
              </a:ext>
            </a:extLst>
          </p:cNvPr>
          <p:cNvSpPr/>
          <p:nvPr/>
        </p:nvSpPr>
        <p:spPr>
          <a:xfrm>
            <a:off x="2229054" y="4372098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EFB52F9-C3A5-6335-28C6-088332F332A5}"/>
              </a:ext>
            </a:extLst>
          </p:cNvPr>
          <p:cNvSpPr/>
          <p:nvPr/>
        </p:nvSpPr>
        <p:spPr>
          <a:xfrm>
            <a:off x="2586354" y="4012180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AD47060-28F0-D9B5-7D6F-B890233EB44D}"/>
              </a:ext>
            </a:extLst>
          </p:cNvPr>
          <p:cNvSpPr/>
          <p:nvPr/>
        </p:nvSpPr>
        <p:spPr>
          <a:xfrm>
            <a:off x="2588538" y="4371500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CD333A5-5CE4-6959-961A-F9A3D5A584BC}"/>
              </a:ext>
            </a:extLst>
          </p:cNvPr>
          <p:cNvSpPr/>
          <p:nvPr/>
        </p:nvSpPr>
        <p:spPr>
          <a:xfrm>
            <a:off x="1650145" y="4007827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39781FD-93D0-74A2-75D5-13E5248FE1E0}"/>
              </a:ext>
            </a:extLst>
          </p:cNvPr>
          <p:cNvSpPr/>
          <p:nvPr/>
        </p:nvSpPr>
        <p:spPr>
          <a:xfrm>
            <a:off x="2005013" y="4008809"/>
            <a:ext cx="104733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C199B03-CC4F-90BA-64A1-FCC38C9CD3D3}"/>
              </a:ext>
            </a:extLst>
          </p:cNvPr>
          <p:cNvSpPr/>
          <p:nvPr/>
        </p:nvSpPr>
        <p:spPr>
          <a:xfrm>
            <a:off x="1514105" y="4374971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7D73900-B9EF-C4A9-C691-A5FE6578E97F}"/>
              </a:ext>
            </a:extLst>
          </p:cNvPr>
          <p:cNvSpPr/>
          <p:nvPr/>
        </p:nvSpPr>
        <p:spPr>
          <a:xfrm>
            <a:off x="1876405" y="4376771"/>
            <a:ext cx="233340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0984C3B-7C53-7792-27A7-EB5487F27FC8}"/>
              </a:ext>
            </a:extLst>
          </p:cNvPr>
          <p:cNvSpPr/>
          <p:nvPr/>
        </p:nvSpPr>
        <p:spPr>
          <a:xfrm>
            <a:off x="1758379" y="4738929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AC2EDC7-CF43-B1F7-BCE8-6E196E6B0AA2}"/>
              </a:ext>
            </a:extLst>
          </p:cNvPr>
          <p:cNvSpPr/>
          <p:nvPr/>
        </p:nvSpPr>
        <p:spPr>
          <a:xfrm>
            <a:off x="1514123" y="5102182"/>
            <a:ext cx="351366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1BACAA-B704-543B-6784-5A89D394DB35}"/>
              </a:ext>
            </a:extLst>
          </p:cNvPr>
          <p:cNvSpPr/>
          <p:nvPr/>
        </p:nvSpPr>
        <p:spPr>
          <a:xfrm>
            <a:off x="1871662" y="5103982"/>
            <a:ext cx="238083" cy="356646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9B602B9-F0A0-F1BE-D4B1-DF0DE31B4EA1}"/>
              </a:ext>
            </a:extLst>
          </p:cNvPr>
          <p:cNvSpPr/>
          <p:nvPr/>
        </p:nvSpPr>
        <p:spPr>
          <a:xfrm>
            <a:off x="2135336" y="4741967"/>
            <a:ext cx="84725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D355B09-A1B9-289D-5F04-17C3A9557464}"/>
              </a:ext>
            </a:extLst>
          </p:cNvPr>
          <p:cNvSpPr/>
          <p:nvPr/>
        </p:nvSpPr>
        <p:spPr>
          <a:xfrm>
            <a:off x="2125203" y="4016598"/>
            <a:ext cx="84725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B4F0A6E-F030-BE28-380F-CBF6613E3E34}"/>
              </a:ext>
            </a:extLst>
          </p:cNvPr>
          <p:cNvSpPr/>
          <p:nvPr/>
        </p:nvSpPr>
        <p:spPr>
          <a:xfrm>
            <a:off x="2127387" y="4375918"/>
            <a:ext cx="84725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F2D8E26-ECAE-0AAF-BB64-F990CA43AA71}"/>
              </a:ext>
            </a:extLst>
          </p:cNvPr>
          <p:cNvSpPr/>
          <p:nvPr/>
        </p:nvSpPr>
        <p:spPr>
          <a:xfrm>
            <a:off x="4022945" y="4012226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AF9C3D-4E78-CB3C-D11E-13C2DF1EFCE0}"/>
              </a:ext>
            </a:extLst>
          </p:cNvPr>
          <p:cNvSpPr/>
          <p:nvPr/>
        </p:nvSpPr>
        <p:spPr>
          <a:xfrm>
            <a:off x="4025129" y="4371546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C631542-A2C3-F1A6-0EA7-A0B4682ED546}"/>
              </a:ext>
            </a:extLst>
          </p:cNvPr>
          <p:cNvSpPr/>
          <p:nvPr/>
        </p:nvSpPr>
        <p:spPr>
          <a:xfrm>
            <a:off x="4382429" y="4008126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6AB9482-C705-AA66-4743-5DA480916005}"/>
              </a:ext>
            </a:extLst>
          </p:cNvPr>
          <p:cNvSpPr/>
          <p:nvPr/>
        </p:nvSpPr>
        <p:spPr>
          <a:xfrm>
            <a:off x="4384613" y="4370255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100689C-252B-7F69-6E4C-5853BB95FF1B}"/>
              </a:ext>
            </a:extLst>
          </p:cNvPr>
          <p:cNvSpPr/>
          <p:nvPr/>
        </p:nvSpPr>
        <p:spPr>
          <a:xfrm>
            <a:off x="4741718" y="4008732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2C70EAC-49F3-224A-8419-17BFB60F3D1F}"/>
              </a:ext>
            </a:extLst>
          </p:cNvPr>
          <p:cNvSpPr/>
          <p:nvPr/>
        </p:nvSpPr>
        <p:spPr>
          <a:xfrm>
            <a:off x="4743902" y="4368052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531D845-7E6D-2762-9A36-824DE0B5597F}"/>
              </a:ext>
            </a:extLst>
          </p:cNvPr>
          <p:cNvSpPr/>
          <p:nvPr/>
        </p:nvSpPr>
        <p:spPr>
          <a:xfrm>
            <a:off x="5101202" y="4006691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A389F47-B88E-6130-8AE8-84F56298A3FD}"/>
              </a:ext>
            </a:extLst>
          </p:cNvPr>
          <p:cNvSpPr/>
          <p:nvPr/>
        </p:nvSpPr>
        <p:spPr>
          <a:xfrm>
            <a:off x="5101327" y="4366761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D3B4B0E-0928-9869-6D08-5A49B9E54161}"/>
              </a:ext>
            </a:extLst>
          </p:cNvPr>
          <p:cNvSpPr/>
          <p:nvPr/>
        </p:nvSpPr>
        <p:spPr>
          <a:xfrm>
            <a:off x="4380245" y="4746761"/>
            <a:ext cx="351366" cy="35664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1057F41-0B6D-44DE-94E9-45B60998EC1F}"/>
              </a:ext>
            </a:extLst>
          </p:cNvPr>
          <p:cNvSpPr/>
          <p:nvPr/>
        </p:nvSpPr>
        <p:spPr>
          <a:xfrm>
            <a:off x="4382429" y="5106081"/>
            <a:ext cx="351366" cy="35664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C345D31-A21E-7F4E-E247-843F305669CD}"/>
              </a:ext>
            </a:extLst>
          </p:cNvPr>
          <p:cNvSpPr/>
          <p:nvPr/>
        </p:nvSpPr>
        <p:spPr>
          <a:xfrm>
            <a:off x="4739729" y="4742661"/>
            <a:ext cx="351366" cy="356646"/>
          </a:xfrm>
          <a:prstGeom prst="rect">
            <a:avLst/>
          </a:prstGeom>
          <a:solidFill>
            <a:srgbClr val="FFA1A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E1FFC66-B9A1-BAA2-36FA-DCE6797F1C63}"/>
              </a:ext>
            </a:extLst>
          </p:cNvPr>
          <p:cNvSpPr/>
          <p:nvPr/>
        </p:nvSpPr>
        <p:spPr>
          <a:xfrm>
            <a:off x="4741913" y="5104790"/>
            <a:ext cx="351366" cy="356646"/>
          </a:xfrm>
          <a:prstGeom prst="rect">
            <a:avLst/>
          </a:prstGeom>
          <a:solidFill>
            <a:srgbClr val="FFA1A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419C78F-C6DA-6E54-59DC-669F799FB3DF}"/>
              </a:ext>
            </a:extLst>
          </p:cNvPr>
          <p:cNvSpPr/>
          <p:nvPr/>
        </p:nvSpPr>
        <p:spPr>
          <a:xfrm>
            <a:off x="5099018" y="4743267"/>
            <a:ext cx="351366" cy="356646"/>
          </a:xfrm>
          <a:prstGeom prst="rect">
            <a:avLst/>
          </a:prstGeom>
          <a:solidFill>
            <a:srgbClr val="FFA1A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53FCECF-4FD5-3472-C45C-6B461C467F27}"/>
              </a:ext>
            </a:extLst>
          </p:cNvPr>
          <p:cNvSpPr/>
          <p:nvPr/>
        </p:nvSpPr>
        <p:spPr>
          <a:xfrm>
            <a:off x="5458502" y="4741226"/>
            <a:ext cx="351366" cy="3566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90BDEA9-BC42-D00F-FBB9-0238D88F4AA0}"/>
              </a:ext>
            </a:extLst>
          </p:cNvPr>
          <p:cNvSpPr/>
          <p:nvPr/>
        </p:nvSpPr>
        <p:spPr>
          <a:xfrm>
            <a:off x="5458627" y="5101296"/>
            <a:ext cx="351366" cy="3566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B46A6DB-5FEE-A553-F1A3-329D65D37F20}"/>
              </a:ext>
            </a:extLst>
          </p:cNvPr>
          <p:cNvSpPr/>
          <p:nvPr/>
        </p:nvSpPr>
        <p:spPr>
          <a:xfrm>
            <a:off x="5465682" y="4011525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8A52879-D7DD-B60B-7832-7273DF3DFB9E}"/>
              </a:ext>
            </a:extLst>
          </p:cNvPr>
          <p:cNvSpPr/>
          <p:nvPr/>
        </p:nvSpPr>
        <p:spPr>
          <a:xfrm>
            <a:off x="5825166" y="4007425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1618807-FFF6-D150-8C27-5EE1C0843FC1}"/>
              </a:ext>
            </a:extLst>
          </p:cNvPr>
          <p:cNvSpPr/>
          <p:nvPr/>
        </p:nvSpPr>
        <p:spPr>
          <a:xfrm>
            <a:off x="5827350" y="4369554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9F1F962-F7FA-1632-3886-0337D8ED847A}"/>
              </a:ext>
            </a:extLst>
          </p:cNvPr>
          <p:cNvSpPr/>
          <p:nvPr/>
        </p:nvSpPr>
        <p:spPr>
          <a:xfrm>
            <a:off x="6186639" y="4367351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6975C10-7219-D312-63F6-4179743A5356}"/>
              </a:ext>
            </a:extLst>
          </p:cNvPr>
          <p:cNvSpPr/>
          <p:nvPr/>
        </p:nvSpPr>
        <p:spPr>
          <a:xfrm>
            <a:off x="6544064" y="4366060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F063E77-3CA2-39F6-789B-945C4D765DFA}"/>
              </a:ext>
            </a:extLst>
          </p:cNvPr>
          <p:cNvSpPr/>
          <p:nvPr/>
        </p:nvSpPr>
        <p:spPr>
          <a:xfrm>
            <a:off x="5822676" y="4741913"/>
            <a:ext cx="351366" cy="3566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4EF870E-8F85-BDA8-113E-72D9B5869349}"/>
              </a:ext>
            </a:extLst>
          </p:cNvPr>
          <p:cNvSpPr/>
          <p:nvPr/>
        </p:nvSpPr>
        <p:spPr>
          <a:xfrm>
            <a:off x="5824860" y="5101233"/>
            <a:ext cx="351366" cy="3566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D81714E-9BC8-8C12-F333-F3BF089412D8}"/>
              </a:ext>
            </a:extLst>
          </p:cNvPr>
          <p:cNvSpPr/>
          <p:nvPr/>
        </p:nvSpPr>
        <p:spPr>
          <a:xfrm>
            <a:off x="6182160" y="4737813"/>
            <a:ext cx="351366" cy="3566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9F52753-DC7D-8D7D-8355-0B2895E34682}"/>
              </a:ext>
            </a:extLst>
          </p:cNvPr>
          <p:cNvSpPr/>
          <p:nvPr/>
        </p:nvSpPr>
        <p:spPr>
          <a:xfrm>
            <a:off x="6184344" y="5099942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AFB90D5-768C-1711-A751-D77CBA22675C}"/>
              </a:ext>
            </a:extLst>
          </p:cNvPr>
          <p:cNvSpPr/>
          <p:nvPr/>
        </p:nvSpPr>
        <p:spPr>
          <a:xfrm>
            <a:off x="6541449" y="4738419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9DF3EEC-CC9C-7268-7989-D3E97FE50E9D}"/>
              </a:ext>
            </a:extLst>
          </p:cNvPr>
          <p:cNvSpPr/>
          <p:nvPr/>
        </p:nvSpPr>
        <p:spPr>
          <a:xfrm>
            <a:off x="6543633" y="5097739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8278526-8CF8-1B23-ADDA-B57D16258685}"/>
              </a:ext>
            </a:extLst>
          </p:cNvPr>
          <p:cNvSpPr/>
          <p:nvPr/>
        </p:nvSpPr>
        <p:spPr>
          <a:xfrm>
            <a:off x="7264684" y="4004517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4A4460F-1592-F39A-3133-5AFFFC6146A6}"/>
              </a:ext>
            </a:extLst>
          </p:cNvPr>
          <p:cNvSpPr/>
          <p:nvPr/>
        </p:nvSpPr>
        <p:spPr>
          <a:xfrm>
            <a:off x="7266868" y="4366646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5A9D05E2-2CA0-7327-EBE7-1974CAAC1092}"/>
              </a:ext>
            </a:extLst>
          </p:cNvPr>
          <p:cNvSpPr/>
          <p:nvPr/>
        </p:nvSpPr>
        <p:spPr>
          <a:xfrm>
            <a:off x="7623973" y="4005123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17623CF-463A-B891-4B25-9C37BAE3C812}"/>
              </a:ext>
            </a:extLst>
          </p:cNvPr>
          <p:cNvSpPr/>
          <p:nvPr/>
        </p:nvSpPr>
        <p:spPr>
          <a:xfrm>
            <a:off x="7626157" y="4364443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5D84CC9-A095-04FA-F4CB-6C26B3649D19}"/>
              </a:ext>
            </a:extLst>
          </p:cNvPr>
          <p:cNvSpPr/>
          <p:nvPr/>
        </p:nvSpPr>
        <p:spPr>
          <a:xfrm>
            <a:off x="7983457" y="4003082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A4844202-4B80-B623-8924-DC2D153A9998}"/>
              </a:ext>
            </a:extLst>
          </p:cNvPr>
          <p:cNvSpPr/>
          <p:nvPr/>
        </p:nvSpPr>
        <p:spPr>
          <a:xfrm>
            <a:off x="7983582" y="4363152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F662930-6FA9-B428-C8B2-4A3D0DA24DDD}"/>
              </a:ext>
            </a:extLst>
          </p:cNvPr>
          <p:cNvSpPr/>
          <p:nvPr/>
        </p:nvSpPr>
        <p:spPr>
          <a:xfrm>
            <a:off x="5464284" y="3285057"/>
            <a:ext cx="351366" cy="356646"/>
          </a:xfrm>
          <a:prstGeom prst="rect">
            <a:avLst/>
          </a:prstGeom>
          <a:solidFill>
            <a:srgbClr val="3868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187CF74C-3641-4A0B-4202-688BFEC10210}"/>
              </a:ext>
            </a:extLst>
          </p:cNvPr>
          <p:cNvSpPr/>
          <p:nvPr/>
        </p:nvSpPr>
        <p:spPr>
          <a:xfrm>
            <a:off x="5466468" y="3644377"/>
            <a:ext cx="351366" cy="356646"/>
          </a:xfrm>
          <a:prstGeom prst="rect">
            <a:avLst/>
          </a:prstGeom>
          <a:solidFill>
            <a:srgbClr val="3868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2DD59A0-4310-64FD-3D35-488E8901494B}"/>
              </a:ext>
            </a:extLst>
          </p:cNvPr>
          <p:cNvSpPr/>
          <p:nvPr/>
        </p:nvSpPr>
        <p:spPr>
          <a:xfrm>
            <a:off x="5823768" y="3283016"/>
            <a:ext cx="351366" cy="356646"/>
          </a:xfrm>
          <a:prstGeom prst="rect">
            <a:avLst/>
          </a:prstGeom>
          <a:solidFill>
            <a:srgbClr val="3868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B33FD70-F5E5-3B31-FD63-E345505BF61C}"/>
              </a:ext>
            </a:extLst>
          </p:cNvPr>
          <p:cNvSpPr/>
          <p:nvPr/>
        </p:nvSpPr>
        <p:spPr>
          <a:xfrm>
            <a:off x="5823893" y="3643086"/>
            <a:ext cx="351366" cy="356646"/>
          </a:xfrm>
          <a:prstGeom prst="rect">
            <a:avLst/>
          </a:prstGeom>
          <a:solidFill>
            <a:srgbClr val="3868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EE6097D-F02D-EBB2-923D-B78B5C34EABB}"/>
              </a:ext>
            </a:extLst>
          </p:cNvPr>
          <p:cNvSpPr/>
          <p:nvPr/>
        </p:nvSpPr>
        <p:spPr>
          <a:xfrm>
            <a:off x="6179473" y="3277098"/>
            <a:ext cx="351366" cy="356646"/>
          </a:xfrm>
          <a:prstGeom prst="rect">
            <a:avLst/>
          </a:prstGeom>
          <a:solidFill>
            <a:srgbClr val="3868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C18AD94-7A0E-3E9C-5DA5-6A6E76B72795}"/>
              </a:ext>
            </a:extLst>
          </p:cNvPr>
          <p:cNvSpPr/>
          <p:nvPr/>
        </p:nvSpPr>
        <p:spPr>
          <a:xfrm>
            <a:off x="6181657" y="3636418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AD34578-C7A7-366D-4055-80CFDBDBECFE}"/>
              </a:ext>
            </a:extLst>
          </p:cNvPr>
          <p:cNvSpPr/>
          <p:nvPr/>
        </p:nvSpPr>
        <p:spPr>
          <a:xfrm>
            <a:off x="6538957" y="3272998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C13A87F-5A2C-AA57-D46A-058957EC0BAB}"/>
              </a:ext>
            </a:extLst>
          </p:cNvPr>
          <p:cNvSpPr/>
          <p:nvPr/>
        </p:nvSpPr>
        <p:spPr>
          <a:xfrm>
            <a:off x="6541141" y="3635127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DDF17AE-8D74-EBEC-9C89-FFB753623950}"/>
              </a:ext>
            </a:extLst>
          </p:cNvPr>
          <p:cNvSpPr/>
          <p:nvPr/>
        </p:nvSpPr>
        <p:spPr>
          <a:xfrm>
            <a:off x="7257730" y="3271563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6E95B695-14CC-240D-23D0-321C15B3D55D}"/>
              </a:ext>
            </a:extLst>
          </p:cNvPr>
          <p:cNvSpPr/>
          <p:nvPr/>
        </p:nvSpPr>
        <p:spPr>
          <a:xfrm>
            <a:off x="7257855" y="3631633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60F6259F-FA02-FEF6-D6EA-832CA857AC1F}"/>
              </a:ext>
            </a:extLst>
          </p:cNvPr>
          <p:cNvSpPr/>
          <p:nvPr/>
        </p:nvSpPr>
        <p:spPr>
          <a:xfrm>
            <a:off x="7626509" y="3273604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3923109-0AFE-9ECD-680F-0E230BA86D07}"/>
              </a:ext>
            </a:extLst>
          </p:cNvPr>
          <p:cNvSpPr/>
          <p:nvPr/>
        </p:nvSpPr>
        <p:spPr>
          <a:xfrm>
            <a:off x="7628693" y="3632924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2F8CE451-3033-6D6F-66B9-7B2DC5C73AF1}"/>
              </a:ext>
            </a:extLst>
          </p:cNvPr>
          <p:cNvSpPr/>
          <p:nvPr/>
        </p:nvSpPr>
        <p:spPr>
          <a:xfrm>
            <a:off x="7985993" y="3269504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95C42474-A530-94EF-7CFE-D4AAE961EE89}"/>
              </a:ext>
            </a:extLst>
          </p:cNvPr>
          <p:cNvSpPr/>
          <p:nvPr/>
        </p:nvSpPr>
        <p:spPr>
          <a:xfrm>
            <a:off x="8338355" y="3270110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F64284E-53A2-9600-9724-B757D9EED486}"/>
              </a:ext>
            </a:extLst>
          </p:cNvPr>
          <p:cNvSpPr/>
          <p:nvPr/>
        </p:nvSpPr>
        <p:spPr>
          <a:xfrm>
            <a:off x="8704891" y="3628139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5313AFF-64F2-C492-DD69-18BF0E615260}"/>
              </a:ext>
            </a:extLst>
          </p:cNvPr>
          <p:cNvSpPr/>
          <p:nvPr/>
        </p:nvSpPr>
        <p:spPr>
          <a:xfrm>
            <a:off x="8324677" y="4006740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69279E41-A4CF-1BDF-948F-7199030C7852}"/>
              </a:ext>
            </a:extLst>
          </p:cNvPr>
          <p:cNvSpPr/>
          <p:nvPr/>
        </p:nvSpPr>
        <p:spPr>
          <a:xfrm>
            <a:off x="8326861" y="4366060"/>
            <a:ext cx="351366" cy="356646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3AB8E781-E8B7-3955-6146-ECD765087CA3}"/>
              </a:ext>
            </a:extLst>
          </p:cNvPr>
          <p:cNvSpPr/>
          <p:nvPr/>
        </p:nvSpPr>
        <p:spPr>
          <a:xfrm>
            <a:off x="8684161" y="4002640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B04DF6B-05C0-821A-2EDD-C7CD27BEA971}"/>
              </a:ext>
            </a:extLst>
          </p:cNvPr>
          <p:cNvSpPr/>
          <p:nvPr/>
        </p:nvSpPr>
        <p:spPr>
          <a:xfrm>
            <a:off x="9045634" y="4362566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6D8EB090-0882-DB24-DD90-16373543CCCD}"/>
              </a:ext>
            </a:extLst>
          </p:cNvPr>
          <p:cNvSpPr/>
          <p:nvPr/>
        </p:nvSpPr>
        <p:spPr>
          <a:xfrm>
            <a:off x="9402934" y="4001205"/>
            <a:ext cx="351366" cy="35664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E98429A-5E54-3395-6A7B-BC7EFD0C09DD}"/>
              </a:ext>
            </a:extLst>
          </p:cNvPr>
          <p:cNvSpPr/>
          <p:nvPr/>
        </p:nvSpPr>
        <p:spPr>
          <a:xfrm>
            <a:off x="9403059" y="4361275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CFA2AF8E-9BAA-C6F3-CE1F-D7BFAEECBFAC}"/>
              </a:ext>
            </a:extLst>
          </p:cNvPr>
          <p:cNvSpPr/>
          <p:nvPr/>
        </p:nvSpPr>
        <p:spPr>
          <a:xfrm>
            <a:off x="7258746" y="4733211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D5BE9F0C-6973-45D2-5636-FB71D87397A4}"/>
              </a:ext>
            </a:extLst>
          </p:cNvPr>
          <p:cNvSpPr/>
          <p:nvPr/>
        </p:nvSpPr>
        <p:spPr>
          <a:xfrm>
            <a:off x="7260930" y="5092531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3873EF3-7133-C4BB-7BA3-C22F2181A8F5}"/>
              </a:ext>
            </a:extLst>
          </p:cNvPr>
          <p:cNvSpPr/>
          <p:nvPr/>
        </p:nvSpPr>
        <p:spPr>
          <a:xfrm>
            <a:off x="7618230" y="4729111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05E2F37-DAD4-660D-16E7-6C7B640B4C37}"/>
              </a:ext>
            </a:extLst>
          </p:cNvPr>
          <p:cNvSpPr/>
          <p:nvPr/>
        </p:nvSpPr>
        <p:spPr>
          <a:xfrm>
            <a:off x="7620414" y="5091240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EF3AFFB-D7BB-B37F-71A5-C0B9A5206635}"/>
              </a:ext>
            </a:extLst>
          </p:cNvPr>
          <p:cNvSpPr/>
          <p:nvPr/>
        </p:nvSpPr>
        <p:spPr>
          <a:xfrm>
            <a:off x="7977519" y="4729717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D6E636A4-9210-D14C-FF90-D976A77C88D3}"/>
              </a:ext>
            </a:extLst>
          </p:cNvPr>
          <p:cNvSpPr/>
          <p:nvPr/>
        </p:nvSpPr>
        <p:spPr>
          <a:xfrm>
            <a:off x="7979703" y="5089037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1C274238-D8EF-2BE2-156D-93125B5CF15B}"/>
              </a:ext>
            </a:extLst>
          </p:cNvPr>
          <p:cNvSpPr/>
          <p:nvPr/>
        </p:nvSpPr>
        <p:spPr>
          <a:xfrm>
            <a:off x="8337003" y="4733538"/>
            <a:ext cx="351366" cy="356646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E0EA6EC-6C98-B183-0D90-E1C2B668F38A}"/>
              </a:ext>
            </a:extLst>
          </p:cNvPr>
          <p:cNvSpPr/>
          <p:nvPr/>
        </p:nvSpPr>
        <p:spPr>
          <a:xfrm>
            <a:off x="8337128" y="5093608"/>
            <a:ext cx="351366" cy="35664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1652AED7-FCE3-87D5-BA24-1EEA6DFB5939}"/>
              </a:ext>
            </a:extLst>
          </p:cNvPr>
          <p:cNvSpPr/>
          <p:nvPr/>
        </p:nvSpPr>
        <p:spPr>
          <a:xfrm>
            <a:off x="8689435" y="4732557"/>
            <a:ext cx="351366" cy="356646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5BD86A7E-7B75-64CD-AF28-26BEB3534C18}"/>
              </a:ext>
            </a:extLst>
          </p:cNvPr>
          <p:cNvSpPr/>
          <p:nvPr/>
        </p:nvSpPr>
        <p:spPr>
          <a:xfrm>
            <a:off x="9048919" y="4734319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1AE79E2-055A-D25B-A702-F374EEE37A17}"/>
              </a:ext>
            </a:extLst>
          </p:cNvPr>
          <p:cNvSpPr/>
          <p:nvPr/>
        </p:nvSpPr>
        <p:spPr>
          <a:xfrm>
            <a:off x="9051103" y="5096448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CF7831F-7E7C-A854-9299-EFDFE2287C29}"/>
              </a:ext>
            </a:extLst>
          </p:cNvPr>
          <p:cNvSpPr/>
          <p:nvPr/>
        </p:nvSpPr>
        <p:spPr>
          <a:xfrm>
            <a:off x="9408208" y="4734925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DD50696-0E3F-F01B-0EED-86F5FD3CB28B}"/>
              </a:ext>
            </a:extLst>
          </p:cNvPr>
          <p:cNvSpPr/>
          <p:nvPr/>
        </p:nvSpPr>
        <p:spPr>
          <a:xfrm>
            <a:off x="9410392" y="5094245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7A5AA2B0-9327-5F8E-713A-A23F0183E9B7}"/>
              </a:ext>
            </a:extLst>
          </p:cNvPr>
          <p:cNvSpPr/>
          <p:nvPr/>
        </p:nvSpPr>
        <p:spPr>
          <a:xfrm>
            <a:off x="9767692" y="4732884"/>
            <a:ext cx="351366" cy="356646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E30A9217-D64E-7D4B-FC75-374A87312377}"/>
              </a:ext>
            </a:extLst>
          </p:cNvPr>
          <p:cNvSpPr/>
          <p:nvPr/>
        </p:nvSpPr>
        <p:spPr>
          <a:xfrm>
            <a:off x="9767817" y="5092954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B67F2524-4E54-3B8A-0635-3930BA3AC8C8}"/>
              </a:ext>
            </a:extLst>
          </p:cNvPr>
          <p:cNvSpPr/>
          <p:nvPr/>
        </p:nvSpPr>
        <p:spPr>
          <a:xfrm>
            <a:off x="9761842" y="3996035"/>
            <a:ext cx="351366" cy="35664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886B287-E486-9EB7-44F8-BA8F6418E306}"/>
              </a:ext>
            </a:extLst>
          </p:cNvPr>
          <p:cNvSpPr/>
          <p:nvPr/>
        </p:nvSpPr>
        <p:spPr>
          <a:xfrm>
            <a:off x="9761967" y="4356105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12BCF59-4687-15DC-3369-A49973D9CDFF}"/>
              </a:ext>
            </a:extLst>
          </p:cNvPr>
          <p:cNvSpPr/>
          <p:nvPr/>
        </p:nvSpPr>
        <p:spPr>
          <a:xfrm>
            <a:off x="9048577" y="3268905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8DB97C1-6B80-9AFD-A0B4-19FB2F7A8421}"/>
              </a:ext>
            </a:extLst>
          </p:cNvPr>
          <p:cNvSpPr/>
          <p:nvPr/>
        </p:nvSpPr>
        <p:spPr>
          <a:xfrm>
            <a:off x="9050761" y="3631034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A0E9E87-B94E-521F-BE8B-042B8AC97A03}"/>
              </a:ext>
            </a:extLst>
          </p:cNvPr>
          <p:cNvSpPr/>
          <p:nvPr/>
        </p:nvSpPr>
        <p:spPr>
          <a:xfrm>
            <a:off x="9407866" y="3269511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C1CFDD77-F7FC-26D3-B752-70D3E3956F6B}"/>
              </a:ext>
            </a:extLst>
          </p:cNvPr>
          <p:cNvSpPr/>
          <p:nvPr/>
        </p:nvSpPr>
        <p:spPr>
          <a:xfrm>
            <a:off x="9410050" y="3628831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D7116A11-A40B-A6B7-7FAC-BBC862849751}"/>
              </a:ext>
            </a:extLst>
          </p:cNvPr>
          <p:cNvSpPr/>
          <p:nvPr/>
        </p:nvSpPr>
        <p:spPr>
          <a:xfrm>
            <a:off x="9767350" y="3267470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B2A124-17D0-05FA-348A-9D52E92A5CE4}"/>
              </a:ext>
            </a:extLst>
          </p:cNvPr>
          <p:cNvSpPr/>
          <p:nvPr/>
        </p:nvSpPr>
        <p:spPr>
          <a:xfrm>
            <a:off x="9767475" y="3627540"/>
            <a:ext cx="351366" cy="356646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82320BC7-15B6-7D1D-DFE3-A9C4ABD9B94B}"/>
              </a:ext>
            </a:extLst>
          </p:cNvPr>
          <p:cNvSpPr/>
          <p:nvPr/>
        </p:nvSpPr>
        <p:spPr>
          <a:xfrm>
            <a:off x="4753434" y="2913089"/>
            <a:ext cx="351366" cy="356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203CF444-D018-4014-C001-31525A9C8810}"/>
              </a:ext>
            </a:extLst>
          </p:cNvPr>
          <p:cNvSpPr/>
          <p:nvPr/>
        </p:nvSpPr>
        <p:spPr>
          <a:xfrm>
            <a:off x="5112918" y="2911048"/>
            <a:ext cx="351366" cy="356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69D7A72B-95D3-113F-A937-5111BF5FA2F7}"/>
              </a:ext>
            </a:extLst>
          </p:cNvPr>
          <p:cNvSpPr/>
          <p:nvPr/>
        </p:nvSpPr>
        <p:spPr>
          <a:xfrm>
            <a:off x="5477398" y="2915882"/>
            <a:ext cx="351366" cy="356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CD1F145-B17E-CB66-A9C9-614F819FAC32}"/>
              </a:ext>
            </a:extLst>
          </p:cNvPr>
          <p:cNvSpPr/>
          <p:nvPr/>
        </p:nvSpPr>
        <p:spPr>
          <a:xfrm>
            <a:off x="5836882" y="2911782"/>
            <a:ext cx="351366" cy="356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51553D8-B3F0-A274-87D2-D4BD632DDB9B}"/>
              </a:ext>
            </a:extLst>
          </p:cNvPr>
          <p:cNvSpPr/>
          <p:nvPr/>
        </p:nvSpPr>
        <p:spPr>
          <a:xfrm>
            <a:off x="6196171" y="2912388"/>
            <a:ext cx="351366" cy="356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147F0BB9-8830-9419-8FEB-DC9AB828081A}"/>
              </a:ext>
            </a:extLst>
          </p:cNvPr>
          <p:cNvSpPr/>
          <p:nvPr/>
        </p:nvSpPr>
        <p:spPr>
          <a:xfrm>
            <a:off x="6555655" y="2910347"/>
            <a:ext cx="351366" cy="356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FF158D59-B241-1B76-0BDD-DEE13C3163D1}"/>
              </a:ext>
            </a:extLst>
          </p:cNvPr>
          <p:cNvSpPr/>
          <p:nvPr/>
        </p:nvSpPr>
        <p:spPr>
          <a:xfrm>
            <a:off x="7262546" y="2908874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BD969E6-B528-D06E-D87A-DB23607B7462}"/>
              </a:ext>
            </a:extLst>
          </p:cNvPr>
          <p:cNvSpPr/>
          <p:nvPr/>
        </p:nvSpPr>
        <p:spPr>
          <a:xfrm>
            <a:off x="7621835" y="2909480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9522ACE7-5236-798E-8A85-4B3FF7F0DDC5}"/>
              </a:ext>
            </a:extLst>
          </p:cNvPr>
          <p:cNvSpPr/>
          <p:nvPr/>
        </p:nvSpPr>
        <p:spPr>
          <a:xfrm>
            <a:off x="7981319" y="2907439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FD76074-6139-D274-B129-EC1671802A9F}"/>
              </a:ext>
            </a:extLst>
          </p:cNvPr>
          <p:cNvSpPr/>
          <p:nvPr/>
        </p:nvSpPr>
        <p:spPr>
          <a:xfrm>
            <a:off x="8329466" y="2911097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F22007FE-F36C-DB51-FC5C-83DD49769967}"/>
              </a:ext>
            </a:extLst>
          </p:cNvPr>
          <p:cNvSpPr/>
          <p:nvPr/>
        </p:nvSpPr>
        <p:spPr>
          <a:xfrm>
            <a:off x="9414650" y="2905562"/>
            <a:ext cx="351366" cy="35664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C12E28C-2439-3855-1150-9CAB078E92C9}"/>
              </a:ext>
            </a:extLst>
          </p:cNvPr>
          <p:cNvSpPr/>
          <p:nvPr/>
        </p:nvSpPr>
        <p:spPr>
          <a:xfrm>
            <a:off x="9773558" y="2900392"/>
            <a:ext cx="351366" cy="356646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7B72D41-233D-83C6-D640-C1E014084491}"/>
              </a:ext>
            </a:extLst>
          </p:cNvPr>
          <p:cNvSpPr/>
          <p:nvPr/>
        </p:nvSpPr>
        <p:spPr>
          <a:xfrm>
            <a:off x="4735856" y="6202497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05E6C00-87B1-5B31-F6D5-E241E9F3F775}"/>
              </a:ext>
            </a:extLst>
          </p:cNvPr>
          <p:cNvSpPr/>
          <p:nvPr/>
        </p:nvSpPr>
        <p:spPr>
          <a:xfrm>
            <a:off x="5465682" y="6205290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9616C4EA-7D83-785A-6A9C-D15A9CE450E4}"/>
              </a:ext>
            </a:extLst>
          </p:cNvPr>
          <p:cNvSpPr/>
          <p:nvPr/>
        </p:nvSpPr>
        <p:spPr>
          <a:xfrm>
            <a:off x="5825166" y="6201190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B116B09-FFE2-C34F-9825-524508E4A49B}"/>
              </a:ext>
            </a:extLst>
          </p:cNvPr>
          <p:cNvSpPr/>
          <p:nvPr/>
        </p:nvSpPr>
        <p:spPr>
          <a:xfrm>
            <a:off x="6184455" y="6201796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65058841-C86D-31E8-6648-2B95CAE83724}"/>
              </a:ext>
            </a:extLst>
          </p:cNvPr>
          <p:cNvSpPr/>
          <p:nvPr/>
        </p:nvSpPr>
        <p:spPr>
          <a:xfrm>
            <a:off x="7252960" y="6198282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CED7EEB7-D918-70A7-8A6F-57ED25B7509A}"/>
              </a:ext>
            </a:extLst>
          </p:cNvPr>
          <p:cNvSpPr/>
          <p:nvPr/>
        </p:nvSpPr>
        <p:spPr>
          <a:xfrm>
            <a:off x="7983457" y="6196847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5DE8590-8817-65FD-629E-83961EF6D23D}"/>
              </a:ext>
            </a:extLst>
          </p:cNvPr>
          <p:cNvSpPr/>
          <p:nvPr/>
        </p:nvSpPr>
        <p:spPr>
          <a:xfrm>
            <a:off x="8324677" y="6200505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D379B1E-27C7-00F7-8BBD-1D6F30879CD1}"/>
              </a:ext>
            </a:extLst>
          </p:cNvPr>
          <p:cNvSpPr/>
          <p:nvPr/>
        </p:nvSpPr>
        <p:spPr>
          <a:xfrm>
            <a:off x="8684161" y="6196405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29FCF0D-1F6A-EF93-BDAE-D505FFD7216D}"/>
              </a:ext>
            </a:extLst>
          </p:cNvPr>
          <p:cNvSpPr/>
          <p:nvPr/>
        </p:nvSpPr>
        <p:spPr>
          <a:xfrm>
            <a:off x="9402934" y="6194970"/>
            <a:ext cx="351366" cy="356646"/>
          </a:xfrm>
          <a:prstGeom prst="rect">
            <a:avLst/>
          </a:prstGeom>
          <a:solidFill>
            <a:srgbClr val="0D0D6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3B3CE5D3-620A-7F24-1FA0-BC33A7F71767}"/>
              </a:ext>
            </a:extLst>
          </p:cNvPr>
          <p:cNvSpPr/>
          <p:nvPr/>
        </p:nvSpPr>
        <p:spPr>
          <a:xfrm>
            <a:off x="4728433" y="5470219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19684A40-8A27-0420-87BF-3A0BEF65F55E}"/>
              </a:ext>
            </a:extLst>
          </p:cNvPr>
          <p:cNvSpPr/>
          <p:nvPr/>
        </p:nvSpPr>
        <p:spPr>
          <a:xfrm>
            <a:off x="4730617" y="5832348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545B4F5-2CDB-D0A4-10B4-D2FC62311ABE}"/>
              </a:ext>
            </a:extLst>
          </p:cNvPr>
          <p:cNvSpPr/>
          <p:nvPr/>
        </p:nvSpPr>
        <p:spPr>
          <a:xfrm>
            <a:off x="5087722" y="5470825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46783D08-A3AE-E304-C932-02E22C980ED6}"/>
              </a:ext>
            </a:extLst>
          </p:cNvPr>
          <p:cNvSpPr/>
          <p:nvPr/>
        </p:nvSpPr>
        <p:spPr>
          <a:xfrm>
            <a:off x="5089906" y="5830145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151E14B6-DE43-999C-16CE-D8873EDD8F7F}"/>
              </a:ext>
            </a:extLst>
          </p:cNvPr>
          <p:cNvSpPr/>
          <p:nvPr/>
        </p:nvSpPr>
        <p:spPr>
          <a:xfrm>
            <a:off x="5447206" y="5468784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9C3B1608-F05F-EF89-B048-6097EDF9EBE1}"/>
              </a:ext>
            </a:extLst>
          </p:cNvPr>
          <p:cNvSpPr/>
          <p:nvPr/>
        </p:nvSpPr>
        <p:spPr>
          <a:xfrm>
            <a:off x="5447331" y="5828854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B128CB51-3224-4A1F-F08F-BE93D049B946}"/>
              </a:ext>
            </a:extLst>
          </p:cNvPr>
          <p:cNvSpPr/>
          <p:nvPr/>
        </p:nvSpPr>
        <p:spPr>
          <a:xfrm>
            <a:off x="5811380" y="5469471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18FBA45E-F2DC-1959-A4B6-A01335B369F7}"/>
              </a:ext>
            </a:extLst>
          </p:cNvPr>
          <p:cNvSpPr/>
          <p:nvPr/>
        </p:nvSpPr>
        <p:spPr>
          <a:xfrm>
            <a:off x="5813564" y="5828791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42612AAB-4A09-FAF6-9FA2-D60F7E185BF1}"/>
              </a:ext>
            </a:extLst>
          </p:cNvPr>
          <p:cNvSpPr/>
          <p:nvPr/>
        </p:nvSpPr>
        <p:spPr>
          <a:xfrm>
            <a:off x="6170864" y="5465371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3F551607-3C11-B739-D8B1-4178B4158615}"/>
              </a:ext>
            </a:extLst>
          </p:cNvPr>
          <p:cNvSpPr/>
          <p:nvPr/>
        </p:nvSpPr>
        <p:spPr>
          <a:xfrm>
            <a:off x="7249634" y="5820089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8083E084-3B07-16E2-E220-325E55A1EAC4}"/>
              </a:ext>
            </a:extLst>
          </p:cNvPr>
          <p:cNvSpPr/>
          <p:nvPr/>
        </p:nvSpPr>
        <p:spPr>
          <a:xfrm>
            <a:off x="7606934" y="5456669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3CEA2CB2-090B-F7C4-4253-7FD74A6723EB}"/>
              </a:ext>
            </a:extLst>
          </p:cNvPr>
          <p:cNvSpPr/>
          <p:nvPr/>
        </p:nvSpPr>
        <p:spPr>
          <a:xfrm>
            <a:off x="7609118" y="5818798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3A20C448-4AC6-ABDB-86FF-E5D9D9E40782}"/>
              </a:ext>
            </a:extLst>
          </p:cNvPr>
          <p:cNvSpPr/>
          <p:nvPr/>
        </p:nvSpPr>
        <p:spPr>
          <a:xfrm>
            <a:off x="7966223" y="5457275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60CDAAF-D5CA-9423-F2C9-9B3D36CFEDDA}"/>
              </a:ext>
            </a:extLst>
          </p:cNvPr>
          <p:cNvSpPr/>
          <p:nvPr/>
        </p:nvSpPr>
        <p:spPr>
          <a:xfrm>
            <a:off x="7968407" y="5816595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21D8556A-709A-B2D6-6F28-0CF5967D98AB}"/>
              </a:ext>
            </a:extLst>
          </p:cNvPr>
          <p:cNvSpPr/>
          <p:nvPr/>
        </p:nvSpPr>
        <p:spPr>
          <a:xfrm>
            <a:off x="8325707" y="5455234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E8DFE19F-52BF-C374-E403-035F73F4D295}"/>
              </a:ext>
            </a:extLst>
          </p:cNvPr>
          <p:cNvSpPr/>
          <p:nvPr/>
        </p:nvSpPr>
        <p:spPr>
          <a:xfrm>
            <a:off x="8325832" y="5815304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6B54B483-D329-ED38-29D6-96674E1BD14B}"/>
              </a:ext>
            </a:extLst>
          </p:cNvPr>
          <p:cNvSpPr/>
          <p:nvPr/>
        </p:nvSpPr>
        <p:spPr>
          <a:xfrm>
            <a:off x="8692047" y="5825297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BACCCF58-C958-F899-B95A-9C7C12F2A385}"/>
              </a:ext>
            </a:extLst>
          </p:cNvPr>
          <p:cNvSpPr/>
          <p:nvPr/>
        </p:nvSpPr>
        <p:spPr>
          <a:xfrm>
            <a:off x="9049347" y="5461877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03080BBD-61DE-FE5F-E7C5-02B331606E5E}"/>
              </a:ext>
            </a:extLst>
          </p:cNvPr>
          <p:cNvSpPr/>
          <p:nvPr/>
        </p:nvSpPr>
        <p:spPr>
          <a:xfrm>
            <a:off x="9408636" y="5462483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DC99933A-0AC9-F79C-9B65-81704568D027}"/>
              </a:ext>
            </a:extLst>
          </p:cNvPr>
          <p:cNvSpPr/>
          <p:nvPr/>
        </p:nvSpPr>
        <p:spPr>
          <a:xfrm>
            <a:off x="9410820" y="5821803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5E08D77E-FCDA-74FA-218C-372DC5ACDAA7}"/>
              </a:ext>
            </a:extLst>
          </p:cNvPr>
          <p:cNvSpPr/>
          <p:nvPr/>
        </p:nvSpPr>
        <p:spPr>
          <a:xfrm>
            <a:off x="9768245" y="5820512"/>
            <a:ext cx="351366" cy="356646"/>
          </a:xfrm>
          <a:prstGeom prst="rect">
            <a:avLst/>
          </a:prstGeom>
          <a:solidFill>
            <a:srgbClr val="5452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D6263FA5-4A7E-C55F-5CEE-2C0BCCC68256}"/>
              </a:ext>
            </a:extLst>
          </p:cNvPr>
          <p:cNvSpPr/>
          <p:nvPr/>
        </p:nvSpPr>
        <p:spPr>
          <a:xfrm>
            <a:off x="3296011" y="5838212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3C2DA47A-AF3C-0073-4A84-313E395C252B}"/>
              </a:ext>
            </a:extLst>
          </p:cNvPr>
          <p:cNvSpPr/>
          <p:nvPr/>
        </p:nvSpPr>
        <p:spPr>
          <a:xfrm>
            <a:off x="3296136" y="6198282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DC9C1338-04E6-204F-89E0-5AB7FA44DD70}"/>
              </a:ext>
            </a:extLst>
          </p:cNvPr>
          <p:cNvSpPr/>
          <p:nvPr/>
        </p:nvSpPr>
        <p:spPr>
          <a:xfrm>
            <a:off x="3660185" y="5838899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78B34AA5-4A6E-2D0F-9BDF-40077ECCEE2C}"/>
              </a:ext>
            </a:extLst>
          </p:cNvPr>
          <p:cNvSpPr/>
          <p:nvPr/>
        </p:nvSpPr>
        <p:spPr>
          <a:xfrm>
            <a:off x="3662369" y="6198219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9D974C1C-D141-4676-749D-860C5B47A196}"/>
              </a:ext>
            </a:extLst>
          </p:cNvPr>
          <p:cNvSpPr/>
          <p:nvPr/>
        </p:nvSpPr>
        <p:spPr>
          <a:xfrm>
            <a:off x="4013376" y="6207904"/>
            <a:ext cx="351366" cy="356646"/>
          </a:xfrm>
          <a:prstGeom prst="rect">
            <a:avLst/>
          </a:prstGeom>
          <a:solidFill>
            <a:srgbClr val="510D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BD1E2864-22F0-8E20-4580-E5115FC8C135}"/>
              </a:ext>
            </a:extLst>
          </p:cNvPr>
          <p:cNvSpPr/>
          <p:nvPr/>
        </p:nvSpPr>
        <p:spPr>
          <a:xfrm>
            <a:off x="4024326" y="5475168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B9C9B78F-510D-E320-B4B8-78AE9E3B261F}"/>
              </a:ext>
            </a:extLst>
          </p:cNvPr>
          <p:cNvSpPr/>
          <p:nvPr/>
        </p:nvSpPr>
        <p:spPr>
          <a:xfrm>
            <a:off x="3656895" y="5475168"/>
            <a:ext cx="351366" cy="356646"/>
          </a:xfrm>
          <a:prstGeom prst="rect">
            <a:avLst/>
          </a:prstGeom>
          <a:solidFill>
            <a:srgbClr val="0B472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E395E1AF-69C3-ED6C-E1D9-58C99C8467A8}"/>
              </a:ext>
            </a:extLst>
          </p:cNvPr>
          <p:cNvSpPr/>
          <p:nvPr/>
        </p:nvSpPr>
        <p:spPr>
          <a:xfrm>
            <a:off x="4031144" y="5106876"/>
            <a:ext cx="351366" cy="35664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64238CC6-AE3B-41EF-6FF8-F6049318AA22}"/>
              </a:ext>
            </a:extLst>
          </p:cNvPr>
          <p:cNvSpPr/>
          <p:nvPr/>
        </p:nvSpPr>
        <p:spPr>
          <a:xfrm>
            <a:off x="1870839" y="3643514"/>
            <a:ext cx="354568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F916165A-F6CF-0E38-B54F-08D2857D9F9F}"/>
              </a:ext>
            </a:extLst>
          </p:cNvPr>
          <p:cNvSpPr/>
          <p:nvPr/>
        </p:nvSpPr>
        <p:spPr>
          <a:xfrm>
            <a:off x="2951009" y="3646550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FF77254F-AEC8-6379-654F-1CB65E6C8288}"/>
              </a:ext>
            </a:extLst>
          </p:cNvPr>
          <p:cNvSpPr/>
          <p:nvPr/>
        </p:nvSpPr>
        <p:spPr>
          <a:xfrm>
            <a:off x="3315682" y="2915202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BF4DC242-635C-064B-FBAD-47A1F883F04F}"/>
              </a:ext>
            </a:extLst>
          </p:cNvPr>
          <p:cNvSpPr/>
          <p:nvPr/>
        </p:nvSpPr>
        <p:spPr>
          <a:xfrm>
            <a:off x="3673301" y="3641952"/>
            <a:ext cx="345021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15CBA31-8BB3-9DA9-89A4-25857AC29FA9}"/>
              </a:ext>
            </a:extLst>
          </p:cNvPr>
          <p:cNvSpPr/>
          <p:nvPr/>
        </p:nvSpPr>
        <p:spPr>
          <a:xfrm>
            <a:off x="2591171" y="3646329"/>
            <a:ext cx="345022" cy="35664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A7102818-40E5-019C-1515-E922783E663F}"/>
              </a:ext>
            </a:extLst>
          </p:cNvPr>
          <p:cNvSpPr/>
          <p:nvPr/>
        </p:nvSpPr>
        <p:spPr>
          <a:xfrm>
            <a:off x="3091336" y="3273207"/>
            <a:ext cx="212612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5A8283E9-3690-F2DC-19C8-93346C9B56FE}"/>
              </a:ext>
            </a:extLst>
          </p:cNvPr>
          <p:cNvSpPr/>
          <p:nvPr/>
        </p:nvSpPr>
        <p:spPr>
          <a:xfrm>
            <a:off x="3315682" y="3279423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42CBC25-6A4F-D20C-B54D-4C494899C279}"/>
              </a:ext>
            </a:extLst>
          </p:cNvPr>
          <p:cNvSpPr/>
          <p:nvPr/>
        </p:nvSpPr>
        <p:spPr>
          <a:xfrm>
            <a:off x="3667048" y="2911463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EB936730-815C-D27E-2CEA-CAFFA2442614}"/>
              </a:ext>
            </a:extLst>
          </p:cNvPr>
          <p:cNvSpPr/>
          <p:nvPr/>
        </p:nvSpPr>
        <p:spPr>
          <a:xfrm>
            <a:off x="2229640" y="3643052"/>
            <a:ext cx="347202" cy="3566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F1E2D3FF-0778-B51D-8309-047AB4F65CE6}"/>
              </a:ext>
            </a:extLst>
          </p:cNvPr>
          <p:cNvSpPr/>
          <p:nvPr/>
        </p:nvSpPr>
        <p:spPr>
          <a:xfrm>
            <a:off x="3667048" y="3277731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E03CA8B-8D75-A898-5B7E-C8C46B77393E}"/>
              </a:ext>
            </a:extLst>
          </p:cNvPr>
          <p:cNvSpPr/>
          <p:nvPr/>
        </p:nvSpPr>
        <p:spPr>
          <a:xfrm>
            <a:off x="3311092" y="3642062"/>
            <a:ext cx="351366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96963DF9-6B9C-E751-BB62-9B654AF6ED7A}"/>
              </a:ext>
            </a:extLst>
          </p:cNvPr>
          <p:cNvSpPr/>
          <p:nvPr/>
        </p:nvSpPr>
        <p:spPr>
          <a:xfrm>
            <a:off x="3086491" y="2916853"/>
            <a:ext cx="217458" cy="356646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52B7620C-C5A6-7F8E-4DF4-4E223B3FACF7}"/>
              </a:ext>
            </a:extLst>
          </p:cNvPr>
          <p:cNvSpPr/>
          <p:nvPr/>
        </p:nvSpPr>
        <p:spPr>
          <a:xfrm>
            <a:off x="4750931" y="3275861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80A0C480-733F-D617-F611-C51D745D1DD6}"/>
              </a:ext>
            </a:extLst>
          </p:cNvPr>
          <p:cNvSpPr/>
          <p:nvPr/>
        </p:nvSpPr>
        <p:spPr>
          <a:xfrm>
            <a:off x="5108356" y="3274570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43E12B85-7069-5788-6592-DCF025D55A30}"/>
              </a:ext>
            </a:extLst>
          </p:cNvPr>
          <p:cNvSpPr/>
          <p:nvPr/>
        </p:nvSpPr>
        <p:spPr>
          <a:xfrm>
            <a:off x="4383520" y="3644629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E4541DFD-2DC9-6F7C-0820-14D40FD6D093}"/>
              </a:ext>
            </a:extLst>
          </p:cNvPr>
          <p:cNvSpPr/>
          <p:nvPr/>
        </p:nvSpPr>
        <p:spPr>
          <a:xfrm>
            <a:off x="4743004" y="3640529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17957E47-DDDE-CDE5-F121-37546F486123}"/>
              </a:ext>
            </a:extLst>
          </p:cNvPr>
          <p:cNvSpPr/>
          <p:nvPr/>
        </p:nvSpPr>
        <p:spPr>
          <a:xfrm>
            <a:off x="5102293" y="3641135"/>
            <a:ext cx="351366" cy="356646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D4835A03-5BD4-F127-014D-34AD675CD47E}"/>
              </a:ext>
            </a:extLst>
          </p:cNvPr>
          <p:cNvSpPr/>
          <p:nvPr/>
        </p:nvSpPr>
        <p:spPr>
          <a:xfrm>
            <a:off x="4022150" y="3643262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D93DFEC9-A37C-9DE1-1A89-5A0F088A174A}"/>
              </a:ext>
            </a:extLst>
          </p:cNvPr>
          <p:cNvSpPr/>
          <p:nvPr/>
        </p:nvSpPr>
        <p:spPr>
          <a:xfrm>
            <a:off x="4015321" y="3270378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E3EEF4BD-A78A-463C-405F-AFF33F371730}"/>
              </a:ext>
            </a:extLst>
          </p:cNvPr>
          <p:cNvSpPr/>
          <p:nvPr/>
        </p:nvSpPr>
        <p:spPr>
          <a:xfrm>
            <a:off x="4386159" y="3271669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62AD466B-89D4-22BF-BEBF-33797D2F295E}"/>
              </a:ext>
            </a:extLst>
          </p:cNvPr>
          <p:cNvSpPr/>
          <p:nvPr/>
        </p:nvSpPr>
        <p:spPr>
          <a:xfrm>
            <a:off x="4015728" y="2911135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534EE1DE-38C5-7894-9F51-20C5EB0E9520}"/>
              </a:ext>
            </a:extLst>
          </p:cNvPr>
          <p:cNvSpPr/>
          <p:nvPr/>
        </p:nvSpPr>
        <p:spPr>
          <a:xfrm>
            <a:off x="4386566" y="2912426"/>
            <a:ext cx="351366" cy="3566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E5B02E44-B1F9-6EEE-44FF-B15362AC4E58}"/>
              </a:ext>
            </a:extLst>
          </p:cNvPr>
          <p:cNvSpPr/>
          <p:nvPr/>
        </p:nvSpPr>
        <p:spPr>
          <a:xfrm>
            <a:off x="2940477" y="4365805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59111051-075A-A511-0A46-BCB51F526D12}"/>
              </a:ext>
            </a:extLst>
          </p:cNvPr>
          <p:cNvSpPr/>
          <p:nvPr/>
        </p:nvSpPr>
        <p:spPr>
          <a:xfrm>
            <a:off x="3309256" y="4367846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E8870354-E4F3-DA8E-B8A2-203143CF9BE7}"/>
              </a:ext>
            </a:extLst>
          </p:cNvPr>
          <p:cNvSpPr/>
          <p:nvPr/>
        </p:nvSpPr>
        <p:spPr>
          <a:xfrm>
            <a:off x="3668740" y="4363746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7BBFA8EE-6216-4E38-0048-D2BB871E0B44}"/>
              </a:ext>
            </a:extLst>
          </p:cNvPr>
          <p:cNvSpPr/>
          <p:nvPr/>
        </p:nvSpPr>
        <p:spPr>
          <a:xfrm>
            <a:off x="3304582" y="4003722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B638DB4E-52E2-0D95-83DA-AADC9C02C130}"/>
              </a:ext>
            </a:extLst>
          </p:cNvPr>
          <p:cNvSpPr/>
          <p:nvPr/>
        </p:nvSpPr>
        <p:spPr>
          <a:xfrm>
            <a:off x="3664066" y="4001681"/>
            <a:ext cx="351366" cy="35664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DD13837-A344-2FA3-B52F-6A264A98F919}"/>
              </a:ext>
            </a:extLst>
          </p:cNvPr>
          <p:cNvSpPr/>
          <p:nvPr/>
        </p:nvSpPr>
        <p:spPr>
          <a:xfrm>
            <a:off x="4730196" y="2906794"/>
            <a:ext cx="5378252" cy="3650617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313" name="Text Placeholder 1">
            <a:extLst>
              <a:ext uri="{FF2B5EF4-FFF2-40B4-BE49-F238E27FC236}">
                <a16:creationId xmlns:a16="http://schemas.microsoft.com/office/drawing/2014/main" id="{12883A37-6563-7837-3D72-8C52178D0BC3}"/>
              </a:ext>
            </a:extLst>
          </p:cNvPr>
          <p:cNvSpPr txBox="1">
            <a:spLocks/>
          </p:cNvSpPr>
          <p:nvPr/>
        </p:nvSpPr>
        <p:spPr>
          <a:xfrm>
            <a:off x="10293606" y="1704594"/>
            <a:ext cx="1919563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Operações automatizadas dão maior confiança
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766E9916-F62A-0975-C8A9-540CF5F7E1F0}"/>
              </a:ext>
            </a:extLst>
          </p:cNvPr>
          <p:cNvCxnSpPr>
            <a:cxnSpLocks/>
          </p:cNvCxnSpPr>
          <p:nvPr/>
        </p:nvCxnSpPr>
        <p:spPr>
          <a:xfrm flipV="1">
            <a:off x="9941733" y="2670857"/>
            <a:ext cx="378318" cy="340825"/>
          </a:xfrm>
          <a:prstGeom prst="straightConnector1">
            <a:avLst/>
          </a:prstGeom>
          <a:ln w="31750">
            <a:solidFill>
              <a:schemeClr val="accent2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6F51C1-A249-1AB4-7378-D42E46BFE08A}"/>
              </a:ext>
            </a:extLst>
          </p:cNvPr>
          <p:cNvSpPr/>
          <p:nvPr/>
        </p:nvSpPr>
        <p:spPr>
          <a:xfrm>
            <a:off x="3300242" y="2899928"/>
            <a:ext cx="711447" cy="1096234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Text Placeholder 1">
            <a:extLst>
              <a:ext uri="{FF2B5EF4-FFF2-40B4-BE49-F238E27FC236}">
                <a16:creationId xmlns:a16="http://schemas.microsoft.com/office/drawing/2014/main" id="{C6EFD6D4-04CD-204B-E56C-2A130D151199}"/>
              </a:ext>
            </a:extLst>
          </p:cNvPr>
          <p:cNvSpPr txBox="1">
            <a:spLocks/>
          </p:cNvSpPr>
          <p:nvPr/>
        </p:nvSpPr>
        <p:spPr>
          <a:xfrm>
            <a:off x="10298560" y="2973691"/>
            <a:ext cx="2124522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 TWO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preenche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quaisquer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gaps
</a:t>
            </a:r>
          </a:p>
        </p:txBody>
      </p: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C8685C65-BCF2-E6ED-6EA1-BAAC5DF05C94}"/>
              </a:ext>
            </a:extLst>
          </p:cNvPr>
          <p:cNvCxnSpPr>
            <a:cxnSpLocks/>
          </p:cNvCxnSpPr>
          <p:nvPr/>
        </p:nvCxnSpPr>
        <p:spPr>
          <a:xfrm>
            <a:off x="3842757" y="3131508"/>
            <a:ext cx="6439107" cy="49182"/>
          </a:xfrm>
          <a:prstGeom prst="straightConnector1">
            <a:avLst/>
          </a:prstGeom>
          <a:ln w="3175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Text Placeholder 1">
            <a:extLst>
              <a:ext uri="{FF2B5EF4-FFF2-40B4-BE49-F238E27FC236}">
                <a16:creationId xmlns:a16="http://schemas.microsoft.com/office/drawing/2014/main" id="{38C392F8-E136-173C-D797-E2017D4F0440}"/>
              </a:ext>
            </a:extLst>
          </p:cNvPr>
          <p:cNvSpPr txBox="1">
            <a:spLocks/>
          </p:cNvSpPr>
          <p:nvPr/>
        </p:nvSpPr>
        <p:spPr>
          <a:xfrm>
            <a:off x="10298560" y="3546822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Processos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encavalados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não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importam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. C TWO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cumprirá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os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SLAs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93579975-74CA-5BB6-64EC-352DABC4177F}"/>
              </a:ext>
            </a:extLst>
          </p:cNvPr>
          <p:cNvSpPr/>
          <p:nvPr/>
        </p:nvSpPr>
        <p:spPr>
          <a:xfrm>
            <a:off x="2431848" y="4006163"/>
            <a:ext cx="504353" cy="1452665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76B9E1FB-91F3-F303-3DA0-1935A214575B}"/>
              </a:ext>
            </a:extLst>
          </p:cNvPr>
          <p:cNvCxnSpPr>
            <a:cxnSpLocks/>
          </p:cNvCxnSpPr>
          <p:nvPr/>
        </p:nvCxnSpPr>
        <p:spPr>
          <a:xfrm flipV="1">
            <a:off x="2770289" y="3899481"/>
            <a:ext cx="7402007" cy="653813"/>
          </a:xfrm>
          <a:prstGeom prst="straightConnector1">
            <a:avLst/>
          </a:prstGeom>
          <a:ln w="3175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Text Placeholder 1">
            <a:extLst>
              <a:ext uri="{FF2B5EF4-FFF2-40B4-BE49-F238E27FC236}">
                <a16:creationId xmlns:a16="http://schemas.microsoft.com/office/drawing/2014/main" id="{2438099A-85A7-73CD-D768-1F83616D1713}"/>
              </a:ext>
            </a:extLst>
          </p:cNvPr>
          <p:cNvSpPr txBox="1">
            <a:spLocks/>
          </p:cNvSpPr>
          <p:nvPr/>
        </p:nvSpPr>
        <p:spPr>
          <a:xfrm>
            <a:off x="10276391" y="4549424"/>
            <a:ext cx="199283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2">
                    <a:lumMod val="75000"/>
                  </a:schemeClr>
                </a:solidFill>
              </a:rPr>
              <a:t>Ampliar o escopo de recursos para melhorar a utilidade
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EF8F0CC4-C4C2-679E-A5CC-74EEB9B5A803}"/>
              </a:ext>
            </a:extLst>
          </p:cNvPr>
          <p:cNvSpPr/>
          <p:nvPr/>
        </p:nvSpPr>
        <p:spPr>
          <a:xfrm>
            <a:off x="1518580" y="5470245"/>
            <a:ext cx="1068723" cy="352660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D36A28DA-881B-977E-DE7A-1E130AD4B42C}"/>
              </a:ext>
            </a:extLst>
          </p:cNvPr>
          <p:cNvSpPr/>
          <p:nvPr/>
        </p:nvSpPr>
        <p:spPr>
          <a:xfrm>
            <a:off x="3564056" y="5459273"/>
            <a:ext cx="821553" cy="369984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57FEB2CE-77F4-DEE2-20E9-CAC14229A08F}"/>
              </a:ext>
            </a:extLst>
          </p:cNvPr>
          <p:cNvSpPr/>
          <p:nvPr/>
        </p:nvSpPr>
        <p:spPr>
          <a:xfrm>
            <a:off x="1718268" y="5829771"/>
            <a:ext cx="864128" cy="361193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F3E813D6-279F-AB7E-14A3-DE383DCBFDD8}"/>
              </a:ext>
            </a:extLst>
          </p:cNvPr>
          <p:cNvCxnSpPr>
            <a:cxnSpLocks/>
          </p:cNvCxnSpPr>
          <p:nvPr/>
        </p:nvCxnSpPr>
        <p:spPr>
          <a:xfrm flipV="1">
            <a:off x="2274714" y="4708647"/>
            <a:ext cx="8009218" cy="1053493"/>
          </a:xfrm>
          <a:prstGeom prst="straightConnector1">
            <a:avLst/>
          </a:prstGeom>
          <a:ln w="3175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D096B1E6-9C24-6F18-07DE-DBCD10F916E8}"/>
              </a:ext>
            </a:extLst>
          </p:cNvPr>
          <p:cNvCxnSpPr>
            <a:cxnSpLocks/>
          </p:cNvCxnSpPr>
          <p:nvPr/>
        </p:nvCxnSpPr>
        <p:spPr>
          <a:xfrm flipV="1">
            <a:off x="3880436" y="4743360"/>
            <a:ext cx="6423690" cy="1075772"/>
          </a:xfrm>
          <a:prstGeom prst="straightConnector1">
            <a:avLst/>
          </a:prstGeom>
          <a:ln w="3175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Rectangle 329">
            <a:extLst>
              <a:ext uri="{FF2B5EF4-FFF2-40B4-BE49-F238E27FC236}">
                <a16:creationId xmlns:a16="http://schemas.microsoft.com/office/drawing/2014/main" id="{BBEDBCE7-D8A0-3B5C-8BB2-54B67933DD45}"/>
              </a:ext>
            </a:extLst>
          </p:cNvPr>
          <p:cNvSpPr/>
          <p:nvPr/>
        </p:nvSpPr>
        <p:spPr>
          <a:xfrm>
            <a:off x="3218459" y="5830728"/>
            <a:ext cx="821553" cy="369984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Text Placeholder 1">
            <a:extLst>
              <a:ext uri="{FF2B5EF4-FFF2-40B4-BE49-F238E27FC236}">
                <a16:creationId xmlns:a16="http://schemas.microsoft.com/office/drawing/2014/main" id="{D2E38CD1-CA88-FB0E-BA3F-FAE54B7FD67C}"/>
              </a:ext>
            </a:extLst>
          </p:cNvPr>
          <p:cNvSpPr txBox="1">
            <a:spLocks/>
          </p:cNvSpPr>
          <p:nvPr/>
        </p:nvSpPr>
        <p:spPr>
          <a:xfrm>
            <a:off x="10158175" y="5542510"/>
            <a:ext cx="1341245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Pode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executar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outro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processo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?
</a:t>
            </a:r>
          </a:p>
        </p:txBody>
      </p: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374DCC6E-23D6-45C6-3FEE-DCF25DCB7C06}"/>
              </a:ext>
            </a:extLst>
          </p:cNvPr>
          <p:cNvCxnSpPr>
            <a:cxnSpLocks/>
          </p:cNvCxnSpPr>
          <p:nvPr/>
        </p:nvCxnSpPr>
        <p:spPr>
          <a:xfrm flipV="1">
            <a:off x="4158860" y="5912837"/>
            <a:ext cx="6034471" cy="430813"/>
          </a:xfrm>
          <a:prstGeom prst="straightConnector1">
            <a:avLst/>
          </a:prstGeom>
          <a:ln w="3175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A4DE9F3-728E-7C31-0EFE-4FE2A7571F56}"/>
              </a:ext>
            </a:extLst>
          </p:cNvPr>
          <p:cNvSpPr/>
          <p:nvPr/>
        </p:nvSpPr>
        <p:spPr>
          <a:xfrm>
            <a:off x="1514105" y="6195837"/>
            <a:ext cx="3216091" cy="369487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279FC98B-174D-74E3-4143-1ECCF2915E9E}"/>
              </a:ext>
            </a:extLst>
          </p:cNvPr>
          <p:cNvSpPr txBox="1">
            <a:spLocks/>
          </p:cNvSpPr>
          <p:nvPr/>
        </p:nvSpPr>
        <p:spPr>
          <a:xfrm>
            <a:off x="124706" y="291789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01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353294F5-C233-A123-1D3B-87BE8A9096EB}"/>
              </a:ext>
            </a:extLst>
          </p:cNvPr>
          <p:cNvSpPr txBox="1">
            <a:spLocks/>
          </p:cNvSpPr>
          <p:nvPr/>
        </p:nvSpPr>
        <p:spPr>
          <a:xfrm>
            <a:off x="120789" y="328975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02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82DFFF99-BD19-265F-341F-6C689AB3602B}"/>
              </a:ext>
            </a:extLst>
          </p:cNvPr>
          <p:cNvSpPr txBox="1">
            <a:spLocks/>
          </p:cNvSpPr>
          <p:nvPr/>
        </p:nvSpPr>
        <p:spPr>
          <a:xfrm>
            <a:off x="120789" y="365031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03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84998D11-7F10-7069-4824-53CDF398D428}"/>
              </a:ext>
            </a:extLst>
          </p:cNvPr>
          <p:cNvSpPr txBox="1">
            <a:spLocks/>
          </p:cNvSpPr>
          <p:nvPr/>
        </p:nvSpPr>
        <p:spPr>
          <a:xfrm>
            <a:off x="120789" y="4008592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04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DC27A1CF-E954-453E-DC9E-40AAC746F720}"/>
              </a:ext>
            </a:extLst>
          </p:cNvPr>
          <p:cNvSpPr txBox="1">
            <a:spLocks/>
          </p:cNvSpPr>
          <p:nvPr/>
        </p:nvSpPr>
        <p:spPr>
          <a:xfrm>
            <a:off x="120789" y="436793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05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8BD9F1AD-9737-8276-E7D3-DF037ECB4846}"/>
              </a:ext>
            </a:extLst>
          </p:cNvPr>
          <p:cNvSpPr txBox="1">
            <a:spLocks/>
          </p:cNvSpPr>
          <p:nvPr/>
        </p:nvSpPr>
        <p:spPr>
          <a:xfrm>
            <a:off x="120789" y="4740889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06</a:t>
            </a:r>
          </a:p>
        </p:txBody>
      </p: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33FE429E-1D9B-613C-974E-99A3724A2661}"/>
              </a:ext>
            </a:extLst>
          </p:cNvPr>
          <p:cNvSpPr txBox="1">
            <a:spLocks/>
          </p:cNvSpPr>
          <p:nvPr/>
        </p:nvSpPr>
        <p:spPr>
          <a:xfrm>
            <a:off x="120789" y="5113347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07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7ECC8EBD-3680-0DB9-830B-A3E4D25AC6B3}"/>
              </a:ext>
            </a:extLst>
          </p:cNvPr>
          <p:cNvSpPr txBox="1">
            <a:spLocks/>
          </p:cNvSpPr>
          <p:nvPr/>
        </p:nvSpPr>
        <p:spPr>
          <a:xfrm>
            <a:off x="120789" y="5472934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08</a:t>
            </a:r>
          </a:p>
        </p:txBody>
      </p:sp>
      <p:sp>
        <p:nvSpPr>
          <p:cNvPr id="69" name="Text Placeholder 1">
            <a:extLst>
              <a:ext uri="{FF2B5EF4-FFF2-40B4-BE49-F238E27FC236}">
                <a16:creationId xmlns:a16="http://schemas.microsoft.com/office/drawing/2014/main" id="{AAE4BBC7-5B9A-71C9-734D-2B9F775E4252}"/>
              </a:ext>
            </a:extLst>
          </p:cNvPr>
          <p:cNvSpPr txBox="1">
            <a:spLocks/>
          </p:cNvSpPr>
          <p:nvPr/>
        </p:nvSpPr>
        <p:spPr>
          <a:xfrm>
            <a:off x="120789" y="583830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09</a:t>
            </a:r>
          </a:p>
        </p:txBody>
      </p:sp>
      <p:sp>
        <p:nvSpPr>
          <p:cNvPr id="70" name="Text Placeholder 1">
            <a:extLst>
              <a:ext uri="{FF2B5EF4-FFF2-40B4-BE49-F238E27FC236}">
                <a16:creationId xmlns:a16="http://schemas.microsoft.com/office/drawing/2014/main" id="{EE749FA1-A9E2-4312-FCA2-74D204065877}"/>
              </a:ext>
            </a:extLst>
          </p:cNvPr>
          <p:cNvSpPr txBox="1">
            <a:spLocks/>
          </p:cNvSpPr>
          <p:nvPr/>
        </p:nvSpPr>
        <p:spPr>
          <a:xfrm>
            <a:off x="120789" y="6230166"/>
            <a:ext cx="2147054" cy="35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Recurso</a:t>
            </a:r>
            <a:r>
              <a:rPr lang="en-US" sz="1600" dirty="0"/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858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13" grpId="0"/>
      <p:bldP spid="318" grpId="0" animBg="1"/>
      <p:bldP spid="319" grpId="0"/>
      <p:bldP spid="321" grpId="0"/>
      <p:bldP spid="322" grpId="0" animBg="1"/>
      <p:bldP spid="324" grpId="0"/>
      <p:bldP spid="325" grpId="0" animBg="1"/>
      <p:bldP spid="326" grpId="0" animBg="1"/>
      <p:bldP spid="327" grpId="0" animBg="1"/>
      <p:bldP spid="330" grpId="0" animBg="1"/>
      <p:bldP spid="331" grpId="0"/>
      <p:bldP spid="3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66F49D-8774-9081-76C2-E834DBB70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98FA3C-F6E0-660A-DDE4-913A12553943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5399129-739B-0599-9863-9C2E898C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2577" y="292813"/>
            <a:ext cx="6272373" cy="6272373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4F1807B-266C-770C-6E89-1E4EBCA3B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916" y="6128534"/>
            <a:ext cx="4492124" cy="436652"/>
          </a:xfrm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Intelligent Orchestration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809F4-E4ED-1ED6-A770-8E1610D3C684}"/>
              </a:ext>
            </a:extLst>
          </p:cNvPr>
          <p:cNvSpPr txBox="1"/>
          <p:nvPr/>
        </p:nvSpPr>
        <p:spPr>
          <a:xfrm>
            <a:off x="493916" y="1532866"/>
            <a:ext cx="38973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Criação de valor comercial com níveis de serviço mais altos e uma força de trabalho digital mais ágil
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
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Aumenta a capacidade de licença em média 50%
Reduz </a:t>
            </a:r>
            <a:r>
              <a:rPr lang="pt-BR" sz="1400" dirty="0" err="1">
                <a:solidFill>
                  <a:schemeClr val="bg1"/>
                </a:solidFill>
              </a:rPr>
              <a:t>VM's</a:t>
            </a:r>
            <a:r>
              <a:rPr lang="pt-BR" sz="1400" dirty="0">
                <a:solidFill>
                  <a:schemeClr val="bg1"/>
                </a:solidFill>
              </a:rPr>
              <a:t>/</a:t>
            </a:r>
            <a:r>
              <a:rPr lang="pt-BR" sz="1400" dirty="0" err="1">
                <a:solidFill>
                  <a:schemeClr val="bg1"/>
                </a:solidFill>
              </a:rPr>
              <a:t>VDI's</a:t>
            </a:r>
            <a:r>
              <a:rPr lang="pt-BR" sz="1400" dirty="0">
                <a:solidFill>
                  <a:schemeClr val="bg1"/>
                </a:solidFill>
              </a:rPr>
              <a:t> em até 50%
Baseado em </a:t>
            </a:r>
            <a:r>
              <a:rPr lang="pt-BR" sz="1400" dirty="0" err="1">
                <a:solidFill>
                  <a:schemeClr val="bg1"/>
                </a:solidFill>
              </a:rPr>
              <a:t>SLAs</a:t>
            </a:r>
            <a:r>
              <a:rPr lang="pt-BR" sz="1400" dirty="0">
                <a:solidFill>
                  <a:schemeClr val="bg1"/>
                </a:solidFill>
              </a:rPr>
              <a:t> de processo
Priorização dinâmica entre tecnologias
Vários gatilhos de processo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22D95-B24C-9E90-FFA4-8D3EC6B1E356}"/>
              </a:ext>
            </a:extLst>
          </p:cNvPr>
          <p:cNvSpPr txBox="1">
            <a:spLocks/>
          </p:cNvSpPr>
          <p:nvPr/>
        </p:nvSpPr>
        <p:spPr>
          <a:xfrm>
            <a:off x="493916" y="5835720"/>
            <a:ext cx="4492124" cy="436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Smarter bots, happier humans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E77F2E-3756-6479-EB9E-7FEC2AC1D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1323DD-0615-3179-F519-FE1983A0E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4337" y="253597"/>
            <a:ext cx="5164681" cy="3105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3CCDE80-61AF-9B63-529E-766710F5C2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239" y="1532866"/>
            <a:ext cx="5150485" cy="2965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9207D18-26FC-EA2F-414E-09B43670D7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2703" y="2753973"/>
            <a:ext cx="5587822" cy="3518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60AA127D-4798-B070-A2D4-52B991CD394A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73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98FA3C-F6E0-660A-DDE4-913A12553943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9E546A8-DE28-9E2A-1E26-87ADF929A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2577" y="292813"/>
            <a:ext cx="6272373" cy="6272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66F49D-8774-9081-76C2-E834DBB70C0D}"/>
              </a:ext>
            </a:extLst>
          </p:cNvPr>
          <p:cNvSpPr/>
          <p:nvPr/>
        </p:nvSpPr>
        <p:spPr>
          <a:xfrm>
            <a:off x="0" y="0"/>
            <a:ext cx="533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75CD86-C5E9-A191-55A6-293F01390A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916" y="6128534"/>
            <a:ext cx="4492124" cy="436652"/>
          </a:xfrm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Automated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BE8CF-0734-5242-AA57-A485C8C32C37}"/>
              </a:ext>
            </a:extLst>
          </p:cNvPr>
          <p:cNvSpPr txBox="1"/>
          <p:nvPr/>
        </p:nvSpPr>
        <p:spPr>
          <a:xfrm>
            <a:off x="493916" y="1765005"/>
            <a:ext cx="3897331" cy="2831544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Reduza o risco por meio de uma plataforma de automação mais resiliente e estável, com menos recursos
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Lida com 90% dos problemas operacionais
Reinicia processos “</a:t>
            </a:r>
            <a:r>
              <a:rPr lang="pt-BR" sz="1400" dirty="0" err="1">
                <a:solidFill>
                  <a:schemeClr val="bg1"/>
                </a:solidFill>
              </a:rPr>
              <a:t>terminated</a:t>
            </a:r>
            <a:r>
              <a:rPr lang="pt-BR" sz="1400" dirty="0">
                <a:solidFill>
                  <a:schemeClr val="bg1"/>
                </a:solidFill>
              </a:rPr>
              <a:t>”
Login &amp; logout de usuários
Verificando se há telas bloqueadas
“</a:t>
            </a:r>
            <a:r>
              <a:rPr lang="pt-BR" sz="1400" dirty="0" err="1">
                <a:solidFill>
                  <a:schemeClr val="bg1"/>
                </a:solidFill>
              </a:rPr>
              <a:t>Downtime</a:t>
            </a:r>
            <a:r>
              <a:rPr lang="pt-BR" sz="1400" dirty="0">
                <a:solidFill>
                  <a:schemeClr val="bg1"/>
                </a:solidFill>
              </a:rPr>
              <a:t>” planejado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Notificações em tempo real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5A2F741-C3C5-75D6-62FF-E3B07F144194}"/>
              </a:ext>
            </a:extLst>
          </p:cNvPr>
          <p:cNvSpPr txBox="1">
            <a:spLocks/>
          </p:cNvSpPr>
          <p:nvPr/>
        </p:nvSpPr>
        <p:spPr>
          <a:xfrm>
            <a:off x="493916" y="5835720"/>
            <a:ext cx="4492124" cy="436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Your IA on cruise control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421A085-D5A8-C95B-1791-51B0743C8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8E37F30-6529-2C68-3E6F-6E5239F8C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247" y="195519"/>
            <a:ext cx="4677520" cy="2934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AD3CED-78DE-D46C-FA0E-3611A10D6E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383" y="1450342"/>
            <a:ext cx="5308439" cy="290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39BEA37-3794-CF24-9DC2-6259ACB41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8295" y="2658356"/>
            <a:ext cx="6858000" cy="3470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F5A3C35-572F-3E18-291A-F83E4E800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472" y="4541606"/>
            <a:ext cx="5254752" cy="2181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ject 2">
            <a:extLst>
              <a:ext uri="{FF2B5EF4-FFF2-40B4-BE49-F238E27FC236}">
                <a16:creationId xmlns:a16="http://schemas.microsoft.com/office/drawing/2014/main" id="{18B1F31F-5AC3-007F-C3B9-9C7230CDA112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1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98FA3C-F6E0-660A-DDE4-913A12553943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AB22C0-4DC9-4556-7D5D-8CBC267FC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2577" y="292813"/>
            <a:ext cx="6272373" cy="6272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66F49D-8774-9081-76C2-E834DBB70C0D}"/>
              </a:ext>
            </a:extLst>
          </p:cNvPr>
          <p:cNvSpPr/>
          <p:nvPr/>
        </p:nvSpPr>
        <p:spPr>
          <a:xfrm>
            <a:off x="0" y="0"/>
            <a:ext cx="533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75CD86-C5E9-A191-55A6-293F01390A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916" y="6128534"/>
            <a:ext cx="4492124" cy="436652"/>
          </a:xfrm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Insight &amp; Analytics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D577C-4CB9-726A-B143-751FE4A043D5}"/>
              </a:ext>
            </a:extLst>
          </p:cNvPr>
          <p:cNvSpPr txBox="1"/>
          <p:nvPr/>
        </p:nvSpPr>
        <p:spPr>
          <a:xfrm>
            <a:off x="493916" y="1765005"/>
            <a:ext cx="3897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Forneça informações em tempo real sobre suas operações, criação de valor e potencial das tecnologias de IA
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bg1"/>
                </a:solidFill>
              </a:rPr>
              <a:t>Todos os aspectos das operações C TWO são monitorados
Disponível para toda a organização
Painéis personalizáveis
Escolha entre 50+ infográficos cobrindo todos os aspectos das operações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DB728BB-788C-D039-C26C-E18774848B9B}"/>
              </a:ext>
            </a:extLst>
          </p:cNvPr>
          <p:cNvSpPr txBox="1">
            <a:spLocks/>
          </p:cNvSpPr>
          <p:nvPr/>
        </p:nvSpPr>
        <p:spPr>
          <a:xfrm>
            <a:off x="493916" y="5835720"/>
            <a:ext cx="4492124" cy="436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Reliable data, actionable insights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AF4B9D9-2530-6EA6-301F-1EA68FC0D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A51B12E-C306-5D35-0D6F-B37379EC2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222" y="192188"/>
            <a:ext cx="5194266" cy="3093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B3998B-B521-FC79-42E2-6911FFA8CC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1814" y="1652455"/>
            <a:ext cx="5334001" cy="315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00964B4-8B3B-532A-2DB1-3D17CC1F4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027" y="3000136"/>
            <a:ext cx="5334000" cy="3080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7DBAEF-9910-4B90-01F4-9AF550A565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8814" y="4776303"/>
            <a:ext cx="4986157" cy="2958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ject 2">
            <a:extLst>
              <a:ext uri="{FF2B5EF4-FFF2-40B4-BE49-F238E27FC236}">
                <a16:creationId xmlns:a16="http://schemas.microsoft.com/office/drawing/2014/main" id="{EC3B5597-1701-D9B0-543E-7CAA276FFFF5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98FA3C-F6E0-660A-DDE4-913A12553943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7DC537-820C-9596-87E2-AFA5D870A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6813" y="292812"/>
            <a:ext cx="6272373" cy="6272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66F49D-8774-9081-76C2-E834DBB70C0D}"/>
              </a:ext>
            </a:extLst>
          </p:cNvPr>
          <p:cNvSpPr/>
          <p:nvPr/>
        </p:nvSpPr>
        <p:spPr>
          <a:xfrm>
            <a:off x="0" y="0"/>
            <a:ext cx="533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75CD86-C5E9-A191-55A6-293F01390A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916" y="6128534"/>
            <a:ext cx="4492124" cy="436652"/>
          </a:xfrm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Integration Hub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35639-F109-11A4-B50A-C2A77190A4A0}"/>
              </a:ext>
            </a:extLst>
          </p:cNvPr>
          <p:cNvSpPr txBox="1"/>
          <p:nvPr/>
        </p:nvSpPr>
        <p:spPr>
          <a:xfrm>
            <a:off x="493916" y="1765005"/>
            <a:ext cx="389733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Forneça o poder de orquestrações dinâmicas baseadas em SLA para todas as suas plataformas de automação
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err="1">
                <a:solidFill>
                  <a:schemeClr val="bg1"/>
                </a:solidFill>
              </a:rPr>
              <a:t>Human</a:t>
            </a:r>
            <a:r>
              <a:rPr lang="pt-BR" sz="1400" dirty="0">
                <a:solidFill>
                  <a:schemeClr val="bg1"/>
                </a:solidFill>
              </a:rPr>
              <a:t>-in-</a:t>
            </a:r>
            <a:r>
              <a:rPr lang="pt-BR" sz="1400" dirty="0" err="1">
                <a:solidFill>
                  <a:schemeClr val="bg1"/>
                </a:solidFill>
              </a:rPr>
              <a:t>the</a:t>
            </a:r>
            <a:r>
              <a:rPr lang="pt-BR" sz="1400" dirty="0">
                <a:solidFill>
                  <a:schemeClr val="bg1"/>
                </a:solidFill>
              </a:rPr>
              <a:t>-Loop
Conectores eficientes para MS e um número crescente de soluções IA e plataformas </a:t>
            </a:r>
            <a:r>
              <a:rPr lang="pt-BR" sz="1400" dirty="0" err="1">
                <a:solidFill>
                  <a:schemeClr val="bg1"/>
                </a:solidFill>
              </a:rPr>
              <a:t>low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code</a:t>
            </a:r>
            <a:r>
              <a:rPr lang="pt-BR" sz="1400" dirty="0">
                <a:solidFill>
                  <a:schemeClr val="bg1"/>
                </a:solidFill>
              </a:rPr>
              <a:t>
APIs públicas fáceis de usar
Painel único para todas as plataformas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DF55DF3-47E4-3D3B-204F-69DAA19C5C6E}"/>
              </a:ext>
            </a:extLst>
          </p:cNvPr>
          <p:cNvSpPr txBox="1">
            <a:spLocks/>
          </p:cNvSpPr>
          <p:nvPr/>
        </p:nvSpPr>
        <p:spPr>
          <a:xfrm>
            <a:off x="493916" y="5835720"/>
            <a:ext cx="4492124" cy="436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Automate the impossible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5A2083-9C69-70B8-B9C9-47122AC3B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10" name="Picture 4" descr="Diagram&#10;&#10;Description automatically generated">
            <a:extLst>
              <a:ext uri="{FF2B5EF4-FFF2-40B4-BE49-F238E27FC236}">
                <a16:creationId xmlns:a16="http://schemas.microsoft.com/office/drawing/2014/main" id="{F20CD48C-5B3D-3626-C39E-7E0DA2A484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0"/>
          <a:stretch/>
        </p:blipFill>
        <p:spPr>
          <a:xfrm>
            <a:off x="4488783" y="3286895"/>
            <a:ext cx="7507170" cy="3278290"/>
          </a:xfrm>
          <a:prstGeom prst="rect">
            <a:avLst/>
          </a:prstGeom>
        </p:spPr>
      </p:pic>
      <p:pic>
        <p:nvPicPr>
          <p:cNvPr id="12" name="object 2">
            <a:extLst>
              <a:ext uri="{FF2B5EF4-FFF2-40B4-BE49-F238E27FC236}">
                <a16:creationId xmlns:a16="http://schemas.microsoft.com/office/drawing/2014/main" id="{1BFEA788-10E0-159E-BFDE-BBE48658DBDD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27021E6-0DCC-CADD-028F-D4542DF9BF2A}"/>
              </a:ext>
            </a:extLst>
          </p:cNvPr>
          <p:cNvGrpSpPr/>
          <p:nvPr/>
        </p:nvGrpSpPr>
        <p:grpSpPr>
          <a:xfrm>
            <a:off x="466388" y="1861683"/>
            <a:ext cx="5423772" cy="3807856"/>
            <a:chOff x="475987" y="1982869"/>
            <a:chExt cx="5423772" cy="38078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10B20A-8628-8A7A-D6D7-ABE2DBD12431}"/>
                </a:ext>
              </a:extLst>
            </p:cNvPr>
            <p:cNvSpPr/>
            <p:nvPr/>
          </p:nvSpPr>
          <p:spPr>
            <a:xfrm>
              <a:off x="475987" y="1982869"/>
              <a:ext cx="5423772" cy="3807856"/>
            </a:xfrm>
            <a:prstGeom prst="rect">
              <a:avLst/>
            </a:prstGeom>
            <a:solidFill>
              <a:srgbClr val="A3E9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CB2506-F6C3-67B9-86B0-99AFD7A22457}"/>
                </a:ext>
              </a:extLst>
            </p:cNvPr>
            <p:cNvSpPr txBox="1"/>
            <p:nvPr/>
          </p:nvSpPr>
          <p:spPr>
            <a:xfrm>
              <a:off x="592432" y="5044913"/>
              <a:ext cx="3027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Create Competitive Advantage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2AD62-9BF1-44CA-868C-10A99C9EAF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71" y="1067275"/>
            <a:ext cx="10695937" cy="461962"/>
          </a:xfrm>
        </p:spPr>
        <p:txBody>
          <a:bodyPr/>
          <a:lstStyle/>
          <a:p>
            <a:r>
              <a:rPr lang="pt-BR" dirty="0"/>
              <a:t>Mais valor em toda a empresa
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1D2ED-997F-117D-F35F-457111B04865}"/>
              </a:ext>
            </a:extLst>
          </p:cNvPr>
          <p:cNvSpPr txBox="1"/>
          <p:nvPr/>
        </p:nvSpPr>
        <p:spPr>
          <a:xfrm>
            <a:off x="6437958" y="4751546"/>
            <a:ext cx="40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</a:rPr>
              <a:t>Minimize os custos de manutenção, pessoal e infraestrutura para maior retorno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962F5-8CF1-B1B6-A3A7-E0C7E5EEDDB7}"/>
              </a:ext>
            </a:extLst>
          </p:cNvPr>
          <p:cNvSpPr txBox="1"/>
          <p:nvPr/>
        </p:nvSpPr>
        <p:spPr>
          <a:xfrm>
            <a:off x="6437958" y="3789400"/>
            <a:ext cx="378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</a:rPr>
              <a:t>Garanta a continuidade dos negócios e reduza os riscos com maior confiabilidade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A66554-1856-B12E-371F-F02F53C23E48}"/>
              </a:ext>
            </a:extLst>
          </p:cNvPr>
          <p:cNvSpPr txBox="1"/>
          <p:nvPr/>
        </p:nvSpPr>
        <p:spPr>
          <a:xfrm>
            <a:off x="6437958" y="2823828"/>
            <a:ext cx="4061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</a:rPr>
              <a:t>Imprima confiança nas partes interessadas com total transparência e insights em tempo real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0714F0-7B33-506C-1C2C-327457FB34D0}"/>
              </a:ext>
            </a:extLst>
          </p:cNvPr>
          <p:cNvSpPr txBox="1"/>
          <p:nvPr/>
        </p:nvSpPr>
        <p:spPr>
          <a:xfrm>
            <a:off x="6437958" y="1861682"/>
            <a:ext cx="406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</a:rPr>
              <a:t>Enriqueça as experiências do cliente para promover a fidelidade e aumentar a receita</a:t>
            </a:r>
            <a:endParaRPr lang="en-US" sz="1400" b="1" dirty="0">
              <a:solidFill>
                <a:schemeClr val="bg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AFBA7D-4C67-8524-55B7-1B655E76CA19}"/>
              </a:ext>
            </a:extLst>
          </p:cNvPr>
          <p:cNvGrpSpPr/>
          <p:nvPr/>
        </p:nvGrpSpPr>
        <p:grpSpPr>
          <a:xfrm>
            <a:off x="466388" y="2785608"/>
            <a:ext cx="4496846" cy="2883931"/>
            <a:chOff x="475987" y="1982870"/>
            <a:chExt cx="4496846" cy="28839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AD2ABA-AA51-606D-EBE4-BDDC71CF8940}"/>
                </a:ext>
              </a:extLst>
            </p:cNvPr>
            <p:cNvSpPr/>
            <p:nvPr/>
          </p:nvSpPr>
          <p:spPr>
            <a:xfrm>
              <a:off x="475987" y="1982870"/>
              <a:ext cx="4496846" cy="2883931"/>
            </a:xfrm>
            <a:prstGeom prst="rect">
              <a:avLst/>
            </a:prstGeom>
            <a:solidFill>
              <a:srgbClr val="5CC3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E21C56-E1DC-1CAE-99DA-18609585F8F4}"/>
                </a:ext>
              </a:extLst>
            </p:cNvPr>
            <p:cNvSpPr txBox="1"/>
            <p:nvPr/>
          </p:nvSpPr>
          <p:spPr>
            <a:xfrm>
              <a:off x="588722" y="4148863"/>
              <a:ext cx="16409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Build Trust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7CAD36-AC06-D1E5-9E67-2B51755AB45F}"/>
              </a:ext>
            </a:extLst>
          </p:cNvPr>
          <p:cNvGrpSpPr/>
          <p:nvPr/>
        </p:nvGrpSpPr>
        <p:grpSpPr>
          <a:xfrm>
            <a:off x="466385" y="3689987"/>
            <a:ext cx="3507289" cy="1979552"/>
            <a:chOff x="475987" y="1991199"/>
            <a:chExt cx="3507289" cy="19795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965C83-8EDB-E91C-998C-A1D0AF8BC2DD}"/>
                </a:ext>
              </a:extLst>
            </p:cNvPr>
            <p:cNvSpPr/>
            <p:nvPr/>
          </p:nvSpPr>
          <p:spPr>
            <a:xfrm>
              <a:off x="475987" y="1991199"/>
              <a:ext cx="3507289" cy="1979552"/>
            </a:xfrm>
            <a:prstGeom prst="rect">
              <a:avLst/>
            </a:prstGeom>
            <a:solidFill>
              <a:srgbClr val="149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69A61-E54E-056B-4320-2D05E83B7B26}"/>
                </a:ext>
              </a:extLst>
            </p:cNvPr>
            <p:cNvSpPr txBox="1"/>
            <p:nvPr/>
          </p:nvSpPr>
          <p:spPr>
            <a:xfrm>
              <a:off x="588722" y="3146781"/>
              <a:ext cx="16409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Instill Resiliency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5D5156-5FD5-303A-D233-BF33A565843D}"/>
              </a:ext>
            </a:extLst>
          </p:cNvPr>
          <p:cNvGrpSpPr/>
          <p:nvPr/>
        </p:nvGrpSpPr>
        <p:grpSpPr>
          <a:xfrm>
            <a:off x="466385" y="4679763"/>
            <a:ext cx="2530258" cy="989996"/>
            <a:chOff x="475989" y="1978673"/>
            <a:chExt cx="2530258" cy="9899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FB2DE1-42A5-F7D6-8304-385600DA5363}"/>
                </a:ext>
              </a:extLst>
            </p:cNvPr>
            <p:cNvSpPr/>
            <p:nvPr/>
          </p:nvSpPr>
          <p:spPr>
            <a:xfrm>
              <a:off x="475989" y="1978673"/>
              <a:ext cx="2530258" cy="989996"/>
            </a:xfrm>
            <a:prstGeom prst="rect">
              <a:avLst/>
            </a:prstGeom>
            <a:solidFill>
              <a:srgbClr val="167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C9D801-6030-D9E4-AF7D-F44AD9A67B42}"/>
                </a:ext>
              </a:extLst>
            </p:cNvPr>
            <p:cNvSpPr txBox="1"/>
            <p:nvPr/>
          </p:nvSpPr>
          <p:spPr>
            <a:xfrm>
              <a:off x="588723" y="2381036"/>
              <a:ext cx="2314394" cy="352616"/>
            </a:xfrm>
            <a:prstGeom prst="rect">
              <a:avLst/>
            </a:prstGeom>
            <a:solidFill>
              <a:srgbClr val="167E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US" dirty="0" err="1"/>
                <a:t>Melhore</a:t>
              </a:r>
              <a:r>
                <a:rPr lang="en-US" dirty="0"/>
                <a:t> a </a:t>
              </a:r>
              <a:r>
                <a:rPr lang="en-US" dirty="0" err="1"/>
                <a:t>rentabilidade</a:t>
              </a:r>
              <a:r>
                <a:rPr lang="en-US" dirty="0"/>
                <a:t>
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2412B2-048B-D2A1-5503-63A65F85AAE8}"/>
              </a:ext>
            </a:extLst>
          </p:cNvPr>
          <p:cNvSpPr txBox="1"/>
          <p:nvPr/>
        </p:nvSpPr>
        <p:spPr>
          <a:xfrm>
            <a:off x="579118" y="3961825"/>
            <a:ext cx="24175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 err="1"/>
              <a:t>Imprima</a:t>
            </a:r>
            <a:r>
              <a:rPr lang="en-US" dirty="0"/>
              <a:t> </a:t>
            </a:r>
            <a:r>
              <a:rPr lang="en-US" dirty="0" err="1"/>
              <a:t>resiliência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C11060-92D0-D6F2-5391-B660C11357CD}"/>
              </a:ext>
            </a:extLst>
          </p:cNvPr>
          <p:cNvSpPr txBox="1"/>
          <p:nvPr/>
        </p:nvSpPr>
        <p:spPr>
          <a:xfrm>
            <a:off x="579118" y="2977147"/>
            <a:ext cx="2417525" cy="344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 err="1"/>
              <a:t>Construa</a:t>
            </a:r>
            <a:r>
              <a:rPr lang="en-US" dirty="0"/>
              <a:t> </a:t>
            </a:r>
            <a:r>
              <a:rPr lang="en-US" dirty="0" err="1"/>
              <a:t>confiança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0141F0-02E0-1587-8E85-468F9265CD27}"/>
              </a:ext>
            </a:extLst>
          </p:cNvPr>
          <p:cNvSpPr txBox="1"/>
          <p:nvPr/>
        </p:nvSpPr>
        <p:spPr>
          <a:xfrm>
            <a:off x="579118" y="2090050"/>
            <a:ext cx="36002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 err="1"/>
              <a:t>Crie</a:t>
            </a:r>
            <a:r>
              <a:rPr lang="en-US" dirty="0"/>
              <a:t> </a:t>
            </a:r>
            <a:r>
              <a:rPr lang="en-US" dirty="0" err="1"/>
              <a:t>Vantagem</a:t>
            </a:r>
            <a:r>
              <a:rPr lang="en-US" dirty="0"/>
              <a:t> </a:t>
            </a:r>
            <a:r>
              <a:rPr lang="en-US" dirty="0" err="1"/>
              <a:t>Competitiva</a:t>
            </a:r>
            <a:endParaRPr lang="en-US" dirty="0"/>
          </a:p>
        </p:txBody>
      </p:sp>
      <p:pic>
        <p:nvPicPr>
          <p:cNvPr id="26" name="Picture 25" descr="Graphical user interface&#10;&#10;Description automatically generated">
            <a:extLst>
              <a:ext uri="{FF2B5EF4-FFF2-40B4-BE49-F238E27FC236}">
                <a16:creationId xmlns:a16="http://schemas.microsoft.com/office/drawing/2014/main" id="{35E1BB9C-C863-ED67-4C45-904F2EEDC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89920" r="51010" b="4987"/>
          <a:stretch/>
        </p:blipFill>
        <p:spPr>
          <a:xfrm rot="10800000">
            <a:off x="413969" y="5982632"/>
            <a:ext cx="5659453" cy="349228"/>
          </a:xfrm>
          <a:prstGeom prst="rect">
            <a:avLst/>
          </a:prstGeom>
        </p:spPr>
      </p:pic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14A8DE81-2709-4ADD-8CFF-40F370D1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86793" r="51010" b="9952"/>
          <a:stretch/>
        </p:blipFill>
        <p:spPr>
          <a:xfrm>
            <a:off x="310968" y="5801885"/>
            <a:ext cx="5659453" cy="22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F0FBF-0FC5-5924-BE08-4175982EEE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Virgin Media O2 – Telefonica UK Case Study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E0D0C4-56FD-43B5-1E6A-9FAE6185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826" y="2000665"/>
            <a:ext cx="5491130" cy="3266556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Desafios</a:t>
            </a:r>
            <a:endParaRPr lang="en-GB" sz="1600" b="1" dirty="0"/>
          </a:p>
          <a:p>
            <a:pPr marL="285750" indent="-285750">
              <a:buFontTx/>
              <a:buChar char="-"/>
            </a:pPr>
            <a:r>
              <a:rPr lang="pt-BR" sz="1600" dirty="0"/>
              <a:t>Internalização de atividades de BPO terceirizadas e automatizadas</a:t>
            </a:r>
          </a:p>
          <a:p>
            <a:pPr marL="285750" indent="-285750">
              <a:buFontTx/>
              <a:buChar char="-"/>
            </a:pPr>
            <a:r>
              <a:rPr lang="pt-BR" sz="1600" dirty="0"/>
              <a:t>Dificuldades com o agendamento e gerenciamento do dia a dia
Aumento dos custos de licença e infraestrutura com impacto no ROI
Detecção e recuperação de erros extremamente intensiva em recursos e lenta
Falta de visibilidade das operações que afetam os níveis de confiança dentro da empresa
Não é possível gerenciar </a:t>
            </a:r>
            <a:r>
              <a:rPr lang="pt-BR" sz="1600" dirty="0" err="1"/>
              <a:t>SLAs</a:t>
            </a:r>
            <a:r>
              <a:rPr lang="pt-BR" sz="1600" dirty="0"/>
              <a:t> de processos regulatórios e voltados para o cliente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8F0415-7F38-CBB6-2299-41086D79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170" y="686697"/>
            <a:ext cx="2533571" cy="11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A4E9A31-BBBC-A951-9E59-F76CB4E96888}"/>
              </a:ext>
            </a:extLst>
          </p:cNvPr>
          <p:cNvSpPr txBox="1">
            <a:spLocks/>
          </p:cNvSpPr>
          <p:nvPr/>
        </p:nvSpPr>
        <p:spPr>
          <a:xfrm>
            <a:off x="6321458" y="2000664"/>
            <a:ext cx="5491130" cy="3392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hlinkClick r:id="rId5"/>
              </a:rPr>
              <a:t>Com C TWO</a:t>
            </a:r>
            <a:endParaRPr lang="en-GB" sz="1050" b="1" dirty="0"/>
          </a:p>
          <a:p>
            <a:pPr marL="285750" indent="-285750">
              <a:buFontTx/>
              <a:buChar char="-"/>
            </a:pPr>
            <a:r>
              <a:rPr lang="pt-BR" sz="1600" dirty="0"/>
              <a:t>Licenças RPA e Máquinas Virtuais reduzidas de 600+ para 450
Detecção automática de todos os problemas de produção – resolução L1&amp; L2 automatizada garantindo continuidade de negócios automatizada
Maior confiança com todas as partes interessadas com insights acionáveis em tempo real disponíveis para todos
Mais processos regulamentados </a:t>
            </a:r>
            <a:r>
              <a:rPr lang="pt-BR" sz="1600"/>
              <a:t>e automatizados </a:t>
            </a:r>
            <a:r>
              <a:rPr lang="pt-BR" sz="1600" dirty="0"/>
              <a:t>com garantia de cumprimento de SLA 
Processos priorizados automaticamente por meio de </a:t>
            </a:r>
            <a:r>
              <a:rPr lang="pt-BR" sz="1600" dirty="0" err="1"/>
              <a:t>SLAs</a:t>
            </a:r>
            <a:r>
              <a:rPr lang="pt-BR" sz="1600" dirty="0"/>
              <a:t> melhorando drasticamente a confiabilidade e as pontuações NPS</a:t>
            </a:r>
            <a:endParaRPr lang="en-GB" sz="160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78696E-4FD5-9877-7A58-4E87F1DE1550}"/>
              </a:ext>
            </a:extLst>
          </p:cNvPr>
          <p:cNvSpPr txBox="1"/>
          <p:nvPr/>
        </p:nvSpPr>
        <p:spPr>
          <a:xfrm>
            <a:off x="1204667" y="5505152"/>
            <a:ext cx="97826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1" dirty="0">
                <a:solidFill>
                  <a:srgbClr val="000000"/>
                </a:solidFill>
                <a:effectLst/>
                <a:latin typeface="Diatype-Regular"/>
              </a:rPr>
              <a:t>“</a:t>
            </a:r>
            <a:r>
              <a:rPr lang="en-GB" sz="1600" b="0" i="1" dirty="0">
                <a:solidFill>
                  <a:srgbClr val="000000"/>
                </a:solidFill>
                <a:effectLst/>
                <a:latin typeface="Diatype-Regular"/>
              </a:rPr>
              <a:t>How quickly and how well aligned the digital workers are to achieving an SLA is imperative to improving our NPV and customer experience. There is a direct correlation that is measurable.”</a:t>
            </a:r>
            <a:endParaRPr lang="en-GB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3C91FC-95E7-B262-593E-77804DAABDBA}"/>
              </a:ext>
            </a:extLst>
          </p:cNvPr>
          <p:cNvSpPr txBox="1"/>
          <p:nvPr/>
        </p:nvSpPr>
        <p:spPr>
          <a:xfrm>
            <a:off x="2821742" y="6200874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dirty="0">
                <a:solidFill>
                  <a:srgbClr val="000000"/>
                </a:solidFill>
                <a:effectLst/>
                <a:latin typeface="Diatype-Regular"/>
              </a:rPr>
              <a:t>“Our digital workers now run completely unassisted and operate at optimal capacity 24/7”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93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B635E60C-07D6-4910-98B8-834B382B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pPr algn="l" defTabSz="908921" rtl="0">
              <a:lnSpc>
                <a:spcPct val="90000"/>
              </a:lnSpc>
              <a:spcBef>
                <a:spcPct val="0"/>
              </a:spcBef>
            </a:pPr>
            <a:r>
              <a:rPr lang="en-AU" kern="1200" dirty="0">
                <a:solidFill>
                  <a:srgbClr val="00CCE5"/>
                </a:solidFill>
                <a:latin typeface="Gilroy Bold" panose="00000800000000000000" pitchFamily="50" charset="0"/>
                <a:cs typeface="+mj-cs"/>
              </a:rPr>
              <a:t>QUEM SOMOS</a:t>
            </a:r>
            <a:endParaRPr lang="en-US" kern="1200" dirty="0">
              <a:solidFill>
                <a:srgbClr val="00CCE5"/>
              </a:solidFill>
              <a:latin typeface="Gilroy Bold" panose="00000800000000000000" pitchFamily="50" charset="0"/>
              <a:cs typeface="+mj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B994A96-6C57-4058-9711-0CBAAC7C7632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84E74CCF-B411-C7EE-1C76-F55F6CB578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1085C-AEFC-3FBA-1576-57165F245117}"/>
              </a:ext>
            </a:extLst>
          </p:cNvPr>
          <p:cNvSpPr txBox="1"/>
          <p:nvPr/>
        </p:nvSpPr>
        <p:spPr>
          <a:xfrm>
            <a:off x="474545" y="1432622"/>
            <a:ext cx="11449647" cy="1379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0651"/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A </a:t>
            </a:r>
            <a:r>
              <a:rPr lang="pt-BR" sz="2789" kern="0" dirty="0" err="1">
                <a:solidFill>
                  <a:srgbClr val="162D41"/>
                </a:solidFill>
                <a:latin typeface="Gilroy" panose="00000500000000000000" pitchFamily="50" charset="0"/>
              </a:rPr>
              <a:t>Cognition</a:t>
            </a:r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 uniu 3 empresas (</a:t>
            </a:r>
            <a:r>
              <a:rPr lang="pt-BR" sz="2789" b="1" kern="0" dirty="0">
                <a:solidFill>
                  <a:srgbClr val="162D41"/>
                </a:solidFill>
                <a:latin typeface="Gilroy" panose="00000500000000000000" pitchFamily="50" charset="0"/>
              </a:rPr>
              <a:t>Symphony</a:t>
            </a:r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, </a:t>
            </a:r>
            <a:r>
              <a:rPr lang="pt-BR" sz="2789" kern="0" dirty="0" err="1">
                <a:solidFill>
                  <a:srgbClr val="162D41"/>
                </a:solidFill>
                <a:latin typeface="Gilroy" panose="00000500000000000000" pitchFamily="50" charset="0"/>
              </a:rPr>
              <a:t>Uxor</a:t>
            </a:r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 IT e </a:t>
            </a:r>
            <a:r>
              <a:rPr lang="pt-BR" sz="2789" kern="0" dirty="0" err="1">
                <a:solidFill>
                  <a:srgbClr val="162D41"/>
                </a:solidFill>
                <a:latin typeface="Gilroy" panose="00000500000000000000" pitchFamily="50" charset="0"/>
              </a:rPr>
              <a:t>Emergence</a:t>
            </a:r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) para criar uma empresa de consultoria, implementação e serviços gerenciados, apaixonada pelo 'Futuro do Trabalho'. </a:t>
            </a:r>
            <a:endParaRPr lang="en-AU" sz="2789" kern="0" dirty="0">
              <a:solidFill>
                <a:srgbClr val="162D41"/>
              </a:solidFill>
              <a:latin typeface="Gilroy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03A52-B424-D925-F568-89966352D065}"/>
              </a:ext>
            </a:extLst>
          </p:cNvPr>
          <p:cNvSpPr txBox="1"/>
          <p:nvPr/>
        </p:nvSpPr>
        <p:spPr>
          <a:xfrm>
            <a:off x="267808" y="3201349"/>
            <a:ext cx="5578542" cy="3095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0651"/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Ajudamos as empresas a alavancar a </a:t>
            </a:r>
            <a:r>
              <a:rPr lang="pt-BR" sz="2789" b="1" kern="0" dirty="0">
                <a:solidFill>
                  <a:srgbClr val="162D41"/>
                </a:solidFill>
                <a:latin typeface="Gilroy" panose="00000500000000000000" pitchFamily="50" charset="0"/>
              </a:rPr>
              <a:t>Automação Inteligente, implementada de forma eficiente</a:t>
            </a:r>
            <a:r>
              <a:rPr lang="pt-BR" sz="2789" kern="0" dirty="0">
                <a:solidFill>
                  <a:srgbClr val="162D41"/>
                </a:solidFill>
                <a:latin typeface="Gilroy" panose="00000500000000000000" pitchFamily="50" charset="0"/>
              </a:rPr>
              <a:t>, com soluções inovadoras de recursos para cada área e os melhores parceiros.</a:t>
            </a:r>
            <a:endParaRPr lang="en-AU" sz="2789" kern="0" dirty="0">
              <a:solidFill>
                <a:srgbClr val="162D41"/>
              </a:solidFill>
              <a:latin typeface="Gilroy" panose="00000500000000000000" pitchFamily="50" charset="0"/>
            </a:endParaRPr>
          </a:p>
        </p:txBody>
      </p:sp>
      <p:pic>
        <p:nvPicPr>
          <p:cNvPr id="4" name="Picture 3" descr="Intelligent Process Automation – Overview and How It Helps Businesses">
            <a:extLst>
              <a:ext uri="{FF2B5EF4-FFF2-40B4-BE49-F238E27FC236}">
                <a16:creationId xmlns:a16="http://schemas.microsoft.com/office/drawing/2014/main" id="{D698C752-860A-28DE-8222-BC82365F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93"/>
          <a:stretch/>
        </p:blipFill>
        <p:spPr bwMode="auto">
          <a:xfrm>
            <a:off x="6129038" y="2934569"/>
            <a:ext cx="5795154" cy="330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B00474A-C888-22AE-5325-F59DD21FB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União de 3 empresas focadas em tecnologia de transformação (</a:t>
            </a:r>
            <a:r>
              <a:rPr lang="pt-BR" b="1" dirty="0">
                <a:solidFill>
                  <a:srgbClr val="162D41"/>
                </a:solidFill>
                <a:latin typeface="Gilroy" panose="00000500000000000000" pitchFamily="50" charset="0"/>
              </a:rPr>
              <a:t>Symphony</a:t>
            </a:r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, </a:t>
            </a:r>
            <a:r>
              <a:rPr lang="pt-BR" dirty="0" err="1">
                <a:solidFill>
                  <a:srgbClr val="162D41"/>
                </a:solidFill>
                <a:latin typeface="Gilroy" panose="00000500000000000000" pitchFamily="50" charset="0"/>
              </a:rPr>
              <a:t>Uxor</a:t>
            </a:r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 IT e </a:t>
            </a:r>
            <a:r>
              <a:rPr lang="pt-BR" dirty="0" err="1">
                <a:solidFill>
                  <a:srgbClr val="162D41"/>
                </a:solidFill>
                <a:latin typeface="Gilroy" panose="00000500000000000000" pitchFamily="50" charset="0"/>
              </a:rPr>
              <a:t>Emergence</a:t>
            </a:r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) = </a:t>
            </a:r>
            <a:r>
              <a:rPr lang="pt-BR" dirty="0" err="1">
                <a:solidFill>
                  <a:srgbClr val="162D41"/>
                </a:solidFill>
                <a:latin typeface="Gilroy" panose="00000500000000000000" pitchFamily="50" charset="0"/>
              </a:rPr>
              <a:t>Cognition</a:t>
            </a:r>
            <a:endParaRPr lang="en-US" dirty="0">
              <a:solidFill>
                <a:srgbClr val="162D41"/>
              </a:solidFill>
              <a:latin typeface="Gilro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77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C6502-CDFE-9600-9978-96CB2D5B98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"</a:t>
            </a:r>
            <a:r>
              <a:rPr lang="pt-BR" dirty="0"/>
              <a:t>À medida que os requisitos de negócios mudam, podemos alterar os </a:t>
            </a:r>
            <a:r>
              <a:rPr lang="pt-BR" dirty="0" err="1"/>
              <a:t>SLAs</a:t>
            </a:r>
            <a:r>
              <a:rPr lang="pt-BR" dirty="0"/>
              <a:t> instantaneamente, sem afetar as operações ou nossos processos</a:t>
            </a:r>
            <a:r>
              <a:rPr lang="en-US" dirty="0"/>
              <a:t>."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25E6F-217C-9EF6-7D83-475FC6F01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400"/>
              </a:spcBef>
              <a:buSzPct val="175000"/>
              <a:buFont typeface="Arial" panose="020B0604020202020204" pitchFamily="34" charset="0"/>
              <a:buChar char="●"/>
            </a:pPr>
            <a:r>
              <a:rPr lang="en-US" b="1" dirty="0"/>
              <a:t>Peter </a:t>
            </a:r>
            <a:r>
              <a:rPr lang="en-US" b="1" dirty="0" err="1"/>
              <a:t>Skare</a:t>
            </a:r>
            <a:r>
              <a:rPr lang="en-US" b="1" dirty="0"/>
              <a:t> </a:t>
            </a:r>
            <a:r>
              <a:rPr lang="en-US" b="1" dirty="0" err="1"/>
              <a:t>Falkhum</a:t>
            </a:r>
            <a:endParaRPr lang="en-US" b="1" dirty="0">
              <a:cs typeface="Arial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b="1" dirty="0"/>
              <a:t>Robotics Project Manager, </a:t>
            </a:r>
            <a:r>
              <a:rPr lang="en-US" b="1" dirty="0" err="1"/>
              <a:t>Sparbanken</a:t>
            </a:r>
            <a:endParaRPr lang="en-US" b="1" dirty="0">
              <a:cs typeface="Arial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817E8C83-ED11-16F3-0DA6-185D2E58ABD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90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DFCE4-991F-2D4E-115C-E9D06BAE1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1725" y="2006600"/>
            <a:ext cx="9988550" cy="29921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</a:t>
            </a:r>
            <a:r>
              <a:rPr lang="pt-BR" dirty="0"/>
              <a:t>Com o C TWO, os processos operam com 100% de conformidade com o SLA em todos os momentos, dando aos nossos desenvolvedores a confiança e o tempo necessários para continuar escalando nosso programa de automação</a:t>
            </a:r>
            <a:r>
              <a:rPr lang="en-US" dirty="0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CAD5A-E672-E5D1-338D-C9F0F7997D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1725" y="5181600"/>
            <a:ext cx="9988550" cy="1168400"/>
          </a:xfrm>
        </p:spPr>
        <p:txBody>
          <a:bodyPr/>
          <a:lstStyle/>
          <a:p>
            <a:pPr>
              <a:buSzPct val="175000"/>
              <a:buFont typeface="Arial" panose="020B0604020202020204" pitchFamily="34" charset="0"/>
              <a:buChar char="●"/>
            </a:pPr>
            <a:r>
              <a:rPr lang="en-US" b="1" dirty="0"/>
              <a:t>Nikki North</a:t>
            </a:r>
            <a:br>
              <a:rPr lang="en-US" b="1" dirty="0"/>
            </a:br>
            <a:r>
              <a:rPr lang="en-US" b="1" dirty="0"/>
              <a:t>IA Product Owner, NewDay</a:t>
            </a: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73A18B4E-3438-85F9-8AE6-9136FEAA17C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4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FF89A-2705-CF4C-B948-584DCB88DE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1725" y="2006600"/>
            <a:ext cx="9988550" cy="323596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“</a:t>
            </a:r>
            <a:r>
              <a:rPr lang="pt-BR" dirty="0"/>
              <a:t>Agora, eles podem ver como os trabalhadores digitais estão se comportando no dia a dia, o que leva a mudanças mais discretas de comportamento dentro da empresa. Ajudamos a manter os aspectos técnicos, mas a evolução dos trabalhadores digitais está dentro do negócio</a:t>
            </a:r>
            <a:r>
              <a:rPr lang="en-US" dirty="0"/>
              <a:t>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29BAD-430A-95B6-0DEB-2CA97B4365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1725" y="5323840"/>
            <a:ext cx="9988550" cy="1026160"/>
          </a:xfrm>
        </p:spPr>
        <p:txBody>
          <a:bodyPr/>
          <a:lstStyle/>
          <a:p>
            <a:r>
              <a:rPr lang="en-US" dirty="0"/>
              <a:t>Hamish Tonkin</a:t>
            </a:r>
            <a:br>
              <a:rPr lang="en-US" dirty="0"/>
            </a:br>
            <a:r>
              <a:rPr lang="en-US" dirty="0"/>
              <a:t>Head of Intelligent Automation, Virgin Media O2 (Telefonica UK)</a:t>
            </a: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055A9AC1-BBBF-8EB2-FB9B-83B378CAA60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C441C-1835-E72C-6F6C-4A0F522BF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1725" y="2530856"/>
            <a:ext cx="9988550" cy="2171700"/>
          </a:xfrm>
        </p:spPr>
        <p:txBody>
          <a:bodyPr/>
          <a:lstStyle/>
          <a:p>
            <a:r>
              <a:rPr lang="en-US" dirty="0"/>
              <a:t>“It just works”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E0760-C56E-708E-0E50-13AB5874B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Mads Berge-Lind</a:t>
            </a:r>
            <a:br>
              <a:rPr lang="en-US" dirty="0"/>
            </a:br>
            <a:r>
              <a:rPr lang="en-US" dirty="0"/>
              <a:t>Head of Intelligent Automation, Noble Corporation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5EACDEC9-2197-7E61-BECB-B34D0563A76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676DB8-EFF8-A691-8F3C-4706F5D09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D2560-7E71-DFD1-4387-801FE861CF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58E7DCC-A196-E329-B8C7-B20602E27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0" y="3690"/>
            <a:ext cx="12192000" cy="6857143"/>
          </a:xfrm>
          <a:prstGeom prst="rect">
            <a:avLst/>
          </a:prstGeom>
        </p:spPr>
      </p:pic>
      <p:pic>
        <p:nvPicPr>
          <p:cNvPr id="4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8F1249C5-DC89-722D-CABC-904B66ECE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83" y="226543"/>
            <a:ext cx="1271673" cy="4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53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66F49D-8774-9081-76C2-E834DBB70C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9E9E2D3-4551-CADA-1919-AEBCC8AF3A95}"/>
              </a:ext>
            </a:extLst>
          </p:cNvPr>
          <p:cNvSpPr txBox="1">
            <a:spLocks/>
          </p:cNvSpPr>
          <p:nvPr/>
        </p:nvSpPr>
        <p:spPr>
          <a:xfrm>
            <a:off x="493916" y="2496040"/>
            <a:ext cx="8758369" cy="1822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chemeClr val="tx2"/>
                </a:solidFill>
              </a:rPr>
              <a:t>Manter os </a:t>
            </a:r>
            <a:r>
              <a:rPr lang="pt-BR" sz="4000" dirty="0" err="1">
                <a:solidFill>
                  <a:schemeClr val="tx2"/>
                </a:solidFill>
              </a:rPr>
              <a:t>bots</a:t>
            </a:r>
            <a:r>
              <a:rPr lang="pt-BR" sz="4000" dirty="0">
                <a:solidFill>
                  <a:schemeClr val="tx2"/>
                </a:solidFill>
              </a:rPr>
              <a:t> funcionando costumava ser difícil. </a:t>
            </a:r>
            <a:r>
              <a:rPr lang="pt-BR" sz="4000" dirty="0">
                <a:solidFill>
                  <a:schemeClr val="bg1"/>
                </a:solidFill>
              </a:rPr>
              <a:t>Agora, eles simplesmente funcionam</a:t>
            </a:r>
            <a:r>
              <a:rPr lang="pt-BR" sz="4000" dirty="0">
                <a:solidFill>
                  <a:schemeClr val="tx2"/>
                </a:solidFill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E92AE6E-9A21-50AC-B5AD-A032D23C1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D55F1FA8-454A-FD67-2019-D39586012EF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947" y="266957"/>
            <a:ext cx="2124645" cy="7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1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AFD13C2-E1CC-D099-869B-0EBEC7E9777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46" y="228612"/>
            <a:ext cx="2580050" cy="893410"/>
          </a:xfrm>
          <a:prstGeom prst="rect">
            <a:avLst/>
          </a:prstGeom>
        </p:spPr>
      </p:pic>
      <p:pic>
        <p:nvPicPr>
          <p:cNvPr id="3" name="Picture 2" descr="A white circle with black letters in it&#10;&#10;Description automatically generated with medium confidence">
            <a:hlinkClick r:id="rId5"/>
            <a:extLst>
              <a:ext uri="{FF2B5EF4-FFF2-40B4-BE49-F238E27FC236}">
                <a16:creationId xmlns:a16="http://schemas.microsoft.com/office/drawing/2014/main" id="{C8FB7E04-71E7-0BBE-4EAA-2EBF869C6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37" y="1304253"/>
            <a:ext cx="295514" cy="2894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D6BDD0-74AC-7D30-7423-051CB5D5CF8B}"/>
              </a:ext>
            </a:extLst>
          </p:cNvPr>
          <p:cNvGrpSpPr/>
          <p:nvPr/>
        </p:nvGrpSpPr>
        <p:grpSpPr>
          <a:xfrm>
            <a:off x="328830" y="1304253"/>
            <a:ext cx="281575" cy="289462"/>
            <a:chOff x="11508853" y="6160615"/>
            <a:chExt cx="364183" cy="374384"/>
          </a:xfrm>
        </p:grpSpPr>
        <p:sp>
          <p:nvSpPr>
            <p:cNvPr id="5" name="Oval 4">
              <a:hlinkClick r:id="rId7"/>
              <a:extLst>
                <a:ext uri="{FF2B5EF4-FFF2-40B4-BE49-F238E27FC236}">
                  <a16:creationId xmlns:a16="http://schemas.microsoft.com/office/drawing/2014/main" id="{D7149685-CD64-1533-4819-66D95E6A2F26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651"/>
              <a:endParaRPr lang="en-US" sz="1793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id="{01A18A55-2F37-2C86-4661-76808C542515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7C8FDD12-C8FF-6C6A-CE0B-62137F6C727D}"/>
              </a:ext>
            </a:extLst>
          </p:cNvPr>
          <p:cNvSpPr txBox="1"/>
          <p:nvPr/>
        </p:nvSpPr>
        <p:spPr>
          <a:xfrm>
            <a:off x="610405" y="4329784"/>
            <a:ext cx="3870075" cy="229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651"/>
            <a:r>
              <a:rPr lang="en-US" sz="1793" u="sng" kern="0" dirty="0">
                <a:solidFill>
                  <a:prstClr val="white"/>
                </a:solidFill>
                <a:latin typeface="Franklin Gothic Book" panose="020B0503020102020204" pitchFamily="34" charset="0"/>
              </a:rPr>
              <a:t>felix.massun@cognitionhq.com</a:t>
            </a:r>
            <a:endParaRPr lang="en-US" sz="1793" kern="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  <a:p>
            <a:pPr defTabSz="910651"/>
            <a:r>
              <a:rPr lang="en-US" sz="1793" kern="0" dirty="0">
                <a:solidFill>
                  <a:prstClr val="white"/>
                </a:solidFill>
                <a:latin typeface="Franklin Gothic Book" panose="020B0503020102020204" pitchFamily="34" charset="0"/>
              </a:rPr>
              <a:t>Telefone +54 911 4422 2442</a:t>
            </a:r>
          </a:p>
          <a:p>
            <a:pPr defTabSz="910651"/>
            <a:endParaRPr lang="en-US" sz="1793" kern="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  <a:p>
            <a:pPr defTabSz="910651"/>
            <a:r>
              <a:rPr lang="en-US" sz="1793" u="sng" kern="0" dirty="0">
                <a:solidFill>
                  <a:prstClr val="white"/>
                </a:solidFill>
                <a:latin typeface="Franklin Gothic Book" panose="020B0503020102020204" pitchFamily="34" charset="0"/>
              </a:rPr>
              <a:t>ronilson.carassini@cognitionhq.com</a:t>
            </a:r>
          </a:p>
          <a:p>
            <a:pPr defTabSz="910651"/>
            <a:r>
              <a:rPr lang="en-US" sz="1793" kern="0" dirty="0">
                <a:solidFill>
                  <a:prstClr val="white"/>
                </a:solidFill>
                <a:latin typeface="Franklin Gothic Book" panose="020B0503020102020204" pitchFamily="34" charset="0"/>
              </a:rPr>
              <a:t>Telefone +55 11 9 9747 0515</a:t>
            </a:r>
          </a:p>
          <a:p>
            <a:pPr defTabSz="910651"/>
            <a:endParaRPr lang="en-US" sz="1793" kern="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  <a:p>
            <a:pPr defTabSz="910651"/>
            <a:r>
              <a:rPr lang="en-US" sz="1793" kern="0" dirty="0">
                <a:solidFill>
                  <a:schemeClr val="bg1"/>
                </a:solidFill>
                <a:latin typeface="Franklin Gothic Book" panose="020B05030201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thiago.bertolotti@cognitionhq.com</a:t>
            </a:r>
            <a:endParaRPr lang="en-US" sz="1793" kern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910651"/>
            <a:r>
              <a:rPr lang="en-US" sz="1793" kern="0" dirty="0" err="1">
                <a:solidFill>
                  <a:prstClr val="white"/>
                </a:solidFill>
                <a:latin typeface="Franklin Gothic Book" panose="020B0503020102020204" pitchFamily="34" charset="0"/>
              </a:rPr>
              <a:t>Telefone</a:t>
            </a:r>
            <a:r>
              <a:rPr lang="en-US" sz="1793" kern="0" dirty="0">
                <a:solidFill>
                  <a:prstClr val="white"/>
                </a:solidFill>
                <a:latin typeface="Franklin Gothic Book" panose="020B0503020102020204" pitchFamily="34" charset="0"/>
              </a:rPr>
              <a:t> +55 19 9 92810802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B635E60C-07D6-4910-98B8-834B382B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r>
              <a:rPr lang="en-AU" dirty="0"/>
              <a:t>IAC (intelligent automation collective)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B994A96-6C57-4058-9711-0CBAAC7C7632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srgbClr val="48474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84E74CCF-B411-C7EE-1C76-F55F6CB578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B00474A-C888-22AE-5325-F59DD21FB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>
            <a:normAutofit/>
          </a:bodyPr>
          <a:lstStyle/>
          <a:p>
            <a:r>
              <a:rPr lang="es-AR" dirty="0">
                <a:solidFill>
                  <a:srgbClr val="162D41"/>
                </a:solidFill>
                <a:latin typeface="Gilroy" panose="00000500000000000000" pitchFamily="50" charset="0"/>
              </a:rPr>
              <a:t>https://www.ia-collective.com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613200-CFE3-E24E-E63D-782D0529DB4F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srgbClr val="48474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27455E-6B14-C701-9668-E7CE2C0044C6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srgbClr val="48474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CD2FF1-2D91-5F44-2039-103FA3EC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74" y="1570940"/>
            <a:ext cx="11596052" cy="489341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DD25474-C937-6AE0-B358-C05B08F7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55" y="402671"/>
            <a:ext cx="2040577" cy="5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2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400901" y="4491587"/>
            <a:ext cx="1202126" cy="263011"/>
          </a:xfrm>
          <a:prstGeom prst="rect">
            <a:avLst/>
          </a:prstGeom>
        </p:spPr>
        <p:txBody>
          <a:bodyPr vert="horz" wrap="square" lIns="0" tIns="17706" rIns="0" bIns="0" rtlCol="0">
            <a:spAutoFit/>
          </a:bodyPr>
          <a:lstStyle/>
          <a:p>
            <a:pPr marL="12648" defTabSz="910651">
              <a:spcBef>
                <a:spcPts val="139"/>
              </a:spcBef>
            </a:pPr>
            <a:r>
              <a:rPr lang="pt-BR" sz="1593" kern="0" spc="65" dirty="0">
                <a:solidFill>
                  <a:srgbClr val="FFFFFF"/>
                </a:solidFill>
                <a:latin typeface="Gilroy-Medium"/>
                <a:cs typeface="Gilroy-Medium"/>
              </a:rPr>
              <a:t>06 Jul</a:t>
            </a:r>
            <a:r>
              <a:rPr sz="1593" kern="0" spc="70" dirty="0">
                <a:solidFill>
                  <a:srgbClr val="FFFFFF"/>
                </a:solidFill>
                <a:latin typeface="Gilroy-Medium"/>
                <a:cs typeface="Gilroy-Medium"/>
              </a:rPr>
              <a:t> </a:t>
            </a:r>
            <a:r>
              <a:rPr sz="1593" kern="0" spc="-20" dirty="0">
                <a:solidFill>
                  <a:srgbClr val="FFFFFF"/>
                </a:solidFill>
                <a:latin typeface="Gilroy-Medium"/>
                <a:cs typeface="Gilroy-Medium"/>
              </a:rPr>
              <a:t>2023</a:t>
            </a:r>
            <a:endParaRPr sz="1593" kern="0" dirty="0">
              <a:solidFill>
                <a:sysClr val="windowText" lastClr="000000"/>
              </a:solidFill>
              <a:latin typeface="Gilroy-Medium"/>
              <a:cs typeface="Gilroy-Mediu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27232" y="3730430"/>
            <a:ext cx="4277915" cy="377339"/>
          </a:xfrm>
          <a:prstGeom prst="rect">
            <a:avLst/>
          </a:prstGeom>
        </p:spPr>
        <p:txBody>
          <a:bodyPr vert="horz" wrap="square" lIns="0" tIns="17074" rIns="0" bIns="0" rtlCol="0">
            <a:spAutoFit/>
          </a:bodyPr>
          <a:lstStyle/>
          <a:p>
            <a:pPr marL="12648">
              <a:spcBef>
                <a:spcPts val="134"/>
              </a:spcBef>
            </a:pPr>
            <a:r>
              <a:rPr lang="pt-BR" sz="2340" dirty="0">
                <a:solidFill>
                  <a:srgbClr val="FFFFFF"/>
                </a:solidFill>
                <a:latin typeface="Gilroy-Bold"/>
                <a:cs typeface="Gilroy-Bold"/>
              </a:rPr>
              <a:t>C TWO – </a:t>
            </a:r>
            <a:r>
              <a:rPr lang="pt-BR" sz="2340" dirty="0" err="1">
                <a:solidFill>
                  <a:srgbClr val="FFFFFF"/>
                </a:solidFill>
                <a:latin typeface="Gilroy-Bold"/>
                <a:cs typeface="Gilroy-Bold"/>
              </a:rPr>
              <a:t>Work</a:t>
            </a:r>
            <a:r>
              <a:rPr lang="pt-BR" sz="2340" dirty="0">
                <a:solidFill>
                  <a:srgbClr val="FFFFFF"/>
                </a:solidFill>
                <a:latin typeface="Gilroy-Bold"/>
                <a:cs typeface="Gilroy-Bold"/>
              </a:rPr>
              <a:t> </a:t>
            </a:r>
            <a:r>
              <a:rPr lang="pt-BR" sz="2340" dirty="0" err="1">
                <a:solidFill>
                  <a:srgbClr val="FFFFFF"/>
                </a:solidFill>
                <a:latin typeface="Gilroy-Bold"/>
                <a:cs typeface="Gilroy-Bold"/>
              </a:rPr>
              <a:t>Orchestrator</a:t>
            </a:r>
            <a:endParaRPr sz="2340" dirty="0">
              <a:latin typeface="Gilroy-Bold"/>
              <a:cs typeface="Gilroy-Bold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B2599024-1C5C-6329-8CB8-8793431FC05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259" y="5401979"/>
            <a:ext cx="2124645" cy="713690"/>
          </a:xfrm>
          <a:prstGeom prst="rect">
            <a:avLst/>
          </a:prstGeom>
        </p:spPr>
      </p:pic>
      <p:pic>
        <p:nvPicPr>
          <p:cNvPr id="2" name="Picture 1" descr="A white circle with black letters in it&#10;&#10;Description automatically generated with medium confidence">
            <a:hlinkClick r:id="rId5"/>
            <a:extLst>
              <a:ext uri="{FF2B5EF4-FFF2-40B4-BE49-F238E27FC236}">
                <a16:creationId xmlns:a16="http://schemas.microsoft.com/office/drawing/2014/main" id="{15E516D6-F76D-7FEF-CE43-4A0CA0762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8238" y="6236701"/>
            <a:ext cx="295514" cy="2894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CE8C8A-44A5-2175-1217-39C3F06FBF71}"/>
              </a:ext>
            </a:extLst>
          </p:cNvPr>
          <p:cNvGrpSpPr/>
          <p:nvPr/>
        </p:nvGrpSpPr>
        <p:grpSpPr>
          <a:xfrm>
            <a:off x="11542195" y="6236702"/>
            <a:ext cx="281575" cy="289462"/>
            <a:chOff x="11508853" y="6160615"/>
            <a:chExt cx="364183" cy="374384"/>
          </a:xfrm>
        </p:grpSpPr>
        <p:sp>
          <p:nvSpPr>
            <p:cNvPr id="9" name="Oval 8">
              <a:hlinkClick r:id="rId7"/>
              <a:extLst>
                <a:ext uri="{FF2B5EF4-FFF2-40B4-BE49-F238E27FC236}">
                  <a16:creationId xmlns:a16="http://schemas.microsoft.com/office/drawing/2014/main" id="{70361EA7-D3DA-017C-06CA-BEC3AF108002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651"/>
              <a:endParaRPr lang="en-US" sz="1793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159D9A29-9375-45E8-5A4D-5B71825934DC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ela 5">
            <a:extLst>
              <a:ext uri="{FF2B5EF4-FFF2-40B4-BE49-F238E27FC236}">
                <a16:creationId xmlns:a16="http://schemas.microsoft.com/office/drawing/2014/main" id="{9767F35A-35BC-847E-00F3-81D3BC9FD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593800"/>
              </p:ext>
            </p:extLst>
          </p:nvPr>
        </p:nvGraphicFramePr>
        <p:xfrm>
          <a:off x="311426" y="898718"/>
          <a:ext cx="11569148" cy="5704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784574">
                  <a:extLst>
                    <a:ext uri="{9D8B030D-6E8A-4147-A177-3AD203B41FA5}">
                      <a16:colId xmlns:a16="http://schemas.microsoft.com/office/drawing/2014/main" val="587549225"/>
                    </a:ext>
                  </a:extLst>
                </a:gridCol>
                <a:gridCol w="5784574">
                  <a:extLst>
                    <a:ext uri="{9D8B030D-6E8A-4147-A177-3AD203B41FA5}">
                      <a16:colId xmlns:a16="http://schemas.microsoft.com/office/drawing/2014/main" val="3940173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A maneira antiga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A maneira C TWO</a:t>
                      </a:r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82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Acompanhamento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dos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processos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para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reparos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em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tempo real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+ Critérios de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underperformance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podem alertar as equipes sobre atrasos e falhas, ou qualquer potencial perda de SLA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886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Preparação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relatórios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semanais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 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Relatórios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utilização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do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robô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Relatórios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itens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pendentes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 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Reporte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ao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negócio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se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houver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qualquer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problema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com bot/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processo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Envio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relatórios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execução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e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resultados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diários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+ Um número ilimitado de relatórios pode ser criado e programado para serem entregues em horários definidos, liberando drasticamente o tempo que sua equipe gasta em atualizações diárias de status e chamadas de mudanças de turno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661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Execução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manual do Loader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em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caso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falha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+ Se um “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load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process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” falhar, C TWO pode reiniciar automaticamente uma tarefa até que seja concluída ou um item de fila seja criado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685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Criação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incidentes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para “Issues”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Criação de incidentes para alertas e analisando exceções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Trabalhando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em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incidentes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+ 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E-mails podem ser enviados para um sistema de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helpdesk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/registro de incidentes; C TWO então ajuda a gerenciar a carga executando tarefas em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VDIs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funcionais enquanto tenta recuperar as tarefas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525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Conectando-se com a equipe de desenvolvimento se eles precisarem de ajuda no lado do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bot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+ 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Alertas podem ser enviados para a equipe de desenvolvimento sobre falhas para triagem adicional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081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- Reconectando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bots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desconectados via logins
- Redefinição de senha para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bots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e aplicativos
- Reexecutando o processo se o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bot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falhou
- Reiniciando os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bots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no dia a dia
- “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Dry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Running” dos </a:t>
                      </a:r>
                      <a:r>
                        <a:rPr lang="pt-BR" sz="1400" b="0" kern="1200" dirty="0" err="1">
                          <a:solidFill>
                            <a:schemeClr val="dk1"/>
                          </a:solidFill>
                          <a:effectLst/>
                        </a:rPr>
                        <a:t>bots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 após a reinicialização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+ 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O C TWO pode acionar automaticamente processos para superar todos esses desafios sem afetar a capacidade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1070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- 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Ajustando gatilhos durante atualizações de sistema operacional / infraestrutura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</a:rPr>
                        <a:t>+ 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effectLst/>
                        </a:rPr>
                        <a:t>O C TWO pode reagendar automaticamente as tarefas agendadas para execução durante um tempo de inatividade planejado para que elas sejam executadas de acordo com a prioridade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2822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78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B635E60C-07D6-4910-98B8-834B382B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r>
              <a:rPr lang="en-AU" dirty="0"/>
              <a:t>A </a:t>
            </a:r>
            <a:r>
              <a:rPr lang="pt-BR" dirty="0" err="1"/>
              <a:t>cognition</a:t>
            </a:r>
            <a:r>
              <a:rPr lang="pt-BR" dirty="0"/>
              <a:t> ajuda na sua jornada inteligente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B994A96-6C57-4058-9711-0CBAAC7C7632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srgbClr val="48474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84E74CCF-B411-C7EE-1C76-F55F6CB578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B00474A-C888-22AE-5325-F59DD21FB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162D41"/>
                </a:solidFill>
              </a:rPr>
              <a:t>Fornece acesso de ponta a ponta à IA </a:t>
            </a:r>
            <a:endParaRPr lang="en-US" dirty="0">
              <a:solidFill>
                <a:srgbClr val="162D4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613200-CFE3-E24E-E63D-782D0529DB4F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srgbClr val="48474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27455E-6B14-C701-9668-E7CE2C0044C6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srgbClr val="48474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F8F89B-277C-CAFA-BEDC-7D1C9AEF9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1549670"/>
            <a:ext cx="10903932" cy="51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05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386DCA3-72F5-B563-D215-D293853375E7}"/>
              </a:ext>
            </a:extLst>
          </p:cNvPr>
          <p:cNvSpPr/>
          <p:nvPr/>
        </p:nvSpPr>
        <p:spPr>
          <a:xfrm>
            <a:off x="2317687" y="5376120"/>
            <a:ext cx="7548128" cy="988984"/>
          </a:xfrm>
          <a:prstGeom prst="rect">
            <a:avLst/>
          </a:prstGeom>
          <a:solidFill>
            <a:srgbClr val="F5F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DD79D2-F81F-0A0D-416A-2734E61FC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71" y="1067275"/>
            <a:ext cx="8942293" cy="461962"/>
          </a:xfrm>
        </p:spPr>
        <p:txBody>
          <a:bodyPr/>
          <a:lstStyle/>
          <a:p>
            <a:r>
              <a:rPr lang="en-US"/>
              <a:t>A new and better way to manage your entire IA ecosystem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D3EF4-CDC9-6C43-E638-F35D10BA4C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FB4A3AD-23D6-F97E-E830-BF939B94F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0"/>
          <a:stretch/>
        </p:blipFill>
        <p:spPr>
          <a:xfrm>
            <a:off x="247" y="30936"/>
            <a:ext cx="12131843" cy="52978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8FE452-2A7E-95F5-D34A-933631247681}"/>
              </a:ext>
            </a:extLst>
          </p:cNvPr>
          <p:cNvSpPr/>
          <p:nvPr/>
        </p:nvSpPr>
        <p:spPr>
          <a:xfrm>
            <a:off x="10370127" y="4880472"/>
            <a:ext cx="1087415" cy="242371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ga Customer Service Reviews, Ratings &amp; Features 2023 | Gartner Peer  Insights">
            <a:extLst>
              <a:ext uri="{FF2B5EF4-FFF2-40B4-BE49-F238E27FC236}">
                <a16:creationId xmlns:a16="http://schemas.microsoft.com/office/drawing/2014/main" id="{43D4B23C-F73B-7D79-75E4-E560ED43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269" y="4901316"/>
            <a:ext cx="693938" cy="20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 Power Automate Partner – RPA Services by Smartbridge">
            <a:extLst>
              <a:ext uri="{FF2B5EF4-FFF2-40B4-BE49-F238E27FC236}">
                <a16:creationId xmlns:a16="http://schemas.microsoft.com/office/drawing/2014/main" id="{AFB06CE5-ED4C-2115-3EFC-B6514017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62" y="4901316"/>
            <a:ext cx="492578" cy="1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51F1E0-5AF0-72FF-C03C-72904B89737E}"/>
              </a:ext>
            </a:extLst>
          </p:cNvPr>
          <p:cNvGrpSpPr/>
          <p:nvPr/>
        </p:nvGrpSpPr>
        <p:grpSpPr>
          <a:xfrm>
            <a:off x="9138361" y="5494602"/>
            <a:ext cx="345975" cy="345834"/>
            <a:chOff x="5609883" y="244709"/>
            <a:chExt cx="6316386" cy="631381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A70AA4F-0F1E-66F7-20C8-01F11C23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09883" y="3392632"/>
              <a:ext cx="3165887" cy="3165887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BF2823A-0A58-CB86-B0C1-8928127A8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8757682" y="244709"/>
              <a:ext cx="3168587" cy="3168587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4FA98DB4-9243-6A6B-B46A-9FAC974B3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72979" y="5530298"/>
            <a:ext cx="345834" cy="345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DFBC27-557A-64C6-1E99-90839707AAB8}"/>
              </a:ext>
            </a:extLst>
          </p:cNvPr>
          <p:cNvSpPr txBox="1"/>
          <p:nvPr/>
        </p:nvSpPr>
        <p:spPr>
          <a:xfrm>
            <a:off x="7518541" y="5887562"/>
            <a:ext cx="1049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Portal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BA19D-5FF1-6B7C-2347-A5B1295290A7}"/>
              </a:ext>
            </a:extLst>
          </p:cNvPr>
          <p:cNvSpPr txBox="1"/>
          <p:nvPr/>
        </p:nvSpPr>
        <p:spPr>
          <a:xfrm>
            <a:off x="8816631" y="5887562"/>
            <a:ext cx="104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End-to-end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988DC-CE20-2080-7633-055DE174C1C6}"/>
              </a:ext>
            </a:extLst>
          </p:cNvPr>
          <p:cNvSpPr txBox="1"/>
          <p:nvPr/>
        </p:nvSpPr>
        <p:spPr>
          <a:xfrm>
            <a:off x="2326185" y="5887562"/>
            <a:ext cx="104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Intelligent Orchestration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D7056A-FBD1-F6C2-898C-2C59DA5D31E0}"/>
              </a:ext>
            </a:extLst>
          </p:cNvPr>
          <p:cNvSpPr txBox="1"/>
          <p:nvPr/>
        </p:nvSpPr>
        <p:spPr>
          <a:xfrm>
            <a:off x="3624274" y="5887562"/>
            <a:ext cx="104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Automated Operations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FE3FCB-0F5B-8958-5D18-1A8FD8A4ADDA}"/>
              </a:ext>
            </a:extLst>
          </p:cNvPr>
          <p:cNvSpPr txBox="1"/>
          <p:nvPr/>
        </p:nvSpPr>
        <p:spPr>
          <a:xfrm>
            <a:off x="4922363" y="5901264"/>
            <a:ext cx="104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Insight &amp; Analytics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16F372-AB3A-E98B-DCF7-AC49DE23A95A}"/>
              </a:ext>
            </a:extLst>
          </p:cNvPr>
          <p:cNvSpPr txBox="1"/>
          <p:nvPr/>
        </p:nvSpPr>
        <p:spPr>
          <a:xfrm>
            <a:off x="6220452" y="5901264"/>
            <a:ext cx="1049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/>
              <a:t>Integration Hub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92E8566-F7DD-77A3-A571-198F42E0B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3833" y="5533232"/>
            <a:ext cx="342900" cy="3429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45EDBB2-A2AD-2A19-CFBE-D6D7199598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99130" y="5533232"/>
            <a:ext cx="342900" cy="3429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A33E2CD-FF4A-847C-B095-15D6ACB46F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77655" y="5533232"/>
            <a:ext cx="342900" cy="3429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81B3A47C-3C47-40E2-9B78-ED85457CE4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72277" y="5533232"/>
            <a:ext cx="342900" cy="342900"/>
          </a:xfrm>
          <a:prstGeom prst="rect">
            <a:avLst/>
          </a:prstGeom>
        </p:spPr>
      </p:pic>
      <p:pic>
        <p:nvPicPr>
          <p:cNvPr id="6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49567771-B6B9-40F9-D56E-453481A0AB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41" y="226543"/>
            <a:ext cx="1271673" cy="427556"/>
          </a:xfrm>
          <a:prstGeom prst="rect">
            <a:avLst/>
          </a:prstGeom>
        </p:spPr>
      </p:pic>
      <p:pic>
        <p:nvPicPr>
          <p:cNvPr id="7" name="Picture 2" descr="SAP LOGO BLACK - The Artian">
            <a:extLst>
              <a:ext uri="{FF2B5EF4-FFF2-40B4-BE49-F238E27FC236}">
                <a16:creationId xmlns:a16="http://schemas.microsoft.com/office/drawing/2014/main" id="{C053B293-242C-1B9D-A8B0-66E9A270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48" y="3243538"/>
            <a:ext cx="349952" cy="17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162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80651-BC39-FF1D-BC43-70737B0C7F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C06A1-7335-2235-F446-C685B2AF5858}"/>
              </a:ext>
            </a:extLst>
          </p:cNvPr>
          <p:cNvSpPr txBox="1"/>
          <p:nvPr/>
        </p:nvSpPr>
        <p:spPr>
          <a:xfrm>
            <a:off x="-3095999" y="-264730"/>
            <a:ext cx="464049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0" b="1" spc="-6000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DF823-16E8-64BF-F10C-61370EE8A9F9}"/>
              </a:ext>
            </a:extLst>
          </p:cNvPr>
          <p:cNvSpPr txBox="1"/>
          <p:nvPr/>
        </p:nvSpPr>
        <p:spPr>
          <a:xfrm rot="10800000">
            <a:off x="10514456" y="-1928257"/>
            <a:ext cx="464049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0" b="1" spc="-6000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225E9-6CE0-E9B9-6F0B-FB13D3306D64}"/>
              </a:ext>
            </a:extLst>
          </p:cNvPr>
          <p:cNvSpPr txBox="1"/>
          <p:nvPr/>
        </p:nvSpPr>
        <p:spPr>
          <a:xfrm>
            <a:off x="1101725" y="2030030"/>
            <a:ext cx="9988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 futuro do trabalho depende da transparência e da gestão dos fluxos dos processos. 
Os líderes de produto devem responder aproveitando as oportunidades para integrar, compor e orquestrar.
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F542CB-C2BC-2416-360A-98143C8D4A4E}"/>
              </a:ext>
            </a:extLst>
          </p:cNvPr>
          <p:cNvSpPr txBox="1">
            <a:spLocks/>
          </p:cNvSpPr>
          <p:nvPr/>
        </p:nvSpPr>
        <p:spPr>
          <a:xfrm>
            <a:off x="1254125" y="4330700"/>
            <a:ext cx="9988550" cy="2171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buSzPct val="175000"/>
              <a:buFont typeface="Arial" panose="020B0604020202020204" pitchFamily="34" charset="0"/>
              <a:buChar char="●"/>
            </a:pPr>
            <a:r>
              <a:rPr lang="en-US" sz="1200" b="1">
                <a:solidFill>
                  <a:schemeClr val="bg1"/>
                </a:solidFill>
              </a:rPr>
              <a:t>Gartner Research, June 2022</a:t>
            </a:r>
            <a:endParaRPr lang="en-US" sz="1200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7BB309C-1123-7AAB-C14C-ECEC60B76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8E803E08-46C3-9C01-DA42-C429926F4BA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7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D6DCCD1-E12C-B9FD-E44E-C411F98895E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62">
            <a:extLst>
              <a:ext uri="{FF2B5EF4-FFF2-40B4-BE49-F238E27FC236}">
                <a16:creationId xmlns:a16="http://schemas.microsoft.com/office/drawing/2014/main" id="{80AFF5A6-090D-9567-01B2-9527ED22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pPr algn="l" defTabSz="908921" rtl="0">
              <a:lnSpc>
                <a:spcPct val="90000"/>
              </a:lnSpc>
              <a:spcBef>
                <a:spcPct val="0"/>
              </a:spcBef>
            </a:pPr>
            <a:r>
              <a:rPr lang="pt-BR" kern="1200" dirty="0">
                <a:solidFill>
                  <a:srgbClr val="00CCE5"/>
                </a:solidFill>
                <a:latin typeface="Gilroy Bold" panose="00000800000000000000" pitchFamily="50" charset="0"/>
                <a:cs typeface="+mj-cs"/>
              </a:rPr>
              <a:t>Cobertura global e experiência reconhecida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0FDD8BED-CB9D-1D18-8442-E28CC607A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1106"/>
          <a:stretch/>
        </p:blipFill>
        <p:spPr>
          <a:xfrm>
            <a:off x="2863349" y="1567158"/>
            <a:ext cx="6101059" cy="290011"/>
          </a:xfrm>
          <a:prstGeom prst="rect">
            <a:avLst/>
          </a:prstGeom>
          <a:ln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0364E3D5-59CA-509E-EAC7-5B541EE0EE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349" y="1911324"/>
            <a:ext cx="4693956" cy="4056277"/>
          </a:xfrm>
          <a:prstGeom prst="rect">
            <a:avLst/>
          </a:prstGeom>
          <a:ln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B45F2C08-55FC-B5F1-D356-F8440E9DB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705" y="1911324"/>
            <a:ext cx="1414363" cy="4056277"/>
          </a:xfrm>
          <a:prstGeom prst="rect">
            <a:avLst/>
          </a:prstGeom>
          <a:ln>
            <a:noFill/>
          </a:ln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FE07E823-BD00-D1CF-8C20-1AC7C3FF672E}"/>
              </a:ext>
            </a:extLst>
          </p:cNvPr>
          <p:cNvSpPr/>
          <p:nvPr/>
        </p:nvSpPr>
        <p:spPr>
          <a:xfrm>
            <a:off x="2832996" y="1987207"/>
            <a:ext cx="6050376" cy="3945959"/>
          </a:xfrm>
          <a:prstGeom prst="rect">
            <a:avLst/>
          </a:prstGeom>
          <a:noFill/>
          <a:ln>
            <a:solidFill>
              <a:srgbClr val="FBC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651"/>
            <a:endParaRPr lang="en-GB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662AF9D-6343-23BF-543B-E1ABBDB1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 wrap="square" lIns="0" tIns="0" rIns="0" bIns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pt-BR" altLang="en-US" sz="1793" dirty="0">
                <a:solidFill>
                  <a:srgbClr val="162D41"/>
                </a:solidFill>
                <a:latin typeface="Gilroy" panose="00000500000000000000" pitchFamily="50" charset="0"/>
              </a:rPr>
              <a:t>Globalmente #1 em Entrega de Valor</a:t>
            </a:r>
            <a:endParaRPr lang="pt-BR" sz="1793" dirty="0">
              <a:solidFill>
                <a:srgbClr val="162D41"/>
              </a:solidFill>
              <a:latin typeface="Gilro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B994A96-6C57-4058-9711-0CBAAC7C7632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84E74CCF-B411-C7EE-1C76-F55F6CB578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7" name="Title 62">
            <a:extLst>
              <a:ext uri="{FF2B5EF4-FFF2-40B4-BE49-F238E27FC236}">
                <a16:creationId xmlns:a16="http://schemas.microsoft.com/office/drawing/2014/main" id="{2ECF4ABA-C9ED-49AA-EBEE-FA80EFD3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pPr algn="l" defTabSz="908921" rtl="0">
              <a:lnSpc>
                <a:spcPct val="90000"/>
              </a:lnSpc>
              <a:spcBef>
                <a:spcPct val="0"/>
              </a:spcBef>
            </a:pPr>
            <a:r>
              <a:rPr lang="pt-BR" kern="1200" dirty="0">
                <a:solidFill>
                  <a:srgbClr val="00CCE5"/>
                </a:solidFill>
                <a:latin typeface="Gilroy Bold" panose="00000800000000000000" pitchFamily="50" charset="0"/>
                <a:cs typeface="+mj-cs"/>
              </a:rPr>
              <a:t>Credenciais COGNITION</a:t>
            </a:r>
          </a:p>
        </p:txBody>
      </p:sp>
      <p:sp>
        <p:nvSpPr>
          <p:cNvPr id="218" name="Text Placeholder 6">
            <a:extLst>
              <a:ext uri="{FF2B5EF4-FFF2-40B4-BE49-F238E27FC236}">
                <a16:creationId xmlns:a16="http://schemas.microsoft.com/office/drawing/2014/main" id="{CA0F0FA1-8986-A6A3-9888-E84D3DA07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 wrap="square" lIns="0" tIns="0" rIns="0" bIns="0" anchor="t">
            <a:normAutofit/>
          </a:bodyPr>
          <a:lstStyle/>
          <a:p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Alguns dos clientes dos serviços de TI da nossa equipe da América Latina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1FB29823-4C44-4327-2832-D50647335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756" y="1891958"/>
            <a:ext cx="7490112" cy="3842487"/>
          </a:xfrm>
          <a:prstGeom prst="rect">
            <a:avLst/>
          </a:prstGeom>
        </p:spPr>
      </p:pic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82E8270F-47B7-C2BA-5318-E75FA2441F38}"/>
              </a:ext>
            </a:extLst>
          </p:cNvPr>
          <p:cNvSpPr/>
          <p:nvPr/>
        </p:nvSpPr>
        <p:spPr>
          <a:xfrm>
            <a:off x="5918227" y="1748331"/>
            <a:ext cx="5118232" cy="4413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651">
              <a:defRPr/>
            </a:pPr>
            <a:endParaRPr lang="en-US" sz="1793" dirty="0">
              <a:solidFill>
                <a:srgbClr val="FFFFFF"/>
              </a:solidFill>
              <a:latin typeface="Franklin Gothic Book" panose="020B0503020102020204"/>
            </a:endParaRPr>
          </a:p>
        </p:txBody>
      </p:sp>
      <p:sp>
        <p:nvSpPr>
          <p:cNvPr id="6" name="Rectangle 106">
            <a:extLst>
              <a:ext uri="{FF2B5EF4-FFF2-40B4-BE49-F238E27FC236}">
                <a16:creationId xmlns:a16="http://schemas.microsoft.com/office/drawing/2014/main" id="{74944303-E672-F1B8-4DE4-D6B5EDF1CF17}"/>
              </a:ext>
            </a:extLst>
          </p:cNvPr>
          <p:cNvSpPr/>
          <p:nvPr/>
        </p:nvSpPr>
        <p:spPr>
          <a:xfrm>
            <a:off x="491529" y="1918203"/>
            <a:ext cx="2839043" cy="331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233" indent="-180233" defTabSz="91065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394" dirty="0">
                <a:solidFill>
                  <a:srgbClr val="162D41"/>
                </a:solidFill>
                <a:latin typeface="Gilroy" panose="00000500000000000000" pitchFamily="50" charset="0"/>
              </a:rPr>
              <a:t>Certificação ISO 9000 desde de 2009</a:t>
            </a:r>
          </a:p>
          <a:p>
            <a:pPr marL="180233" indent="-180233" defTabSz="91065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394" dirty="0">
                <a:solidFill>
                  <a:srgbClr val="162D41"/>
                </a:solidFill>
                <a:latin typeface="Gilroy" panose="00000500000000000000" pitchFamily="50" charset="0"/>
              </a:rPr>
              <a:t>CMMI nível 3 em 2012
IBM Premier Partner desde 2012 com o prêmio ao maior vendedor de licenças em 2015</a:t>
            </a:r>
          </a:p>
          <a:p>
            <a:pPr marL="180233" indent="-180233" defTabSz="91065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394" dirty="0">
                <a:solidFill>
                  <a:srgbClr val="162D41"/>
                </a:solidFill>
                <a:latin typeface="Gilroy" panose="00000500000000000000" pitchFamily="50" charset="0"/>
              </a:rPr>
              <a:t>Sócio Fundador do Cluster de Green Tech Argentina e membros </a:t>
            </a:r>
            <a:r>
              <a:rPr lang="pt-BR" sz="1394" dirty="0">
                <a:solidFill>
                  <a:srgbClr val="162D41"/>
                </a:solidFill>
                <a:latin typeface="Gilroy" panose="00000500000000000000" pitchFamily="50" charset="0"/>
                <a:sym typeface="Montserrat Black"/>
              </a:rPr>
              <a:t>BQS &amp; International Cleantech Network</a:t>
            </a:r>
            <a:endParaRPr lang="pt-BR" sz="1394" dirty="0">
              <a:solidFill>
                <a:srgbClr val="162D41"/>
              </a:solidFill>
              <a:latin typeface="Gilroy" panose="00000500000000000000" pitchFamily="50" charset="0"/>
            </a:endParaRPr>
          </a:p>
        </p:txBody>
      </p:sp>
      <p:pic>
        <p:nvPicPr>
          <p:cNvPr id="7" name="Google Shape;58;p1" descr="Logo BQS">
            <a:extLst>
              <a:ext uri="{FF2B5EF4-FFF2-40B4-BE49-F238E27FC236}">
                <a16:creationId xmlns:a16="http://schemas.microsoft.com/office/drawing/2014/main" id="{D71DF22D-4776-EA5C-737B-0CD6852F4799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4650" y="5519440"/>
            <a:ext cx="2212733" cy="717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721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12CA25-2770-4B8D-13B3-C23A13CEDB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5EC47-DF77-A091-10E7-2C02D5C79873}"/>
              </a:ext>
            </a:extLst>
          </p:cNvPr>
          <p:cNvSpPr txBox="1"/>
          <p:nvPr/>
        </p:nvSpPr>
        <p:spPr>
          <a:xfrm>
            <a:off x="377071" y="4242439"/>
            <a:ext cx="3672853" cy="222240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Custo</a:t>
            </a:r>
            <a:r>
              <a:rPr lang="en-US" b="1" dirty="0">
                <a:solidFill>
                  <a:schemeClr val="bg1"/>
                </a:solidFill>
              </a:rPr>
              <a:t> Total de </a:t>
            </a:r>
            <a:r>
              <a:rPr lang="en-US" b="1" dirty="0" err="1">
                <a:solidFill>
                  <a:schemeClr val="bg1"/>
                </a:solidFill>
              </a:rPr>
              <a:t>Propriedade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bg1"/>
                </a:solidFill>
              </a:rPr>
              <a:t>Falta de </a:t>
            </a:r>
            <a:r>
              <a:rPr lang="en-US" b="1" dirty="0" err="1">
                <a:solidFill>
                  <a:schemeClr val="bg1"/>
                </a:solidFill>
              </a:rPr>
              <a:t>Transparência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Monitoramento</a:t>
            </a:r>
            <a:r>
              <a:rPr lang="en-US" b="1" dirty="0">
                <a:solidFill>
                  <a:schemeClr val="bg1"/>
                </a:solidFill>
              </a:rPr>
              <a:t> Manual</a:t>
            </a: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Custo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Infraestrutura</a:t>
            </a:r>
            <a:endParaRPr lang="en-US" b="1" dirty="0">
              <a:solidFill>
                <a:srgbClr val="84C9F8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D7456C8-B18D-A76E-CE9C-B08D2615E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8360" y="4126526"/>
            <a:ext cx="2033373" cy="2033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080706-15F6-824B-2DB7-264FB9A27F19}"/>
              </a:ext>
            </a:extLst>
          </p:cNvPr>
          <p:cNvSpPr txBox="1"/>
          <p:nvPr/>
        </p:nvSpPr>
        <p:spPr>
          <a:xfrm>
            <a:off x="377072" y="742947"/>
            <a:ext cx="102473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6000" b="1" dirty="0">
                <a:solidFill>
                  <a:schemeClr val="accent4"/>
                </a:solidFill>
              </a:rPr>
              <a:t>Principais desafios </a:t>
            </a:r>
            <a:r>
              <a:rPr lang="pt-BR" sz="6000" b="1" dirty="0">
                <a:solidFill>
                  <a:schemeClr val="bg1"/>
                </a:solidFill>
              </a:rPr>
              <a:t>que limitam a Automação Inteligente.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A5B5B-0E8D-3700-4DD4-A245814E92B8}"/>
              </a:ext>
            </a:extLst>
          </p:cNvPr>
          <p:cNvSpPr txBox="1"/>
          <p:nvPr/>
        </p:nvSpPr>
        <p:spPr>
          <a:xfrm>
            <a:off x="3787815" y="4242439"/>
            <a:ext cx="3672853" cy="222240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Baixa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utilização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Cobertura</a:t>
            </a:r>
            <a:r>
              <a:rPr lang="en-US" b="1" dirty="0">
                <a:solidFill>
                  <a:schemeClr val="bg1"/>
                </a:solidFill>
              </a:rPr>
              <a:t> 24x7</a:t>
            </a: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Relatórios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Incompletos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bg1"/>
                </a:solidFill>
              </a:rPr>
              <a:t>“Lock-in/out” de </a:t>
            </a:r>
            <a:r>
              <a:rPr lang="en-US" b="1" dirty="0" err="1">
                <a:solidFill>
                  <a:schemeClr val="bg1"/>
                </a:solidFill>
              </a:rPr>
              <a:t>Fornecedor</a:t>
            </a:r>
            <a:endParaRPr lang="en-US" b="1" dirty="0">
              <a:solidFill>
                <a:srgbClr val="84C9F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22C8-C094-2B65-907E-B4CB97701E47}"/>
              </a:ext>
            </a:extLst>
          </p:cNvPr>
          <p:cNvSpPr txBox="1"/>
          <p:nvPr/>
        </p:nvSpPr>
        <p:spPr>
          <a:xfrm>
            <a:off x="7314670" y="4242439"/>
            <a:ext cx="3672854" cy="222240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bg1"/>
                </a:solidFill>
              </a:rPr>
              <a:t>SLAs </a:t>
            </a:r>
            <a:r>
              <a:rPr lang="en-US" b="1" dirty="0" err="1">
                <a:solidFill>
                  <a:schemeClr val="bg1"/>
                </a:solidFill>
              </a:rPr>
              <a:t>Perdidos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Não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escalável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 err="1">
                <a:solidFill>
                  <a:schemeClr val="bg1"/>
                </a:solidFill>
              </a:rPr>
              <a:t>Processos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Falhando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SzPct val="150000"/>
              <a:buFont typeface="Arial" panose="020B0604020202020204" pitchFamily="34" charset="0"/>
              <a:buChar char="●"/>
            </a:pPr>
            <a:r>
              <a:rPr lang="en-US" b="1" dirty="0">
                <a:solidFill>
                  <a:schemeClr val="bg1"/>
                </a:solidFill>
              </a:rPr>
              <a:t>“Workload” </a:t>
            </a:r>
            <a:r>
              <a:rPr lang="en-US" b="1" dirty="0" err="1">
                <a:solidFill>
                  <a:schemeClr val="bg1"/>
                </a:solidFill>
              </a:rPr>
              <a:t>imprevisível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587E5A83-15BC-2FE9-618A-46354B4F1F5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54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5656BC-F56B-404A-BF02-DB21344DB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 wrap="square" lIns="0" tIns="0" rIns="0" bIns="0" anchor="t">
            <a:normAutofit/>
          </a:bodyPr>
          <a:lstStyle/>
          <a:p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A Cognition é o único pure play global de RPA que já realizou projetos nos cinco continentes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B994A96-6C57-4058-9711-0CBAAC7C7632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84E74CCF-B411-C7EE-1C76-F55F6CB578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Title 62">
            <a:extLst>
              <a:ext uri="{FF2B5EF4-FFF2-40B4-BE49-F238E27FC236}">
                <a16:creationId xmlns:a16="http://schemas.microsoft.com/office/drawing/2014/main" id="{F486867C-8D4C-4A1E-AB05-C1AA2801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pPr algn="l" defTabSz="908921" rtl="0">
              <a:lnSpc>
                <a:spcPct val="90000"/>
              </a:lnSpc>
              <a:spcBef>
                <a:spcPct val="0"/>
              </a:spcBef>
            </a:pPr>
            <a:r>
              <a:rPr lang="pt-BR" kern="1200" dirty="0">
                <a:solidFill>
                  <a:srgbClr val="00CCE5"/>
                </a:solidFill>
                <a:latin typeface="Gilroy Bold" panose="00000800000000000000" pitchFamily="50" charset="0"/>
                <a:cs typeface="+mj-cs"/>
              </a:rPr>
              <a:t>cobertura global e experiência reconhecida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7C5EF3FC-186A-835C-E24D-F28B5A9C18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763" y="2643020"/>
            <a:ext cx="7004708" cy="37903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5">
            <a:extLst>
              <a:ext uri="{FF2B5EF4-FFF2-40B4-BE49-F238E27FC236}">
                <a16:creationId xmlns:a16="http://schemas.microsoft.com/office/drawing/2014/main" id="{1037EDF4-35EE-D302-E688-53F1A05748DF}"/>
              </a:ext>
            </a:extLst>
          </p:cNvPr>
          <p:cNvSpPr txBox="1">
            <a:spLocks/>
          </p:cNvSpPr>
          <p:nvPr/>
        </p:nvSpPr>
        <p:spPr>
          <a:xfrm>
            <a:off x="456340" y="5335314"/>
            <a:ext cx="3559428" cy="1269309"/>
          </a:xfrm>
          <a:prstGeom prst="rect">
            <a:avLst/>
          </a:prstGeom>
        </p:spPr>
        <p:txBody>
          <a:bodyPr vert="horz" lIns="91061" tIns="45530" rIns="91061" bIns="4553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lnSpc>
                <a:spcPct val="170000"/>
              </a:lnSpc>
              <a:spcBef>
                <a:spcPts val="996"/>
              </a:spcBef>
              <a:defRPr/>
            </a:pPr>
            <a:r>
              <a:rPr lang="pt-BR" sz="1593" dirty="0">
                <a:solidFill>
                  <a:srgbClr val="162D41"/>
                </a:solidFill>
                <a:latin typeface="Gilroy" panose="00000500000000000000" pitchFamily="50" charset="0"/>
              </a:rPr>
              <a:t>Cognition é pure play global de RPA reconhecido pelos analistas e fabricantes de Software de RPA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DC95FA8-F307-8143-79AA-D520F35FEFA8}"/>
              </a:ext>
            </a:extLst>
          </p:cNvPr>
          <p:cNvSpPr/>
          <p:nvPr/>
        </p:nvSpPr>
        <p:spPr>
          <a:xfrm>
            <a:off x="5033626" y="2661385"/>
            <a:ext cx="1441793" cy="436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651"/>
            <a:endParaRPr lang="pt-BR" sz="1793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273501F-6933-DD95-78C3-7B12F5B88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067" y="2698689"/>
            <a:ext cx="1441792" cy="4938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EECF2B0-ED74-9F2B-B607-47D2E38C1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777" y="1371180"/>
            <a:ext cx="7032693" cy="12623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CB05F5-ADC4-C3DD-DB12-FC6157075740}"/>
              </a:ext>
            </a:extLst>
          </p:cNvPr>
          <p:cNvGrpSpPr/>
          <p:nvPr/>
        </p:nvGrpSpPr>
        <p:grpSpPr>
          <a:xfrm>
            <a:off x="620842" y="1371180"/>
            <a:ext cx="3476821" cy="3894450"/>
            <a:chOff x="8207232" y="2233325"/>
            <a:chExt cx="1578360" cy="16809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8D71CD-778B-B6FC-F059-69F481702C88}"/>
                </a:ext>
              </a:extLst>
            </p:cNvPr>
            <p:cNvGrpSpPr/>
            <p:nvPr/>
          </p:nvGrpSpPr>
          <p:grpSpPr>
            <a:xfrm>
              <a:off x="8207232" y="2285999"/>
              <a:ext cx="1578360" cy="1628238"/>
              <a:chOff x="459851" y="3884695"/>
              <a:chExt cx="2055950" cy="259199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E2C9177-5BA0-EEC0-5C52-700D096A9CDC}"/>
                  </a:ext>
                </a:extLst>
              </p:cNvPr>
              <p:cNvGrpSpPr/>
              <p:nvPr/>
            </p:nvGrpSpPr>
            <p:grpSpPr>
              <a:xfrm>
                <a:off x="676759" y="5535771"/>
                <a:ext cx="1480565" cy="427711"/>
                <a:chOff x="394740" y="3909018"/>
                <a:chExt cx="2006109" cy="579531"/>
              </a:xfrm>
            </p:grpSpPr>
            <p:pic>
              <p:nvPicPr>
                <p:cNvPr id="60" name="Picture 91">
                  <a:extLst>
                    <a:ext uri="{FF2B5EF4-FFF2-40B4-BE49-F238E27FC236}">
                      <a16:creationId xmlns:a16="http://schemas.microsoft.com/office/drawing/2014/main" id="{D12C64DF-BEDF-69D4-AEFB-70338BE131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8341" y="3914807"/>
                  <a:ext cx="150563" cy="211136"/>
                </a:xfrm>
                <a:prstGeom prst="rect">
                  <a:avLst/>
                </a:prstGeom>
              </p:spPr>
            </p:pic>
            <p:sp>
              <p:nvSpPr>
                <p:cNvPr id="61" name="TextBox 113">
                  <a:extLst>
                    <a:ext uri="{FF2B5EF4-FFF2-40B4-BE49-F238E27FC236}">
                      <a16:creationId xmlns:a16="http://schemas.microsoft.com/office/drawing/2014/main" id="{D53B232E-AC88-77A8-9A07-1F2113AE0249}"/>
                    </a:ext>
                  </a:extLst>
                </p:cNvPr>
                <p:cNvSpPr txBox="1"/>
                <p:nvPr/>
              </p:nvSpPr>
              <p:spPr>
                <a:xfrm>
                  <a:off x="589459" y="3909018"/>
                  <a:ext cx="1520506" cy="229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r>
                    <a:rPr lang="en-US" sz="1000" dirty="0">
                      <a:solidFill>
                        <a:srgbClr val="3A2163"/>
                      </a:solidFill>
                      <a:latin typeface="Avenir Light" panose="020B0402020203020204" pitchFamily="34" charset="77"/>
                    </a:rPr>
                    <a:t>Offices</a:t>
                  </a:r>
                </a:p>
              </p:txBody>
            </p:sp>
            <p:sp>
              <p:nvSpPr>
                <p:cNvPr id="62" name="TextBox 132">
                  <a:extLst>
                    <a:ext uri="{FF2B5EF4-FFF2-40B4-BE49-F238E27FC236}">
                      <a16:creationId xmlns:a16="http://schemas.microsoft.com/office/drawing/2014/main" id="{C893B34C-3317-D362-03B6-0046DD20BBE2}"/>
                    </a:ext>
                  </a:extLst>
                </p:cNvPr>
                <p:cNvSpPr txBox="1"/>
                <p:nvPr/>
              </p:nvSpPr>
              <p:spPr>
                <a:xfrm>
                  <a:off x="589459" y="4259322"/>
                  <a:ext cx="1811390" cy="229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r>
                    <a:rPr lang="en-US" sz="1000" dirty="0">
                      <a:solidFill>
                        <a:srgbClr val="3A2163"/>
                      </a:solidFill>
                      <a:latin typeface="Avenir Light" panose="020B0402020203020204" pitchFamily="34" charset="77"/>
                    </a:rPr>
                    <a:t>Projects &amp; Staff</a:t>
                  </a:r>
                </a:p>
              </p:txBody>
            </p:sp>
            <p:sp>
              <p:nvSpPr>
                <p:cNvPr id="63" name="Rectangle 94">
                  <a:extLst>
                    <a:ext uri="{FF2B5EF4-FFF2-40B4-BE49-F238E27FC236}">
                      <a16:creationId xmlns:a16="http://schemas.microsoft.com/office/drawing/2014/main" id="{C42CF28F-1B33-CDA9-060B-BE5D64AB3212}"/>
                    </a:ext>
                  </a:extLst>
                </p:cNvPr>
                <p:cNvSpPr/>
                <p:nvPr/>
              </p:nvSpPr>
              <p:spPr>
                <a:xfrm>
                  <a:off x="394740" y="4275054"/>
                  <a:ext cx="197766" cy="1977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663">
                    <a:defRPr/>
                  </a:pPr>
                  <a:endParaRPr lang="es-AR" sz="1797">
                    <a:solidFill>
                      <a:srgbClr val="FFFFFF"/>
                    </a:solidFill>
                    <a:latin typeface="Franklin Gothic Book" panose="020B0503020102020204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EED3B7-97B8-C597-3926-35D43A4488B7}"/>
                  </a:ext>
                </a:extLst>
              </p:cNvPr>
              <p:cNvGrpSpPr/>
              <p:nvPr/>
            </p:nvGrpSpPr>
            <p:grpSpPr>
              <a:xfrm>
                <a:off x="459851" y="3884695"/>
                <a:ext cx="2055950" cy="2591993"/>
                <a:chOff x="1428004" y="2062900"/>
                <a:chExt cx="2913978" cy="3766972"/>
              </a:xfrm>
            </p:grpSpPr>
            <p:sp>
              <p:nvSpPr>
                <p:cNvPr id="21" name="Freeform 5">
                  <a:extLst>
                    <a:ext uri="{FF2B5EF4-FFF2-40B4-BE49-F238E27FC236}">
                      <a16:creationId xmlns:a16="http://schemas.microsoft.com/office/drawing/2014/main" id="{B3DFD00A-D7E7-6A46-6098-B2FD095BF6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66650" y="3193191"/>
                  <a:ext cx="134299" cy="153227"/>
                </a:xfrm>
                <a:custGeom>
                  <a:avLst/>
                  <a:gdLst>
                    <a:gd name="T0" fmla="*/ 33 w 66"/>
                    <a:gd name="T1" fmla="*/ 0 h 77"/>
                    <a:gd name="T2" fmla="*/ 28 w 66"/>
                    <a:gd name="T3" fmla="*/ 3 h 77"/>
                    <a:gd name="T4" fmla="*/ 26 w 66"/>
                    <a:gd name="T5" fmla="*/ 10 h 77"/>
                    <a:gd name="T6" fmla="*/ 22 w 66"/>
                    <a:gd name="T7" fmla="*/ 12 h 77"/>
                    <a:gd name="T8" fmla="*/ 22 w 66"/>
                    <a:gd name="T9" fmla="*/ 16 h 77"/>
                    <a:gd name="T10" fmla="*/ 28 w 66"/>
                    <a:gd name="T11" fmla="*/ 22 h 77"/>
                    <a:gd name="T12" fmla="*/ 32 w 66"/>
                    <a:gd name="T13" fmla="*/ 27 h 77"/>
                    <a:gd name="T14" fmla="*/ 26 w 66"/>
                    <a:gd name="T15" fmla="*/ 34 h 77"/>
                    <a:gd name="T16" fmla="*/ 14 w 66"/>
                    <a:gd name="T17" fmla="*/ 34 h 77"/>
                    <a:gd name="T18" fmla="*/ 9 w 66"/>
                    <a:gd name="T19" fmla="*/ 35 h 77"/>
                    <a:gd name="T20" fmla="*/ 3 w 66"/>
                    <a:gd name="T21" fmla="*/ 48 h 77"/>
                    <a:gd name="T22" fmla="*/ 1 w 66"/>
                    <a:gd name="T23" fmla="*/ 54 h 77"/>
                    <a:gd name="T24" fmla="*/ 0 w 66"/>
                    <a:gd name="T25" fmla="*/ 60 h 77"/>
                    <a:gd name="T26" fmla="*/ 7 w 66"/>
                    <a:gd name="T27" fmla="*/ 69 h 77"/>
                    <a:gd name="T28" fmla="*/ 17 w 66"/>
                    <a:gd name="T29" fmla="*/ 73 h 77"/>
                    <a:gd name="T30" fmla="*/ 32 w 66"/>
                    <a:gd name="T31" fmla="*/ 77 h 77"/>
                    <a:gd name="T32" fmla="*/ 33 w 66"/>
                    <a:gd name="T33" fmla="*/ 73 h 77"/>
                    <a:gd name="T34" fmla="*/ 37 w 66"/>
                    <a:gd name="T35" fmla="*/ 71 h 77"/>
                    <a:gd name="T36" fmla="*/ 41 w 66"/>
                    <a:gd name="T37" fmla="*/ 65 h 77"/>
                    <a:gd name="T38" fmla="*/ 45 w 66"/>
                    <a:gd name="T39" fmla="*/ 64 h 77"/>
                    <a:gd name="T40" fmla="*/ 49 w 66"/>
                    <a:gd name="T41" fmla="*/ 58 h 77"/>
                    <a:gd name="T42" fmla="*/ 49 w 66"/>
                    <a:gd name="T43" fmla="*/ 52 h 77"/>
                    <a:gd name="T44" fmla="*/ 57 w 66"/>
                    <a:gd name="T45" fmla="*/ 48 h 77"/>
                    <a:gd name="T46" fmla="*/ 64 w 66"/>
                    <a:gd name="T47" fmla="*/ 40 h 77"/>
                    <a:gd name="T48" fmla="*/ 60 w 66"/>
                    <a:gd name="T49" fmla="*/ 38 h 77"/>
                    <a:gd name="T50" fmla="*/ 60 w 66"/>
                    <a:gd name="T51" fmla="*/ 40 h 77"/>
                    <a:gd name="T52" fmla="*/ 57 w 66"/>
                    <a:gd name="T53" fmla="*/ 38 h 77"/>
                    <a:gd name="T54" fmla="*/ 50 w 66"/>
                    <a:gd name="T55" fmla="*/ 38 h 77"/>
                    <a:gd name="T56" fmla="*/ 56 w 66"/>
                    <a:gd name="T57" fmla="*/ 7 h 77"/>
                    <a:gd name="T58" fmla="*/ 41 w 66"/>
                    <a:gd name="T59" fmla="*/ 3 h 77"/>
                    <a:gd name="T60" fmla="*/ 41 w 66"/>
                    <a:gd name="T61" fmla="*/ 3 h 77"/>
                    <a:gd name="T62" fmla="*/ 41 w 66"/>
                    <a:gd name="T63" fmla="*/ 3 h 77"/>
                    <a:gd name="T64" fmla="*/ 41 w 66"/>
                    <a:gd name="T65" fmla="*/ 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6" h="77">
                      <a:moveTo>
                        <a:pt x="41" y="3"/>
                      </a:moveTo>
                      <a:lnTo>
                        <a:pt x="33" y="0"/>
                      </a:lnTo>
                      <a:lnTo>
                        <a:pt x="30" y="0"/>
                      </a:lnTo>
                      <a:lnTo>
                        <a:pt x="28" y="3"/>
                      </a:lnTo>
                      <a:lnTo>
                        <a:pt x="26" y="7"/>
                      </a:lnTo>
                      <a:lnTo>
                        <a:pt x="26" y="10"/>
                      </a:lnTo>
                      <a:lnTo>
                        <a:pt x="24" y="12"/>
                      </a:lnTo>
                      <a:lnTo>
                        <a:pt x="22" y="12"/>
                      </a:lnTo>
                      <a:lnTo>
                        <a:pt x="18" y="12"/>
                      </a:lnTo>
                      <a:lnTo>
                        <a:pt x="22" y="16"/>
                      </a:lnTo>
                      <a:lnTo>
                        <a:pt x="26" y="20"/>
                      </a:lnTo>
                      <a:lnTo>
                        <a:pt x="28" y="22"/>
                      </a:lnTo>
                      <a:lnTo>
                        <a:pt x="30" y="26"/>
                      </a:lnTo>
                      <a:lnTo>
                        <a:pt x="32" y="27"/>
                      </a:lnTo>
                      <a:lnTo>
                        <a:pt x="32" y="34"/>
                      </a:lnTo>
                      <a:lnTo>
                        <a:pt x="26" y="34"/>
                      </a:lnTo>
                      <a:lnTo>
                        <a:pt x="20" y="34"/>
                      </a:lnTo>
                      <a:lnTo>
                        <a:pt x="14" y="34"/>
                      </a:lnTo>
                      <a:lnTo>
                        <a:pt x="10" y="34"/>
                      </a:lnTo>
                      <a:lnTo>
                        <a:pt x="9" y="35"/>
                      </a:lnTo>
                      <a:lnTo>
                        <a:pt x="3" y="47"/>
                      </a:lnTo>
                      <a:lnTo>
                        <a:pt x="3" y="48"/>
                      </a:lnTo>
                      <a:lnTo>
                        <a:pt x="3" y="52"/>
                      </a:lnTo>
                      <a:lnTo>
                        <a:pt x="1" y="54"/>
                      </a:lnTo>
                      <a:lnTo>
                        <a:pt x="1" y="58"/>
                      </a:lnTo>
                      <a:lnTo>
                        <a:pt x="0" y="60"/>
                      </a:lnTo>
                      <a:lnTo>
                        <a:pt x="0" y="61"/>
                      </a:lnTo>
                      <a:lnTo>
                        <a:pt x="7" y="69"/>
                      </a:lnTo>
                      <a:lnTo>
                        <a:pt x="10" y="71"/>
                      </a:lnTo>
                      <a:lnTo>
                        <a:pt x="17" y="73"/>
                      </a:lnTo>
                      <a:lnTo>
                        <a:pt x="24" y="73"/>
                      </a:lnTo>
                      <a:lnTo>
                        <a:pt x="32" y="77"/>
                      </a:lnTo>
                      <a:lnTo>
                        <a:pt x="32" y="73"/>
                      </a:lnTo>
                      <a:lnTo>
                        <a:pt x="33" y="73"/>
                      </a:lnTo>
                      <a:lnTo>
                        <a:pt x="36" y="71"/>
                      </a:lnTo>
                      <a:lnTo>
                        <a:pt x="37" y="71"/>
                      </a:lnTo>
                      <a:lnTo>
                        <a:pt x="41" y="67"/>
                      </a:lnTo>
                      <a:lnTo>
                        <a:pt x="41" y="65"/>
                      </a:lnTo>
                      <a:lnTo>
                        <a:pt x="44" y="64"/>
                      </a:lnTo>
                      <a:lnTo>
                        <a:pt x="45" y="64"/>
                      </a:lnTo>
                      <a:lnTo>
                        <a:pt x="46" y="60"/>
                      </a:lnTo>
                      <a:lnTo>
                        <a:pt x="49" y="58"/>
                      </a:lnTo>
                      <a:lnTo>
                        <a:pt x="49" y="56"/>
                      </a:lnTo>
                      <a:lnTo>
                        <a:pt x="49" y="52"/>
                      </a:lnTo>
                      <a:lnTo>
                        <a:pt x="50" y="51"/>
                      </a:lnTo>
                      <a:lnTo>
                        <a:pt x="57" y="48"/>
                      </a:lnTo>
                      <a:lnTo>
                        <a:pt x="60" y="43"/>
                      </a:lnTo>
                      <a:lnTo>
                        <a:pt x="64" y="40"/>
                      </a:lnTo>
                      <a:lnTo>
                        <a:pt x="66" y="40"/>
                      </a:lnTo>
                      <a:lnTo>
                        <a:pt x="60" y="38"/>
                      </a:lnTo>
                      <a:lnTo>
                        <a:pt x="62" y="39"/>
                      </a:lnTo>
                      <a:lnTo>
                        <a:pt x="60" y="40"/>
                      </a:lnTo>
                      <a:lnTo>
                        <a:pt x="58" y="39"/>
                      </a:lnTo>
                      <a:lnTo>
                        <a:pt x="57" y="38"/>
                      </a:lnTo>
                      <a:lnTo>
                        <a:pt x="54" y="38"/>
                      </a:lnTo>
                      <a:lnTo>
                        <a:pt x="50" y="38"/>
                      </a:lnTo>
                      <a:lnTo>
                        <a:pt x="54" y="14"/>
                      </a:lnTo>
                      <a:lnTo>
                        <a:pt x="56" y="7"/>
                      </a:lnTo>
                      <a:lnTo>
                        <a:pt x="57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lnTo>
                        <a:pt x="41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2" name="Freeform 6">
                  <a:extLst>
                    <a:ext uri="{FF2B5EF4-FFF2-40B4-BE49-F238E27FC236}">
                      <a16:creationId xmlns:a16="http://schemas.microsoft.com/office/drawing/2014/main" id="{5E45934F-88AE-B672-F8AB-F8BD04BEDB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36110" y="3123543"/>
                  <a:ext cx="115986" cy="83577"/>
                </a:xfrm>
                <a:custGeom>
                  <a:avLst/>
                  <a:gdLst>
                    <a:gd name="T0" fmla="*/ 2 w 57"/>
                    <a:gd name="T1" fmla="*/ 34 h 42"/>
                    <a:gd name="T2" fmla="*/ 3 w 57"/>
                    <a:gd name="T3" fmla="*/ 29 h 42"/>
                    <a:gd name="T4" fmla="*/ 0 w 57"/>
                    <a:gd name="T5" fmla="*/ 22 h 42"/>
                    <a:gd name="T6" fmla="*/ 3 w 57"/>
                    <a:gd name="T7" fmla="*/ 21 h 42"/>
                    <a:gd name="T8" fmla="*/ 3 w 57"/>
                    <a:gd name="T9" fmla="*/ 17 h 42"/>
                    <a:gd name="T10" fmla="*/ 3 w 57"/>
                    <a:gd name="T11" fmla="*/ 17 h 42"/>
                    <a:gd name="T12" fmla="*/ 6 w 57"/>
                    <a:gd name="T13" fmla="*/ 13 h 42"/>
                    <a:gd name="T14" fmla="*/ 6 w 57"/>
                    <a:gd name="T15" fmla="*/ 12 h 42"/>
                    <a:gd name="T16" fmla="*/ 6 w 57"/>
                    <a:gd name="T17" fmla="*/ 8 h 42"/>
                    <a:gd name="T18" fmla="*/ 6 w 57"/>
                    <a:gd name="T19" fmla="*/ 4 h 42"/>
                    <a:gd name="T20" fmla="*/ 6 w 57"/>
                    <a:gd name="T21" fmla="*/ 1 h 42"/>
                    <a:gd name="T22" fmla="*/ 11 w 57"/>
                    <a:gd name="T23" fmla="*/ 0 h 42"/>
                    <a:gd name="T24" fmla="*/ 15 w 57"/>
                    <a:gd name="T25" fmla="*/ 0 h 42"/>
                    <a:gd name="T26" fmla="*/ 20 w 57"/>
                    <a:gd name="T27" fmla="*/ 0 h 42"/>
                    <a:gd name="T28" fmla="*/ 27 w 57"/>
                    <a:gd name="T29" fmla="*/ 1 h 42"/>
                    <a:gd name="T30" fmla="*/ 32 w 57"/>
                    <a:gd name="T31" fmla="*/ 4 h 42"/>
                    <a:gd name="T32" fmla="*/ 33 w 57"/>
                    <a:gd name="T33" fmla="*/ 4 h 42"/>
                    <a:gd name="T34" fmla="*/ 33 w 57"/>
                    <a:gd name="T35" fmla="*/ 5 h 42"/>
                    <a:gd name="T36" fmla="*/ 41 w 57"/>
                    <a:gd name="T37" fmla="*/ 9 h 42"/>
                    <a:gd name="T38" fmla="*/ 44 w 57"/>
                    <a:gd name="T39" fmla="*/ 9 h 42"/>
                    <a:gd name="T40" fmla="*/ 45 w 57"/>
                    <a:gd name="T41" fmla="*/ 12 h 42"/>
                    <a:gd name="T42" fmla="*/ 41 w 57"/>
                    <a:gd name="T43" fmla="*/ 12 h 42"/>
                    <a:gd name="T44" fmla="*/ 40 w 57"/>
                    <a:gd name="T45" fmla="*/ 13 h 42"/>
                    <a:gd name="T46" fmla="*/ 40 w 57"/>
                    <a:gd name="T47" fmla="*/ 13 h 42"/>
                    <a:gd name="T48" fmla="*/ 44 w 57"/>
                    <a:gd name="T49" fmla="*/ 14 h 42"/>
                    <a:gd name="T50" fmla="*/ 47 w 57"/>
                    <a:gd name="T51" fmla="*/ 14 h 42"/>
                    <a:gd name="T52" fmla="*/ 53 w 57"/>
                    <a:gd name="T53" fmla="*/ 17 h 42"/>
                    <a:gd name="T54" fmla="*/ 55 w 57"/>
                    <a:gd name="T55" fmla="*/ 21 h 42"/>
                    <a:gd name="T56" fmla="*/ 57 w 57"/>
                    <a:gd name="T57" fmla="*/ 26 h 42"/>
                    <a:gd name="T58" fmla="*/ 53 w 57"/>
                    <a:gd name="T59" fmla="*/ 29 h 42"/>
                    <a:gd name="T60" fmla="*/ 51 w 57"/>
                    <a:gd name="T61" fmla="*/ 30 h 42"/>
                    <a:gd name="T62" fmla="*/ 49 w 57"/>
                    <a:gd name="T63" fmla="*/ 26 h 42"/>
                    <a:gd name="T64" fmla="*/ 45 w 57"/>
                    <a:gd name="T65" fmla="*/ 26 h 42"/>
                    <a:gd name="T66" fmla="*/ 41 w 57"/>
                    <a:gd name="T67" fmla="*/ 26 h 42"/>
                    <a:gd name="T68" fmla="*/ 40 w 57"/>
                    <a:gd name="T69" fmla="*/ 26 h 42"/>
                    <a:gd name="T70" fmla="*/ 37 w 57"/>
                    <a:gd name="T71" fmla="*/ 26 h 42"/>
                    <a:gd name="T72" fmla="*/ 32 w 57"/>
                    <a:gd name="T73" fmla="*/ 26 h 42"/>
                    <a:gd name="T74" fmla="*/ 27 w 57"/>
                    <a:gd name="T75" fmla="*/ 30 h 42"/>
                    <a:gd name="T76" fmla="*/ 23 w 57"/>
                    <a:gd name="T77" fmla="*/ 30 h 42"/>
                    <a:gd name="T78" fmla="*/ 20 w 57"/>
                    <a:gd name="T79" fmla="*/ 29 h 42"/>
                    <a:gd name="T80" fmla="*/ 20 w 57"/>
                    <a:gd name="T81" fmla="*/ 26 h 42"/>
                    <a:gd name="T82" fmla="*/ 17 w 57"/>
                    <a:gd name="T83" fmla="*/ 29 h 42"/>
                    <a:gd name="T84" fmla="*/ 15 w 57"/>
                    <a:gd name="T85" fmla="*/ 29 h 42"/>
                    <a:gd name="T86" fmla="*/ 14 w 57"/>
                    <a:gd name="T87" fmla="*/ 30 h 42"/>
                    <a:gd name="T88" fmla="*/ 7 w 57"/>
                    <a:gd name="T89" fmla="*/ 42 h 42"/>
                    <a:gd name="T90" fmla="*/ 3 w 57"/>
                    <a:gd name="T91" fmla="*/ 38 h 42"/>
                    <a:gd name="T92" fmla="*/ 3 w 57"/>
                    <a:gd name="T93" fmla="*/ 35 h 42"/>
                    <a:gd name="T94" fmla="*/ 2 w 57"/>
                    <a:gd name="T95" fmla="*/ 34 h 42"/>
                    <a:gd name="T96" fmla="*/ 2 w 57"/>
                    <a:gd name="T97" fmla="*/ 34 h 42"/>
                    <a:gd name="T98" fmla="*/ 2 w 57"/>
                    <a:gd name="T99" fmla="*/ 34 h 42"/>
                    <a:gd name="T100" fmla="*/ 2 w 57"/>
                    <a:gd name="T101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7" h="42">
                      <a:moveTo>
                        <a:pt x="2" y="34"/>
                      </a:moveTo>
                      <a:lnTo>
                        <a:pt x="2" y="34"/>
                      </a:lnTo>
                      <a:lnTo>
                        <a:pt x="3" y="30"/>
                      </a:lnTo>
                      <a:lnTo>
                        <a:pt x="3" y="29"/>
                      </a:lnTo>
                      <a:lnTo>
                        <a:pt x="3" y="29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3" y="21"/>
                      </a:lnTo>
                      <a:lnTo>
                        <a:pt x="6" y="18"/>
                      </a:lnTo>
                      <a:lnTo>
                        <a:pt x="3" y="17"/>
                      </a:lnTo>
                      <a:lnTo>
                        <a:pt x="3" y="17"/>
                      </a:lnTo>
                      <a:lnTo>
                        <a:pt x="3" y="17"/>
                      </a:lnTo>
                      <a:lnTo>
                        <a:pt x="6" y="14"/>
                      </a:lnTo>
                      <a:lnTo>
                        <a:pt x="6" y="13"/>
                      </a:lnTo>
                      <a:lnTo>
                        <a:pt x="6" y="12"/>
                      </a:lnTo>
                      <a:lnTo>
                        <a:pt x="6" y="12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6" y="8"/>
                      </a:lnTo>
                      <a:lnTo>
                        <a:pt x="6" y="4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27" y="1"/>
                      </a:lnTo>
                      <a:lnTo>
                        <a:pt x="27" y="1"/>
                      </a:lnTo>
                      <a:lnTo>
                        <a:pt x="32" y="4"/>
                      </a:lnTo>
                      <a:lnTo>
                        <a:pt x="32" y="4"/>
                      </a:lnTo>
                      <a:lnTo>
                        <a:pt x="33" y="4"/>
                      </a:lnTo>
                      <a:lnTo>
                        <a:pt x="33" y="5"/>
                      </a:lnTo>
                      <a:lnTo>
                        <a:pt x="33" y="5"/>
                      </a:lnTo>
                      <a:lnTo>
                        <a:pt x="36" y="9"/>
                      </a:lnTo>
                      <a:lnTo>
                        <a:pt x="41" y="9"/>
                      </a:lnTo>
                      <a:lnTo>
                        <a:pt x="41" y="9"/>
                      </a:lnTo>
                      <a:lnTo>
                        <a:pt x="44" y="9"/>
                      </a:lnTo>
                      <a:lnTo>
                        <a:pt x="45" y="12"/>
                      </a:lnTo>
                      <a:lnTo>
                        <a:pt x="45" y="12"/>
                      </a:lnTo>
                      <a:lnTo>
                        <a:pt x="44" y="12"/>
                      </a:lnTo>
                      <a:lnTo>
                        <a:pt x="41" y="12"/>
                      </a:lnTo>
                      <a:lnTo>
                        <a:pt x="41" y="12"/>
                      </a:lnTo>
                      <a:lnTo>
                        <a:pt x="40" y="13"/>
                      </a:lnTo>
                      <a:lnTo>
                        <a:pt x="37" y="13"/>
                      </a:lnTo>
                      <a:lnTo>
                        <a:pt x="40" y="13"/>
                      </a:lnTo>
                      <a:lnTo>
                        <a:pt x="40" y="13"/>
                      </a:lnTo>
                      <a:lnTo>
                        <a:pt x="44" y="14"/>
                      </a:lnTo>
                      <a:lnTo>
                        <a:pt x="47" y="14"/>
                      </a:lnTo>
                      <a:lnTo>
                        <a:pt x="47" y="14"/>
                      </a:lnTo>
                      <a:lnTo>
                        <a:pt x="49" y="14"/>
                      </a:lnTo>
                      <a:lnTo>
                        <a:pt x="53" y="17"/>
                      </a:lnTo>
                      <a:lnTo>
                        <a:pt x="55" y="21"/>
                      </a:lnTo>
                      <a:lnTo>
                        <a:pt x="55" y="21"/>
                      </a:lnTo>
                      <a:lnTo>
                        <a:pt x="57" y="22"/>
                      </a:lnTo>
                      <a:lnTo>
                        <a:pt x="57" y="26"/>
                      </a:lnTo>
                      <a:lnTo>
                        <a:pt x="53" y="29"/>
                      </a:lnTo>
                      <a:lnTo>
                        <a:pt x="53" y="29"/>
                      </a:lnTo>
                      <a:lnTo>
                        <a:pt x="51" y="30"/>
                      </a:lnTo>
                      <a:lnTo>
                        <a:pt x="51" y="30"/>
                      </a:lnTo>
                      <a:lnTo>
                        <a:pt x="49" y="26"/>
                      </a:lnTo>
                      <a:lnTo>
                        <a:pt x="49" y="26"/>
                      </a:lnTo>
                      <a:lnTo>
                        <a:pt x="47" y="26"/>
                      </a:lnTo>
                      <a:lnTo>
                        <a:pt x="45" y="26"/>
                      </a:lnTo>
                      <a:lnTo>
                        <a:pt x="45" y="26"/>
                      </a:lnTo>
                      <a:lnTo>
                        <a:pt x="41" y="26"/>
                      </a:lnTo>
                      <a:lnTo>
                        <a:pt x="41" y="26"/>
                      </a:lnTo>
                      <a:lnTo>
                        <a:pt x="40" y="26"/>
                      </a:lnTo>
                      <a:lnTo>
                        <a:pt x="37" y="26"/>
                      </a:lnTo>
                      <a:lnTo>
                        <a:pt x="37" y="26"/>
                      </a:lnTo>
                      <a:lnTo>
                        <a:pt x="33" y="25"/>
                      </a:lnTo>
                      <a:lnTo>
                        <a:pt x="32" y="26"/>
                      </a:lnTo>
                      <a:lnTo>
                        <a:pt x="31" y="29"/>
                      </a:lnTo>
                      <a:lnTo>
                        <a:pt x="27" y="30"/>
                      </a:lnTo>
                      <a:lnTo>
                        <a:pt x="27" y="30"/>
                      </a:lnTo>
                      <a:lnTo>
                        <a:pt x="23" y="30"/>
                      </a:lnTo>
                      <a:lnTo>
                        <a:pt x="23" y="30"/>
                      </a:lnTo>
                      <a:lnTo>
                        <a:pt x="20" y="29"/>
                      </a:lnTo>
                      <a:lnTo>
                        <a:pt x="20" y="26"/>
                      </a:lnTo>
                      <a:lnTo>
                        <a:pt x="20" y="26"/>
                      </a:lnTo>
                      <a:lnTo>
                        <a:pt x="19" y="29"/>
                      </a:lnTo>
                      <a:lnTo>
                        <a:pt x="17" y="29"/>
                      </a:lnTo>
                      <a:lnTo>
                        <a:pt x="17" y="29"/>
                      </a:lnTo>
                      <a:lnTo>
                        <a:pt x="15" y="29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1" y="35"/>
                      </a:lnTo>
                      <a:lnTo>
                        <a:pt x="7" y="42"/>
                      </a:lnTo>
                      <a:lnTo>
                        <a:pt x="7" y="42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3" y="35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2" y="34"/>
                      </a:lnTo>
                      <a:lnTo>
                        <a:pt x="2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F003BFAB-ADC6-D01D-E4F6-083E8E0FB638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439318" y="3002156"/>
                  <a:ext cx="335748" cy="121387"/>
                </a:xfrm>
                <a:custGeom>
                  <a:avLst/>
                  <a:gdLst>
                    <a:gd name="T0" fmla="*/ 155 w 165"/>
                    <a:gd name="T1" fmla="*/ 47 h 61"/>
                    <a:gd name="T2" fmla="*/ 139 w 165"/>
                    <a:gd name="T3" fmla="*/ 46 h 61"/>
                    <a:gd name="T4" fmla="*/ 143 w 165"/>
                    <a:gd name="T5" fmla="*/ 42 h 61"/>
                    <a:gd name="T6" fmla="*/ 141 w 165"/>
                    <a:gd name="T7" fmla="*/ 38 h 61"/>
                    <a:gd name="T8" fmla="*/ 131 w 165"/>
                    <a:gd name="T9" fmla="*/ 35 h 61"/>
                    <a:gd name="T10" fmla="*/ 126 w 165"/>
                    <a:gd name="T11" fmla="*/ 35 h 61"/>
                    <a:gd name="T12" fmla="*/ 125 w 165"/>
                    <a:gd name="T13" fmla="*/ 33 h 61"/>
                    <a:gd name="T14" fmla="*/ 118 w 165"/>
                    <a:gd name="T15" fmla="*/ 33 h 61"/>
                    <a:gd name="T16" fmla="*/ 121 w 165"/>
                    <a:gd name="T17" fmla="*/ 29 h 61"/>
                    <a:gd name="T18" fmla="*/ 117 w 165"/>
                    <a:gd name="T19" fmla="*/ 26 h 61"/>
                    <a:gd name="T20" fmla="*/ 112 w 165"/>
                    <a:gd name="T21" fmla="*/ 22 h 61"/>
                    <a:gd name="T22" fmla="*/ 108 w 165"/>
                    <a:gd name="T23" fmla="*/ 21 h 61"/>
                    <a:gd name="T24" fmla="*/ 100 w 165"/>
                    <a:gd name="T25" fmla="*/ 17 h 61"/>
                    <a:gd name="T26" fmla="*/ 86 w 165"/>
                    <a:gd name="T27" fmla="*/ 13 h 61"/>
                    <a:gd name="T28" fmla="*/ 82 w 165"/>
                    <a:gd name="T29" fmla="*/ 5 h 61"/>
                    <a:gd name="T30" fmla="*/ 73 w 165"/>
                    <a:gd name="T31" fmla="*/ 5 h 61"/>
                    <a:gd name="T32" fmla="*/ 64 w 165"/>
                    <a:gd name="T33" fmla="*/ 2 h 61"/>
                    <a:gd name="T34" fmla="*/ 56 w 165"/>
                    <a:gd name="T35" fmla="*/ 4 h 61"/>
                    <a:gd name="T36" fmla="*/ 46 w 165"/>
                    <a:gd name="T37" fmla="*/ 2 h 61"/>
                    <a:gd name="T38" fmla="*/ 27 w 165"/>
                    <a:gd name="T39" fmla="*/ 5 h 61"/>
                    <a:gd name="T40" fmla="*/ 11 w 165"/>
                    <a:gd name="T41" fmla="*/ 15 h 61"/>
                    <a:gd name="T42" fmla="*/ 11 w 165"/>
                    <a:gd name="T43" fmla="*/ 22 h 61"/>
                    <a:gd name="T44" fmla="*/ 0 w 165"/>
                    <a:gd name="T45" fmla="*/ 25 h 61"/>
                    <a:gd name="T46" fmla="*/ 7 w 165"/>
                    <a:gd name="T47" fmla="*/ 26 h 61"/>
                    <a:gd name="T48" fmla="*/ 16 w 165"/>
                    <a:gd name="T49" fmla="*/ 18 h 61"/>
                    <a:gd name="T50" fmla="*/ 25 w 165"/>
                    <a:gd name="T51" fmla="*/ 17 h 61"/>
                    <a:gd name="T52" fmla="*/ 42 w 165"/>
                    <a:gd name="T53" fmla="*/ 9 h 61"/>
                    <a:gd name="T54" fmla="*/ 50 w 165"/>
                    <a:gd name="T55" fmla="*/ 15 h 61"/>
                    <a:gd name="T56" fmla="*/ 48 w 165"/>
                    <a:gd name="T57" fmla="*/ 17 h 61"/>
                    <a:gd name="T58" fmla="*/ 56 w 165"/>
                    <a:gd name="T59" fmla="*/ 18 h 61"/>
                    <a:gd name="T60" fmla="*/ 61 w 165"/>
                    <a:gd name="T61" fmla="*/ 21 h 61"/>
                    <a:gd name="T62" fmla="*/ 70 w 165"/>
                    <a:gd name="T63" fmla="*/ 18 h 61"/>
                    <a:gd name="T64" fmla="*/ 74 w 165"/>
                    <a:gd name="T65" fmla="*/ 26 h 61"/>
                    <a:gd name="T66" fmla="*/ 84 w 165"/>
                    <a:gd name="T67" fmla="*/ 30 h 61"/>
                    <a:gd name="T68" fmla="*/ 96 w 165"/>
                    <a:gd name="T69" fmla="*/ 30 h 61"/>
                    <a:gd name="T70" fmla="*/ 100 w 165"/>
                    <a:gd name="T71" fmla="*/ 38 h 61"/>
                    <a:gd name="T72" fmla="*/ 108 w 165"/>
                    <a:gd name="T73" fmla="*/ 46 h 61"/>
                    <a:gd name="T74" fmla="*/ 117 w 165"/>
                    <a:gd name="T75" fmla="*/ 46 h 61"/>
                    <a:gd name="T76" fmla="*/ 118 w 165"/>
                    <a:gd name="T77" fmla="*/ 51 h 61"/>
                    <a:gd name="T78" fmla="*/ 109 w 165"/>
                    <a:gd name="T79" fmla="*/ 59 h 61"/>
                    <a:gd name="T80" fmla="*/ 134 w 165"/>
                    <a:gd name="T81" fmla="*/ 59 h 61"/>
                    <a:gd name="T82" fmla="*/ 149 w 165"/>
                    <a:gd name="T83" fmla="*/ 59 h 61"/>
                    <a:gd name="T84" fmla="*/ 165 w 165"/>
                    <a:gd name="T85" fmla="*/ 55 h 61"/>
                    <a:gd name="T86" fmla="*/ 162 w 165"/>
                    <a:gd name="T87" fmla="*/ 53 h 61"/>
                    <a:gd name="T88" fmla="*/ 162 w 165"/>
                    <a:gd name="T89" fmla="*/ 53 h 61"/>
                    <a:gd name="T90" fmla="*/ 29 w 165"/>
                    <a:gd name="T91" fmla="*/ 25 h 61"/>
                    <a:gd name="T92" fmla="*/ 27 w 165"/>
                    <a:gd name="T93" fmla="*/ 30 h 61"/>
                    <a:gd name="T94" fmla="*/ 29 w 165"/>
                    <a:gd name="T95" fmla="*/ 33 h 61"/>
                    <a:gd name="T96" fmla="*/ 37 w 165"/>
                    <a:gd name="T97" fmla="*/ 30 h 61"/>
                    <a:gd name="T98" fmla="*/ 33 w 165"/>
                    <a:gd name="T99" fmla="*/ 25 h 61"/>
                    <a:gd name="T100" fmla="*/ 33 w 165"/>
                    <a:gd name="T101" fmla="*/ 25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5" h="61">
                      <a:moveTo>
                        <a:pt x="162" y="53"/>
                      </a:moveTo>
                      <a:lnTo>
                        <a:pt x="158" y="51"/>
                      </a:lnTo>
                      <a:lnTo>
                        <a:pt x="155" y="47"/>
                      </a:lnTo>
                      <a:lnTo>
                        <a:pt x="153" y="46"/>
                      </a:lnTo>
                      <a:lnTo>
                        <a:pt x="147" y="46"/>
                      </a:lnTo>
                      <a:lnTo>
                        <a:pt x="139" y="46"/>
                      </a:lnTo>
                      <a:lnTo>
                        <a:pt x="143" y="43"/>
                      </a:lnTo>
                      <a:lnTo>
                        <a:pt x="141" y="42"/>
                      </a:lnTo>
                      <a:lnTo>
                        <a:pt x="143" y="42"/>
                      </a:lnTo>
                      <a:lnTo>
                        <a:pt x="143" y="39"/>
                      </a:lnTo>
                      <a:lnTo>
                        <a:pt x="143" y="38"/>
                      </a:lnTo>
                      <a:lnTo>
                        <a:pt x="141" y="38"/>
                      </a:lnTo>
                      <a:lnTo>
                        <a:pt x="138" y="38"/>
                      </a:lnTo>
                      <a:lnTo>
                        <a:pt x="135" y="38"/>
                      </a:lnTo>
                      <a:lnTo>
                        <a:pt x="131" y="35"/>
                      </a:lnTo>
                      <a:lnTo>
                        <a:pt x="130" y="35"/>
                      </a:lnTo>
                      <a:lnTo>
                        <a:pt x="130" y="38"/>
                      </a:lnTo>
                      <a:lnTo>
                        <a:pt x="126" y="35"/>
                      </a:lnTo>
                      <a:lnTo>
                        <a:pt x="126" y="34"/>
                      </a:lnTo>
                      <a:lnTo>
                        <a:pt x="125" y="34"/>
                      </a:lnTo>
                      <a:lnTo>
                        <a:pt x="125" y="33"/>
                      </a:lnTo>
                      <a:lnTo>
                        <a:pt x="122" y="30"/>
                      </a:lnTo>
                      <a:lnTo>
                        <a:pt x="121" y="30"/>
                      </a:lnTo>
                      <a:lnTo>
                        <a:pt x="118" y="33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29"/>
                      </a:lnTo>
                      <a:lnTo>
                        <a:pt x="118" y="26"/>
                      </a:lnTo>
                      <a:lnTo>
                        <a:pt x="114" y="25"/>
                      </a:lnTo>
                      <a:lnTo>
                        <a:pt x="117" y="26"/>
                      </a:lnTo>
                      <a:lnTo>
                        <a:pt x="113" y="26"/>
                      </a:lnTo>
                      <a:lnTo>
                        <a:pt x="112" y="25"/>
                      </a:lnTo>
                      <a:lnTo>
                        <a:pt x="112" y="22"/>
                      </a:lnTo>
                      <a:lnTo>
                        <a:pt x="109" y="25"/>
                      </a:lnTo>
                      <a:lnTo>
                        <a:pt x="109" y="22"/>
                      </a:lnTo>
                      <a:lnTo>
                        <a:pt x="108" y="21"/>
                      </a:lnTo>
                      <a:lnTo>
                        <a:pt x="105" y="21"/>
                      </a:lnTo>
                      <a:lnTo>
                        <a:pt x="104" y="18"/>
                      </a:lnTo>
                      <a:lnTo>
                        <a:pt x="100" y="17"/>
                      </a:lnTo>
                      <a:lnTo>
                        <a:pt x="96" y="15"/>
                      </a:lnTo>
                      <a:lnTo>
                        <a:pt x="90" y="15"/>
                      </a:lnTo>
                      <a:lnTo>
                        <a:pt x="86" y="13"/>
                      </a:lnTo>
                      <a:lnTo>
                        <a:pt x="84" y="9"/>
                      </a:lnTo>
                      <a:lnTo>
                        <a:pt x="81" y="8"/>
                      </a:lnTo>
                      <a:lnTo>
                        <a:pt x="82" y="5"/>
                      </a:lnTo>
                      <a:lnTo>
                        <a:pt x="78" y="5"/>
                      </a:lnTo>
                      <a:lnTo>
                        <a:pt x="74" y="5"/>
                      </a:lnTo>
                      <a:lnTo>
                        <a:pt x="73" y="5"/>
                      </a:lnTo>
                      <a:lnTo>
                        <a:pt x="70" y="4"/>
                      </a:lnTo>
                      <a:lnTo>
                        <a:pt x="68" y="2"/>
                      </a:lnTo>
                      <a:lnTo>
                        <a:pt x="64" y="2"/>
                      </a:lnTo>
                      <a:lnTo>
                        <a:pt x="61" y="2"/>
                      </a:lnTo>
                      <a:lnTo>
                        <a:pt x="61" y="0"/>
                      </a:lnTo>
                      <a:lnTo>
                        <a:pt x="56" y="4"/>
                      </a:lnTo>
                      <a:lnTo>
                        <a:pt x="54" y="2"/>
                      </a:lnTo>
                      <a:lnTo>
                        <a:pt x="50" y="2"/>
                      </a:lnTo>
                      <a:lnTo>
                        <a:pt x="46" y="2"/>
                      </a:lnTo>
                      <a:lnTo>
                        <a:pt x="39" y="2"/>
                      </a:lnTo>
                      <a:lnTo>
                        <a:pt x="31" y="4"/>
                      </a:lnTo>
                      <a:lnTo>
                        <a:pt x="27" y="5"/>
                      </a:lnTo>
                      <a:lnTo>
                        <a:pt x="25" y="5"/>
                      </a:lnTo>
                      <a:lnTo>
                        <a:pt x="16" y="9"/>
                      </a:lnTo>
                      <a:lnTo>
                        <a:pt x="11" y="15"/>
                      </a:lnTo>
                      <a:lnTo>
                        <a:pt x="8" y="17"/>
                      </a:lnTo>
                      <a:lnTo>
                        <a:pt x="8" y="18"/>
                      </a:lnTo>
                      <a:lnTo>
                        <a:pt x="11" y="22"/>
                      </a:lnTo>
                      <a:lnTo>
                        <a:pt x="7" y="22"/>
                      </a:lnTo>
                      <a:lnTo>
                        <a:pt x="4" y="22"/>
                      </a:lnTo>
                      <a:lnTo>
                        <a:pt x="0" y="25"/>
                      </a:lnTo>
                      <a:lnTo>
                        <a:pt x="4" y="25"/>
                      </a:lnTo>
                      <a:lnTo>
                        <a:pt x="7" y="25"/>
                      </a:lnTo>
                      <a:lnTo>
                        <a:pt x="7" y="26"/>
                      </a:lnTo>
                      <a:lnTo>
                        <a:pt x="11" y="25"/>
                      </a:lnTo>
                      <a:lnTo>
                        <a:pt x="13" y="22"/>
                      </a:lnTo>
                      <a:lnTo>
                        <a:pt x="16" y="18"/>
                      </a:lnTo>
                      <a:lnTo>
                        <a:pt x="20" y="18"/>
                      </a:lnTo>
                      <a:lnTo>
                        <a:pt x="24" y="18"/>
                      </a:lnTo>
                      <a:lnTo>
                        <a:pt x="25" y="17"/>
                      </a:lnTo>
                      <a:lnTo>
                        <a:pt x="33" y="11"/>
                      </a:lnTo>
                      <a:lnTo>
                        <a:pt x="37" y="9"/>
                      </a:lnTo>
                      <a:lnTo>
                        <a:pt x="42" y="9"/>
                      </a:lnTo>
                      <a:lnTo>
                        <a:pt x="50" y="11"/>
                      </a:lnTo>
                      <a:lnTo>
                        <a:pt x="52" y="13"/>
                      </a:lnTo>
                      <a:lnTo>
                        <a:pt x="50" y="15"/>
                      </a:lnTo>
                      <a:lnTo>
                        <a:pt x="48" y="15"/>
                      </a:lnTo>
                      <a:lnTo>
                        <a:pt x="44" y="15"/>
                      </a:lnTo>
                      <a:lnTo>
                        <a:pt x="48" y="17"/>
                      </a:lnTo>
                      <a:lnTo>
                        <a:pt x="52" y="18"/>
                      </a:lnTo>
                      <a:lnTo>
                        <a:pt x="54" y="18"/>
                      </a:lnTo>
                      <a:lnTo>
                        <a:pt x="56" y="18"/>
                      </a:lnTo>
                      <a:lnTo>
                        <a:pt x="57" y="21"/>
                      </a:lnTo>
                      <a:lnTo>
                        <a:pt x="60" y="17"/>
                      </a:lnTo>
                      <a:lnTo>
                        <a:pt x="61" y="21"/>
                      </a:lnTo>
                      <a:lnTo>
                        <a:pt x="65" y="21"/>
                      </a:lnTo>
                      <a:lnTo>
                        <a:pt x="69" y="21"/>
                      </a:lnTo>
                      <a:lnTo>
                        <a:pt x="70" y="18"/>
                      </a:lnTo>
                      <a:lnTo>
                        <a:pt x="70" y="22"/>
                      </a:lnTo>
                      <a:lnTo>
                        <a:pt x="73" y="22"/>
                      </a:lnTo>
                      <a:lnTo>
                        <a:pt x="74" y="26"/>
                      </a:lnTo>
                      <a:lnTo>
                        <a:pt x="78" y="29"/>
                      </a:lnTo>
                      <a:lnTo>
                        <a:pt x="81" y="29"/>
                      </a:lnTo>
                      <a:lnTo>
                        <a:pt x="84" y="30"/>
                      </a:lnTo>
                      <a:lnTo>
                        <a:pt x="88" y="30"/>
                      </a:lnTo>
                      <a:lnTo>
                        <a:pt x="92" y="30"/>
                      </a:lnTo>
                      <a:lnTo>
                        <a:pt x="96" y="30"/>
                      </a:lnTo>
                      <a:lnTo>
                        <a:pt x="98" y="30"/>
                      </a:lnTo>
                      <a:lnTo>
                        <a:pt x="98" y="34"/>
                      </a:lnTo>
                      <a:lnTo>
                        <a:pt x="100" y="38"/>
                      </a:lnTo>
                      <a:lnTo>
                        <a:pt x="100" y="39"/>
                      </a:lnTo>
                      <a:lnTo>
                        <a:pt x="104" y="43"/>
                      </a:lnTo>
                      <a:lnTo>
                        <a:pt x="108" y="46"/>
                      </a:lnTo>
                      <a:lnTo>
                        <a:pt x="112" y="46"/>
                      </a:lnTo>
                      <a:lnTo>
                        <a:pt x="114" y="46"/>
                      </a:lnTo>
                      <a:lnTo>
                        <a:pt x="117" y="46"/>
                      </a:lnTo>
                      <a:lnTo>
                        <a:pt x="117" y="47"/>
                      </a:lnTo>
                      <a:lnTo>
                        <a:pt x="117" y="49"/>
                      </a:lnTo>
                      <a:lnTo>
                        <a:pt x="118" y="51"/>
                      </a:lnTo>
                      <a:lnTo>
                        <a:pt x="117" y="53"/>
                      </a:lnTo>
                      <a:lnTo>
                        <a:pt x="112" y="57"/>
                      </a:lnTo>
                      <a:lnTo>
                        <a:pt x="109" y="59"/>
                      </a:lnTo>
                      <a:lnTo>
                        <a:pt x="108" y="61"/>
                      </a:lnTo>
                      <a:lnTo>
                        <a:pt x="121" y="61"/>
                      </a:lnTo>
                      <a:lnTo>
                        <a:pt x="134" y="59"/>
                      </a:lnTo>
                      <a:lnTo>
                        <a:pt x="143" y="61"/>
                      </a:lnTo>
                      <a:lnTo>
                        <a:pt x="147" y="59"/>
                      </a:lnTo>
                      <a:lnTo>
                        <a:pt x="149" y="59"/>
                      </a:lnTo>
                      <a:lnTo>
                        <a:pt x="149" y="61"/>
                      </a:lnTo>
                      <a:lnTo>
                        <a:pt x="158" y="57"/>
                      </a:lnTo>
                      <a:lnTo>
                        <a:pt x="165" y="55"/>
                      </a:lnTo>
                      <a:lnTo>
                        <a:pt x="162" y="53"/>
                      </a:lnTo>
                      <a:lnTo>
                        <a:pt x="162" y="53"/>
                      </a:lnTo>
                      <a:lnTo>
                        <a:pt x="162" y="53"/>
                      </a:lnTo>
                      <a:lnTo>
                        <a:pt x="162" y="53"/>
                      </a:lnTo>
                      <a:lnTo>
                        <a:pt x="162" y="53"/>
                      </a:lnTo>
                      <a:lnTo>
                        <a:pt x="162" y="53"/>
                      </a:lnTo>
                      <a:lnTo>
                        <a:pt x="162" y="53"/>
                      </a:lnTo>
                      <a:close/>
                      <a:moveTo>
                        <a:pt x="33" y="25"/>
                      </a:moveTo>
                      <a:lnTo>
                        <a:pt x="29" y="25"/>
                      </a:lnTo>
                      <a:lnTo>
                        <a:pt x="27" y="26"/>
                      </a:lnTo>
                      <a:lnTo>
                        <a:pt x="29" y="30"/>
                      </a:lnTo>
                      <a:lnTo>
                        <a:pt x="27" y="30"/>
                      </a:lnTo>
                      <a:lnTo>
                        <a:pt x="25" y="30"/>
                      </a:lnTo>
                      <a:lnTo>
                        <a:pt x="27" y="33"/>
                      </a:lnTo>
                      <a:lnTo>
                        <a:pt x="29" y="33"/>
                      </a:lnTo>
                      <a:lnTo>
                        <a:pt x="33" y="33"/>
                      </a:lnTo>
                      <a:lnTo>
                        <a:pt x="35" y="30"/>
                      </a:lnTo>
                      <a:lnTo>
                        <a:pt x="37" y="30"/>
                      </a:lnTo>
                      <a:lnTo>
                        <a:pt x="35" y="26"/>
                      </a:lnTo>
                      <a:lnTo>
                        <a:pt x="33" y="25"/>
                      </a:lnTo>
                      <a:lnTo>
                        <a:pt x="33" y="25"/>
                      </a:lnTo>
                      <a:lnTo>
                        <a:pt x="33" y="25"/>
                      </a:lnTo>
                      <a:lnTo>
                        <a:pt x="33" y="25"/>
                      </a:lnTo>
                      <a:lnTo>
                        <a:pt x="33" y="25"/>
                      </a:lnTo>
                      <a:lnTo>
                        <a:pt x="33" y="25"/>
                      </a:lnTo>
                      <a:lnTo>
                        <a:pt x="33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4" name="Freeform 8">
                  <a:extLst>
                    <a:ext uri="{FF2B5EF4-FFF2-40B4-BE49-F238E27FC236}">
                      <a16:creationId xmlns:a16="http://schemas.microsoft.com/office/drawing/2014/main" id="{9F708D7D-E98C-87AF-6A87-0967E8DD7C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54717" y="3123543"/>
                  <a:ext cx="95638" cy="67658"/>
                </a:xfrm>
                <a:custGeom>
                  <a:avLst/>
                  <a:gdLst>
                    <a:gd name="T0" fmla="*/ 7 w 47"/>
                    <a:gd name="T1" fmla="*/ 22 h 34"/>
                    <a:gd name="T2" fmla="*/ 15 w 47"/>
                    <a:gd name="T3" fmla="*/ 22 h 34"/>
                    <a:gd name="T4" fmla="*/ 14 w 47"/>
                    <a:gd name="T5" fmla="*/ 25 h 34"/>
                    <a:gd name="T6" fmla="*/ 16 w 47"/>
                    <a:gd name="T7" fmla="*/ 25 h 34"/>
                    <a:gd name="T8" fmla="*/ 24 w 47"/>
                    <a:gd name="T9" fmla="*/ 26 h 34"/>
                    <a:gd name="T10" fmla="*/ 28 w 47"/>
                    <a:gd name="T11" fmla="*/ 26 h 34"/>
                    <a:gd name="T12" fmla="*/ 30 w 47"/>
                    <a:gd name="T13" fmla="*/ 25 h 34"/>
                    <a:gd name="T14" fmla="*/ 34 w 47"/>
                    <a:gd name="T15" fmla="*/ 22 h 34"/>
                    <a:gd name="T16" fmla="*/ 34 w 47"/>
                    <a:gd name="T17" fmla="*/ 21 h 34"/>
                    <a:gd name="T18" fmla="*/ 30 w 47"/>
                    <a:gd name="T19" fmla="*/ 17 h 34"/>
                    <a:gd name="T20" fmla="*/ 28 w 47"/>
                    <a:gd name="T21" fmla="*/ 13 h 34"/>
                    <a:gd name="T22" fmla="*/ 28 w 47"/>
                    <a:gd name="T23" fmla="*/ 5 h 34"/>
                    <a:gd name="T24" fmla="*/ 24 w 47"/>
                    <a:gd name="T25" fmla="*/ 4 h 34"/>
                    <a:gd name="T26" fmla="*/ 19 w 47"/>
                    <a:gd name="T27" fmla="*/ 4 h 34"/>
                    <a:gd name="T28" fmla="*/ 20 w 47"/>
                    <a:gd name="T29" fmla="*/ 1 h 34"/>
                    <a:gd name="T30" fmla="*/ 28 w 47"/>
                    <a:gd name="T31" fmla="*/ 0 h 34"/>
                    <a:gd name="T32" fmla="*/ 36 w 47"/>
                    <a:gd name="T33" fmla="*/ 1 h 34"/>
                    <a:gd name="T34" fmla="*/ 46 w 47"/>
                    <a:gd name="T35" fmla="*/ 4 h 34"/>
                    <a:gd name="T36" fmla="*/ 47 w 47"/>
                    <a:gd name="T37" fmla="*/ 5 h 34"/>
                    <a:gd name="T38" fmla="*/ 46 w 47"/>
                    <a:gd name="T39" fmla="*/ 12 h 34"/>
                    <a:gd name="T40" fmla="*/ 46 w 47"/>
                    <a:gd name="T41" fmla="*/ 13 h 34"/>
                    <a:gd name="T42" fmla="*/ 43 w 47"/>
                    <a:gd name="T43" fmla="*/ 17 h 34"/>
                    <a:gd name="T44" fmla="*/ 43 w 47"/>
                    <a:gd name="T45" fmla="*/ 17 h 34"/>
                    <a:gd name="T46" fmla="*/ 46 w 47"/>
                    <a:gd name="T47" fmla="*/ 18 h 34"/>
                    <a:gd name="T48" fmla="*/ 40 w 47"/>
                    <a:gd name="T49" fmla="*/ 22 h 34"/>
                    <a:gd name="T50" fmla="*/ 43 w 47"/>
                    <a:gd name="T51" fmla="*/ 29 h 34"/>
                    <a:gd name="T52" fmla="*/ 42 w 47"/>
                    <a:gd name="T53" fmla="*/ 34 h 34"/>
                    <a:gd name="T54" fmla="*/ 40 w 47"/>
                    <a:gd name="T55" fmla="*/ 30 h 34"/>
                    <a:gd name="T56" fmla="*/ 28 w 47"/>
                    <a:gd name="T57" fmla="*/ 30 h 34"/>
                    <a:gd name="T58" fmla="*/ 24 w 47"/>
                    <a:gd name="T59" fmla="*/ 30 h 34"/>
                    <a:gd name="T60" fmla="*/ 14 w 47"/>
                    <a:gd name="T61" fmla="*/ 29 h 34"/>
                    <a:gd name="T62" fmla="*/ 11 w 47"/>
                    <a:gd name="T63" fmla="*/ 31 h 34"/>
                    <a:gd name="T64" fmla="*/ 7 w 47"/>
                    <a:gd name="T65" fmla="*/ 31 h 34"/>
                    <a:gd name="T66" fmla="*/ 2 w 47"/>
                    <a:gd name="T67" fmla="*/ 29 h 34"/>
                    <a:gd name="T68" fmla="*/ 2 w 47"/>
                    <a:gd name="T69" fmla="*/ 25 h 34"/>
                    <a:gd name="T70" fmla="*/ 7 w 47"/>
                    <a:gd name="T71" fmla="*/ 22 h 34"/>
                    <a:gd name="T72" fmla="*/ 7 w 47"/>
                    <a:gd name="T73" fmla="*/ 22 h 34"/>
                    <a:gd name="T74" fmla="*/ 7 w 47"/>
                    <a:gd name="T75" fmla="*/ 22 h 34"/>
                    <a:gd name="T76" fmla="*/ 7 w 47"/>
                    <a:gd name="T77" fmla="*/ 2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7" h="34">
                      <a:moveTo>
                        <a:pt x="7" y="22"/>
                      </a:moveTo>
                      <a:lnTo>
                        <a:pt x="7" y="22"/>
                      </a:lnTo>
                      <a:lnTo>
                        <a:pt x="11" y="22"/>
                      </a:lnTo>
                      <a:lnTo>
                        <a:pt x="15" y="22"/>
                      </a:lnTo>
                      <a:lnTo>
                        <a:pt x="15" y="22"/>
                      </a:lnTo>
                      <a:lnTo>
                        <a:pt x="14" y="25"/>
                      </a:lnTo>
                      <a:lnTo>
                        <a:pt x="15" y="25"/>
                      </a:lnTo>
                      <a:lnTo>
                        <a:pt x="16" y="25"/>
                      </a:lnTo>
                      <a:lnTo>
                        <a:pt x="16" y="25"/>
                      </a:lnTo>
                      <a:lnTo>
                        <a:pt x="24" y="26"/>
                      </a:lnTo>
                      <a:lnTo>
                        <a:pt x="24" y="26"/>
                      </a:lnTo>
                      <a:lnTo>
                        <a:pt x="28" y="26"/>
                      </a:lnTo>
                      <a:lnTo>
                        <a:pt x="30" y="25"/>
                      </a:lnTo>
                      <a:lnTo>
                        <a:pt x="30" y="25"/>
                      </a:lnTo>
                      <a:lnTo>
                        <a:pt x="32" y="25"/>
                      </a:lnTo>
                      <a:lnTo>
                        <a:pt x="34" y="22"/>
                      </a:lnTo>
                      <a:lnTo>
                        <a:pt x="34" y="22"/>
                      </a:lnTo>
                      <a:lnTo>
                        <a:pt x="34" y="21"/>
                      </a:lnTo>
                      <a:lnTo>
                        <a:pt x="32" y="18"/>
                      </a:lnTo>
                      <a:lnTo>
                        <a:pt x="30" y="17"/>
                      </a:lnTo>
                      <a:lnTo>
                        <a:pt x="28" y="13"/>
                      </a:lnTo>
                      <a:lnTo>
                        <a:pt x="28" y="13"/>
                      </a:lnTo>
                      <a:lnTo>
                        <a:pt x="28" y="8"/>
                      </a:lnTo>
                      <a:lnTo>
                        <a:pt x="28" y="5"/>
                      </a:lnTo>
                      <a:lnTo>
                        <a:pt x="24" y="4"/>
                      </a:lnTo>
                      <a:lnTo>
                        <a:pt x="24" y="4"/>
                      </a:lnTo>
                      <a:lnTo>
                        <a:pt x="20" y="4"/>
                      </a:lnTo>
                      <a:lnTo>
                        <a:pt x="19" y="4"/>
                      </a:lnTo>
                      <a:lnTo>
                        <a:pt x="20" y="1"/>
                      </a:lnTo>
                      <a:lnTo>
                        <a:pt x="20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6" y="1"/>
                      </a:lnTo>
                      <a:lnTo>
                        <a:pt x="36" y="1"/>
                      </a:lnTo>
                      <a:lnTo>
                        <a:pt x="42" y="1"/>
                      </a:lnTo>
                      <a:lnTo>
                        <a:pt x="46" y="4"/>
                      </a:lnTo>
                      <a:lnTo>
                        <a:pt x="47" y="5"/>
                      </a:lnTo>
                      <a:lnTo>
                        <a:pt x="47" y="5"/>
                      </a:lnTo>
                      <a:lnTo>
                        <a:pt x="46" y="9"/>
                      </a:lnTo>
                      <a:lnTo>
                        <a:pt x="46" y="12"/>
                      </a:lnTo>
                      <a:lnTo>
                        <a:pt x="46" y="12"/>
                      </a:lnTo>
                      <a:lnTo>
                        <a:pt x="46" y="13"/>
                      </a:lnTo>
                      <a:lnTo>
                        <a:pt x="46" y="14"/>
                      </a:lnTo>
                      <a:lnTo>
                        <a:pt x="43" y="17"/>
                      </a:lnTo>
                      <a:lnTo>
                        <a:pt x="43" y="17"/>
                      </a:lnTo>
                      <a:lnTo>
                        <a:pt x="43" y="17"/>
                      </a:lnTo>
                      <a:lnTo>
                        <a:pt x="46" y="18"/>
                      </a:lnTo>
                      <a:lnTo>
                        <a:pt x="46" y="18"/>
                      </a:lnTo>
                      <a:lnTo>
                        <a:pt x="43" y="22"/>
                      </a:lnTo>
                      <a:lnTo>
                        <a:pt x="40" y="22"/>
                      </a:lnTo>
                      <a:lnTo>
                        <a:pt x="40" y="22"/>
                      </a:lnTo>
                      <a:lnTo>
                        <a:pt x="43" y="29"/>
                      </a:lnTo>
                      <a:lnTo>
                        <a:pt x="43" y="30"/>
                      </a:lnTo>
                      <a:lnTo>
                        <a:pt x="42" y="34"/>
                      </a:lnTo>
                      <a:lnTo>
                        <a:pt x="42" y="34"/>
                      </a:lnTo>
                      <a:lnTo>
                        <a:pt x="40" y="30"/>
                      </a:lnTo>
                      <a:lnTo>
                        <a:pt x="36" y="30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24" y="30"/>
                      </a:lnTo>
                      <a:lnTo>
                        <a:pt x="19" y="30"/>
                      </a:lnTo>
                      <a:lnTo>
                        <a:pt x="14" y="29"/>
                      </a:lnTo>
                      <a:lnTo>
                        <a:pt x="11" y="31"/>
                      </a:lnTo>
                      <a:lnTo>
                        <a:pt x="11" y="31"/>
                      </a:lnTo>
                      <a:lnTo>
                        <a:pt x="10" y="31"/>
                      </a:lnTo>
                      <a:lnTo>
                        <a:pt x="7" y="31"/>
                      </a:lnTo>
                      <a:lnTo>
                        <a:pt x="2" y="29"/>
                      </a:lnTo>
                      <a:lnTo>
                        <a:pt x="2" y="29"/>
                      </a:lnTo>
                      <a:lnTo>
                        <a:pt x="0" y="26"/>
                      </a:lnTo>
                      <a:lnTo>
                        <a:pt x="2" y="25"/>
                      </a:lnTo>
                      <a:lnTo>
                        <a:pt x="3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id="{AD4EE0EE-D265-FC3A-9DB2-48C28506FDAA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659080" y="2868830"/>
                  <a:ext cx="168892" cy="216905"/>
                </a:xfrm>
                <a:custGeom>
                  <a:avLst/>
                  <a:gdLst>
                    <a:gd name="T0" fmla="*/ 10 w 83"/>
                    <a:gd name="T1" fmla="*/ 39 h 109"/>
                    <a:gd name="T2" fmla="*/ 5 w 83"/>
                    <a:gd name="T3" fmla="*/ 35 h 109"/>
                    <a:gd name="T4" fmla="*/ 1 w 83"/>
                    <a:gd name="T5" fmla="*/ 43 h 109"/>
                    <a:gd name="T6" fmla="*/ 6 w 83"/>
                    <a:gd name="T7" fmla="*/ 45 h 109"/>
                    <a:gd name="T8" fmla="*/ 6 w 83"/>
                    <a:gd name="T9" fmla="*/ 45 h 109"/>
                    <a:gd name="T10" fmla="*/ 5 w 83"/>
                    <a:gd name="T11" fmla="*/ 4 h 109"/>
                    <a:gd name="T12" fmla="*/ 4 w 83"/>
                    <a:gd name="T13" fmla="*/ 8 h 109"/>
                    <a:gd name="T14" fmla="*/ 13 w 83"/>
                    <a:gd name="T15" fmla="*/ 4 h 109"/>
                    <a:gd name="T16" fmla="*/ 10 w 83"/>
                    <a:gd name="T17" fmla="*/ 4 h 109"/>
                    <a:gd name="T18" fmla="*/ 10 w 83"/>
                    <a:gd name="T19" fmla="*/ 49 h 109"/>
                    <a:gd name="T20" fmla="*/ 9 w 83"/>
                    <a:gd name="T21" fmla="*/ 56 h 109"/>
                    <a:gd name="T22" fmla="*/ 13 w 83"/>
                    <a:gd name="T23" fmla="*/ 56 h 109"/>
                    <a:gd name="T24" fmla="*/ 13 w 83"/>
                    <a:gd name="T25" fmla="*/ 49 h 109"/>
                    <a:gd name="T26" fmla="*/ 10 w 83"/>
                    <a:gd name="T27" fmla="*/ 49 h 109"/>
                    <a:gd name="T28" fmla="*/ 10 w 83"/>
                    <a:gd name="T29" fmla="*/ 49 h 109"/>
                    <a:gd name="T30" fmla="*/ 26 w 83"/>
                    <a:gd name="T31" fmla="*/ 5 h 109"/>
                    <a:gd name="T32" fmla="*/ 18 w 83"/>
                    <a:gd name="T33" fmla="*/ 0 h 109"/>
                    <a:gd name="T34" fmla="*/ 18 w 83"/>
                    <a:gd name="T35" fmla="*/ 0 h 109"/>
                    <a:gd name="T36" fmla="*/ 23 w 83"/>
                    <a:gd name="T37" fmla="*/ 19 h 109"/>
                    <a:gd name="T38" fmla="*/ 26 w 83"/>
                    <a:gd name="T39" fmla="*/ 5 h 109"/>
                    <a:gd name="T40" fmla="*/ 26 w 83"/>
                    <a:gd name="T41" fmla="*/ 8 h 109"/>
                    <a:gd name="T42" fmla="*/ 35 w 83"/>
                    <a:gd name="T43" fmla="*/ 39 h 109"/>
                    <a:gd name="T44" fmla="*/ 37 w 83"/>
                    <a:gd name="T45" fmla="*/ 32 h 109"/>
                    <a:gd name="T46" fmla="*/ 35 w 83"/>
                    <a:gd name="T47" fmla="*/ 39 h 109"/>
                    <a:gd name="T48" fmla="*/ 35 w 83"/>
                    <a:gd name="T49" fmla="*/ 39 h 109"/>
                    <a:gd name="T50" fmla="*/ 30 w 83"/>
                    <a:gd name="T51" fmla="*/ 27 h 109"/>
                    <a:gd name="T52" fmla="*/ 30 w 83"/>
                    <a:gd name="T53" fmla="*/ 27 h 109"/>
                    <a:gd name="T54" fmla="*/ 37 w 83"/>
                    <a:gd name="T55" fmla="*/ 31 h 109"/>
                    <a:gd name="T56" fmla="*/ 35 w 83"/>
                    <a:gd name="T57" fmla="*/ 31 h 109"/>
                    <a:gd name="T58" fmla="*/ 35 w 83"/>
                    <a:gd name="T59" fmla="*/ 31 h 109"/>
                    <a:gd name="T60" fmla="*/ 47 w 83"/>
                    <a:gd name="T61" fmla="*/ 45 h 109"/>
                    <a:gd name="T62" fmla="*/ 47 w 83"/>
                    <a:gd name="T63" fmla="*/ 45 h 109"/>
                    <a:gd name="T64" fmla="*/ 49 w 83"/>
                    <a:gd name="T65" fmla="*/ 63 h 109"/>
                    <a:gd name="T66" fmla="*/ 49 w 83"/>
                    <a:gd name="T67" fmla="*/ 65 h 109"/>
                    <a:gd name="T68" fmla="*/ 49 w 83"/>
                    <a:gd name="T69" fmla="*/ 65 h 109"/>
                    <a:gd name="T70" fmla="*/ 49 w 83"/>
                    <a:gd name="T71" fmla="*/ 71 h 109"/>
                    <a:gd name="T72" fmla="*/ 49 w 83"/>
                    <a:gd name="T73" fmla="*/ 69 h 109"/>
                    <a:gd name="T74" fmla="*/ 49 w 83"/>
                    <a:gd name="T75" fmla="*/ 69 h 109"/>
                    <a:gd name="T76" fmla="*/ 54 w 83"/>
                    <a:gd name="T77" fmla="*/ 57 h 109"/>
                    <a:gd name="T78" fmla="*/ 54 w 83"/>
                    <a:gd name="T79" fmla="*/ 59 h 109"/>
                    <a:gd name="T80" fmla="*/ 54 w 83"/>
                    <a:gd name="T81" fmla="*/ 59 h 109"/>
                    <a:gd name="T82" fmla="*/ 66 w 83"/>
                    <a:gd name="T83" fmla="*/ 78 h 109"/>
                    <a:gd name="T84" fmla="*/ 67 w 83"/>
                    <a:gd name="T85" fmla="*/ 80 h 109"/>
                    <a:gd name="T86" fmla="*/ 67 w 83"/>
                    <a:gd name="T87" fmla="*/ 80 h 109"/>
                    <a:gd name="T88" fmla="*/ 61 w 83"/>
                    <a:gd name="T89" fmla="*/ 53 h 109"/>
                    <a:gd name="T90" fmla="*/ 61 w 83"/>
                    <a:gd name="T91" fmla="*/ 52 h 109"/>
                    <a:gd name="T92" fmla="*/ 61 w 83"/>
                    <a:gd name="T93" fmla="*/ 52 h 109"/>
                    <a:gd name="T94" fmla="*/ 66 w 83"/>
                    <a:gd name="T95" fmla="*/ 106 h 109"/>
                    <a:gd name="T96" fmla="*/ 75 w 83"/>
                    <a:gd name="T97" fmla="*/ 105 h 109"/>
                    <a:gd name="T98" fmla="*/ 74 w 83"/>
                    <a:gd name="T99" fmla="*/ 105 h 109"/>
                    <a:gd name="T100" fmla="*/ 74 w 83"/>
                    <a:gd name="T101" fmla="*/ 105 h 109"/>
                    <a:gd name="T102" fmla="*/ 79 w 83"/>
                    <a:gd name="T103" fmla="*/ 84 h 109"/>
                    <a:gd name="T104" fmla="*/ 81 w 83"/>
                    <a:gd name="T105" fmla="*/ 82 h 109"/>
                    <a:gd name="T106" fmla="*/ 81 w 83"/>
                    <a:gd name="T107" fmla="*/ 82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3" h="109">
                      <a:moveTo>
                        <a:pt x="6" y="45"/>
                      </a:moveTo>
                      <a:lnTo>
                        <a:pt x="10" y="44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9" y="35"/>
                      </a:lnTo>
                      <a:lnTo>
                        <a:pt x="9" y="32"/>
                      </a:lnTo>
                      <a:lnTo>
                        <a:pt x="5" y="31"/>
                      </a:lnTo>
                      <a:lnTo>
                        <a:pt x="5" y="35"/>
                      </a:lnTo>
                      <a:lnTo>
                        <a:pt x="5" y="39"/>
                      </a:lnTo>
                      <a:lnTo>
                        <a:pt x="4" y="40"/>
                      </a:lnTo>
                      <a:lnTo>
                        <a:pt x="4" y="43"/>
                      </a:lnTo>
                      <a:lnTo>
                        <a:pt x="1" y="43"/>
                      </a:lnTo>
                      <a:lnTo>
                        <a:pt x="4" y="44"/>
                      </a:lnTo>
                      <a:lnTo>
                        <a:pt x="5" y="44"/>
                      </a:lnTo>
                      <a:lnTo>
                        <a:pt x="5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close/>
                      <a:moveTo>
                        <a:pt x="10" y="4"/>
                      </a:moveTo>
                      <a:lnTo>
                        <a:pt x="5" y="4"/>
                      </a:lnTo>
                      <a:lnTo>
                        <a:pt x="4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4" y="8"/>
                      </a:lnTo>
                      <a:lnTo>
                        <a:pt x="10" y="5"/>
                      </a:lnTo>
                      <a:lnTo>
                        <a:pt x="14" y="4"/>
                      </a:lnTo>
                      <a:lnTo>
                        <a:pt x="17" y="1"/>
                      </a:lnTo>
                      <a:lnTo>
                        <a:pt x="13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  <a:moveTo>
                        <a:pt x="10" y="49"/>
                      </a:moveTo>
                      <a:lnTo>
                        <a:pt x="10" y="48"/>
                      </a:lnTo>
                      <a:lnTo>
                        <a:pt x="6" y="52"/>
                      </a:lnTo>
                      <a:lnTo>
                        <a:pt x="9" y="53"/>
                      </a:lnTo>
                      <a:lnTo>
                        <a:pt x="9" y="56"/>
                      </a:lnTo>
                      <a:lnTo>
                        <a:pt x="10" y="57"/>
                      </a:lnTo>
                      <a:lnTo>
                        <a:pt x="9" y="57"/>
                      </a:lnTo>
                      <a:lnTo>
                        <a:pt x="10" y="57"/>
                      </a:lnTo>
                      <a:lnTo>
                        <a:pt x="13" y="56"/>
                      </a:lnTo>
                      <a:lnTo>
                        <a:pt x="12" y="56"/>
                      </a:lnTo>
                      <a:lnTo>
                        <a:pt x="13" y="53"/>
                      </a:lnTo>
                      <a:lnTo>
                        <a:pt x="13" y="52"/>
                      </a:lnTo>
                      <a:lnTo>
                        <a:pt x="13" y="49"/>
                      </a:lnTo>
                      <a:lnTo>
                        <a:pt x="10" y="52"/>
                      </a:lnTo>
                      <a:lnTo>
                        <a:pt x="10" y="49"/>
                      </a:lnTo>
                      <a:lnTo>
                        <a:pt x="10" y="49"/>
                      </a:lnTo>
                      <a:lnTo>
                        <a:pt x="10" y="49"/>
                      </a:lnTo>
                      <a:lnTo>
                        <a:pt x="10" y="49"/>
                      </a:lnTo>
                      <a:lnTo>
                        <a:pt x="10" y="49"/>
                      </a:lnTo>
                      <a:lnTo>
                        <a:pt x="10" y="49"/>
                      </a:lnTo>
                      <a:lnTo>
                        <a:pt x="10" y="49"/>
                      </a:lnTo>
                      <a:close/>
                      <a:moveTo>
                        <a:pt x="18" y="0"/>
                      </a:moveTo>
                      <a:lnTo>
                        <a:pt x="19" y="1"/>
                      </a:lnTo>
                      <a:lnTo>
                        <a:pt x="23" y="5"/>
                      </a:lnTo>
                      <a:lnTo>
                        <a:pt x="26" y="5"/>
                      </a:lnTo>
                      <a:lnTo>
                        <a:pt x="2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  <a:moveTo>
                        <a:pt x="26" y="8"/>
                      </a:moveTo>
                      <a:lnTo>
                        <a:pt x="23" y="12"/>
                      </a:lnTo>
                      <a:lnTo>
                        <a:pt x="19" y="17"/>
                      </a:lnTo>
                      <a:lnTo>
                        <a:pt x="23" y="19"/>
                      </a:lnTo>
                      <a:lnTo>
                        <a:pt x="23" y="15"/>
                      </a:lnTo>
                      <a:lnTo>
                        <a:pt x="26" y="12"/>
                      </a:lnTo>
                      <a:lnTo>
                        <a:pt x="27" y="9"/>
                      </a:lnTo>
                      <a:lnTo>
                        <a:pt x="26" y="5"/>
                      </a:lnTo>
                      <a:lnTo>
                        <a:pt x="26" y="8"/>
                      </a:lnTo>
                      <a:lnTo>
                        <a:pt x="26" y="8"/>
                      </a:lnTo>
                      <a:lnTo>
                        <a:pt x="26" y="8"/>
                      </a:lnTo>
                      <a:lnTo>
                        <a:pt x="26" y="8"/>
                      </a:lnTo>
                      <a:lnTo>
                        <a:pt x="26" y="8"/>
                      </a:lnTo>
                      <a:lnTo>
                        <a:pt x="26" y="8"/>
                      </a:lnTo>
                      <a:lnTo>
                        <a:pt x="26" y="8"/>
                      </a:lnTo>
                      <a:close/>
                      <a:moveTo>
                        <a:pt x="35" y="39"/>
                      </a:moveTo>
                      <a:lnTo>
                        <a:pt x="35" y="40"/>
                      </a:lnTo>
                      <a:lnTo>
                        <a:pt x="37" y="36"/>
                      </a:lnTo>
                      <a:lnTo>
                        <a:pt x="37" y="35"/>
                      </a:lnTo>
                      <a:lnTo>
                        <a:pt x="37" y="32"/>
                      </a:lnTo>
                      <a:lnTo>
                        <a:pt x="35" y="36"/>
                      </a:lnTo>
                      <a:lnTo>
                        <a:pt x="35" y="39"/>
                      </a:lnTo>
                      <a:lnTo>
                        <a:pt x="35" y="39"/>
                      </a:lnTo>
                      <a:lnTo>
                        <a:pt x="35" y="39"/>
                      </a:lnTo>
                      <a:lnTo>
                        <a:pt x="35" y="39"/>
                      </a:lnTo>
                      <a:lnTo>
                        <a:pt x="35" y="39"/>
                      </a:lnTo>
                      <a:lnTo>
                        <a:pt x="35" y="39"/>
                      </a:lnTo>
                      <a:lnTo>
                        <a:pt x="35" y="39"/>
                      </a:lnTo>
                      <a:close/>
                      <a:moveTo>
                        <a:pt x="30" y="27"/>
                      </a:moveTo>
                      <a:lnTo>
                        <a:pt x="31" y="27"/>
                      </a:lnTo>
                      <a:lnTo>
                        <a:pt x="30" y="25"/>
                      </a:lnTo>
                      <a:lnTo>
                        <a:pt x="30" y="27"/>
                      </a:lnTo>
                      <a:lnTo>
                        <a:pt x="30" y="27"/>
                      </a:lnTo>
                      <a:lnTo>
                        <a:pt x="30" y="27"/>
                      </a:lnTo>
                      <a:lnTo>
                        <a:pt x="30" y="27"/>
                      </a:lnTo>
                      <a:lnTo>
                        <a:pt x="30" y="27"/>
                      </a:lnTo>
                      <a:lnTo>
                        <a:pt x="30" y="27"/>
                      </a:lnTo>
                      <a:lnTo>
                        <a:pt x="30" y="27"/>
                      </a:lnTo>
                      <a:close/>
                      <a:moveTo>
                        <a:pt x="35" y="31"/>
                      </a:moveTo>
                      <a:lnTo>
                        <a:pt x="37" y="31"/>
                      </a:lnTo>
                      <a:lnTo>
                        <a:pt x="33" y="28"/>
                      </a:lnTo>
                      <a:lnTo>
                        <a:pt x="35" y="31"/>
                      </a:lnTo>
                      <a:lnTo>
                        <a:pt x="35" y="31"/>
                      </a:lnTo>
                      <a:lnTo>
                        <a:pt x="35" y="31"/>
                      </a:lnTo>
                      <a:lnTo>
                        <a:pt x="35" y="31"/>
                      </a:lnTo>
                      <a:lnTo>
                        <a:pt x="35" y="31"/>
                      </a:lnTo>
                      <a:lnTo>
                        <a:pt x="35" y="31"/>
                      </a:lnTo>
                      <a:lnTo>
                        <a:pt x="35" y="31"/>
                      </a:lnTo>
                      <a:close/>
                      <a:moveTo>
                        <a:pt x="47" y="45"/>
                      </a:moveTo>
                      <a:lnTo>
                        <a:pt x="43" y="40"/>
                      </a:lnTo>
                      <a:lnTo>
                        <a:pt x="47" y="48"/>
                      </a:lnTo>
                      <a:lnTo>
                        <a:pt x="47" y="45"/>
                      </a:lnTo>
                      <a:lnTo>
                        <a:pt x="47" y="45"/>
                      </a:lnTo>
                      <a:lnTo>
                        <a:pt x="47" y="45"/>
                      </a:lnTo>
                      <a:lnTo>
                        <a:pt x="47" y="45"/>
                      </a:lnTo>
                      <a:lnTo>
                        <a:pt x="47" y="45"/>
                      </a:lnTo>
                      <a:lnTo>
                        <a:pt x="47" y="45"/>
                      </a:lnTo>
                      <a:lnTo>
                        <a:pt x="47" y="45"/>
                      </a:lnTo>
                      <a:close/>
                      <a:moveTo>
                        <a:pt x="49" y="65"/>
                      </a:moveTo>
                      <a:lnTo>
                        <a:pt x="49" y="63"/>
                      </a:lnTo>
                      <a:lnTo>
                        <a:pt x="47" y="59"/>
                      </a:lnTo>
                      <a:lnTo>
                        <a:pt x="49" y="65"/>
                      </a:lnTo>
                      <a:lnTo>
                        <a:pt x="49" y="65"/>
                      </a:lnTo>
                      <a:lnTo>
                        <a:pt x="49" y="65"/>
                      </a:lnTo>
                      <a:lnTo>
                        <a:pt x="49" y="65"/>
                      </a:lnTo>
                      <a:lnTo>
                        <a:pt x="49" y="65"/>
                      </a:lnTo>
                      <a:lnTo>
                        <a:pt x="49" y="65"/>
                      </a:lnTo>
                      <a:lnTo>
                        <a:pt x="49" y="65"/>
                      </a:lnTo>
                      <a:close/>
                      <a:moveTo>
                        <a:pt x="49" y="69"/>
                      </a:moveTo>
                      <a:lnTo>
                        <a:pt x="49" y="67"/>
                      </a:lnTo>
                      <a:lnTo>
                        <a:pt x="47" y="67"/>
                      </a:lnTo>
                      <a:lnTo>
                        <a:pt x="49" y="71"/>
                      </a:lnTo>
                      <a:lnTo>
                        <a:pt x="53" y="72"/>
                      </a:lnTo>
                      <a:lnTo>
                        <a:pt x="53" y="71"/>
                      </a:lnTo>
                      <a:lnTo>
                        <a:pt x="50" y="71"/>
                      </a:lnTo>
                      <a:lnTo>
                        <a:pt x="49" y="69"/>
                      </a:lnTo>
                      <a:lnTo>
                        <a:pt x="49" y="69"/>
                      </a:lnTo>
                      <a:lnTo>
                        <a:pt x="49" y="69"/>
                      </a:lnTo>
                      <a:lnTo>
                        <a:pt x="49" y="69"/>
                      </a:lnTo>
                      <a:lnTo>
                        <a:pt x="49" y="69"/>
                      </a:lnTo>
                      <a:lnTo>
                        <a:pt x="49" y="69"/>
                      </a:lnTo>
                      <a:lnTo>
                        <a:pt x="49" y="69"/>
                      </a:lnTo>
                      <a:close/>
                      <a:moveTo>
                        <a:pt x="54" y="59"/>
                      </a:moveTo>
                      <a:lnTo>
                        <a:pt x="54" y="57"/>
                      </a:lnTo>
                      <a:lnTo>
                        <a:pt x="53" y="59"/>
                      </a:lnTo>
                      <a:lnTo>
                        <a:pt x="54" y="59"/>
                      </a:lnTo>
                      <a:lnTo>
                        <a:pt x="54" y="59"/>
                      </a:lnTo>
                      <a:lnTo>
                        <a:pt x="54" y="59"/>
                      </a:lnTo>
                      <a:lnTo>
                        <a:pt x="54" y="59"/>
                      </a:lnTo>
                      <a:lnTo>
                        <a:pt x="54" y="59"/>
                      </a:lnTo>
                      <a:lnTo>
                        <a:pt x="54" y="59"/>
                      </a:lnTo>
                      <a:lnTo>
                        <a:pt x="54" y="59"/>
                      </a:lnTo>
                      <a:close/>
                      <a:moveTo>
                        <a:pt x="67" y="80"/>
                      </a:moveTo>
                      <a:lnTo>
                        <a:pt x="67" y="78"/>
                      </a:lnTo>
                      <a:lnTo>
                        <a:pt x="66" y="76"/>
                      </a:lnTo>
                      <a:lnTo>
                        <a:pt x="66" y="78"/>
                      </a:lnTo>
                      <a:lnTo>
                        <a:pt x="66" y="80"/>
                      </a:lnTo>
                      <a:lnTo>
                        <a:pt x="61" y="85"/>
                      </a:lnTo>
                      <a:lnTo>
                        <a:pt x="66" y="82"/>
                      </a:lnTo>
                      <a:lnTo>
                        <a:pt x="67" y="80"/>
                      </a:lnTo>
                      <a:lnTo>
                        <a:pt x="67" y="80"/>
                      </a:lnTo>
                      <a:lnTo>
                        <a:pt x="67" y="80"/>
                      </a:lnTo>
                      <a:lnTo>
                        <a:pt x="67" y="80"/>
                      </a:lnTo>
                      <a:lnTo>
                        <a:pt x="67" y="80"/>
                      </a:lnTo>
                      <a:lnTo>
                        <a:pt x="67" y="80"/>
                      </a:lnTo>
                      <a:lnTo>
                        <a:pt x="67" y="80"/>
                      </a:lnTo>
                      <a:close/>
                      <a:moveTo>
                        <a:pt x="61" y="52"/>
                      </a:moveTo>
                      <a:lnTo>
                        <a:pt x="61" y="53"/>
                      </a:lnTo>
                      <a:lnTo>
                        <a:pt x="62" y="52"/>
                      </a:lnTo>
                      <a:lnTo>
                        <a:pt x="61" y="52"/>
                      </a:lnTo>
                      <a:lnTo>
                        <a:pt x="61" y="52"/>
                      </a:lnTo>
                      <a:lnTo>
                        <a:pt x="61" y="52"/>
                      </a:lnTo>
                      <a:lnTo>
                        <a:pt x="61" y="52"/>
                      </a:lnTo>
                      <a:lnTo>
                        <a:pt x="61" y="52"/>
                      </a:lnTo>
                      <a:lnTo>
                        <a:pt x="61" y="52"/>
                      </a:lnTo>
                      <a:lnTo>
                        <a:pt x="61" y="52"/>
                      </a:lnTo>
                      <a:close/>
                      <a:moveTo>
                        <a:pt x="74" y="105"/>
                      </a:moveTo>
                      <a:lnTo>
                        <a:pt x="70" y="102"/>
                      </a:lnTo>
                      <a:lnTo>
                        <a:pt x="66" y="105"/>
                      </a:lnTo>
                      <a:lnTo>
                        <a:pt x="66" y="106"/>
                      </a:lnTo>
                      <a:lnTo>
                        <a:pt x="66" y="109"/>
                      </a:lnTo>
                      <a:lnTo>
                        <a:pt x="70" y="109"/>
                      </a:lnTo>
                      <a:lnTo>
                        <a:pt x="75" y="106"/>
                      </a:lnTo>
                      <a:lnTo>
                        <a:pt x="75" y="105"/>
                      </a:lnTo>
                      <a:lnTo>
                        <a:pt x="77" y="101"/>
                      </a:lnTo>
                      <a:lnTo>
                        <a:pt x="75" y="102"/>
                      </a:lnTo>
                      <a:lnTo>
                        <a:pt x="74" y="105"/>
                      </a:lnTo>
                      <a:lnTo>
                        <a:pt x="74" y="105"/>
                      </a:lnTo>
                      <a:lnTo>
                        <a:pt x="74" y="105"/>
                      </a:lnTo>
                      <a:lnTo>
                        <a:pt x="74" y="105"/>
                      </a:lnTo>
                      <a:lnTo>
                        <a:pt x="74" y="105"/>
                      </a:lnTo>
                      <a:lnTo>
                        <a:pt x="74" y="105"/>
                      </a:lnTo>
                      <a:lnTo>
                        <a:pt x="74" y="105"/>
                      </a:lnTo>
                      <a:close/>
                      <a:moveTo>
                        <a:pt x="81" y="82"/>
                      </a:moveTo>
                      <a:lnTo>
                        <a:pt x="79" y="82"/>
                      </a:lnTo>
                      <a:lnTo>
                        <a:pt x="79" y="84"/>
                      </a:lnTo>
                      <a:lnTo>
                        <a:pt x="83" y="84"/>
                      </a:lnTo>
                      <a:lnTo>
                        <a:pt x="83" y="82"/>
                      </a:lnTo>
                      <a:lnTo>
                        <a:pt x="81" y="82"/>
                      </a:lnTo>
                      <a:lnTo>
                        <a:pt x="81" y="82"/>
                      </a:lnTo>
                      <a:lnTo>
                        <a:pt x="81" y="82"/>
                      </a:lnTo>
                      <a:lnTo>
                        <a:pt x="81" y="82"/>
                      </a:lnTo>
                      <a:lnTo>
                        <a:pt x="81" y="82"/>
                      </a:lnTo>
                      <a:lnTo>
                        <a:pt x="81" y="82"/>
                      </a:lnTo>
                      <a:lnTo>
                        <a:pt x="81" y="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60A448A7-9694-61A9-E57A-7604CFBC16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30593" y="3173291"/>
                  <a:ext cx="65115" cy="27859"/>
                </a:xfrm>
                <a:custGeom>
                  <a:avLst/>
                  <a:gdLst>
                    <a:gd name="T0" fmla="*/ 0 w 32"/>
                    <a:gd name="T1" fmla="*/ 4 h 14"/>
                    <a:gd name="T2" fmla="*/ 0 w 32"/>
                    <a:gd name="T3" fmla="*/ 4 h 14"/>
                    <a:gd name="T4" fmla="*/ 4 w 32"/>
                    <a:gd name="T5" fmla="*/ 1 h 14"/>
                    <a:gd name="T6" fmla="*/ 7 w 32"/>
                    <a:gd name="T7" fmla="*/ 0 h 14"/>
                    <a:gd name="T8" fmla="*/ 18 w 32"/>
                    <a:gd name="T9" fmla="*/ 1 h 14"/>
                    <a:gd name="T10" fmla="*/ 18 w 32"/>
                    <a:gd name="T11" fmla="*/ 1 h 14"/>
                    <a:gd name="T12" fmla="*/ 27 w 32"/>
                    <a:gd name="T13" fmla="*/ 5 h 14"/>
                    <a:gd name="T14" fmla="*/ 27 w 32"/>
                    <a:gd name="T15" fmla="*/ 5 h 14"/>
                    <a:gd name="T16" fmla="*/ 31 w 32"/>
                    <a:gd name="T17" fmla="*/ 6 h 14"/>
                    <a:gd name="T18" fmla="*/ 32 w 32"/>
                    <a:gd name="T19" fmla="*/ 10 h 14"/>
                    <a:gd name="T20" fmla="*/ 32 w 32"/>
                    <a:gd name="T21" fmla="*/ 10 h 14"/>
                    <a:gd name="T22" fmla="*/ 28 w 32"/>
                    <a:gd name="T23" fmla="*/ 10 h 14"/>
                    <a:gd name="T24" fmla="*/ 28 w 32"/>
                    <a:gd name="T25" fmla="*/ 10 h 14"/>
                    <a:gd name="T26" fmla="*/ 27 w 32"/>
                    <a:gd name="T27" fmla="*/ 10 h 14"/>
                    <a:gd name="T28" fmla="*/ 24 w 32"/>
                    <a:gd name="T29" fmla="*/ 10 h 14"/>
                    <a:gd name="T30" fmla="*/ 24 w 32"/>
                    <a:gd name="T31" fmla="*/ 10 h 14"/>
                    <a:gd name="T32" fmla="*/ 24 w 32"/>
                    <a:gd name="T33" fmla="*/ 9 h 14"/>
                    <a:gd name="T34" fmla="*/ 23 w 32"/>
                    <a:gd name="T35" fmla="*/ 9 h 14"/>
                    <a:gd name="T36" fmla="*/ 23 w 32"/>
                    <a:gd name="T37" fmla="*/ 9 h 14"/>
                    <a:gd name="T38" fmla="*/ 20 w 32"/>
                    <a:gd name="T39" fmla="*/ 10 h 14"/>
                    <a:gd name="T40" fmla="*/ 20 w 32"/>
                    <a:gd name="T41" fmla="*/ 10 h 14"/>
                    <a:gd name="T42" fmla="*/ 18 w 32"/>
                    <a:gd name="T43" fmla="*/ 10 h 14"/>
                    <a:gd name="T44" fmla="*/ 18 w 32"/>
                    <a:gd name="T45" fmla="*/ 13 h 14"/>
                    <a:gd name="T46" fmla="*/ 18 w 32"/>
                    <a:gd name="T47" fmla="*/ 14 h 14"/>
                    <a:gd name="T48" fmla="*/ 18 w 32"/>
                    <a:gd name="T49" fmla="*/ 14 h 14"/>
                    <a:gd name="T50" fmla="*/ 15 w 32"/>
                    <a:gd name="T51" fmla="*/ 13 h 14"/>
                    <a:gd name="T52" fmla="*/ 14 w 32"/>
                    <a:gd name="T53" fmla="*/ 13 h 14"/>
                    <a:gd name="T54" fmla="*/ 14 w 32"/>
                    <a:gd name="T55" fmla="*/ 13 h 14"/>
                    <a:gd name="T56" fmla="*/ 10 w 32"/>
                    <a:gd name="T57" fmla="*/ 10 h 14"/>
                    <a:gd name="T58" fmla="*/ 7 w 32"/>
                    <a:gd name="T59" fmla="*/ 10 h 14"/>
                    <a:gd name="T60" fmla="*/ 7 w 32"/>
                    <a:gd name="T61" fmla="*/ 10 h 14"/>
                    <a:gd name="T62" fmla="*/ 6 w 32"/>
                    <a:gd name="T63" fmla="*/ 6 h 14"/>
                    <a:gd name="T64" fmla="*/ 6 w 32"/>
                    <a:gd name="T65" fmla="*/ 6 h 14"/>
                    <a:gd name="T66" fmla="*/ 2 w 32"/>
                    <a:gd name="T67" fmla="*/ 5 h 14"/>
                    <a:gd name="T68" fmla="*/ 0 w 32"/>
                    <a:gd name="T69" fmla="*/ 4 h 14"/>
                    <a:gd name="T70" fmla="*/ 0 w 32"/>
                    <a:gd name="T71" fmla="*/ 4 h 14"/>
                    <a:gd name="T72" fmla="*/ 0 w 32"/>
                    <a:gd name="T73" fmla="*/ 4 h 14"/>
                    <a:gd name="T74" fmla="*/ 0 w 32"/>
                    <a:gd name="T75" fmla="*/ 4 h 14"/>
                    <a:gd name="T76" fmla="*/ 0 w 32"/>
                    <a:gd name="T77" fmla="*/ 4 h 14"/>
                    <a:gd name="T78" fmla="*/ 0 w 32"/>
                    <a:gd name="T79" fmla="*/ 4 h 14"/>
                    <a:gd name="T80" fmla="*/ 0 w 32"/>
                    <a:gd name="T81" fmla="*/ 4 h 14"/>
                    <a:gd name="T82" fmla="*/ 0 w 32"/>
                    <a:gd name="T83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2" h="1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4" y="1"/>
                      </a:lnTo>
                      <a:lnTo>
                        <a:pt x="7" y="0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27" y="5"/>
                      </a:lnTo>
                      <a:lnTo>
                        <a:pt x="27" y="5"/>
                      </a:lnTo>
                      <a:lnTo>
                        <a:pt x="31" y="6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28" y="10"/>
                      </a:lnTo>
                      <a:lnTo>
                        <a:pt x="28" y="10"/>
                      </a:lnTo>
                      <a:lnTo>
                        <a:pt x="27" y="10"/>
                      </a:lnTo>
                      <a:lnTo>
                        <a:pt x="24" y="10"/>
                      </a:lnTo>
                      <a:lnTo>
                        <a:pt x="24" y="10"/>
                      </a:lnTo>
                      <a:lnTo>
                        <a:pt x="24" y="9"/>
                      </a:lnTo>
                      <a:lnTo>
                        <a:pt x="23" y="9"/>
                      </a:lnTo>
                      <a:lnTo>
                        <a:pt x="23" y="9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18" y="10"/>
                      </a:lnTo>
                      <a:lnTo>
                        <a:pt x="18" y="13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15" y="13"/>
                      </a:lnTo>
                      <a:lnTo>
                        <a:pt x="14" y="13"/>
                      </a:lnTo>
                      <a:lnTo>
                        <a:pt x="14" y="13"/>
                      </a:lnTo>
                      <a:lnTo>
                        <a:pt x="10" y="10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8" name="Freeform 11">
                  <a:extLst>
                    <a:ext uri="{FF2B5EF4-FFF2-40B4-BE49-F238E27FC236}">
                      <a16:creationId xmlns:a16="http://schemas.microsoft.com/office/drawing/2014/main" id="{D6A00BB7-0FBC-931C-DEA1-C27DEF9333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88723" y="3173291"/>
                  <a:ext cx="48836" cy="19899"/>
                </a:xfrm>
                <a:custGeom>
                  <a:avLst/>
                  <a:gdLst>
                    <a:gd name="T0" fmla="*/ 18 w 24"/>
                    <a:gd name="T1" fmla="*/ 9 h 10"/>
                    <a:gd name="T2" fmla="*/ 18 w 24"/>
                    <a:gd name="T3" fmla="*/ 9 h 10"/>
                    <a:gd name="T4" fmla="*/ 10 w 24"/>
                    <a:gd name="T5" fmla="*/ 10 h 10"/>
                    <a:gd name="T6" fmla="*/ 2 w 24"/>
                    <a:gd name="T7" fmla="*/ 9 h 10"/>
                    <a:gd name="T8" fmla="*/ 2 w 24"/>
                    <a:gd name="T9" fmla="*/ 9 h 10"/>
                    <a:gd name="T10" fmla="*/ 1 w 24"/>
                    <a:gd name="T11" fmla="*/ 9 h 10"/>
                    <a:gd name="T12" fmla="*/ 0 w 24"/>
                    <a:gd name="T13" fmla="*/ 9 h 10"/>
                    <a:gd name="T14" fmla="*/ 0 w 24"/>
                    <a:gd name="T15" fmla="*/ 6 h 10"/>
                    <a:gd name="T16" fmla="*/ 0 w 24"/>
                    <a:gd name="T17" fmla="*/ 6 h 10"/>
                    <a:gd name="T18" fmla="*/ 1 w 24"/>
                    <a:gd name="T19" fmla="*/ 5 h 10"/>
                    <a:gd name="T20" fmla="*/ 1 w 24"/>
                    <a:gd name="T21" fmla="*/ 5 h 10"/>
                    <a:gd name="T22" fmla="*/ 0 w 24"/>
                    <a:gd name="T23" fmla="*/ 4 h 10"/>
                    <a:gd name="T24" fmla="*/ 0 w 24"/>
                    <a:gd name="T25" fmla="*/ 1 h 10"/>
                    <a:gd name="T26" fmla="*/ 0 w 24"/>
                    <a:gd name="T27" fmla="*/ 1 h 10"/>
                    <a:gd name="T28" fmla="*/ 0 w 24"/>
                    <a:gd name="T29" fmla="*/ 1 h 10"/>
                    <a:gd name="T30" fmla="*/ 1 w 24"/>
                    <a:gd name="T31" fmla="*/ 0 h 10"/>
                    <a:gd name="T32" fmla="*/ 9 w 24"/>
                    <a:gd name="T33" fmla="*/ 0 h 10"/>
                    <a:gd name="T34" fmla="*/ 18 w 24"/>
                    <a:gd name="T35" fmla="*/ 1 h 10"/>
                    <a:gd name="T36" fmla="*/ 18 w 24"/>
                    <a:gd name="T37" fmla="*/ 1 h 10"/>
                    <a:gd name="T38" fmla="*/ 22 w 24"/>
                    <a:gd name="T39" fmla="*/ 1 h 10"/>
                    <a:gd name="T40" fmla="*/ 24 w 24"/>
                    <a:gd name="T41" fmla="*/ 1 h 10"/>
                    <a:gd name="T42" fmla="*/ 24 w 24"/>
                    <a:gd name="T43" fmla="*/ 4 h 10"/>
                    <a:gd name="T44" fmla="*/ 24 w 24"/>
                    <a:gd name="T45" fmla="*/ 4 h 10"/>
                    <a:gd name="T46" fmla="*/ 22 w 24"/>
                    <a:gd name="T47" fmla="*/ 6 h 10"/>
                    <a:gd name="T48" fmla="*/ 18 w 24"/>
                    <a:gd name="T49" fmla="*/ 9 h 10"/>
                    <a:gd name="T50" fmla="*/ 18 w 24"/>
                    <a:gd name="T51" fmla="*/ 9 h 10"/>
                    <a:gd name="T52" fmla="*/ 18 w 24"/>
                    <a:gd name="T53" fmla="*/ 9 h 10"/>
                    <a:gd name="T54" fmla="*/ 18 w 24"/>
                    <a:gd name="T55" fmla="*/ 9 h 10"/>
                    <a:gd name="T56" fmla="*/ 18 w 24"/>
                    <a:gd name="T57" fmla="*/ 9 h 10"/>
                    <a:gd name="T58" fmla="*/ 18 w 24"/>
                    <a:gd name="T59" fmla="*/ 9 h 10"/>
                    <a:gd name="T60" fmla="*/ 18 w 24"/>
                    <a:gd name="T61" fmla="*/ 9 h 10"/>
                    <a:gd name="T62" fmla="*/ 18 w 24"/>
                    <a:gd name="T63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0">
                      <a:moveTo>
                        <a:pt x="18" y="9"/>
                      </a:moveTo>
                      <a:lnTo>
                        <a:pt x="18" y="9"/>
                      </a:lnTo>
                      <a:lnTo>
                        <a:pt x="10" y="10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1" y="9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9" y="0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22" y="1"/>
                      </a:lnTo>
                      <a:lnTo>
                        <a:pt x="24" y="1"/>
                      </a:lnTo>
                      <a:lnTo>
                        <a:pt x="24" y="4"/>
                      </a:lnTo>
                      <a:lnTo>
                        <a:pt x="24" y="4"/>
                      </a:lnTo>
                      <a:lnTo>
                        <a:pt x="22" y="6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8" y="9"/>
                      </a:lnTo>
                      <a:lnTo>
                        <a:pt x="18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29" name="Freeform 12">
                  <a:extLst>
                    <a:ext uri="{FF2B5EF4-FFF2-40B4-BE49-F238E27FC236}">
                      <a16:creationId xmlns:a16="http://schemas.microsoft.com/office/drawing/2014/main" id="{47BFDCBF-6BC1-23FB-6EF4-FFB36685EE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268392" y="3173291"/>
                  <a:ext cx="48836" cy="95518"/>
                </a:xfrm>
                <a:custGeom>
                  <a:avLst/>
                  <a:gdLst>
                    <a:gd name="T0" fmla="*/ 14 w 24"/>
                    <a:gd name="T1" fmla="*/ 4 h 48"/>
                    <a:gd name="T2" fmla="*/ 10 w 24"/>
                    <a:gd name="T3" fmla="*/ 10 h 48"/>
                    <a:gd name="T4" fmla="*/ 8 w 24"/>
                    <a:gd name="T5" fmla="*/ 9 h 48"/>
                    <a:gd name="T6" fmla="*/ 8 w 24"/>
                    <a:gd name="T7" fmla="*/ 10 h 48"/>
                    <a:gd name="T8" fmla="*/ 7 w 24"/>
                    <a:gd name="T9" fmla="*/ 14 h 48"/>
                    <a:gd name="T10" fmla="*/ 6 w 24"/>
                    <a:gd name="T11" fmla="*/ 17 h 48"/>
                    <a:gd name="T12" fmla="*/ 4 w 24"/>
                    <a:gd name="T13" fmla="*/ 24 h 48"/>
                    <a:gd name="T14" fmla="*/ 0 w 24"/>
                    <a:gd name="T15" fmla="*/ 48 h 48"/>
                    <a:gd name="T16" fmla="*/ 4 w 24"/>
                    <a:gd name="T17" fmla="*/ 48 h 48"/>
                    <a:gd name="T18" fmla="*/ 7 w 24"/>
                    <a:gd name="T19" fmla="*/ 45 h 48"/>
                    <a:gd name="T20" fmla="*/ 10 w 24"/>
                    <a:gd name="T21" fmla="*/ 41 h 48"/>
                    <a:gd name="T22" fmla="*/ 14 w 24"/>
                    <a:gd name="T23" fmla="*/ 37 h 48"/>
                    <a:gd name="T24" fmla="*/ 16 w 24"/>
                    <a:gd name="T25" fmla="*/ 33 h 48"/>
                    <a:gd name="T26" fmla="*/ 16 w 24"/>
                    <a:gd name="T27" fmla="*/ 36 h 48"/>
                    <a:gd name="T28" fmla="*/ 18 w 24"/>
                    <a:gd name="T29" fmla="*/ 30 h 48"/>
                    <a:gd name="T30" fmla="*/ 18 w 24"/>
                    <a:gd name="T31" fmla="*/ 24 h 48"/>
                    <a:gd name="T32" fmla="*/ 20 w 24"/>
                    <a:gd name="T33" fmla="*/ 14 h 48"/>
                    <a:gd name="T34" fmla="*/ 22 w 24"/>
                    <a:gd name="T35" fmla="*/ 6 h 48"/>
                    <a:gd name="T36" fmla="*/ 24 w 24"/>
                    <a:gd name="T37" fmla="*/ 4 h 48"/>
                    <a:gd name="T38" fmla="*/ 22 w 24"/>
                    <a:gd name="T39" fmla="*/ 4 h 48"/>
                    <a:gd name="T40" fmla="*/ 20 w 24"/>
                    <a:gd name="T41" fmla="*/ 4 h 48"/>
                    <a:gd name="T42" fmla="*/ 22 w 24"/>
                    <a:gd name="T43" fmla="*/ 0 h 48"/>
                    <a:gd name="T44" fmla="*/ 18 w 24"/>
                    <a:gd name="T45" fmla="*/ 1 h 48"/>
                    <a:gd name="T46" fmla="*/ 14 w 24"/>
                    <a:gd name="T47" fmla="*/ 4 h 48"/>
                    <a:gd name="T48" fmla="*/ 14 w 24"/>
                    <a:gd name="T49" fmla="*/ 4 h 48"/>
                    <a:gd name="T50" fmla="*/ 14 w 24"/>
                    <a:gd name="T51" fmla="*/ 4 h 48"/>
                    <a:gd name="T52" fmla="*/ 14 w 24"/>
                    <a:gd name="T53" fmla="*/ 4 h 48"/>
                    <a:gd name="T54" fmla="*/ 14 w 24"/>
                    <a:gd name="T55" fmla="*/ 4 h 48"/>
                    <a:gd name="T56" fmla="*/ 14 w 24"/>
                    <a:gd name="T57" fmla="*/ 4 h 48"/>
                    <a:gd name="T58" fmla="*/ 14 w 24"/>
                    <a:gd name="T59" fmla="*/ 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4" h="48">
                      <a:moveTo>
                        <a:pt x="14" y="4"/>
                      </a:moveTo>
                      <a:lnTo>
                        <a:pt x="10" y="10"/>
                      </a:lnTo>
                      <a:lnTo>
                        <a:pt x="8" y="9"/>
                      </a:lnTo>
                      <a:lnTo>
                        <a:pt x="8" y="10"/>
                      </a:lnTo>
                      <a:lnTo>
                        <a:pt x="7" y="14"/>
                      </a:lnTo>
                      <a:lnTo>
                        <a:pt x="6" y="17"/>
                      </a:lnTo>
                      <a:lnTo>
                        <a:pt x="4" y="24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7" y="45"/>
                      </a:lnTo>
                      <a:lnTo>
                        <a:pt x="10" y="41"/>
                      </a:lnTo>
                      <a:lnTo>
                        <a:pt x="14" y="37"/>
                      </a:lnTo>
                      <a:lnTo>
                        <a:pt x="16" y="33"/>
                      </a:lnTo>
                      <a:lnTo>
                        <a:pt x="16" y="36"/>
                      </a:lnTo>
                      <a:lnTo>
                        <a:pt x="18" y="30"/>
                      </a:lnTo>
                      <a:lnTo>
                        <a:pt x="18" y="24"/>
                      </a:lnTo>
                      <a:lnTo>
                        <a:pt x="20" y="14"/>
                      </a:lnTo>
                      <a:lnTo>
                        <a:pt x="22" y="6"/>
                      </a:lnTo>
                      <a:lnTo>
                        <a:pt x="24" y="4"/>
                      </a:lnTo>
                      <a:lnTo>
                        <a:pt x="22" y="4"/>
                      </a:lnTo>
                      <a:lnTo>
                        <a:pt x="20" y="4"/>
                      </a:lnTo>
                      <a:lnTo>
                        <a:pt x="22" y="0"/>
                      </a:lnTo>
                      <a:lnTo>
                        <a:pt x="18" y="1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E7FFA5C4-11D1-C402-138E-67B67E82DD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231765" y="3320548"/>
                  <a:ext cx="77324" cy="45769"/>
                </a:xfrm>
                <a:custGeom>
                  <a:avLst/>
                  <a:gdLst>
                    <a:gd name="T0" fmla="*/ 38 w 38"/>
                    <a:gd name="T1" fmla="*/ 9 h 23"/>
                    <a:gd name="T2" fmla="*/ 36 w 38"/>
                    <a:gd name="T3" fmla="*/ 9 h 23"/>
                    <a:gd name="T4" fmla="*/ 34 w 38"/>
                    <a:gd name="T5" fmla="*/ 9 h 23"/>
                    <a:gd name="T6" fmla="*/ 32 w 38"/>
                    <a:gd name="T7" fmla="*/ 9 h 23"/>
                    <a:gd name="T8" fmla="*/ 32 w 38"/>
                    <a:gd name="T9" fmla="*/ 7 h 23"/>
                    <a:gd name="T10" fmla="*/ 26 w 38"/>
                    <a:gd name="T11" fmla="*/ 9 h 23"/>
                    <a:gd name="T12" fmla="*/ 25 w 38"/>
                    <a:gd name="T13" fmla="*/ 7 h 23"/>
                    <a:gd name="T14" fmla="*/ 22 w 38"/>
                    <a:gd name="T15" fmla="*/ 4 h 23"/>
                    <a:gd name="T16" fmla="*/ 21 w 38"/>
                    <a:gd name="T17" fmla="*/ 3 h 23"/>
                    <a:gd name="T18" fmla="*/ 13 w 38"/>
                    <a:gd name="T19" fmla="*/ 0 h 23"/>
                    <a:gd name="T20" fmla="*/ 12 w 38"/>
                    <a:gd name="T21" fmla="*/ 0 h 23"/>
                    <a:gd name="T22" fmla="*/ 9 w 38"/>
                    <a:gd name="T23" fmla="*/ 1 h 23"/>
                    <a:gd name="T24" fmla="*/ 9 w 38"/>
                    <a:gd name="T25" fmla="*/ 3 h 23"/>
                    <a:gd name="T26" fmla="*/ 5 w 38"/>
                    <a:gd name="T27" fmla="*/ 7 h 23"/>
                    <a:gd name="T28" fmla="*/ 4 w 38"/>
                    <a:gd name="T29" fmla="*/ 7 h 23"/>
                    <a:gd name="T30" fmla="*/ 1 w 38"/>
                    <a:gd name="T31" fmla="*/ 9 h 23"/>
                    <a:gd name="T32" fmla="*/ 0 w 38"/>
                    <a:gd name="T33" fmla="*/ 9 h 23"/>
                    <a:gd name="T34" fmla="*/ 0 w 38"/>
                    <a:gd name="T35" fmla="*/ 13 h 23"/>
                    <a:gd name="T36" fmla="*/ 4 w 38"/>
                    <a:gd name="T37" fmla="*/ 16 h 23"/>
                    <a:gd name="T38" fmla="*/ 8 w 38"/>
                    <a:gd name="T39" fmla="*/ 16 h 23"/>
                    <a:gd name="T40" fmla="*/ 12 w 38"/>
                    <a:gd name="T41" fmla="*/ 16 h 23"/>
                    <a:gd name="T42" fmla="*/ 18 w 38"/>
                    <a:gd name="T43" fmla="*/ 20 h 23"/>
                    <a:gd name="T44" fmla="*/ 22 w 38"/>
                    <a:gd name="T45" fmla="*/ 20 h 23"/>
                    <a:gd name="T46" fmla="*/ 25 w 38"/>
                    <a:gd name="T47" fmla="*/ 20 h 23"/>
                    <a:gd name="T48" fmla="*/ 26 w 38"/>
                    <a:gd name="T49" fmla="*/ 23 h 23"/>
                    <a:gd name="T50" fmla="*/ 30 w 38"/>
                    <a:gd name="T51" fmla="*/ 23 h 23"/>
                    <a:gd name="T52" fmla="*/ 32 w 38"/>
                    <a:gd name="T53" fmla="*/ 23 h 23"/>
                    <a:gd name="T54" fmla="*/ 34 w 38"/>
                    <a:gd name="T55" fmla="*/ 23 h 23"/>
                    <a:gd name="T56" fmla="*/ 36 w 38"/>
                    <a:gd name="T57" fmla="*/ 20 h 23"/>
                    <a:gd name="T58" fmla="*/ 36 w 38"/>
                    <a:gd name="T59" fmla="*/ 19 h 23"/>
                    <a:gd name="T60" fmla="*/ 36 w 38"/>
                    <a:gd name="T61" fmla="*/ 16 h 23"/>
                    <a:gd name="T62" fmla="*/ 36 w 38"/>
                    <a:gd name="T63" fmla="*/ 16 h 23"/>
                    <a:gd name="T64" fmla="*/ 38 w 38"/>
                    <a:gd name="T65" fmla="*/ 15 h 23"/>
                    <a:gd name="T66" fmla="*/ 38 w 38"/>
                    <a:gd name="T67" fmla="*/ 11 h 23"/>
                    <a:gd name="T68" fmla="*/ 38 w 38"/>
                    <a:gd name="T69" fmla="*/ 9 h 23"/>
                    <a:gd name="T70" fmla="*/ 38 w 38"/>
                    <a:gd name="T71" fmla="*/ 9 h 23"/>
                    <a:gd name="T72" fmla="*/ 38 w 38"/>
                    <a:gd name="T73" fmla="*/ 9 h 23"/>
                    <a:gd name="T74" fmla="*/ 38 w 38"/>
                    <a:gd name="T75" fmla="*/ 9 h 23"/>
                    <a:gd name="T76" fmla="*/ 38 w 38"/>
                    <a:gd name="T77" fmla="*/ 9 h 23"/>
                    <a:gd name="T78" fmla="*/ 38 w 38"/>
                    <a:gd name="T79" fmla="*/ 9 h 23"/>
                    <a:gd name="T80" fmla="*/ 38 w 38"/>
                    <a:gd name="T81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8" h="23">
                      <a:moveTo>
                        <a:pt x="38" y="9"/>
                      </a:moveTo>
                      <a:lnTo>
                        <a:pt x="36" y="9"/>
                      </a:lnTo>
                      <a:lnTo>
                        <a:pt x="34" y="9"/>
                      </a:lnTo>
                      <a:lnTo>
                        <a:pt x="32" y="9"/>
                      </a:lnTo>
                      <a:lnTo>
                        <a:pt x="32" y="7"/>
                      </a:lnTo>
                      <a:lnTo>
                        <a:pt x="26" y="9"/>
                      </a:lnTo>
                      <a:lnTo>
                        <a:pt x="25" y="7"/>
                      </a:lnTo>
                      <a:lnTo>
                        <a:pt x="22" y="4"/>
                      </a:lnTo>
                      <a:lnTo>
                        <a:pt x="21" y="3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1" y="9"/>
                      </a:lnTo>
                      <a:lnTo>
                        <a:pt x="0" y="9"/>
                      </a:lnTo>
                      <a:lnTo>
                        <a:pt x="0" y="13"/>
                      </a:lnTo>
                      <a:lnTo>
                        <a:pt x="4" y="16"/>
                      </a:lnTo>
                      <a:lnTo>
                        <a:pt x="8" y="16"/>
                      </a:lnTo>
                      <a:lnTo>
                        <a:pt x="12" y="16"/>
                      </a:lnTo>
                      <a:lnTo>
                        <a:pt x="18" y="20"/>
                      </a:lnTo>
                      <a:lnTo>
                        <a:pt x="22" y="20"/>
                      </a:lnTo>
                      <a:lnTo>
                        <a:pt x="25" y="20"/>
                      </a:lnTo>
                      <a:lnTo>
                        <a:pt x="26" y="23"/>
                      </a:lnTo>
                      <a:lnTo>
                        <a:pt x="30" y="23"/>
                      </a:lnTo>
                      <a:lnTo>
                        <a:pt x="32" y="23"/>
                      </a:lnTo>
                      <a:lnTo>
                        <a:pt x="34" y="23"/>
                      </a:lnTo>
                      <a:lnTo>
                        <a:pt x="36" y="20"/>
                      </a:lnTo>
                      <a:lnTo>
                        <a:pt x="36" y="19"/>
                      </a:lnTo>
                      <a:lnTo>
                        <a:pt x="36" y="16"/>
                      </a:lnTo>
                      <a:lnTo>
                        <a:pt x="36" y="16"/>
                      </a:lnTo>
                      <a:lnTo>
                        <a:pt x="38" y="15"/>
                      </a:lnTo>
                      <a:lnTo>
                        <a:pt x="38" y="11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lnTo>
                        <a:pt x="38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A836029F-86B9-6A7F-FA5D-6BA86282B1D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258217" y="3246920"/>
                  <a:ext cx="203483" cy="127357"/>
                </a:xfrm>
                <a:custGeom>
                  <a:avLst/>
                  <a:gdLst>
                    <a:gd name="T0" fmla="*/ 48 w 100"/>
                    <a:gd name="T1" fmla="*/ 3 h 64"/>
                    <a:gd name="T2" fmla="*/ 49 w 100"/>
                    <a:gd name="T3" fmla="*/ 0 h 64"/>
                    <a:gd name="T4" fmla="*/ 49 w 100"/>
                    <a:gd name="T5" fmla="*/ 0 h 64"/>
                    <a:gd name="T6" fmla="*/ 49 w 100"/>
                    <a:gd name="T7" fmla="*/ 0 h 64"/>
                    <a:gd name="T8" fmla="*/ 49 w 100"/>
                    <a:gd name="T9" fmla="*/ 0 h 64"/>
                    <a:gd name="T10" fmla="*/ 97 w 100"/>
                    <a:gd name="T11" fmla="*/ 24 h 64"/>
                    <a:gd name="T12" fmla="*/ 96 w 100"/>
                    <a:gd name="T13" fmla="*/ 24 h 64"/>
                    <a:gd name="T14" fmla="*/ 93 w 100"/>
                    <a:gd name="T15" fmla="*/ 21 h 64"/>
                    <a:gd name="T16" fmla="*/ 89 w 100"/>
                    <a:gd name="T17" fmla="*/ 20 h 64"/>
                    <a:gd name="T18" fmla="*/ 88 w 100"/>
                    <a:gd name="T19" fmla="*/ 21 h 64"/>
                    <a:gd name="T20" fmla="*/ 84 w 100"/>
                    <a:gd name="T21" fmla="*/ 16 h 64"/>
                    <a:gd name="T22" fmla="*/ 92 w 100"/>
                    <a:gd name="T23" fmla="*/ 20 h 64"/>
                    <a:gd name="T24" fmla="*/ 84 w 100"/>
                    <a:gd name="T25" fmla="*/ 12 h 64"/>
                    <a:gd name="T26" fmla="*/ 76 w 100"/>
                    <a:gd name="T27" fmla="*/ 11 h 64"/>
                    <a:gd name="T28" fmla="*/ 73 w 100"/>
                    <a:gd name="T29" fmla="*/ 11 h 64"/>
                    <a:gd name="T30" fmla="*/ 61 w 100"/>
                    <a:gd name="T31" fmla="*/ 8 h 64"/>
                    <a:gd name="T32" fmla="*/ 57 w 100"/>
                    <a:gd name="T33" fmla="*/ 11 h 64"/>
                    <a:gd name="T34" fmla="*/ 48 w 100"/>
                    <a:gd name="T35" fmla="*/ 12 h 64"/>
                    <a:gd name="T36" fmla="*/ 36 w 100"/>
                    <a:gd name="T37" fmla="*/ 12 h 64"/>
                    <a:gd name="T38" fmla="*/ 29 w 100"/>
                    <a:gd name="T39" fmla="*/ 11 h 64"/>
                    <a:gd name="T40" fmla="*/ 23 w 100"/>
                    <a:gd name="T41" fmla="*/ 12 h 64"/>
                    <a:gd name="T42" fmla="*/ 19 w 100"/>
                    <a:gd name="T43" fmla="*/ 13 h 64"/>
                    <a:gd name="T44" fmla="*/ 12 w 100"/>
                    <a:gd name="T45" fmla="*/ 21 h 64"/>
                    <a:gd name="T46" fmla="*/ 4 w 100"/>
                    <a:gd name="T47" fmla="*/ 25 h 64"/>
                    <a:gd name="T48" fmla="*/ 4 w 100"/>
                    <a:gd name="T49" fmla="*/ 31 h 64"/>
                    <a:gd name="T50" fmla="*/ 0 w 100"/>
                    <a:gd name="T51" fmla="*/ 37 h 64"/>
                    <a:gd name="T52" fmla="*/ 9 w 100"/>
                    <a:gd name="T53" fmla="*/ 41 h 64"/>
                    <a:gd name="T54" fmla="*/ 13 w 100"/>
                    <a:gd name="T55" fmla="*/ 46 h 64"/>
                    <a:gd name="T56" fmla="*/ 19 w 100"/>
                    <a:gd name="T57" fmla="*/ 46 h 64"/>
                    <a:gd name="T58" fmla="*/ 23 w 100"/>
                    <a:gd name="T59" fmla="*/ 46 h 64"/>
                    <a:gd name="T60" fmla="*/ 25 w 100"/>
                    <a:gd name="T61" fmla="*/ 48 h 64"/>
                    <a:gd name="T62" fmla="*/ 25 w 100"/>
                    <a:gd name="T63" fmla="*/ 53 h 64"/>
                    <a:gd name="T64" fmla="*/ 29 w 100"/>
                    <a:gd name="T65" fmla="*/ 56 h 64"/>
                    <a:gd name="T66" fmla="*/ 29 w 100"/>
                    <a:gd name="T67" fmla="*/ 60 h 64"/>
                    <a:gd name="T68" fmla="*/ 31 w 100"/>
                    <a:gd name="T69" fmla="*/ 64 h 64"/>
                    <a:gd name="T70" fmla="*/ 36 w 100"/>
                    <a:gd name="T71" fmla="*/ 60 h 64"/>
                    <a:gd name="T72" fmla="*/ 39 w 100"/>
                    <a:gd name="T73" fmla="*/ 57 h 64"/>
                    <a:gd name="T74" fmla="*/ 40 w 100"/>
                    <a:gd name="T75" fmla="*/ 52 h 64"/>
                    <a:gd name="T76" fmla="*/ 43 w 100"/>
                    <a:gd name="T77" fmla="*/ 48 h 64"/>
                    <a:gd name="T78" fmla="*/ 48 w 100"/>
                    <a:gd name="T79" fmla="*/ 48 h 64"/>
                    <a:gd name="T80" fmla="*/ 52 w 100"/>
                    <a:gd name="T81" fmla="*/ 44 h 64"/>
                    <a:gd name="T82" fmla="*/ 57 w 100"/>
                    <a:gd name="T83" fmla="*/ 44 h 64"/>
                    <a:gd name="T84" fmla="*/ 65 w 100"/>
                    <a:gd name="T85" fmla="*/ 38 h 64"/>
                    <a:gd name="T86" fmla="*/ 66 w 100"/>
                    <a:gd name="T87" fmla="*/ 34 h 64"/>
                    <a:gd name="T88" fmla="*/ 70 w 100"/>
                    <a:gd name="T89" fmla="*/ 29 h 64"/>
                    <a:gd name="T90" fmla="*/ 74 w 100"/>
                    <a:gd name="T91" fmla="*/ 29 h 64"/>
                    <a:gd name="T92" fmla="*/ 78 w 100"/>
                    <a:gd name="T93" fmla="*/ 33 h 64"/>
                    <a:gd name="T94" fmla="*/ 92 w 100"/>
                    <a:gd name="T95" fmla="*/ 29 h 64"/>
                    <a:gd name="T96" fmla="*/ 97 w 100"/>
                    <a:gd name="T97" fmla="*/ 27 h 64"/>
                    <a:gd name="T98" fmla="*/ 97 w 100"/>
                    <a:gd name="T99" fmla="*/ 25 h 64"/>
                    <a:gd name="T100" fmla="*/ 97 w 100"/>
                    <a:gd name="T101" fmla="*/ 25 h 64"/>
                    <a:gd name="T102" fmla="*/ 97 w 100"/>
                    <a:gd name="T103" fmla="*/ 25 h 64"/>
                    <a:gd name="T104" fmla="*/ 97 w 100"/>
                    <a:gd name="T105" fmla="*/ 25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0" h="64">
                      <a:moveTo>
                        <a:pt x="49" y="0"/>
                      </a:moveTo>
                      <a:lnTo>
                        <a:pt x="48" y="3"/>
                      </a:lnTo>
                      <a:lnTo>
                        <a:pt x="53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  <a:moveTo>
                        <a:pt x="97" y="25"/>
                      </a:moveTo>
                      <a:lnTo>
                        <a:pt x="97" y="24"/>
                      </a:lnTo>
                      <a:lnTo>
                        <a:pt x="96" y="21"/>
                      </a:lnTo>
                      <a:lnTo>
                        <a:pt x="96" y="24"/>
                      </a:lnTo>
                      <a:lnTo>
                        <a:pt x="93" y="24"/>
                      </a:lnTo>
                      <a:lnTo>
                        <a:pt x="93" y="21"/>
                      </a:lnTo>
                      <a:lnTo>
                        <a:pt x="92" y="21"/>
                      </a:lnTo>
                      <a:lnTo>
                        <a:pt x="89" y="20"/>
                      </a:lnTo>
                      <a:lnTo>
                        <a:pt x="88" y="20"/>
                      </a:lnTo>
                      <a:lnTo>
                        <a:pt x="88" y="21"/>
                      </a:lnTo>
                      <a:lnTo>
                        <a:pt x="86" y="20"/>
                      </a:lnTo>
                      <a:lnTo>
                        <a:pt x="84" y="16"/>
                      </a:lnTo>
                      <a:lnTo>
                        <a:pt x="88" y="17"/>
                      </a:lnTo>
                      <a:lnTo>
                        <a:pt x="92" y="20"/>
                      </a:lnTo>
                      <a:lnTo>
                        <a:pt x="88" y="16"/>
                      </a:lnTo>
                      <a:lnTo>
                        <a:pt x="84" y="12"/>
                      </a:lnTo>
                      <a:lnTo>
                        <a:pt x="80" y="12"/>
                      </a:lnTo>
                      <a:lnTo>
                        <a:pt x="76" y="11"/>
                      </a:lnTo>
                      <a:lnTo>
                        <a:pt x="74" y="8"/>
                      </a:lnTo>
                      <a:lnTo>
                        <a:pt x="73" y="11"/>
                      </a:lnTo>
                      <a:lnTo>
                        <a:pt x="66" y="11"/>
                      </a:lnTo>
                      <a:lnTo>
                        <a:pt x="61" y="8"/>
                      </a:lnTo>
                      <a:lnTo>
                        <a:pt x="57" y="8"/>
                      </a:lnTo>
                      <a:lnTo>
                        <a:pt x="57" y="11"/>
                      </a:lnTo>
                      <a:lnTo>
                        <a:pt x="52" y="12"/>
                      </a:lnTo>
                      <a:lnTo>
                        <a:pt x="48" y="12"/>
                      </a:lnTo>
                      <a:lnTo>
                        <a:pt x="43" y="12"/>
                      </a:lnTo>
                      <a:lnTo>
                        <a:pt x="36" y="12"/>
                      </a:lnTo>
                      <a:lnTo>
                        <a:pt x="31" y="11"/>
                      </a:lnTo>
                      <a:lnTo>
                        <a:pt x="29" y="11"/>
                      </a:lnTo>
                      <a:lnTo>
                        <a:pt x="27" y="11"/>
                      </a:lnTo>
                      <a:lnTo>
                        <a:pt x="23" y="12"/>
                      </a:lnTo>
                      <a:lnTo>
                        <a:pt x="21" y="13"/>
                      </a:lnTo>
                      <a:lnTo>
                        <a:pt x="19" y="13"/>
                      </a:lnTo>
                      <a:lnTo>
                        <a:pt x="15" y="16"/>
                      </a:lnTo>
                      <a:lnTo>
                        <a:pt x="12" y="21"/>
                      </a:lnTo>
                      <a:lnTo>
                        <a:pt x="5" y="24"/>
                      </a:lnTo>
                      <a:lnTo>
                        <a:pt x="4" y="25"/>
                      </a:lnTo>
                      <a:lnTo>
                        <a:pt x="4" y="29"/>
                      </a:lnTo>
                      <a:lnTo>
                        <a:pt x="4" y="31"/>
                      </a:lnTo>
                      <a:lnTo>
                        <a:pt x="1" y="33"/>
                      </a:lnTo>
                      <a:lnTo>
                        <a:pt x="0" y="37"/>
                      </a:lnTo>
                      <a:lnTo>
                        <a:pt x="8" y="40"/>
                      </a:lnTo>
                      <a:lnTo>
                        <a:pt x="9" y="41"/>
                      </a:lnTo>
                      <a:lnTo>
                        <a:pt x="12" y="44"/>
                      </a:lnTo>
                      <a:lnTo>
                        <a:pt x="13" y="46"/>
                      </a:lnTo>
                      <a:lnTo>
                        <a:pt x="19" y="44"/>
                      </a:lnTo>
                      <a:lnTo>
                        <a:pt x="19" y="46"/>
                      </a:lnTo>
                      <a:lnTo>
                        <a:pt x="21" y="46"/>
                      </a:lnTo>
                      <a:lnTo>
                        <a:pt x="23" y="46"/>
                      </a:lnTo>
                      <a:lnTo>
                        <a:pt x="25" y="46"/>
                      </a:lnTo>
                      <a:lnTo>
                        <a:pt x="25" y="48"/>
                      </a:lnTo>
                      <a:lnTo>
                        <a:pt x="25" y="52"/>
                      </a:lnTo>
                      <a:lnTo>
                        <a:pt x="25" y="53"/>
                      </a:lnTo>
                      <a:lnTo>
                        <a:pt x="27" y="56"/>
                      </a:lnTo>
                      <a:lnTo>
                        <a:pt x="29" y="56"/>
                      </a:lnTo>
                      <a:lnTo>
                        <a:pt x="29" y="57"/>
                      </a:lnTo>
                      <a:lnTo>
                        <a:pt x="29" y="60"/>
                      </a:lnTo>
                      <a:lnTo>
                        <a:pt x="31" y="61"/>
                      </a:lnTo>
                      <a:lnTo>
                        <a:pt x="31" y="64"/>
                      </a:lnTo>
                      <a:lnTo>
                        <a:pt x="35" y="61"/>
                      </a:lnTo>
                      <a:lnTo>
                        <a:pt x="36" y="60"/>
                      </a:lnTo>
                      <a:lnTo>
                        <a:pt x="36" y="57"/>
                      </a:lnTo>
                      <a:lnTo>
                        <a:pt x="39" y="57"/>
                      </a:lnTo>
                      <a:lnTo>
                        <a:pt x="40" y="56"/>
                      </a:lnTo>
                      <a:lnTo>
                        <a:pt x="40" y="52"/>
                      </a:lnTo>
                      <a:lnTo>
                        <a:pt x="40" y="48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8" y="48"/>
                      </a:lnTo>
                      <a:lnTo>
                        <a:pt x="48" y="46"/>
                      </a:lnTo>
                      <a:lnTo>
                        <a:pt x="52" y="44"/>
                      </a:lnTo>
                      <a:lnTo>
                        <a:pt x="57" y="48"/>
                      </a:lnTo>
                      <a:lnTo>
                        <a:pt x="57" y="44"/>
                      </a:lnTo>
                      <a:lnTo>
                        <a:pt x="58" y="42"/>
                      </a:lnTo>
                      <a:lnTo>
                        <a:pt x="65" y="38"/>
                      </a:lnTo>
                      <a:lnTo>
                        <a:pt x="66" y="38"/>
                      </a:lnTo>
                      <a:lnTo>
                        <a:pt x="66" y="34"/>
                      </a:lnTo>
                      <a:lnTo>
                        <a:pt x="69" y="33"/>
                      </a:lnTo>
                      <a:lnTo>
                        <a:pt x="70" y="29"/>
                      </a:lnTo>
                      <a:lnTo>
                        <a:pt x="73" y="29"/>
                      </a:lnTo>
                      <a:lnTo>
                        <a:pt x="74" y="29"/>
                      </a:lnTo>
                      <a:lnTo>
                        <a:pt x="76" y="31"/>
                      </a:lnTo>
                      <a:lnTo>
                        <a:pt x="78" y="33"/>
                      </a:lnTo>
                      <a:lnTo>
                        <a:pt x="82" y="31"/>
                      </a:lnTo>
                      <a:lnTo>
                        <a:pt x="92" y="29"/>
                      </a:lnTo>
                      <a:lnTo>
                        <a:pt x="96" y="27"/>
                      </a:lnTo>
                      <a:lnTo>
                        <a:pt x="97" y="27"/>
                      </a:lnTo>
                      <a:lnTo>
                        <a:pt x="100" y="27"/>
                      </a:lnTo>
                      <a:lnTo>
                        <a:pt x="97" y="25"/>
                      </a:lnTo>
                      <a:lnTo>
                        <a:pt x="97" y="25"/>
                      </a:lnTo>
                      <a:lnTo>
                        <a:pt x="97" y="25"/>
                      </a:lnTo>
                      <a:lnTo>
                        <a:pt x="97" y="25"/>
                      </a:lnTo>
                      <a:lnTo>
                        <a:pt x="97" y="25"/>
                      </a:lnTo>
                      <a:lnTo>
                        <a:pt x="97" y="25"/>
                      </a:lnTo>
                      <a:lnTo>
                        <a:pt x="97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2" name="Freeform 15">
                  <a:extLst>
                    <a:ext uri="{FF2B5EF4-FFF2-40B4-BE49-F238E27FC236}">
                      <a16:creationId xmlns:a16="http://schemas.microsoft.com/office/drawing/2014/main" id="{55674976-92B5-6174-405C-D124D7961B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309088" y="3300648"/>
                  <a:ext cx="152613" cy="153227"/>
                </a:xfrm>
                <a:custGeom>
                  <a:avLst/>
                  <a:gdLst>
                    <a:gd name="T0" fmla="*/ 31 w 75"/>
                    <a:gd name="T1" fmla="*/ 69 h 77"/>
                    <a:gd name="T2" fmla="*/ 24 w 75"/>
                    <a:gd name="T3" fmla="*/ 59 h 77"/>
                    <a:gd name="T4" fmla="*/ 27 w 75"/>
                    <a:gd name="T5" fmla="*/ 54 h 77"/>
                    <a:gd name="T6" fmla="*/ 28 w 75"/>
                    <a:gd name="T7" fmla="*/ 51 h 77"/>
                    <a:gd name="T8" fmla="*/ 36 w 75"/>
                    <a:gd name="T9" fmla="*/ 59 h 77"/>
                    <a:gd name="T10" fmla="*/ 41 w 75"/>
                    <a:gd name="T11" fmla="*/ 69 h 77"/>
                    <a:gd name="T12" fmla="*/ 37 w 75"/>
                    <a:gd name="T13" fmla="*/ 70 h 77"/>
                    <a:gd name="T14" fmla="*/ 36 w 75"/>
                    <a:gd name="T15" fmla="*/ 70 h 77"/>
                    <a:gd name="T16" fmla="*/ 44 w 75"/>
                    <a:gd name="T17" fmla="*/ 70 h 77"/>
                    <a:gd name="T18" fmla="*/ 48 w 75"/>
                    <a:gd name="T19" fmla="*/ 73 h 77"/>
                    <a:gd name="T20" fmla="*/ 49 w 75"/>
                    <a:gd name="T21" fmla="*/ 74 h 77"/>
                    <a:gd name="T22" fmla="*/ 53 w 75"/>
                    <a:gd name="T23" fmla="*/ 77 h 77"/>
                    <a:gd name="T24" fmla="*/ 57 w 75"/>
                    <a:gd name="T25" fmla="*/ 77 h 77"/>
                    <a:gd name="T26" fmla="*/ 59 w 75"/>
                    <a:gd name="T27" fmla="*/ 74 h 77"/>
                    <a:gd name="T28" fmla="*/ 57 w 75"/>
                    <a:gd name="T29" fmla="*/ 69 h 77"/>
                    <a:gd name="T30" fmla="*/ 59 w 75"/>
                    <a:gd name="T31" fmla="*/ 61 h 77"/>
                    <a:gd name="T32" fmla="*/ 61 w 75"/>
                    <a:gd name="T33" fmla="*/ 57 h 77"/>
                    <a:gd name="T34" fmla="*/ 61 w 75"/>
                    <a:gd name="T35" fmla="*/ 51 h 77"/>
                    <a:gd name="T36" fmla="*/ 61 w 75"/>
                    <a:gd name="T37" fmla="*/ 46 h 77"/>
                    <a:gd name="T38" fmla="*/ 63 w 75"/>
                    <a:gd name="T39" fmla="*/ 42 h 77"/>
                    <a:gd name="T40" fmla="*/ 67 w 75"/>
                    <a:gd name="T41" fmla="*/ 30 h 77"/>
                    <a:gd name="T42" fmla="*/ 71 w 75"/>
                    <a:gd name="T43" fmla="*/ 17 h 77"/>
                    <a:gd name="T44" fmla="*/ 72 w 75"/>
                    <a:gd name="T45" fmla="*/ 10 h 77"/>
                    <a:gd name="T46" fmla="*/ 71 w 75"/>
                    <a:gd name="T47" fmla="*/ 4 h 77"/>
                    <a:gd name="T48" fmla="*/ 72 w 75"/>
                    <a:gd name="T49" fmla="*/ 2 h 77"/>
                    <a:gd name="T50" fmla="*/ 75 w 75"/>
                    <a:gd name="T51" fmla="*/ 0 h 77"/>
                    <a:gd name="T52" fmla="*/ 71 w 75"/>
                    <a:gd name="T53" fmla="*/ 0 h 77"/>
                    <a:gd name="T54" fmla="*/ 57 w 75"/>
                    <a:gd name="T55" fmla="*/ 4 h 77"/>
                    <a:gd name="T56" fmla="*/ 51 w 75"/>
                    <a:gd name="T57" fmla="*/ 4 h 77"/>
                    <a:gd name="T58" fmla="*/ 48 w 75"/>
                    <a:gd name="T59" fmla="*/ 2 h 77"/>
                    <a:gd name="T60" fmla="*/ 44 w 75"/>
                    <a:gd name="T61" fmla="*/ 6 h 77"/>
                    <a:gd name="T62" fmla="*/ 41 w 75"/>
                    <a:gd name="T63" fmla="*/ 11 h 77"/>
                    <a:gd name="T64" fmla="*/ 33 w 75"/>
                    <a:gd name="T65" fmla="*/ 15 h 77"/>
                    <a:gd name="T66" fmla="*/ 32 w 75"/>
                    <a:gd name="T67" fmla="*/ 21 h 77"/>
                    <a:gd name="T68" fmla="*/ 23 w 75"/>
                    <a:gd name="T69" fmla="*/ 19 h 77"/>
                    <a:gd name="T70" fmla="*/ 20 w 75"/>
                    <a:gd name="T71" fmla="*/ 21 h 77"/>
                    <a:gd name="T72" fmla="*/ 15 w 75"/>
                    <a:gd name="T73" fmla="*/ 21 h 77"/>
                    <a:gd name="T74" fmla="*/ 15 w 75"/>
                    <a:gd name="T75" fmla="*/ 29 h 77"/>
                    <a:gd name="T76" fmla="*/ 11 w 75"/>
                    <a:gd name="T77" fmla="*/ 30 h 77"/>
                    <a:gd name="T78" fmla="*/ 10 w 75"/>
                    <a:gd name="T79" fmla="*/ 34 h 77"/>
                    <a:gd name="T80" fmla="*/ 4 w 75"/>
                    <a:gd name="T81" fmla="*/ 37 h 77"/>
                    <a:gd name="T82" fmla="*/ 0 w 75"/>
                    <a:gd name="T83" fmla="*/ 38 h 77"/>
                    <a:gd name="T84" fmla="*/ 7 w 75"/>
                    <a:gd name="T85" fmla="*/ 46 h 77"/>
                    <a:gd name="T86" fmla="*/ 19 w 75"/>
                    <a:gd name="T87" fmla="*/ 61 h 77"/>
                    <a:gd name="T88" fmla="*/ 27 w 75"/>
                    <a:gd name="T89" fmla="*/ 69 h 77"/>
                    <a:gd name="T90" fmla="*/ 28 w 75"/>
                    <a:gd name="T91" fmla="*/ 70 h 77"/>
                    <a:gd name="T92" fmla="*/ 28 w 75"/>
                    <a:gd name="T93" fmla="*/ 69 h 77"/>
                    <a:gd name="T94" fmla="*/ 28 w 75"/>
                    <a:gd name="T95" fmla="*/ 69 h 77"/>
                    <a:gd name="T96" fmla="*/ 28 w 75"/>
                    <a:gd name="T97" fmla="*/ 6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5" h="77">
                      <a:moveTo>
                        <a:pt x="28" y="69"/>
                      </a:moveTo>
                      <a:lnTo>
                        <a:pt x="31" y="69"/>
                      </a:lnTo>
                      <a:lnTo>
                        <a:pt x="27" y="63"/>
                      </a:lnTo>
                      <a:lnTo>
                        <a:pt x="24" y="59"/>
                      </a:lnTo>
                      <a:lnTo>
                        <a:pt x="24" y="55"/>
                      </a:lnTo>
                      <a:lnTo>
                        <a:pt x="27" y="54"/>
                      </a:lnTo>
                      <a:lnTo>
                        <a:pt x="27" y="51"/>
                      </a:lnTo>
                      <a:lnTo>
                        <a:pt x="28" y="51"/>
                      </a:lnTo>
                      <a:lnTo>
                        <a:pt x="32" y="54"/>
                      </a:lnTo>
                      <a:lnTo>
                        <a:pt x="36" y="59"/>
                      </a:lnTo>
                      <a:lnTo>
                        <a:pt x="41" y="67"/>
                      </a:lnTo>
                      <a:lnTo>
                        <a:pt x="41" y="69"/>
                      </a:lnTo>
                      <a:lnTo>
                        <a:pt x="41" y="70"/>
                      </a:lnTo>
                      <a:lnTo>
                        <a:pt x="37" y="70"/>
                      </a:lnTo>
                      <a:lnTo>
                        <a:pt x="31" y="69"/>
                      </a:lnTo>
                      <a:lnTo>
                        <a:pt x="36" y="70"/>
                      </a:lnTo>
                      <a:lnTo>
                        <a:pt x="40" y="73"/>
                      </a:lnTo>
                      <a:lnTo>
                        <a:pt x="44" y="70"/>
                      </a:lnTo>
                      <a:lnTo>
                        <a:pt x="45" y="70"/>
                      </a:lnTo>
                      <a:lnTo>
                        <a:pt x="48" y="73"/>
                      </a:lnTo>
                      <a:lnTo>
                        <a:pt x="49" y="73"/>
                      </a:lnTo>
                      <a:lnTo>
                        <a:pt x="49" y="74"/>
                      </a:lnTo>
                      <a:lnTo>
                        <a:pt x="51" y="77"/>
                      </a:lnTo>
                      <a:lnTo>
                        <a:pt x="53" y="77"/>
                      </a:lnTo>
                      <a:lnTo>
                        <a:pt x="55" y="77"/>
                      </a:lnTo>
                      <a:lnTo>
                        <a:pt x="57" y="77"/>
                      </a:lnTo>
                      <a:lnTo>
                        <a:pt x="59" y="77"/>
                      </a:lnTo>
                      <a:lnTo>
                        <a:pt x="59" y="74"/>
                      </a:lnTo>
                      <a:lnTo>
                        <a:pt x="59" y="73"/>
                      </a:lnTo>
                      <a:lnTo>
                        <a:pt x="57" y="69"/>
                      </a:lnTo>
                      <a:lnTo>
                        <a:pt x="57" y="67"/>
                      </a:lnTo>
                      <a:lnTo>
                        <a:pt x="59" y="61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59" y="57"/>
                      </a:lnTo>
                      <a:lnTo>
                        <a:pt x="61" y="51"/>
                      </a:lnTo>
                      <a:lnTo>
                        <a:pt x="61" y="50"/>
                      </a:lnTo>
                      <a:lnTo>
                        <a:pt x="61" y="46"/>
                      </a:lnTo>
                      <a:lnTo>
                        <a:pt x="61" y="43"/>
                      </a:lnTo>
                      <a:lnTo>
                        <a:pt x="63" y="42"/>
                      </a:lnTo>
                      <a:lnTo>
                        <a:pt x="64" y="38"/>
                      </a:lnTo>
                      <a:lnTo>
                        <a:pt x="67" y="30"/>
                      </a:lnTo>
                      <a:lnTo>
                        <a:pt x="67" y="23"/>
                      </a:lnTo>
                      <a:lnTo>
                        <a:pt x="71" y="17"/>
                      </a:lnTo>
                      <a:lnTo>
                        <a:pt x="72" y="13"/>
                      </a:lnTo>
                      <a:lnTo>
                        <a:pt x="72" y="10"/>
                      </a:lnTo>
                      <a:lnTo>
                        <a:pt x="72" y="7"/>
                      </a:lnTo>
                      <a:lnTo>
                        <a:pt x="71" y="4"/>
                      </a:lnTo>
                      <a:lnTo>
                        <a:pt x="71" y="2"/>
                      </a:lnTo>
                      <a:lnTo>
                        <a:pt x="72" y="2"/>
                      </a:lnTo>
                      <a:lnTo>
                        <a:pt x="75" y="2"/>
                      </a:lnTo>
                      <a:lnTo>
                        <a:pt x="75" y="0"/>
                      </a:lnTo>
                      <a:lnTo>
                        <a:pt x="72" y="0"/>
                      </a:lnTo>
                      <a:lnTo>
                        <a:pt x="71" y="0"/>
                      </a:lnTo>
                      <a:lnTo>
                        <a:pt x="67" y="2"/>
                      </a:lnTo>
                      <a:lnTo>
                        <a:pt x="57" y="4"/>
                      </a:lnTo>
                      <a:lnTo>
                        <a:pt x="53" y="6"/>
                      </a:lnTo>
                      <a:lnTo>
                        <a:pt x="51" y="4"/>
                      </a:lnTo>
                      <a:lnTo>
                        <a:pt x="49" y="2"/>
                      </a:lnTo>
                      <a:lnTo>
                        <a:pt x="48" y="2"/>
                      </a:lnTo>
                      <a:lnTo>
                        <a:pt x="45" y="2"/>
                      </a:lnTo>
                      <a:lnTo>
                        <a:pt x="44" y="6"/>
                      </a:lnTo>
                      <a:lnTo>
                        <a:pt x="41" y="7"/>
                      </a:lnTo>
                      <a:lnTo>
                        <a:pt x="41" y="11"/>
                      </a:lnTo>
                      <a:lnTo>
                        <a:pt x="40" y="11"/>
                      </a:lnTo>
                      <a:lnTo>
                        <a:pt x="33" y="15"/>
                      </a:lnTo>
                      <a:lnTo>
                        <a:pt x="32" y="17"/>
                      </a:lnTo>
                      <a:lnTo>
                        <a:pt x="32" y="21"/>
                      </a:lnTo>
                      <a:lnTo>
                        <a:pt x="27" y="17"/>
                      </a:lnTo>
                      <a:lnTo>
                        <a:pt x="23" y="19"/>
                      </a:lnTo>
                      <a:lnTo>
                        <a:pt x="23" y="21"/>
                      </a:lnTo>
                      <a:lnTo>
                        <a:pt x="20" y="21"/>
                      </a:lnTo>
                      <a:lnTo>
                        <a:pt x="18" y="21"/>
                      </a:lnTo>
                      <a:lnTo>
                        <a:pt x="15" y="21"/>
                      </a:lnTo>
                      <a:lnTo>
                        <a:pt x="15" y="25"/>
                      </a:lnTo>
                      <a:lnTo>
                        <a:pt x="15" y="29"/>
                      </a:lnTo>
                      <a:lnTo>
                        <a:pt x="14" y="30"/>
                      </a:lnTo>
                      <a:lnTo>
                        <a:pt x="11" y="30"/>
                      </a:lnTo>
                      <a:lnTo>
                        <a:pt x="11" y="33"/>
                      </a:lnTo>
                      <a:lnTo>
                        <a:pt x="10" y="34"/>
                      </a:lnTo>
                      <a:lnTo>
                        <a:pt x="6" y="37"/>
                      </a:lnTo>
                      <a:lnTo>
                        <a:pt x="4" y="37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2" y="41"/>
                      </a:lnTo>
                      <a:lnTo>
                        <a:pt x="7" y="46"/>
                      </a:lnTo>
                      <a:lnTo>
                        <a:pt x="14" y="54"/>
                      </a:lnTo>
                      <a:lnTo>
                        <a:pt x="19" y="61"/>
                      </a:lnTo>
                      <a:lnTo>
                        <a:pt x="23" y="65"/>
                      </a:lnTo>
                      <a:lnTo>
                        <a:pt x="27" y="69"/>
                      </a:lnTo>
                      <a:lnTo>
                        <a:pt x="27" y="70"/>
                      </a:lnTo>
                      <a:lnTo>
                        <a:pt x="28" y="70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8" y="69"/>
                      </a:lnTo>
                      <a:lnTo>
                        <a:pt x="28" y="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3" name="Freeform 16">
                  <a:extLst>
                    <a:ext uri="{FF2B5EF4-FFF2-40B4-BE49-F238E27FC236}">
                      <a16:creationId xmlns:a16="http://schemas.microsoft.com/office/drawing/2014/main" id="{4969CA67-9C45-758E-AF91-183FAE1889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357924" y="3437955"/>
                  <a:ext cx="103777" cy="109448"/>
                </a:xfrm>
                <a:custGeom>
                  <a:avLst/>
                  <a:gdLst>
                    <a:gd name="T0" fmla="*/ 43 w 51"/>
                    <a:gd name="T1" fmla="*/ 51 h 55"/>
                    <a:gd name="T2" fmla="*/ 47 w 51"/>
                    <a:gd name="T3" fmla="*/ 47 h 55"/>
                    <a:gd name="T4" fmla="*/ 47 w 51"/>
                    <a:gd name="T5" fmla="*/ 42 h 55"/>
                    <a:gd name="T6" fmla="*/ 48 w 51"/>
                    <a:gd name="T7" fmla="*/ 39 h 55"/>
                    <a:gd name="T8" fmla="*/ 47 w 51"/>
                    <a:gd name="T9" fmla="*/ 29 h 55"/>
                    <a:gd name="T10" fmla="*/ 49 w 51"/>
                    <a:gd name="T11" fmla="*/ 29 h 55"/>
                    <a:gd name="T12" fmla="*/ 51 w 51"/>
                    <a:gd name="T13" fmla="*/ 29 h 55"/>
                    <a:gd name="T14" fmla="*/ 47 w 51"/>
                    <a:gd name="T15" fmla="*/ 25 h 55"/>
                    <a:gd name="T16" fmla="*/ 40 w 51"/>
                    <a:gd name="T17" fmla="*/ 18 h 55"/>
                    <a:gd name="T18" fmla="*/ 37 w 51"/>
                    <a:gd name="T19" fmla="*/ 10 h 55"/>
                    <a:gd name="T20" fmla="*/ 35 w 51"/>
                    <a:gd name="T21" fmla="*/ 5 h 55"/>
                    <a:gd name="T22" fmla="*/ 33 w 51"/>
                    <a:gd name="T23" fmla="*/ 8 h 55"/>
                    <a:gd name="T24" fmla="*/ 29 w 51"/>
                    <a:gd name="T25" fmla="*/ 8 h 55"/>
                    <a:gd name="T26" fmla="*/ 25 w 51"/>
                    <a:gd name="T27" fmla="*/ 5 h 55"/>
                    <a:gd name="T28" fmla="*/ 24 w 51"/>
                    <a:gd name="T29" fmla="*/ 4 h 55"/>
                    <a:gd name="T30" fmla="*/ 20 w 51"/>
                    <a:gd name="T31" fmla="*/ 1 h 55"/>
                    <a:gd name="T32" fmla="*/ 12 w 51"/>
                    <a:gd name="T33" fmla="*/ 1 h 55"/>
                    <a:gd name="T34" fmla="*/ 4 w 51"/>
                    <a:gd name="T35" fmla="*/ 0 h 55"/>
                    <a:gd name="T36" fmla="*/ 3 w 51"/>
                    <a:gd name="T37" fmla="*/ 1 h 55"/>
                    <a:gd name="T38" fmla="*/ 0 w 51"/>
                    <a:gd name="T39" fmla="*/ 5 h 55"/>
                    <a:gd name="T40" fmla="*/ 4 w 51"/>
                    <a:gd name="T41" fmla="*/ 9 h 55"/>
                    <a:gd name="T42" fmla="*/ 0 w 51"/>
                    <a:gd name="T43" fmla="*/ 17 h 55"/>
                    <a:gd name="T44" fmla="*/ 3 w 51"/>
                    <a:gd name="T45" fmla="*/ 22 h 55"/>
                    <a:gd name="T46" fmla="*/ 8 w 51"/>
                    <a:gd name="T47" fmla="*/ 26 h 55"/>
                    <a:gd name="T48" fmla="*/ 12 w 51"/>
                    <a:gd name="T49" fmla="*/ 29 h 55"/>
                    <a:gd name="T50" fmla="*/ 13 w 51"/>
                    <a:gd name="T51" fmla="*/ 22 h 55"/>
                    <a:gd name="T52" fmla="*/ 9 w 51"/>
                    <a:gd name="T53" fmla="*/ 18 h 55"/>
                    <a:gd name="T54" fmla="*/ 12 w 51"/>
                    <a:gd name="T55" fmla="*/ 18 h 55"/>
                    <a:gd name="T56" fmla="*/ 17 w 51"/>
                    <a:gd name="T57" fmla="*/ 22 h 55"/>
                    <a:gd name="T58" fmla="*/ 20 w 51"/>
                    <a:gd name="T59" fmla="*/ 29 h 55"/>
                    <a:gd name="T60" fmla="*/ 25 w 51"/>
                    <a:gd name="T61" fmla="*/ 30 h 55"/>
                    <a:gd name="T62" fmla="*/ 33 w 51"/>
                    <a:gd name="T63" fmla="*/ 35 h 55"/>
                    <a:gd name="T64" fmla="*/ 35 w 51"/>
                    <a:gd name="T65" fmla="*/ 42 h 55"/>
                    <a:gd name="T66" fmla="*/ 33 w 51"/>
                    <a:gd name="T67" fmla="*/ 45 h 55"/>
                    <a:gd name="T68" fmla="*/ 39 w 51"/>
                    <a:gd name="T69" fmla="*/ 51 h 55"/>
                    <a:gd name="T70" fmla="*/ 39 w 51"/>
                    <a:gd name="T71" fmla="*/ 47 h 55"/>
                    <a:gd name="T72" fmla="*/ 39 w 51"/>
                    <a:gd name="T73" fmla="*/ 43 h 55"/>
                    <a:gd name="T74" fmla="*/ 43 w 51"/>
                    <a:gd name="T75" fmla="*/ 49 h 55"/>
                    <a:gd name="T76" fmla="*/ 43 w 51"/>
                    <a:gd name="T77" fmla="*/ 53 h 55"/>
                    <a:gd name="T78" fmla="*/ 44 w 51"/>
                    <a:gd name="T79" fmla="*/ 54 h 55"/>
                    <a:gd name="T80" fmla="*/ 44 w 51"/>
                    <a:gd name="T81" fmla="*/ 53 h 55"/>
                    <a:gd name="T82" fmla="*/ 44 w 51"/>
                    <a:gd name="T83" fmla="*/ 53 h 55"/>
                    <a:gd name="T84" fmla="*/ 44 w 51"/>
                    <a:gd name="T85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" h="55">
                      <a:moveTo>
                        <a:pt x="44" y="53"/>
                      </a:moveTo>
                      <a:lnTo>
                        <a:pt x="43" y="51"/>
                      </a:lnTo>
                      <a:lnTo>
                        <a:pt x="44" y="49"/>
                      </a:lnTo>
                      <a:lnTo>
                        <a:pt x="47" y="47"/>
                      </a:lnTo>
                      <a:lnTo>
                        <a:pt x="47" y="43"/>
                      </a:lnTo>
                      <a:lnTo>
                        <a:pt x="47" y="42"/>
                      </a:lnTo>
                      <a:lnTo>
                        <a:pt x="48" y="42"/>
                      </a:lnTo>
                      <a:lnTo>
                        <a:pt x="48" y="39"/>
                      </a:lnTo>
                      <a:lnTo>
                        <a:pt x="44" y="38"/>
                      </a:lnTo>
                      <a:lnTo>
                        <a:pt x="47" y="29"/>
                      </a:lnTo>
                      <a:lnTo>
                        <a:pt x="48" y="29"/>
                      </a:lnTo>
                      <a:lnTo>
                        <a:pt x="49" y="29"/>
                      </a:lnTo>
                      <a:lnTo>
                        <a:pt x="51" y="30"/>
                      </a:lnTo>
                      <a:lnTo>
                        <a:pt x="51" y="29"/>
                      </a:lnTo>
                      <a:lnTo>
                        <a:pt x="51" y="29"/>
                      </a:lnTo>
                      <a:lnTo>
                        <a:pt x="47" y="25"/>
                      </a:lnTo>
                      <a:lnTo>
                        <a:pt x="44" y="21"/>
                      </a:lnTo>
                      <a:lnTo>
                        <a:pt x="40" y="18"/>
                      </a:lnTo>
                      <a:lnTo>
                        <a:pt x="39" y="14"/>
                      </a:lnTo>
                      <a:lnTo>
                        <a:pt x="37" y="10"/>
                      </a:lnTo>
                      <a:lnTo>
                        <a:pt x="37" y="9"/>
                      </a:lnTo>
                      <a:lnTo>
                        <a:pt x="35" y="5"/>
                      </a:lnTo>
                      <a:lnTo>
                        <a:pt x="35" y="8"/>
                      </a:lnTo>
                      <a:lnTo>
                        <a:pt x="33" y="8"/>
                      </a:lnTo>
                      <a:lnTo>
                        <a:pt x="31" y="8"/>
                      </a:lnTo>
                      <a:lnTo>
                        <a:pt x="29" y="8"/>
                      </a:lnTo>
                      <a:lnTo>
                        <a:pt x="27" y="8"/>
                      </a:lnTo>
                      <a:lnTo>
                        <a:pt x="25" y="5"/>
                      </a:lnTo>
                      <a:lnTo>
                        <a:pt x="25" y="4"/>
                      </a:lnTo>
                      <a:lnTo>
                        <a:pt x="24" y="4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6" y="4"/>
                      </a:lnTo>
                      <a:lnTo>
                        <a:pt x="12" y="1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4" y="9"/>
                      </a:lnTo>
                      <a:lnTo>
                        <a:pt x="0" y="14"/>
                      </a:lnTo>
                      <a:lnTo>
                        <a:pt x="0" y="17"/>
                      </a:lnTo>
                      <a:lnTo>
                        <a:pt x="0" y="21"/>
                      </a:lnTo>
                      <a:lnTo>
                        <a:pt x="3" y="22"/>
                      </a:lnTo>
                      <a:lnTo>
                        <a:pt x="7" y="25"/>
                      </a:lnTo>
                      <a:lnTo>
                        <a:pt x="8" y="26"/>
                      </a:lnTo>
                      <a:lnTo>
                        <a:pt x="9" y="29"/>
                      </a:lnTo>
                      <a:lnTo>
                        <a:pt x="12" y="29"/>
                      </a:lnTo>
                      <a:lnTo>
                        <a:pt x="13" y="25"/>
                      </a:lnTo>
                      <a:lnTo>
                        <a:pt x="13" y="22"/>
                      </a:lnTo>
                      <a:lnTo>
                        <a:pt x="12" y="21"/>
                      </a:lnTo>
                      <a:lnTo>
                        <a:pt x="9" y="18"/>
                      </a:lnTo>
                      <a:lnTo>
                        <a:pt x="8" y="14"/>
                      </a:lnTo>
                      <a:lnTo>
                        <a:pt x="12" y="18"/>
                      </a:lnTo>
                      <a:lnTo>
                        <a:pt x="13" y="21"/>
                      </a:lnTo>
                      <a:lnTo>
                        <a:pt x="17" y="22"/>
                      </a:lnTo>
                      <a:lnTo>
                        <a:pt x="17" y="26"/>
                      </a:lnTo>
                      <a:lnTo>
                        <a:pt x="20" y="29"/>
                      </a:lnTo>
                      <a:lnTo>
                        <a:pt x="21" y="30"/>
                      </a:lnTo>
                      <a:lnTo>
                        <a:pt x="25" y="30"/>
                      </a:lnTo>
                      <a:lnTo>
                        <a:pt x="27" y="31"/>
                      </a:lnTo>
                      <a:lnTo>
                        <a:pt x="33" y="35"/>
                      </a:lnTo>
                      <a:lnTo>
                        <a:pt x="35" y="38"/>
                      </a:lnTo>
                      <a:lnTo>
                        <a:pt x="35" y="42"/>
                      </a:lnTo>
                      <a:lnTo>
                        <a:pt x="33" y="43"/>
                      </a:lnTo>
                      <a:lnTo>
                        <a:pt x="33" y="45"/>
                      </a:lnTo>
                      <a:lnTo>
                        <a:pt x="35" y="49"/>
                      </a:lnTo>
                      <a:lnTo>
                        <a:pt x="39" y="51"/>
                      </a:lnTo>
                      <a:lnTo>
                        <a:pt x="39" y="49"/>
                      </a:lnTo>
                      <a:lnTo>
                        <a:pt x="39" y="47"/>
                      </a:lnTo>
                      <a:lnTo>
                        <a:pt x="37" y="43"/>
                      </a:lnTo>
                      <a:lnTo>
                        <a:pt x="39" y="43"/>
                      </a:lnTo>
                      <a:lnTo>
                        <a:pt x="39" y="45"/>
                      </a:lnTo>
                      <a:lnTo>
                        <a:pt x="43" y="49"/>
                      </a:lnTo>
                      <a:lnTo>
                        <a:pt x="40" y="51"/>
                      </a:lnTo>
                      <a:lnTo>
                        <a:pt x="43" y="53"/>
                      </a:lnTo>
                      <a:lnTo>
                        <a:pt x="44" y="55"/>
                      </a:lnTo>
                      <a:lnTo>
                        <a:pt x="44" y="54"/>
                      </a:lnTo>
                      <a:lnTo>
                        <a:pt x="44" y="53"/>
                      </a:lnTo>
                      <a:lnTo>
                        <a:pt x="44" y="53"/>
                      </a:lnTo>
                      <a:lnTo>
                        <a:pt x="44" y="53"/>
                      </a:lnTo>
                      <a:lnTo>
                        <a:pt x="44" y="53"/>
                      </a:lnTo>
                      <a:lnTo>
                        <a:pt x="44" y="53"/>
                      </a:lnTo>
                      <a:lnTo>
                        <a:pt x="44" y="53"/>
                      </a:lnTo>
                      <a:lnTo>
                        <a:pt x="44" y="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D048DAE6-A9DC-B008-E9BD-318B308AE30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445422" y="3495663"/>
                  <a:ext cx="189241" cy="83577"/>
                </a:xfrm>
                <a:custGeom>
                  <a:avLst/>
                  <a:gdLst>
                    <a:gd name="T0" fmla="*/ 21 w 93"/>
                    <a:gd name="T1" fmla="*/ 40 h 42"/>
                    <a:gd name="T2" fmla="*/ 18 w 93"/>
                    <a:gd name="T3" fmla="*/ 37 h 42"/>
                    <a:gd name="T4" fmla="*/ 18 w 93"/>
                    <a:gd name="T5" fmla="*/ 37 h 42"/>
                    <a:gd name="T6" fmla="*/ 18 w 93"/>
                    <a:gd name="T7" fmla="*/ 37 h 42"/>
                    <a:gd name="T8" fmla="*/ 66 w 93"/>
                    <a:gd name="T9" fmla="*/ 20 h 42"/>
                    <a:gd name="T10" fmla="*/ 65 w 93"/>
                    <a:gd name="T11" fmla="*/ 24 h 42"/>
                    <a:gd name="T12" fmla="*/ 65 w 93"/>
                    <a:gd name="T13" fmla="*/ 24 h 42"/>
                    <a:gd name="T14" fmla="*/ 89 w 93"/>
                    <a:gd name="T15" fmla="*/ 20 h 42"/>
                    <a:gd name="T16" fmla="*/ 91 w 93"/>
                    <a:gd name="T17" fmla="*/ 16 h 42"/>
                    <a:gd name="T18" fmla="*/ 81 w 93"/>
                    <a:gd name="T19" fmla="*/ 6 h 42"/>
                    <a:gd name="T20" fmla="*/ 65 w 93"/>
                    <a:gd name="T21" fmla="*/ 1 h 42"/>
                    <a:gd name="T22" fmla="*/ 54 w 93"/>
                    <a:gd name="T23" fmla="*/ 1 h 42"/>
                    <a:gd name="T24" fmla="*/ 41 w 93"/>
                    <a:gd name="T25" fmla="*/ 9 h 42"/>
                    <a:gd name="T26" fmla="*/ 26 w 93"/>
                    <a:gd name="T27" fmla="*/ 14 h 42"/>
                    <a:gd name="T28" fmla="*/ 21 w 93"/>
                    <a:gd name="T29" fmla="*/ 9 h 42"/>
                    <a:gd name="T30" fmla="*/ 14 w 93"/>
                    <a:gd name="T31" fmla="*/ 10 h 42"/>
                    <a:gd name="T32" fmla="*/ 10 w 93"/>
                    <a:gd name="T33" fmla="*/ 6 h 42"/>
                    <a:gd name="T34" fmla="*/ 8 w 93"/>
                    <a:gd name="T35" fmla="*/ 0 h 42"/>
                    <a:gd name="T36" fmla="*/ 5 w 93"/>
                    <a:gd name="T37" fmla="*/ 0 h 42"/>
                    <a:gd name="T38" fmla="*/ 5 w 93"/>
                    <a:gd name="T39" fmla="*/ 10 h 42"/>
                    <a:gd name="T40" fmla="*/ 4 w 93"/>
                    <a:gd name="T41" fmla="*/ 14 h 42"/>
                    <a:gd name="T42" fmla="*/ 0 w 93"/>
                    <a:gd name="T43" fmla="*/ 22 h 42"/>
                    <a:gd name="T44" fmla="*/ 1 w 93"/>
                    <a:gd name="T45" fmla="*/ 26 h 42"/>
                    <a:gd name="T46" fmla="*/ 4 w 93"/>
                    <a:gd name="T47" fmla="*/ 22 h 42"/>
                    <a:gd name="T48" fmla="*/ 10 w 93"/>
                    <a:gd name="T49" fmla="*/ 22 h 42"/>
                    <a:gd name="T50" fmla="*/ 17 w 93"/>
                    <a:gd name="T51" fmla="*/ 24 h 42"/>
                    <a:gd name="T52" fmla="*/ 24 w 93"/>
                    <a:gd name="T53" fmla="*/ 33 h 42"/>
                    <a:gd name="T54" fmla="*/ 28 w 93"/>
                    <a:gd name="T55" fmla="*/ 29 h 42"/>
                    <a:gd name="T56" fmla="*/ 32 w 93"/>
                    <a:gd name="T57" fmla="*/ 33 h 42"/>
                    <a:gd name="T58" fmla="*/ 36 w 93"/>
                    <a:gd name="T59" fmla="*/ 42 h 42"/>
                    <a:gd name="T60" fmla="*/ 45 w 93"/>
                    <a:gd name="T61" fmla="*/ 40 h 42"/>
                    <a:gd name="T62" fmla="*/ 45 w 93"/>
                    <a:gd name="T63" fmla="*/ 32 h 42"/>
                    <a:gd name="T64" fmla="*/ 43 w 93"/>
                    <a:gd name="T65" fmla="*/ 22 h 42"/>
                    <a:gd name="T66" fmla="*/ 53 w 93"/>
                    <a:gd name="T67" fmla="*/ 14 h 42"/>
                    <a:gd name="T68" fmla="*/ 62 w 93"/>
                    <a:gd name="T69" fmla="*/ 10 h 42"/>
                    <a:gd name="T70" fmla="*/ 70 w 93"/>
                    <a:gd name="T71" fmla="*/ 14 h 42"/>
                    <a:gd name="T72" fmla="*/ 74 w 93"/>
                    <a:gd name="T73" fmla="*/ 18 h 42"/>
                    <a:gd name="T74" fmla="*/ 78 w 93"/>
                    <a:gd name="T75" fmla="*/ 18 h 42"/>
                    <a:gd name="T76" fmla="*/ 83 w 93"/>
                    <a:gd name="T77" fmla="*/ 26 h 42"/>
                    <a:gd name="T78" fmla="*/ 75 w 93"/>
                    <a:gd name="T79" fmla="*/ 26 h 42"/>
                    <a:gd name="T80" fmla="*/ 75 w 93"/>
                    <a:gd name="T81" fmla="*/ 36 h 42"/>
                    <a:gd name="T82" fmla="*/ 79 w 93"/>
                    <a:gd name="T83" fmla="*/ 41 h 42"/>
                    <a:gd name="T84" fmla="*/ 83 w 93"/>
                    <a:gd name="T85" fmla="*/ 40 h 42"/>
                    <a:gd name="T86" fmla="*/ 85 w 93"/>
                    <a:gd name="T87" fmla="*/ 37 h 42"/>
                    <a:gd name="T88" fmla="*/ 93 w 93"/>
                    <a:gd name="T89" fmla="*/ 26 h 42"/>
                    <a:gd name="T90" fmla="*/ 89 w 93"/>
                    <a:gd name="T91" fmla="*/ 20 h 42"/>
                    <a:gd name="T92" fmla="*/ 89 w 93"/>
                    <a:gd name="T93" fmla="*/ 2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3" h="42">
                      <a:moveTo>
                        <a:pt x="18" y="37"/>
                      </a:moveTo>
                      <a:lnTo>
                        <a:pt x="18" y="40"/>
                      </a:lnTo>
                      <a:lnTo>
                        <a:pt x="21" y="40"/>
                      </a:lnTo>
                      <a:lnTo>
                        <a:pt x="21" y="36"/>
                      </a:lnTo>
                      <a:lnTo>
                        <a:pt x="18" y="36"/>
                      </a:lnTo>
                      <a:lnTo>
                        <a:pt x="18" y="37"/>
                      </a:lnTo>
                      <a:lnTo>
                        <a:pt x="18" y="37"/>
                      </a:lnTo>
                      <a:lnTo>
                        <a:pt x="18" y="37"/>
                      </a:lnTo>
                      <a:lnTo>
                        <a:pt x="18" y="37"/>
                      </a:lnTo>
                      <a:lnTo>
                        <a:pt x="18" y="37"/>
                      </a:lnTo>
                      <a:lnTo>
                        <a:pt x="18" y="37"/>
                      </a:lnTo>
                      <a:lnTo>
                        <a:pt x="18" y="37"/>
                      </a:lnTo>
                      <a:close/>
                      <a:moveTo>
                        <a:pt x="65" y="24"/>
                      </a:moveTo>
                      <a:lnTo>
                        <a:pt x="66" y="22"/>
                      </a:lnTo>
                      <a:lnTo>
                        <a:pt x="66" y="20"/>
                      </a:lnTo>
                      <a:lnTo>
                        <a:pt x="65" y="22"/>
                      </a:lnTo>
                      <a:lnTo>
                        <a:pt x="65" y="24"/>
                      </a:lnTo>
                      <a:lnTo>
                        <a:pt x="65" y="24"/>
                      </a:lnTo>
                      <a:lnTo>
                        <a:pt x="65" y="24"/>
                      </a:lnTo>
                      <a:lnTo>
                        <a:pt x="65" y="24"/>
                      </a:lnTo>
                      <a:lnTo>
                        <a:pt x="65" y="24"/>
                      </a:lnTo>
                      <a:lnTo>
                        <a:pt x="65" y="24"/>
                      </a:lnTo>
                      <a:lnTo>
                        <a:pt x="65" y="24"/>
                      </a:lnTo>
                      <a:close/>
                      <a:moveTo>
                        <a:pt x="89" y="20"/>
                      </a:moveTo>
                      <a:lnTo>
                        <a:pt x="89" y="18"/>
                      </a:lnTo>
                      <a:lnTo>
                        <a:pt x="90" y="17"/>
                      </a:lnTo>
                      <a:lnTo>
                        <a:pt x="91" y="16"/>
                      </a:lnTo>
                      <a:lnTo>
                        <a:pt x="87" y="14"/>
                      </a:lnTo>
                      <a:lnTo>
                        <a:pt x="85" y="13"/>
                      </a:lnTo>
                      <a:lnTo>
                        <a:pt x="81" y="6"/>
                      </a:lnTo>
                      <a:lnTo>
                        <a:pt x="78" y="5"/>
                      </a:lnTo>
                      <a:lnTo>
                        <a:pt x="74" y="2"/>
                      </a:lnTo>
                      <a:lnTo>
                        <a:pt x="65" y="1"/>
                      </a:lnTo>
                      <a:lnTo>
                        <a:pt x="66" y="0"/>
                      </a:lnTo>
                      <a:lnTo>
                        <a:pt x="57" y="0"/>
                      </a:lnTo>
                      <a:lnTo>
                        <a:pt x="54" y="1"/>
                      </a:lnTo>
                      <a:lnTo>
                        <a:pt x="53" y="2"/>
                      </a:lnTo>
                      <a:lnTo>
                        <a:pt x="47" y="6"/>
                      </a:lnTo>
                      <a:lnTo>
                        <a:pt x="41" y="9"/>
                      </a:lnTo>
                      <a:lnTo>
                        <a:pt x="34" y="13"/>
                      </a:lnTo>
                      <a:lnTo>
                        <a:pt x="32" y="14"/>
                      </a:lnTo>
                      <a:lnTo>
                        <a:pt x="26" y="14"/>
                      </a:lnTo>
                      <a:lnTo>
                        <a:pt x="24" y="13"/>
                      </a:lnTo>
                      <a:lnTo>
                        <a:pt x="22" y="10"/>
                      </a:lnTo>
                      <a:lnTo>
                        <a:pt x="21" y="9"/>
                      </a:lnTo>
                      <a:lnTo>
                        <a:pt x="18" y="9"/>
                      </a:lnTo>
                      <a:lnTo>
                        <a:pt x="21" y="10"/>
                      </a:lnTo>
                      <a:lnTo>
                        <a:pt x="14" y="10"/>
                      </a:lnTo>
                      <a:lnTo>
                        <a:pt x="13" y="10"/>
                      </a:lnTo>
                      <a:lnTo>
                        <a:pt x="13" y="6"/>
                      </a:lnTo>
                      <a:lnTo>
                        <a:pt x="10" y="6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1" y="9"/>
                      </a:lnTo>
                      <a:lnTo>
                        <a:pt x="5" y="10"/>
                      </a:lnTo>
                      <a:lnTo>
                        <a:pt x="5" y="13"/>
                      </a:lnTo>
                      <a:lnTo>
                        <a:pt x="4" y="13"/>
                      </a:lnTo>
                      <a:lnTo>
                        <a:pt x="4" y="14"/>
                      </a:lnTo>
                      <a:lnTo>
                        <a:pt x="4" y="18"/>
                      </a:lnTo>
                      <a:lnTo>
                        <a:pt x="1" y="20"/>
                      </a:lnTo>
                      <a:lnTo>
                        <a:pt x="0" y="22"/>
                      </a:lnTo>
                      <a:lnTo>
                        <a:pt x="1" y="24"/>
                      </a:lnTo>
                      <a:lnTo>
                        <a:pt x="1" y="25"/>
                      </a:lnTo>
                      <a:lnTo>
                        <a:pt x="1" y="26"/>
                      </a:lnTo>
                      <a:lnTo>
                        <a:pt x="1" y="28"/>
                      </a:lnTo>
                      <a:lnTo>
                        <a:pt x="4" y="26"/>
                      </a:lnTo>
                      <a:lnTo>
                        <a:pt x="4" y="22"/>
                      </a:lnTo>
                      <a:lnTo>
                        <a:pt x="8" y="22"/>
                      </a:lnTo>
                      <a:lnTo>
                        <a:pt x="9" y="22"/>
                      </a:lnTo>
                      <a:lnTo>
                        <a:pt x="10" y="22"/>
                      </a:lnTo>
                      <a:lnTo>
                        <a:pt x="13" y="24"/>
                      </a:lnTo>
                      <a:lnTo>
                        <a:pt x="14" y="24"/>
                      </a:lnTo>
                      <a:lnTo>
                        <a:pt x="17" y="24"/>
                      </a:lnTo>
                      <a:lnTo>
                        <a:pt x="21" y="28"/>
                      </a:lnTo>
                      <a:lnTo>
                        <a:pt x="22" y="32"/>
                      </a:lnTo>
                      <a:lnTo>
                        <a:pt x="24" y="33"/>
                      </a:lnTo>
                      <a:lnTo>
                        <a:pt x="28" y="36"/>
                      </a:lnTo>
                      <a:lnTo>
                        <a:pt x="28" y="33"/>
                      </a:lnTo>
                      <a:lnTo>
                        <a:pt x="28" y="29"/>
                      </a:lnTo>
                      <a:lnTo>
                        <a:pt x="30" y="32"/>
                      </a:lnTo>
                      <a:lnTo>
                        <a:pt x="30" y="29"/>
                      </a:lnTo>
                      <a:lnTo>
                        <a:pt x="32" y="33"/>
                      </a:lnTo>
                      <a:lnTo>
                        <a:pt x="32" y="37"/>
                      </a:lnTo>
                      <a:lnTo>
                        <a:pt x="34" y="42"/>
                      </a:lnTo>
                      <a:lnTo>
                        <a:pt x="36" y="42"/>
                      </a:lnTo>
                      <a:lnTo>
                        <a:pt x="38" y="41"/>
                      </a:lnTo>
                      <a:lnTo>
                        <a:pt x="41" y="40"/>
                      </a:lnTo>
                      <a:lnTo>
                        <a:pt x="45" y="40"/>
                      </a:lnTo>
                      <a:lnTo>
                        <a:pt x="47" y="37"/>
                      </a:lnTo>
                      <a:lnTo>
                        <a:pt x="47" y="36"/>
                      </a:lnTo>
                      <a:lnTo>
                        <a:pt x="45" y="32"/>
                      </a:lnTo>
                      <a:lnTo>
                        <a:pt x="41" y="26"/>
                      </a:lnTo>
                      <a:lnTo>
                        <a:pt x="41" y="24"/>
                      </a:lnTo>
                      <a:lnTo>
                        <a:pt x="43" y="22"/>
                      </a:lnTo>
                      <a:lnTo>
                        <a:pt x="45" y="22"/>
                      </a:lnTo>
                      <a:lnTo>
                        <a:pt x="49" y="20"/>
                      </a:lnTo>
                      <a:lnTo>
                        <a:pt x="53" y="14"/>
                      </a:lnTo>
                      <a:lnTo>
                        <a:pt x="53" y="13"/>
                      </a:lnTo>
                      <a:lnTo>
                        <a:pt x="57" y="10"/>
                      </a:lnTo>
                      <a:lnTo>
                        <a:pt x="62" y="10"/>
                      </a:lnTo>
                      <a:lnTo>
                        <a:pt x="65" y="10"/>
                      </a:lnTo>
                      <a:lnTo>
                        <a:pt x="66" y="10"/>
                      </a:lnTo>
                      <a:lnTo>
                        <a:pt x="70" y="14"/>
                      </a:lnTo>
                      <a:lnTo>
                        <a:pt x="71" y="18"/>
                      </a:lnTo>
                      <a:lnTo>
                        <a:pt x="74" y="22"/>
                      </a:lnTo>
                      <a:lnTo>
                        <a:pt x="74" y="18"/>
                      </a:lnTo>
                      <a:lnTo>
                        <a:pt x="75" y="20"/>
                      </a:lnTo>
                      <a:lnTo>
                        <a:pt x="78" y="20"/>
                      </a:lnTo>
                      <a:lnTo>
                        <a:pt x="78" y="18"/>
                      </a:lnTo>
                      <a:lnTo>
                        <a:pt x="79" y="20"/>
                      </a:lnTo>
                      <a:lnTo>
                        <a:pt x="81" y="24"/>
                      </a:lnTo>
                      <a:lnTo>
                        <a:pt x="83" y="26"/>
                      </a:lnTo>
                      <a:lnTo>
                        <a:pt x="79" y="24"/>
                      </a:lnTo>
                      <a:lnTo>
                        <a:pt x="78" y="22"/>
                      </a:lnTo>
                      <a:lnTo>
                        <a:pt x="75" y="26"/>
                      </a:lnTo>
                      <a:lnTo>
                        <a:pt x="75" y="28"/>
                      </a:lnTo>
                      <a:lnTo>
                        <a:pt x="74" y="28"/>
                      </a:lnTo>
                      <a:lnTo>
                        <a:pt x="75" y="36"/>
                      </a:lnTo>
                      <a:lnTo>
                        <a:pt x="77" y="37"/>
                      </a:lnTo>
                      <a:lnTo>
                        <a:pt x="79" y="41"/>
                      </a:lnTo>
                      <a:lnTo>
                        <a:pt x="79" y="41"/>
                      </a:lnTo>
                      <a:lnTo>
                        <a:pt x="81" y="42"/>
                      </a:lnTo>
                      <a:lnTo>
                        <a:pt x="81" y="41"/>
                      </a:lnTo>
                      <a:lnTo>
                        <a:pt x="83" y="40"/>
                      </a:lnTo>
                      <a:lnTo>
                        <a:pt x="83" y="36"/>
                      </a:lnTo>
                      <a:lnTo>
                        <a:pt x="83" y="33"/>
                      </a:lnTo>
                      <a:lnTo>
                        <a:pt x="85" y="37"/>
                      </a:lnTo>
                      <a:lnTo>
                        <a:pt x="91" y="32"/>
                      </a:lnTo>
                      <a:lnTo>
                        <a:pt x="93" y="29"/>
                      </a:lnTo>
                      <a:lnTo>
                        <a:pt x="93" y="26"/>
                      </a:lnTo>
                      <a:lnTo>
                        <a:pt x="89" y="20"/>
                      </a:lnTo>
                      <a:lnTo>
                        <a:pt x="89" y="20"/>
                      </a:lnTo>
                      <a:lnTo>
                        <a:pt x="89" y="20"/>
                      </a:lnTo>
                      <a:lnTo>
                        <a:pt x="89" y="20"/>
                      </a:lnTo>
                      <a:lnTo>
                        <a:pt x="89" y="20"/>
                      </a:lnTo>
                      <a:lnTo>
                        <a:pt x="89" y="20"/>
                      </a:lnTo>
                      <a:lnTo>
                        <a:pt x="89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5" name="Freeform 18">
                  <a:extLst>
                    <a:ext uri="{FF2B5EF4-FFF2-40B4-BE49-F238E27FC236}">
                      <a16:creationId xmlns:a16="http://schemas.microsoft.com/office/drawing/2014/main" id="{380ED2EE-E78C-8885-4D44-FC9B07E4205F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760822" y="3400146"/>
                  <a:ext cx="437491" cy="413909"/>
                </a:xfrm>
                <a:custGeom>
                  <a:avLst/>
                  <a:gdLst>
                    <a:gd name="T0" fmla="*/ 211 w 215"/>
                    <a:gd name="T1" fmla="*/ 65 h 208"/>
                    <a:gd name="T2" fmla="*/ 198 w 215"/>
                    <a:gd name="T3" fmla="*/ 66 h 208"/>
                    <a:gd name="T4" fmla="*/ 189 w 215"/>
                    <a:gd name="T5" fmla="*/ 64 h 208"/>
                    <a:gd name="T6" fmla="*/ 197 w 215"/>
                    <a:gd name="T7" fmla="*/ 54 h 208"/>
                    <a:gd name="T8" fmla="*/ 191 w 215"/>
                    <a:gd name="T9" fmla="*/ 45 h 208"/>
                    <a:gd name="T10" fmla="*/ 183 w 215"/>
                    <a:gd name="T11" fmla="*/ 48 h 208"/>
                    <a:gd name="T12" fmla="*/ 179 w 215"/>
                    <a:gd name="T13" fmla="*/ 41 h 208"/>
                    <a:gd name="T14" fmla="*/ 175 w 215"/>
                    <a:gd name="T15" fmla="*/ 40 h 208"/>
                    <a:gd name="T16" fmla="*/ 169 w 215"/>
                    <a:gd name="T17" fmla="*/ 33 h 208"/>
                    <a:gd name="T18" fmla="*/ 170 w 215"/>
                    <a:gd name="T19" fmla="*/ 30 h 208"/>
                    <a:gd name="T20" fmla="*/ 174 w 215"/>
                    <a:gd name="T21" fmla="*/ 28 h 208"/>
                    <a:gd name="T22" fmla="*/ 145 w 215"/>
                    <a:gd name="T23" fmla="*/ 28 h 208"/>
                    <a:gd name="T24" fmla="*/ 151 w 215"/>
                    <a:gd name="T25" fmla="*/ 32 h 208"/>
                    <a:gd name="T26" fmla="*/ 134 w 215"/>
                    <a:gd name="T27" fmla="*/ 40 h 208"/>
                    <a:gd name="T28" fmla="*/ 118 w 215"/>
                    <a:gd name="T29" fmla="*/ 32 h 208"/>
                    <a:gd name="T30" fmla="*/ 84 w 215"/>
                    <a:gd name="T31" fmla="*/ 32 h 208"/>
                    <a:gd name="T32" fmla="*/ 77 w 215"/>
                    <a:gd name="T33" fmla="*/ 15 h 208"/>
                    <a:gd name="T34" fmla="*/ 60 w 215"/>
                    <a:gd name="T35" fmla="*/ 11 h 208"/>
                    <a:gd name="T36" fmla="*/ 52 w 215"/>
                    <a:gd name="T37" fmla="*/ 15 h 208"/>
                    <a:gd name="T38" fmla="*/ 33 w 215"/>
                    <a:gd name="T39" fmla="*/ 24 h 208"/>
                    <a:gd name="T40" fmla="*/ 37 w 215"/>
                    <a:gd name="T41" fmla="*/ 41 h 208"/>
                    <a:gd name="T42" fmla="*/ 25 w 215"/>
                    <a:gd name="T43" fmla="*/ 54 h 208"/>
                    <a:gd name="T44" fmla="*/ 25 w 215"/>
                    <a:gd name="T45" fmla="*/ 36 h 208"/>
                    <a:gd name="T46" fmla="*/ 27 w 215"/>
                    <a:gd name="T47" fmla="*/ 23 h 208"/>
                    <a:gd name="T48" fmla="*/ 25 w 215"/>
                    <a:gd name="T49" fmla="*/ 15 h 208"/>
                    <a:gd name="T50" fmla="*/ 33 w 215"/>
                    <a:gd name="T51" fmla="*/ 7 h 208"/>
                    <a:gd name="T52" fmla="*/ 17 w 215"/>
                    <a:gd name="T53" fmla="*/ 17 h 208"/>
                    <a:gd name="T54" fmla="*/ 0 w 215"/>
                    <a:gd name="T55" fmla="*/ 54 h 208"/>
                    <a:gd name="T56" fmla="*/ 11 w 215"/>
                    <a:gd name="T57" fmla="*/ 58 h 208"/>
                    <a:gd name="T58" fmla="*/ 12 w 215"/>
                    <a:gd name="T59" fmla="*/ 81 h 208"/>
                    <a:gd name="T60" fmla="*/ 20 w 215"/>
                    <a:gd name="T61" fmla="*/ 94 h 208"/>
                    <a:gd name="T62" fmla="*/ 35 w 215"/>
                    <a:gd name="T63" fmla="*/ 94 h 208"/>
                    <a:gd name="T64" fmla="*/ 51 w 215"/>
                    <a:gd name="T65" fmla="*/ 94 h 208"/>
                    <a:gd name="T66" fmla="*/ 64 w 215"/>
                    <a:gd name="T67" fmla="*/ 110 h 208"/>
                    <a:gd name="T68" fmla="*/ 82 w 215"/>
                    <a:gd name="T69" fmla="*/ 107 h 208"/>
                    <a:gd name="T70" fmla="*/ 88 w 215"/>
                    <a:gd name="T71" fmla="*/ 115 h 208"/>
                    <a:gd name="T72" fmla="*/ 86 w 215"/>
                    <a:gd name="T73" fmla="*/ 147 h 208"/>
                    <a:gd name="T74" fmla="*/ 86 w 215"/>
                    <a:gd name="T75" fmla="*/ 167 h 208"/>
                    <a:gd name="T76" fmla="*/ 94 w 215"/>
                    <a:gd name="T77" fmla="*/ 180 h 208"/>
                    <a:gd name="T78" fmla="*/ 104 w 215"/>
                    <a:gd name="T79" fmla="*/ 203 h 208"/>
                    <a:gd name="T80" fmla="*/ 112 w 215"/>
                    <a:gd name="T81" fmla="*/ 207 h 208"/>
                    <a:gd name="T82" fmla="*/ 122 w 215"/>
                    <a:gd name="T83" fmla="*/ 207 h 208"/>
                    <a:gd name="T84" fmla="*/ 138 w 215"/>
                    <a:gd name="T85" fmla="*/ 195 h 208"/>
                    <a:gd name="T86" fmla="*/ 149 w 215"/>
                    <a:gd name="T87" fmla="*/ 184 h 208"/>
                    <a:gd name="T88" fmla="*/ 145 w 215"/>
                    <a:gd name="T89" fmla="*/ 176 h 208"/>
                    <a:gd name="T90" fmla="*/ 138 w 215"/>
                    <a:gd name="T91" fmla="*/ 151 h 208"/>
                    <a:gd name="T92" fmla="*/ 138 w 215"/>
                    <a:gd name="T93" fmla="*/ 146 h 208"/>
                    <a:gd name="T94" fmla="*/ 147 w 215"/>
                    <a:gd name="T95" fmla="*/ 150 h 208"/>
                    <a:gd name="T96" fmla="*/ 161 w 215"/>
                    <a:gd name="T97" fmla="*/ 155 h 208"/>
                    <a:gd name="T98" fmla="*/ 169 w 215"/>
                    <a:gd name="T99" fmla="*/ 147 h 208"/>
                    <a:gd name="T100" fmla="*/ 185 w 215"/>
                    <a:gd name="T101" fmla="*/ 141 h 208"/>
                    <a:gd name="T102" fmla="*/ 199 w 215"/>
                    <a:gd name="T103" fmla="*/ 133 h 208"/>
                    <a:gd name="T104" fmla="*/ 189 w 215"/>
                    <a:gd name="T105" fmla="*/ 114 h 208"/>
                    <a:gd name="T106" fmla="*/ 197 w 215"/>
                    <a:gd name="T107" fmla="*/ 98 h 208"/>
                    <a:gd name="T108" fmla="*/ 206 w 215"/>
                    <a:gd name="T109" fmla="*/ 93 h 208"/>
                    <a:gd name="T110" fmla="*/ 202 w 215"/>
                    <a:gd name="T111" fmla="*/ 81 h 208"/>
                    <a:gd name="T112" fmla="*/ 215 w 215"/>
                    <a:gd name="T113" fmla="*/ 70 h 208"/>
                    <a:gd name="T114" fmla="*/ 214 w 215"/>
                    <a:gd name="T115" fmla="*/ 69 h 208"/>
                    <a:gd name="T116" fmla="*/ 170 w 215"/>
                    <a:gd name="T117" fmla="*/ 40 h 208"/>
                    <a:gd name="T118" fmla="*/ 169 w 215"/>
                    <a:gd name="T119" fmla="*/ 40 h 208"/>
                    <a:gd name="T120" fmla="*/ 56 w 215"/>
                    <a:gd name="T121" fmla="*/ 0 h 208"/>
                    <a:gd name="T122" fmla="*/ 60 w 215"/>
                    <a:gd name="T123" fmla="*/ 9 h 208"/>
                    <a:gd name="T124" fmla="*/ 60 w 215"/>
                    <a:gd name="T125" fmla="*/ 1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5" h="208">
                      <a:moveTo>
                        <a:pt x="214" y="69"/>
                      </a:moveTo>
                      <a:lnTo>
                        <a:pt x="213" y="66"/>
                      </a:lnTo>
                      <a:lnTo>
                        <a:pt x="211" y="65"/>
                      </a:lnTo>
                      <a:lnTo>
                        <a:pt x="211" y="65"/>
                      </a:lnTo>
                      <a:lnTo>
                        <a:pt x="211" y="65"/>
                      </a:lnTo>
                      <a:lnTo>
                        <a:pt x="210" y="64"/>
                      </a:lnTo>
                      <a:lnTo>
                        <a:pt x="206" y="66"/>
                      </a:lnTo>
                      <a:lnTo>
                        <a:pt x="205" y="66"/>
                      </a:lnTo>
                      <a:lnTo>
                        <a:pt x="201" y="66"/>
                      </a:lnTo>
                      <a:lnTo>
                        <a:pt x="198" y="66"/>
                      </a:lnTo>
                      <a:lnTo>
                        <a:pt x="195" y="68"/>
                      </a:lnTo>
                      <a:lnTo>
                        <a:pt x="193" y="68"/>
                      </a:lnTo>
                      <a:lnTo>
                        <a:pt x="189" y="66"/>
                      </a:lnTo>
                      <a:lnTo>
                        <a:pt x="185" y="66"/>
                      </a:lnTo>
                      <a:lnTo>
                        <a:pt x="189" y="64"/>
                      </a:lnTo>
                      <a:lnTo>
                        <a:pt x="193" y="66"/>
                      </a:lnTo>
                      <a:lnTo>
                        <a:pt x="193" y="64"/>
                      </a:lnTo>
                      <a:lnTo>
                        <a:pt x="195" y="64"/>
                      </a:lnTo>
                      <a:lnTo>
                        <a:pt x="197" y="61"/>
                      </a:lnTo>
                      <a:lnTo>
                        <a:pt x="197" y="54"/>
                      </a:lnTo>
                      <a:lnTo>
                        <a:pt x="201" y="53"/>
                      </a:lnTo>
                      <a:lnTo>
                        <a:pt x="201" y="50"/>
                      </a:lnTo>
                      <a:lnTo>
                        <a:pt x="198" y="49"/>
                      </a:lnTo>
                      <a:lnTo>
                        <a:pt x="195" y="48"/>
                      </a:lnTo>
                      <a:lnTo>
                        <a:pt x="191" y="45"/>
                      </a:lnTo>
                      <a:lnTo>
                        <a:pt x="189" y="44"/>
                      </a:lnTo>
                      <a:lnTo>
                        <a:pt x="187" y="44"/>
                      </a:lnTo>
                      <a:lnTo>
                        <a:pt x="185" y="44"/>
                      </a:lnTo>
                      <a:lnTo>
                        <a:pt x="185" y="45"/>
                      </a:lnTo>
                      <a:lnTo>
                        <a:pt x="183" y="48"/>
                      </a:lnTo>
                      <a:lnTo>
                        <a:pt x="185" y="44"/>
                      </a:lnTo>
                      <a:lnTo>
                        <a:pt x="183" y="41"/>
                      </a:lnTo>
                      <a:lnTo>
                        <a:pt x="179" y="40"/>
                      </a:lnTo>
                      <a:lnTo>
                        <a:pt x="178" y="40"/>
                      </a:lnTo>
                      <a:lnTo>
                        <a:pt x="179" y="41"/>
                      </a:lnTo>
                      <a:lnTo>
                        <a:pt x="179" y="44"/>
                      </a:lnTo>
                      <a:lnTo>
                        <a:pt x="178" y="41"/>
                      </a:lnTo>
                      <a:lnTo>
                        <a:pt x="178" y="44"/>
                      </a:lnTo>
                      <a:lnTo>
                        <a:pt x="175" y="45"/>
                      </a:lnTo>
                      <a:lnTo>
                        <a:pt x="175" y="40"/>
                      </a:lnTo>
                      <a:lnTo>
                        <a:pt x="174" y="37"/>
                      </a:lnTo>
                      <a:lnTo>
                        <a:pt x="171" y="36"/>
                      </a:lnTo>
                      <a:lnTo>
                        <a:pt x="171" y="37"/>
                      </a:lnTo>
                      <a:lnTo>
                        <a:pt x="170" y="33"/>
                      </a:lnTo>
                      <a:lnTo>
                        <a:pt x="169" y="33"/>
                      </a:lnTo>
                      <a:lnTo>
                        <a:pt x="166" y="33"/>
                      </a:lnTo>
                      <a:lnTo>
                        <a:pt x="169" y="32"/>
                      </a:lnTo>
                      <a:lnTo>
                        <a:pt x="170" y="32"/>
                      </a:lnTo>
                      <a:lnTo>
                        <a:pt x="169" y="30"/>
                      </a:lnTo>
                      <a:lnTo>
                        <a:pt x="170" y="30"/>
                      </a:lnTo>
                      <a:lnTo>
                        <a:pt x="171" y="30"/>
                      </a:lnTo>
                      <a:lnTo>
                        <a:pt x="178" y="30"/>
                      </a:lnTo>
                      <a:lnTo>
                        <a:pt x="182" y="28"/>
                      </a:lnTo>
                      <a:lnTo>
                        <a:pt x="185" y="27"/>
                      </a:lnTo>
                      <a:lnTo>
                        <a:pt x="174" y="28"/>
                      </a:lnTo>
                      <a:lnTo>
                        <a:pt x="161" y="28"/>
                      </a:lnTo>
                      <a:lnTo>
                        <a:pt x="155" y="28"/>
                      </a:lnTo>
                      <a:lnTo>
                        <a:pt x="153" y="28"/>
                      </a:lnTo>
                      <a:lnTo>
                        <a:pt x="149" y="28"/>
                      </a:lnTo>
                      <a:lnTo>
                        <a:pt x="145" y="28"/>
                      </a:lnTo>
                      <a:lnTo>
                        <a:pt x="147" y="30"/>
                      </a:lnTo>
                      <a:lnTo>
                        <a:pt x="151" y="30"/>
                      </a:lnTo>
                      <a:lnTo>
                        <a:pt x="153" y="30"/>
                      </a:lnTo>
                      <a:lnTo>
                        <a:pt x="155" y="32"/>
                      </a:lnTo>
                      <a:lnTo>
                        <a:pt x="151" y="32"/>
                      </a:lnTo>
                      <a:lnTo>
                        <a:pt x="147" y="32"/>
                      </a:lnTo>
                      <a:lnTo>
                        <a:pt x="145" y="33"/>
                      </a:lnTo>
                      <a:lnTo>
                        <a:pt x="141" y="36"/>
                      </a:lnTo>
                      <a:lnTo>
                        <a:pt x="138" y="37"/>
                      </a:lnTo>
                      <a:lnTo>
                        <a:pt x="134" y="40"/>
                      </a:lnTo>
                      <a:lnTo>
                        <a:pt x="132" y="37"/>
                      </a:lnTo>
                      <a:lnTo>
                        <a:pt x="130" y="37"/>
                      </a:lnTo>
                      <a:lnTo>
                        <a:pt x="128" y="37"/>
                      </a:lnTo>
                      <a:lnTo>
                        <a:pt x="122" y="36"/>
                      </a:lnTo>
                      <a:lnTo>
                        <a:pt x="118" y="32"/>
                      </a:lnTo>
                      <a:lnTo>
                        <a:pt x="114" y="30"/>
                      </a:lnTo>
                      <a:lnTo>
                        <a:pt x="113" y="28"/>
                      </a:lnTo>
                      <a:lnTo>
                        <a:pt x="105" y="28"/>
                      </a:lnTo>
                      <a:lnTo>
                        <a:pt x="96" y="30"/>
                      </a:lnTo>
                      <a:lnTo>
                        <a:pt x="84" y="32"/>
                      </a:lnTo>
                      <a:lnTo>
                        <a:pt x="82" y="30"/>
                      </a:lnTo>
                      <a:lnTo>
                        <a:pt x="82" y="27"/>
                      </a:lnTo>
                      <a:lnTo>
                        <a:pt x="82" y="20"/>
                      </a:lnTo>
                      <a:lnTo>
                        <a:pt x="81" y="17"/>
                      </a:lnTo>
                      <a:lnTo>
                        <a:pt x="77" y="15"/>
                      </a:lnTo>
                      <a:lnTo>
                        <a:pt x="70" y="13"/>
                      </a:lnTo>
                      <a:lnTo>
                        <a:pt x="65" y="13"/>
                      </a:lnTo>
                      <a:lnTo>
                        <a:pt x="61" y="13"/>
                      </a:lnTo>
                      <a:lnTo>
                        <a:pt x="60" y="9"/>
                      </a:lnTo>
                      <a:lnTo>
                        <a:pt x="60" y="11"/>
                      </a:lnTo>
                      <a:lnTo>
                        <a:pt x="60" y="13"/>
                      </a:lnTo>
                      <a:lnTo>
                        <a:pt x="57" y="13"/>
                      </a:lnTo>
                      <a:lnTo>
                        <a:pt x="54" y="11"/>
                      </a:lnTo>
                      <a:lnTo>
                        <a:pt x="56" y="13"/>
                      </a:lnTo>
                      <a:lnTo>
                        <a:pt x="52" y="15"/>
                      </a:lnTo>
                      <a:lnTo>
                        <a:pt x="51" y="15"/>
                      </a:lnTo>
                      <a:lnTo>
                        <a:pt x="44" y="19"/>
                      </a:lnTo>
                      <a:lnTo>
                        <a:pt x="39" y="19"/>
                      </a:lnTo>
                      <a:lnTo>
                        <a:pt x="35" y="23"/>
                      </a:lnTo>
                      <a:lnTo>
                        <a:pt x="33" y="24"/>
                      </a:lnTo>
                      <a:lnTo>
                        <a:pt x="31" y="27"/>
                      </a:lnTo>
                      <a:lnTo>
                        <a:pt x="31" y="28"/>
                      </a:lnTo>
                      <a:lnTo>
                        <a:pt x="31" y="30"/>
                      </a:lnTo>
                      <a:lnTo>
                        <a:pt x="33" y="36"/>
                      </a:lnTo>
                      <a:lnTo>
                        <a:pt x="37" y="41"/>
                      </a:lnTo>
                      <a:lnTo>
                        <a:pt x="37" y="48"/>
                      </a:lnTo>
                      <a:lnTo>
                        <a:pt x="35" y="53"/>
                      </a:lnTo>
                      <a:lnTo>
                        <a:pt x="31" y="57"/>
                      </a:lnTo>
                      <a:lnTo>
                        <a:pt x="27" y="57"/>
                      </a:lnTo>
                      <a:lnTo>
                        <a:pt x="25" y="54"/>
                      </a:lnTo>
                      <a:lnTo>
                        <a:pt x="25" y="53"/>
                      </a:lnTo>
                      <a:lnTo>
                        <a:pt x="25" y="50"/>
                      </a:lnTo>
                      <a:lnTo>
                        <a:pt x="21" y="48"/>
                      </a:lnTo>
                      <a:lnTo>
                        <a:pt x="21" y="41"/>
                      </a:lnTo>
                      <a:lnTo>
                        <a:pt x="25" y="36"/>
                      </a:lnTo>
                      <a:lnTo>
                        <a:pt x="27" y="32"/>
                      </a:lnTo>
                      <a:lnTo>
                        <a:pt x="29" y="30"/>
                      </a:lnTo>
                      <a:lnTo>
                        <a:pt x="29" y="28"/>
                      </a:lnTo>
                      <a:lnTo>
                        <a:pt x="29" y="24"/>
                      </a:lnTo>
                      <a:lnTo>
                        <a:pt x="27" y="23"/>
                      </a:lnTo>
                      <a:lnTo>
                        <a:pt x="29" y="20"/>
                      </a:lnTo>
                      <a:lnTo>
                        <a:pt x="27" y="19"/>
                      </a:lnTo>
                      <a:lnTo>
                        <a:pt x="25" y="17"/>
                      </a:lnTo>
                      <a:lnTo>
                        <a:pt x="25" y="17"/>
                      </a:lnTo>
                      <a:lnTo>
                        <a:pt x="25" y="15"/>
                      </a:lnTo>
                      <a:lnTo>
                        <a:pt x="25" y="11"/>
                      </a:lnTo>
                      <a:lnTo>
                        <a:pt x="29" y="9"/>
                      </a:lnTo>
                      <a:lnTo>
                        <a:pt x="31" y="9"/>
                      </a:lnTo>
                      <a:lnTo>
                        <a:pt x="31" y="9"/>
                      </a:lnTo>
                      <a:lnTo>
                        <a:pt x="33" y="7"/>
                      </a:lnTo>
                      <a:lnTo>
                        <a:pt x="35" y="5"/>
                      </a:lnTo>
                      <a:lnTo>
                        <a:pt x="29" y="7"/>
                      </a:lnTo>
                      <a:lnTo>
                        <a:pt x="25" y="9"/>
                      </a:lnTo>
                      <a:lnTo>
                        <a:pt x="24" y="13"/>
                      </a:lnTo>
                      <a:lnTo>
                        <a:pt x="17" y="17"/>
                      </a:lnTo>
                      <a:lnTo>
                        <a:pt x="12" y="23"/>
                      </a:lnTo>
                      <a:lnTo>
                        <a:pt x="11" y="30"/>
                      </a:lnTo>
                      <a:lnTo>
                        <a:pt x="8" y="40"/>
                      </a:lnTo>
                      <a:lnTo>
                        <a:pt x="4" y="48"/>
                      </a:lnTo>
                      <a:lnTo>
                        <a:pt x="0" y="54"/>
                      </a:lnTo>
                      <a:lnTo>
                        <a:pt x="3" y="54"/>
                      </a:lnTo>
                      <a:lnTo>
                        <a:pt x="7" y="53"/>
                      </a:lnTo>
                      <a:lnTo>
                        <a:pt x="7" y="54"/>
                      </a:lnTo>
                      <a:lnTo>
                        <a:pt x="8" y="57"/>
                      </a:lnTo>
                      <a:lnTo>
                        <a:pt x="11" y="58"/>
                      </a:lnTo>
                      <a:lnTo>
                        <a:pt x="11" y="64"/>
                      </a:lnTo>
                      <a:lnTo>
                        <a:pt x="13" y="70"/>
                      </a:lnTo>
                      <a:lnTo>
                        <a:pt x="16" y="72"/>
                      </a:lnTo>
                      <a:lnTo>
                        <a:pt x="13" y="76"/>
                      </a:lnTo>
                      <a:lnTo>
                        <a:pt x="12" y="81"/>
                      </a:lnTo>
                      <a:lnTo>
                        <a:pt x="12" y="85"/>
                      </a:lnTo>
                      <a:lnTo>
                        <a:pt x="16" y="88"/>
                      </a:lnTo>
                      <a:lnTo>
                        <a:pt x="17" y="89"/>
                      </a:lnTo>
                      <a:lnTo>
                        <a:pt x="17" y="93"/>
                      </a:lnTo>
                      <a:lnTo>
                        <a:pt x="20" y="94"/>
                      </a:lnTo>
                      <a:lnTo>
                        <a:pt x="24" y="94"/>
                      </a:lnTo>
                      <a:lnTo>
                        <a:pt x="25" y="93"/>
                      </a:lnTo>
                      <a:lnTo>
                        <a:pt x="27" y="94"/>
                      </a:lnTo>
                      <a:lnTo>
                        <a:pt x="31" y="94"/>
                      </a:lnTo>
                      <a:lnTo>
                        <a:pt x="35" y="94"/>
                      </a:lnTo>
                      <a:lnTo>
                        <a:pt x="39" y="93"/>
                      </a:lnTo>
                      <a:lnTo>
                        <a:pt x="40" y="93"/>
                      </a:lnTo>
                      <a:lnTo>
                        <a:pt x="44" y="94"/>
                      </a:lnTo>
                      <a:lnTo>
                        <a:pt x="48" y="94"/>
                      </a:lnTo>
                      <a:lnTo>
                        <a:pt x="51" y="94"/>
                      </a:lnTo>
                      <a:lnTo>
                        <a:pt x="52" y="97"/>
                      </a:lnTo>
                      <a:lnTo>
                        <a:pt x="56" y="105"/>
                      </a:lnTo>
                      <a:lnTo>
                        <a:pt x="57" y="106"/>
                      </a:lnTo>
                      <a:lnTo>
                        <a:pt x="60" y="110"/>
                      </a:lnTo>
                      <a:lnTo>
                        <a:pt x="64" y="110"/>
                      </a:lnTo>
                      <a:lnTo>
                        <a:pt x="68" y="110"/>
                      </a:lnTo>
                      <a:lnTo>
                        <a:pt x="69" y="110"/>
                      </a:lnTo>
                      <a:lnTo>
                        <a:pt x="74" y="110"/>
                      </a:lnTo>
                      <a:lnTo>
                        <a:pt x="77" y="107"/>
                      </a:lnTo>
                      <a:lnTo>
                        <a:pt x="82" y="107"/>
                      </a:lnTo>
                      <a:lnTo>
                        <a:pt x="88" y="106"/>
                      </a:lnTo>
                      <a:lnTo>
                        <a:pt x="90" y="107"/>
                      </a:lnTo>
                      <a:lnTo>
                        <a:pt x="92" y="110"/>
                      </a:lnTo>
                      <a:lnTo>
                        <a:pt x="92" y="111"/>
                      </a:lnTo>
                      <a:lnTo>
                        <a:pt x="88" y="115"/>
                      </a:lnTo>
                      <a:lnTo>
                        <a:pt x="88" y="121"/>
                      </a:lnTo>
                      <a:lnTo>
                        <a:pt x="86" y="125"/>
                      </a:lnTo>
                      <a:lnTo>
                        <a:pt x="84" y="127"/>
                      </a:lnTo>
                      <a:lnTo>
                        <a:pt x="84" y="141"/>
                      </a:lnTo>
                      <a:lnTo>
                        <a:pt x="86" y="147"/>
                      </a:lnTo>
                      <a:lnTo>
                        <a:pt x="88" y="154"/>
                      </a:lnTo>
                      <a:lnTo>
                        <a:pt x="92" y="158"/>
                      </a:lnTo>
                      <a:lnTo>
                        <a:pt x="92" y="162"/>
                      </a:lnTo>
                      <a:lnTo>
                        <a:pt x="90" y="163"/>
                      </a:lnTo>
                      <a:lnTo>
                        <a:pt x="86" y="167"/>
                      </a:lnTo>
                      <a:lnTo>
                        <a:pt x="84" y="169"/>
                      </a:lnTo>
                      <a:lnTo>
                        <a:pt x="82" y="171"/>
                      </a:lnTo>
                      <a:lnTo>
                        <a:pt x="86" y="171"/>
                      </a:lnTo>
                      <a:lnTo>
                        <a:pt x="90" y="173"/>
                      </a:lnTo>
                      <a:lnTo>
                        <a:pt x="94" y="180"/>
                      </a:lnTo>
                      <a:lnTo>
                        <a:pt x="96" y="186"/>
                      </a:lnTo>
                      <a:lnTo>
                        <a:pt x="97" y="191"/>
                      </a:lnTo>
                      <a:lnTo>
                        <a:pt x="97" y="195"/>
                      </a:lnTo>
                      <a:lnTo>
                        <a:pt x="100" y="199"/>
                      </a:lnTo>
                      <a:lnTo>
                        <a:pt x="104" y="203"/>
                      </a:lnTo>
                      <a:lnTo>
                        <a:pt x="104" y="203"/>
                      </a:lnTo>
                      <a:lnTo>
                        <a:pt x="104" y="203"/>
                      </a:lnTo>
                      <a:lnTo>
                        <a:pt x="108" y="207"/>
                      </a:lnTo>
                      <a:lnTo>
                        <a:pt x="109" y="207"/>
                      </a:lnTo>
                      <a:lnTo>
                        <a:pt x="112" y="207"/>
                      </a:lnTo>
                      <a:lnTo>
                        <a:pt x="117" y="203"/>
                      </a:lnTo>
                      <a:lnTo>
                        <a:pt x="118" y="203"/>
                      </a:lnTo>
                      <a:lnTo>
                        <a:pt x="121" y="204"/>
                      </a:lnTo>
                      <a:lnTo>
                        <a:pt x="121" y="208"/>
                      </a:lnTo>
                      <a:lnTo>
                        <a:pt x="122" y="207"/>
                      </a:lnTo>
                      <a:lnTo>
                        <a:pt x="125" y="203"/>
                      </a:lnTo>
                      <a:lnTo>
                        <a:pt x="126" y="202"/>
                      </a:lnTo>
                      <a:lnTo>
                        <a:pt x="130" y="199"/>
                      </a:lnTo>
                      <a:lnTo>
                        <a:pt x="136" y="195"/>
                      </a:lnTo>
                      <a:lnTo>
                        <a:pt x="138" y="195"/>
                      </a:lnTo>
                      <a:lnTo>
                        <a:pt x="139" y="195"/>
                      </a:lnTo>
                      <a:lnTo>
                        <a:pt x="141" y="191"/>
                      </a:lnTo>
                      <a:lnTo>
                        <a:pt x="143" y="188"/>
                      </a:lnTo>
                      <a:lnTo>
                        <a:pt x="145" y="186"/>
                      </a:lnTo>
                      <a:lnTo>
                        <a:pt x="149" y="184"/>
                      </a:lnTo>
                      <a:lnTo>
                        <a:pt x="153" y="182"/>
                      </a:lnTo>
                      <a:lnTo>
                        <a:pt x="155" y="178"/>
                      </a:lnTo>
                      <a:lnTo>
                        <a:pt x="151" y="176"/>
                      </a:lnTo>
                      <a:lnTo>
                        <a:pt x="147" y="176"/>
                      </a:lnTo>
                      <a:lnTo>
                        <a:pt x="145" y="176"/>
                      </a:lnTo>
                      <a:lnTo>
                        <a:pt x="145" y="171"/>
                      </a:lnTo>
                      <a:lnTo>
                        <a:pt x="143" y="167"/>
                      </a:lnTo>
                      <a:lnTo>
                        <a:pt x="141" y="159"/>
                      </a:lnTo>
                      <a:lnTo>
                        <a:pt x="141" y="155"/>
                      </a:lnTo>
                      <a:lnTo>
                        <a:pt x="138" y="151"/>
                      </a:lnTo>
                      <a:lnTo>
                        <a:pt x="134" y="147"/>
                      </a:lnTo>
                      <a:lnTo>
                        <a:pt x="134" y="146"/>
                      </a:lnTo>
                      <a:lnTo>
                        <a:pt x="134" y="145"/>
                      </a:lnTo>
                      <a:lnTo>
                        <a:pt x="136" y="145"/>
                      </a:lnTo>
                      <a:lnTo>
                        <a:pt x="138" y="146"/>
                      </a:lnTo>
                      <a:lnTo>
                        <a:pt x="141" y="146"/>
                      </a:lnTo>
                      <a:lnTo>
                        <a:pt x="143" y="146"/>
                      </a:lnTo>
                      <a:lnTo>
                        <a:pt x="145" y="147"/>
                      </a:lnTo>
                      <a:lnTo>
                        <a:pt x="145" y="150"/>
                      </a:lnTo>
                      <a:lnTo>
                        <a:pt x="147" y="150"/>
                      </a:lnTo>
                      <a:lnTo>
                        <a:pt x="153" y="150"/>
                      </a:lnTo>
                      <a:lnTo>
                        <a:pt x="155" y="150"/>
                      </a:lnTo>
                      <a:lnTo>
                        <a:pt x="157" y="150"/>
                      </a:lnTo>
                      <a:lnTo>
                        <a:pt x="158" y="151"/>
                      </a:lnTo>
                      <a:lnTo>
                        <a:pt x="161" y="155"/>
                      </a:lnTo>
                      <a:lnTo>
                        <a:pt x="165" y="155"/>
                      </a:lnTo>
                      <a:lnTo>
                        <a:pt x="166" y="155"/>
                      </a:lnTo>
                      <a:lnTo>
                        <a:pt x="166" y="154"/>
                      </a:lnTo>
                      <a:lnTo>
                        <a:pt x="166" y="147"/>
                      </a:lnTo>
                      <a:lnTo>
                        <a:pt x="169" y="147"/>
                      </a:lnTo>
                      <a:lnTo>
                        <a:pt x="170" y="146"/>
                      </a:lnTo>
                      <a:lnTo>
                        <a:pt x="171" y="146"/>
                      </a:lnTo>
                      <a:lnTo>
                        <a:pt x="175" y="146"/>
                      </a:lnTo>
                      <a:lnTo>
                        <a:pt x="182" y="145"/>
                      </a:lnTo>
                      <a:lnTo>
                        <a:pt x="185" y="141"/>
                      </a:lnTo>
                      <a:lnTo>
                        <a:pt x="191" y="138"/>
                      </a:lnTo>
                      <a:lnTo>
                        <a:pt x="193" y="141"/>
                      </a:lnTo>
                      <a:lnTo>
                        <a:pt x="195" y="138"/>
                      </a:lnTo>
                      <a:lnTo>
                        <a:pt x="198" y="133"/>
                      </a:lnTo>
                      <a:lnTo>
                        <a:pt x="199" y="133"/>
                      </a:lnTo>
                      <a:lnTo>
                        <a:pt x="199" y="133"/>
                      </a:lnTo>
                      <a:lnTo>
                        <a:pt x="199" y="129"/>
                      </a:lnTo>
                      <a:lnTo>
                        <a:pt x="198" y="126"/>
                      </a:lnTo>
                      <a:lnTo>
                        <a:pt x="193" y="121"/>
                      </a:lnTo>
                      <a:lnTo>
                        <a:pt x="189" y="114"/>
                      </a:lnTo>
                      <a:lnTo>
                        <a:pt x="191" y="110"/>
                      </a:lnTo>
                      <a:lnTo>
                        <a:pt x="193" y="105"/>
                      </a:lnTo>
                      <a:lnTo>
                        <a:pt x="193" y="101"/>
                      </a:lnTo>
                      <a:lnTo>
                        <a:pt x="195" y="98"/>
                      </a:lnTo>
                      <a:lnTo>
                        <a:pt x="197" y="98"/>
                      </a:lnTo>
                      <a:lnTo>
                        <a:pt x="198" y="98"/>
                      </a:lnTo>
                      <a:lnTo>
                        <a:pt x="201" y="98"/>
                      </a:lnTo>
                      <a:lnTo>
                        <a:pt x="202" y="97"/>
                      </a:lnTo>
                      <a:lnTo>
                        <a:pt x="205" y="94"/>
                      </a:lnTo>
                      <a:lnTo>
                        <a:pt x="206" y="93"/>
                      </a:lnTo>
                      <a:lnTo>
                        <a:pt x="205" y="90"/>
                      </a:lnTo>
                      <a:lnTo>
                        <a:pt x="202" y="90"/>
                      </a:lnTo>
                      <a:lnTo>
                        <a:pt x="201" y="88"/>
                      </a:lnTo>
                      <a:lnTo>
                        <a:pt x="201" y="84"/>
                      </a:lnTo>
                      <a:lnTo>
                        <a:pt x="202" y="81"/>
                      </a:lnTo>
                      <a:lnTo>
                        <a:pt x="206" y="77"/>
                      </a:lnTo>
                      <a:lnTo>
                        <a:pt x="214" y="72"/>
                      </a:lnTo>
                      <a:lnTo>
                        <a:pt x="215" y="72"/>
                      </a:lnTo>
                      <a:lnTo>
                        <a:pt x="215" y="70"/>
                      </a:lnTo>
                      <a:lnTo>
                        <a:pt x="215" y="70"/>
                      </a:lnTo>
                      <a:lnTo>
                        <a:pt x="214" y="69"/>
                      </a:lnTo>
                      <a:lnTo>
                        <a:pt x="214" y="69"/>
                      </a:lnTo>
                      <a:lnTo>
                        <a:pt x="214" y="69"/>
                      </a:lnTo>
                      <a:lnTo>
                        <a:pt x="214" y="69"/>
                      </a:lnTo>
                      <a:lnTo>
                        <a:pt x="214" y="69"/>
                      </a:lnTo>
                      <a:lnTo>
                        <a:pt x="214" y="69"/>
                      </a:lnTo>
                      <a:lnTo>
                        <a:pt x="214" y="69"/>
                      </a:lnTo>
                      <a:close/>
                      <a:moveTo>
                        <a:pt x="169" y="40"/>
                      </a:moveTo>
                      <a:lnTo>
                        <a:pt x="166" y="37"/>
                      </a:lnTo>
                      <a:lnTo>
                        <a:pt x="170" y="40"/>
                      </a:lnTo>
                      <a:lnTo>
                        <a:pt x="169" y="40"/>
                      </a:lnTo>
                      <a:lnTo>
                        <a:pt x="169" y="40"/>
                      </a:lnTo>
                      <a:lnTo>
                        <a:pt x="169" y="40"/>
                      </a:lnTo>
                      <a:lnTo>
                        <a:pt x="169" y="40"/>
                      </a:lnTo>
                      <a:lnTo>
                        <a:pt x="169" y="40"/>
                      </a:lnTo>
                      <a:lnTo>
                        <a:pt x="169" y="40"/>
                      </a:lnTo>
                      <a:lnTo>
                        <a:pt x="169" y="40"/>
                      </a:lnTo>
                      <a:close/>
                      <a:moveTo>
                        <a:pt x="60" y="1"/>
                      </a:moveTo>
                      <a:lnTo>
                        <a:pt x="57" y="0"/>
                      </a:lnTo>
                      <a:lnTo>
                        <a:pt x="56" y="0"/>
                      </a:lnTo>
                      <a:lnTo>
                        <a:pt x="54" y="0"/>
                      </a:lnTo>
                      <a:lnTo>
                        <a:pt x="54" y="4"/>
                      </a:lnTo>
                      <a:lnTo>
                        <a:pt x="52" y="11"/>
                      </a:lnTo>
                      <a:lnTo>
                        <a:pt x="56" y="9"/>
                      </a:lnTo>
                      <a:lnTo>
                        <a:pt x="60" y="9"/>
                      </a:lnTo>
                      <a:lnTo>
                        <a:pt x="60" y="5"/>
                      </a:lnTo>
                      <a:lnTo>
                        <a:pt x="60" y="1"/>
                      </a:lnTo>
                      <a:lnTo>
                        <a:pt x="60" y="1"/>
                      </a:lnTo>
                      <a:lnTo>
                        <a:pt x="60" y="1"/>
                      </a:lnTo>
                      <a:lnTo>
                        <a:pt x="60" y="1"/>
                      </a:lnTo>
                      <a:lnTo>
                        <a:pt x="60" y="1"/>
                      </a:lnTo>
                      <a:lnTo>
                        <a:pt x="60" y="1"/>
                      </a:lnTo>
                      <a:lnTo>
                        <a:pt x="6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D569D91E-CC74-C5B0-44EF-EAB2D3A5FE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253252" y="3621030"/>
                  <a:ext cx="132265" cy="153227"/>
                </a:xfrm>
                <a:custGeom>
                  <a:avLst/>
                  <a:gdLst>
                    <a:gd name="T0" fmla="*/ 33 w 65"/>
                    <a:gd name="T1" fmla="*/ 75 h 77"/>
                    <a:gd name="T2" fmla="*/ 30 w 65"/>
                    <a:gd name="T3" fmla="*/ 71 h 77"/>
                    <a:gd name="T4" fmla="*/ 30 w 65"/>
                    <a:gd name="T5" fmla="*/ 67 h 77"/>
                    <a:gd name="T6" fmla="*/ 34 w 65"/>
                    <a:gd name="T7" fmla="*/ 65 h 77"/>
                    <a:gd name="T8" fmla="*/ 42 w 65"/>
                    <a:gd name="T9" fmla="*/ 64 h 77"/>
                    <a:gd name="T10" fmla="*/ 48 w 65"/>
                    <a:gd name="T11" fmla="*/ 64 h 77"/>
                    <a:gd name="T12" fmla="*/ 52 w 65"/>
                    <a:gd name="T13" fmla="*/ 65 h 77"/>
                    <a:gd name="T14" fmla="*/ 58 w 65"/>
                    <a:gd name="T15" fmla="*/ 63 h 77"/>
                    <a:gd name="T16" fmla="*/ 61 w 65"/>
                    <a:gd name="T17" fmla="*/ 56 h 77"/>
                    <a:gd name="T18" fmla="*/ 63 w 65"/>
                    <a:gd name="T19" fmla="*/ 47 h 77"/>
                    <a:gd name="T20" fmla="*/ 60 w 65"/>
                    <a:gd name="T21" fmla="*/ 39 h 77"/>
                    <a:gd name="T22" fmla="*/ 57 w 65"/>
                    <a:gd name="T23" fmla="*/ 26 h 77"/>
                    <a:gd name="T24" fmla="*/ 61 w 65"/>
                    <a:gd name="T25" fmla="*/ 14 h 77"/>
                    <a:gd name="T26" fmla="*/ 63 w 65"/>
                    <a:gd name="T27" fmla="*/ 10 h 77"/>
                    <a:gd name="T28" fmla="*/ 63 w 65"/>
                    <a:gd name="T29" fmla="*/ 4 h 77"/>
                    <a:gd name="T30" fmla="*/ 54 w 65"/>
                    <a:gd name="T31" fmla="*/ 0 h 77"/>
                    <a:gd name="T32" fmla="*/ 48 w 65"/>
                    <a:gd name="T33" fmla="*/ 3 h 77"/>
                    <a:gd name="T34" fmla="*/ 48 w 65"/>
                    <a:gd name="T35" fmla="*/ 4 h 77"/>
                    <a:gd name="T36" fmla="*/ 46 w 65"/>
                    <a:gd name="T37" fmla="*/ 3 h 77"/>
                    <a:gd name="T38" fmla="*/ 38 w 65"/>
                    <a:gd name="T39" fmla="*/ 3 h 77"/>
                    <a:gd name="T40" fmla="*/ 34 w 65"/>
                    <a:gd name="T41" fmla="*/ 3 h 77"/>
                    <a:gd name="T42" fmla="*/ 33 w 65"/>
                    <a:gd name="T43" fmla="*/ 4 h 77"/>
                    <a:gd name="T44" fmla="*/ 21 w 65"/>
                    <a:gd name="T45" fmla="*/ 3 h 77"/>
                    <a:gd name="T46" fmla="*/ 13 w 65"/>
                    <a:gd name="T47" fmla="*/ 7 h 77"/>
                    <a:gd name="T48" fmla="*/ 13 w 65"/>
                    <a:gd name="T49" fmla="*/ 10 h 77"/>
                    <a:gd name="T50" fmla="*/ 12 w 65"/>
                    <a:gd name="T51" fmla="*/ 16 h 77"/>
                    <a:gd name="T52" fmla="*/ 4 w 65"/>
                    <a:gd name="T53" fmla="*/ 20 h 77"/>
                    <a:gd name="T54" fmla="*/ 0 w 65"/>
                    <a:gd name="T55" fmla="*/ 23 h 77"/>
                    <a:gd name="T56" fmla="*/ 0 w 65"/>
                    <a:gd name="T57" fmla="*/ 40 h 77"/>
                    <a:gd name="T58" fmla="*/ 6 w 65"/>
                    <a:gd name="T59" fmla="*/ 48 h 77"/>
                    <a:gd name="T60" fmla="*/ 10 w 65"/>
                    <a:gd name="T61" fmla="*/ 48 h 77"/>
                    <a:gd name="T62" fmla="*/ 12 w 65"/>
                    <a:gd name="T63" fmla="*/ 58 h 77"/>
                    <a:gd name="T64" fmla="*/ 17 w 65"/>
                    <a:gd name="T65" fmla="*/ 67 h 77"/>
                    <a:gd name="T66" fmla="*/ 20 w 65"/>
                    <a:gd name="T67" fmla="*/ 71 h 77"/>
                    <a:gd name="T68" fmla="*/ 29 w 65"/>
                    <a:gd name="T69" fmla="*/ 77 h 77"/>
                    <a:gd name="T70" fmla="*/ 30 w 65"/>
                    <a:gd name="T71" fmla="*/ 77 h 77"/>
                    <a:gd name="T72" fmla="*/ 30 w 65"/>
                    <a:gd name="T73" fmla="*/ 77 h 77"/>
                    <a:gd name="T74" fmla="*/ 30 w 65"/>
                    <a:gd name="T75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" h="77">
                      <a:moveTo>
                        <a:pt x="30" y="77"/>
                      </a:moveTo>
                      <a:lnTo>
                        <a:pt x="33" y="75"/>
                      </a:lnTo>
                      <a:lnTo>
                        <a:pt x="33" y="73"/>
                      </a:lnTo>
                      <a:lnTo>
                        <a:pt x="30" y="71"/>
                      </a:lnTo>
                      <a:lnTo>
                        <a:pt x="30" y="69"/>
                      </a:lnTo>
                      <a:lnTo>
                        <a:pt x="30" y="67"/>
                      </a:lnTo>
                      <a:lnTo>
                        <a:pt x="33" y="65"/>
                      </a:lnTo>
                      <a:lnTo>
                        <a:pt x="34" y="65"/>
                      </a:lnTo>
                      <a:lnTo>
                        <a:pt x="37" y="65"/>
                      </a:lnTo>
                      <a:lnTo>
                        <a:pt x="42" y="64"/>
                      </a:lnTo>
                      <a:lnTo>
                        <a:pt x="48" y="64"/>
                      </a:lnTo>
                      <a:lnTo>
                        <a:pt x="48" y="64"/>
                      </a:lnTo>
                      <a:lnTo>
                        <a:pt x="50" y="65"/>
                      </a:lnTo>
                      <a:lnTo>
                        <a:pt x="52" y="65"/>
                      </a:lnTo>
                      <a:lnTo>
                        <a:pt x="54" y="67"/>
                      </a:lnTo>
                      <a:lnTo>
                        <a:pt x="58" y="63"/>
                      </a:lnTo>
                      <a:lnTo>
                        <a:pt x="60" y="62"/>
                      </a:lnTo>
                      <a:lnTo>
                        <a:pt x="61" y="56"/>
                      </a:lnTo>
                      <a:lnTo>
                        <a:pt x="61" y="51"/>
                      </a:lnTo>
                      <a:lnTo>
                        <a:pt x="63" y="47"/>
                      </a:lnTo>
                      <a:lnTo>
                        <a:pt x="63" y="44"/>
                      </a:lnTo>
                      <a:lnTo>
                        <a:pt x="60" y="39"/>
                      </a:lnTo>
                      <a:lnTo>
                        <a:pt x="57" y="34"/>
                      </a:lnTo>
                      <a:lnTo>
                        <a:pt x="57" y="26"/>
                      </a:lnTo>
                      <a:lnTo>
                        <a:pt x="57" y="20"/>
                      </a:lnTo>
                      <a:lnTo>
                        <a:pt x="61" y="14"/>
                      </a:lnTo>
                      <a:lnTo>
                        <a:pt x="63" y="12"/>
                      </a:lnTo>
                      <a:lnTo>
                        <a:pt x="63" y="10"/>
                      </a:lnTo>
                      <a:lnTo>
                        <a:pt x="65" y="7"/>
                      </a:lnTo>
                      <a:lnTo>
                        <a:pt x="63" y="4"/>
                      </a:lnTo>
                      <a:lnTo>
                        <a:pt x="60" y="3"/>
                      </a:lnTo>
                      <a:lnTo>
                        <a:pt x="54" y="0"/>
                      </a:lnTo>
                      <a:lnTo>
                        <a:pt x="50" y="0"/>
                      </a:lnTo>
                      <a:lnTo>
                        <a:pt x="48" y="3"/>
                      </a:lnTo>
                      <a:lnTo>
                        <a:pt x="52" y="4"/>
                      </a:lnTo>
                      <a:lnTo>
                        <a:pt x="48" y="4"/>
                      </a:lnTo>
                      <a:lnTo>
                        <a:pt x="46" y="4"/>
                      </a:lnTo>
                      <a:lnTo>
                        <a:pt x="46" y="3"/>
                      </a:lnTo>
                      <a:lnTo>
                        <a:pt x="44" y="3"/>
                      </a:lnTo>
                      <a:lnTo>
                        <a:pt x="38" y="3"/>
                      </a:lnTo>
                      <a:lnTo>
                        <a:pt x="37" y="3"/>
                      </a:lnTo>
                      <a:lnTo>
                        <a:pt x="34" y="3"/>
                      </a:lnTo>
                      <a:lnTo>
                        <a:pt x="34" y="7"/>
                      </a:lnTo>
                      <a:lnTo>
                        <a:pt x="33" y="4"/>
                      </a:lnTo>
                      <a:lnTo>
                        <a:pt x="29" y="3"/>
                      </a:lnTo>
                      <a:lnTo>
                        <a:pt x="21" y="3"/>
                      </a:lnTo>
                      <a:lnTo>
                        <a:pt x="17" y="3"/>
                      </a:ln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2" y="14"/>
                      </a:lnTo>
                      <a:lnTo>
                        <a:pt x="12" y="16"/>
                      </a:lnTo>
                      <a:lnTo>
                        <a:pt x="10" y="20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3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4" y="44"/>
                      </a:lnTo>
                      <a:lnTo>
                        <a:pt x="6" y="48"/>
                      </a:lnTo>
                      <a:lnTo>
                        <a:pt x="8" y="51"/>
                      </a:lnTo>
                      <a:lnTo>
                        <a:pt x="10" y="48"/>
                      </a:lnTo>
                      <a:lnTo>
                        <a:pt x="12" y="52"/>
                      </a:lnTo>
                      <a:lnTo>
                        <a:pt x="12" y="58"/>
                      </a:lnTo>
                      <a:lnTo>
                        <a:pt x="13" y="62"/>
                      </a:lnTo>
                      <a:lnTo>
                        <a:pt x="17" y="67"/>
                      </a:lnTo>
                      <a:lnTo>
                        <a:pt x="17" y="69"/>
                      </a:lnTo>
                      <a:lnTo>
                        <a:pt x="20" y="71"/>
                      </a:lnTo>
                      <a:lnTo>
                        <a:pt x="24" y="75"/>
                      </a:lnTo>
                      <a:lnTo>
                        <a:pt x="29" y="77"/>
                      </a:lnTo>
                      <a:lnTo>
                        <a:pt x="30" y="77"/>
                      </a:lnTo>
                      <a:lnTo>
                        <a:pt x="30" y="77"/>
                      </a:lnTo>
                      <a:lnTo>
                        <a:pt x="30" y="77"/>
                      </a:lnTo>
                      <a:lnTo>
                        <a:pt x="30" y="77"/>
                      </a:lnTo>
                      <a:lnTo>
                        <a:pt x="30" y="77"/>
                      </a:lnTo>
                      <a:lnTo>
                        <a:pt x="30" y="77"/>
                      </a:lnTo>
                      <a:lnTo>
                        <a:pt x="30" y="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7" name="Freeform 20">
                  <a:extLst>
                    <a:ext uri="{FF2B5EF4-FFF2-40B4-BE49-F238E27FC236}">
                      <a16:creationId xmlns:a16="http://schemas.microsoft.com/office/drawing/2014/main" id="{83F57D08-6FDA-BAB9-5B03-6D9E766907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63134" y="3634959"/>
                  <a:ext cx="95638" cy="127357"/>
                </a:xfrm>
                <a:custGeom>
                  <a:avLst/>
                  <a:gdLst>
                    <a:gd name="T0" fmla="*/ 9 w 47"/>
                    <a:gd name="T1" fmla="*/ 5 h 64"/>
                    <a:gd name="T2" fmla="*/ 7 w 47"/>
                    <a:gd name="T3" fmla="*/ 7 h 64"/>
                    <a:gd name="T4" fmla="*/ 3 w 47"/>
                    <a:gd name="T5" fmla="*/ 13 h 64"/>
                    <a:gd name="T6" fmla="*/ 3 w 47"/>
                    <a:gd name="T7" fmla="*/ 19 h 64"/>
                    <a:gd name="T8" fmla="*/ 3 w 47"/>
                    <a:gd name="T9" fmla="*/ 27 h 64"/>
                    <a:gd name="T10" fmla="*/ 6 w 47"/>
                    <a:gd name="T11" fmla="*/ 32 h 64"/>
                    <a:gd name="T12" fmla="*/ 9 w 47"/>
                    <a:gd name="T13" fmla="*/ 37 h 64"/>
                    <a:gd name="T14" fmla="*/ 9 w 47"/>
                    <a:gd name="T15" fmla="*/ 40 h 64"/>
                    <a:gd name="T16" fmla="*/ 7 w 47"/>
                    <a:gd name="T17" fmla="*/ 44 h 64"/>
                    <a:gd name="T18" fmla="*/ 7 w 47"/>
                    <a:gd name="T19" fmla="*/ 49 h 64"/>
                    <a:gd name="T20" fmla="*/ 6 w 47"/>
                    <a:gd name="T21" fmla="*/ 55 h 64"/>
                    <a:gd name="T22" fmla="*/ 4 w 47"/>
                    <a:gd name="T23" fmla="*/ 56 h 64"/>
                    <a:gd name="T24" fmla="*/ 0 w 47"/>
                    <a:gd name="T25" fmla="*/ 60 h 64"/>
                    <a:gd name="T26" fmla="*/ 2 w 47"/>
                    <a:gd name="T27" fmla="*/ 62 h 64"/>
                    <a:gd name="T28" fmla="*/ 6 w 47"/>
                    <a:gd name="T29" fmla="*/ 64 h 64"/>
                    <a:gd name="T30" fmla="*/ 7 w 47"/>
                    <a:gd name="T31" fmla="*/ 64 h 64"/>
                    <a:gd name="T32" fmla="*/ 13 w 47"/>
                    <a:gd name="T33" fmla="*/ 60 h 64"/>
                    <a:gd name="T34" fmla="*/ 15 w 47"/>
                    <a:gd name="T35" fmla="*/ 62 h 64"/>
                    <a:gd name="T36" fmla="*/ 19 w 47"/>
                    <a:gd name="T37" fmla="*/ 62 h 64"/>
                    <a:gd name="T38" fmla="*/ 20 w 47"/>
                    <a:gd name="T39" fmla="*/ 62 h 64"/>
                    <a:gd name="T40" fmla="*/ 24 w 47"/>
                    <a:gd name="T41" fmla="*/ 62 h 64"/>
                    <a:gd name="T42" fmla="*/ 27 w 47"/>
                    <a:gd name="T43" fmla="*/ 62 h 64"/>
                    <a:gd name="T44" fmla="*/ 31 w 47"/>
                    <a:gd name="T45" fmla="*/ 58 h 64"/>
                    <a:gd name="T46" fmla="*/ 37 w 47"/>
                    <a:gd name="T47" fmla="*/ 44 h 64"/>
                    <a:gd name="T48" fmla="*/ 45 w 47"/>
                    <a:gd name="T49" fmla="*/ 32 h 64"/>
                    <a:gd name="T50" fmla="*/ 47 w 47"/>
                    <a:gd name="T51" fmla="*/ 27 h 64"/>
                    <a:gd name="T52" fmla="*/ 47 w 47"/>
                    <a:gd name="T53" fmla="*/ 24 h 64"/>
                    <a:gd name="T54" fmla="*/ 45 w 47"/>
                    <a:gd name="T55" fmla="*/ 20 h 64"/>
                    <a:gd name="T56" fmla="*/ 45 w 47"/>
                    <a:gd name="T57" fmla="*/ 19 h 64"/>
                    <a:gd name="T58" fmla="*/ 44 w 47"/>
                    <a:gd name="T59" fmla="*/ 20 h 64"/>
                    <a:gd name="T60" fmla="*/ 41 w 47"/>
                    <a:gd name="T61" fmla="*/ 19 h 64"/>
                    <a:gd name="T62" fmla="*/ 37 w 47"/>
                    <a:gd name="T63" fmla="*/ 16 h 64"/>
                    <a:gd name="T64" fmla="*/ 36 w 47"/>
                    <a:gd name="T65" fmla="*/ 16 h 64"/>
                    <a:gd name="T66" fmla="*/ 37 w 47"/>
                    <a:gd name="T67" fmla="*/ 15 h 64"/>
                    <a:gd name="T68" fmla="*/ 36 w 47"/>
                    <a:gd name="T69" fmla="*/ 13 h 64"/>
                    <a:gd name="T70" fmla="*/ 32 w 47"/>
                    <a:gd name="T71" fmla="*/ 11 h 64"/>
                    <a:gd name="T72" fmla="*/ 28 w 47"/>
                    <a:gd name="T73" fmla="*/ 5 h 64"/>
                    <a:gd name="T74" fmla="*/ 24 w 47"/>
                    <a:gd name="T75" fmla="*/ 3 h 64"/>
                    <a:gd name="T76" fmla="*/ 20 w 47"/>
                    <a:gd name="T77" fmla="*/ 3 h 64"/>
                    <a:gd name="T78" fmla="*/ 15 w 47"/>
                    <a:gd name="T79" fmla="*/ 0 h 64"/>
                    <a:gd name="T80" fmla="*/ 13 w 47"/>
                    <a:gd name="T81" fmla="*/ 0 h 64"/>
                    <a:gd name="T82" fmla="*/ 11 w 47"/>
                    <a:gd name="T83" fmla="*/ 0 h 64"/>
                    <a:gd name="T84" fmla="*/ 9 w 47"/>
                    <a:gd name="T85" fmla="*/ 3 h 64"/>
                    <a:gd name="T86" fmla="*/ 9 w 47"/>
                    <a:gd name="T87" fmla="*/ 5 h 64"/>
                    <a:gd name="T88" fmla="*/ 9 w 47"/>
                    <a:gd name="T89" fmla="*/ 5 h 64"/>
                    <a:gd name="T90" fmla="*/ 9 w 47"/>
                    <a:gd name="T91" fmla="*/ 5 h 64"/>
                    <a:gd name="T92" fmla="*/ 9 w 47"/>
                    <a:gd name="T93" fmla="*/ 5 h 64"/>
                    <a:gd name="T94" fmla="*/ 9 w 47"/>
                    <a:gd name="T95" fmla="*/ 5 h 64"/>
                    <a:gd name="T96" fmla="*/ 9 w 47"/>
                    <a:gd name="T97" fmla="*/ 5 h 64"/>
                    <a:gd name="T98" fmla="*/ 9 w 47"/>
                    <a:gd name="T99" fmla="*/ 5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7" h="64">
                      <a:moveTo>
                        <a:pt x="9" y="5"/>
                      </a:moveTo>
                      <a:lnTo>
                        <a:pt x="7" y="7"/>
                      </a:lnTo>
                      <a:lnTo>
                        <a:pt x="3" y="13"/>
                      </a:lnTo>
                      <a:lnTo>
                        <a:pt x="3" y="19"/>
                      </a:lnTo>
                      <a:lnTo>
                        <a:pt x="3" y="27"/>
                      </a:lnTo>
                      <a:lnTo>
                        <a:pt x="6" y="32"/>
                      </a:lnTo>
                      <a:lnTo>
                        <a:pt x="9" y="37"/>
                      </a:lnTo>
                      <a:lnTo>
                        <a:pt x="9" y="40"/>
                      </a:lnTo>
                      <a:lnTo>
                        <a:pt x="7" y="44"/>
                      </a:lnTo>
                      <a:lnTo>
                        <a:pt x="7" y="49"/>
                      </a:lnTo>
                      <a:lnTo>
                        <a:pt x="6" y="55"/>
                      </a:lnTo>
                      <a:lnTo>
                        <a:pt x="4" y="56"/>
                      </a:lnTo>
                      <a:lnTo>
                        <a:pt x="0" y="60"/>
                      </a:lnTo>
                      <a:lnTo>
                        <a:pt x="2" y="62"/>
                      </a:lnTo>
                      <a:lnTo>
                        <a:pt x="6" y="64"/>
                      </a:lnTo>
                      <a:lnTo>
                        <a:pt x="7" y="64"/>
                      </a:lnTo>
                      <a:lnTo>
                        <a:pt x="13" y="60"/>
                      </a:lnTo>
                      <a:lnTo>
                        <a:pt x="15" y="62"/>
                      </a:lnTo>
                      <a:lnTo>
                        <a:pt x="19" y="62"/>
                      </a:lnTo>
                      <a:lnTo>
                        <a:pt x="20" y="62"/>
                      </a:lnTo>
                      <a:lnTo>
                        <a:pt x="24" y="62"/>
                      </a:lnTo>
                      <a:lnTo>
                        <a:pt x="27" y="62"/>
                      </a:lnTo>
                      <a:lnTo>
                        <a:pt x="31" y="58"/>
                      </a:lnTo>
                      <a:lnTo>
                        <a:pt x="37" y="44"/>
                      </a:lnTo>
                      <a:lnTo>
                        <a:pt x="45" y="32"/>
                      </a:lnTo>
                      <a:lnTo>
                        <a:pt x="47" y="27"/>
                      </a:lnTo>
                      <a:lnTo>
                        <a:pt x="47" y="24"/>
                      </a:lnTo>
                      <a:lnTo>
                        <a:pt x="45" y="20"/>
                      </a:lnTo>
                      <a:lnTo>
                        <a:pt x="45" y="19"/>
                      </a:lnTo>
                      <a:lnTo>
                        <a:pt x="44" y="20"/>
                      </a:lnTo>
                      <a:lnTo>
                        <a:pt x="41" y="19"/>
                      </a:lnTo>
                      <a:lnTo>
                        <a:pt x="37" y="16"/>
                      </a:lnTo>
                      <a:lnTo>
                        <a:pt x="36" y="16"/>
                      </a:lnTo>
                      <a:lnTo>
                        <a:pt x="37" y="15"/>
                      </a:lnTo>
                      <a:lnTo>
                        <a:pt x="36" y="13"/>
                      </a:lnTo>
                      <a:lnTo>
                        <a:pt x="32" y="11"/>
                      </a:lnTo>
                      <a:lnTo>
                        <a:pt x="28" y="5"/>
                      </a:lnTo>
                      <a:lnTo>
                        <a:pt x="24" y="3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C25A8DF6-B9E2-2978-3B7A-DDE268C51D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45405" y="3531482"/>
                  <a:ext cx="156683" cy="264664"/>
                </a:xfrm>
                <a:custGeom>
                  <a:avLst/>
                  <a:gdLst>
                    <a:gd name="T0" fmla="*/ 20 w 77"/>
                    <a:gd name="T1" fmla="*/ 59 h 133"/>
                    <a:gd name="T2" fmla="*/ 21 w 77"/>
                    <a:gd name="T3" fmla="*/ 65 h 133"/>
                    <a:gd name="T4" fmla="*/ 20 w 77"/>
                    <a:gd name="T5" fmla="*/ 72 h 133"/>
                    <a:gd name="T6" fmla="*/ 26 w 77"/>
                    <a:gd name="T7" fmla="*/ 76 h 133"/>
                    <a:gd name="T8" fmla="*/ 29 w 77"/>
                    <a:gd name="T9" fmla="*/ 84 h 133"/>
                    <a:gd name="T10" fmla="*/ 26 w 77"/>
                    <a:gd name="T11" fmla="*/ 88 h 133"/>
                    <a:gd name="T12" fmla="*/ 24 w 77"/>
                    <a:gd name="T13" fmla="*/ 96 h 133"/>
                    <a:gd name="T14" fmla="*/ 21 w 77"/>
                    <a:gd name="T15" fmla="*/ 109 h 133"/>
                    <a:gd name="T16" fmla="*/ 25 w 77"/>
                    <a:gd name="T17" fmla="*/ 116 h 133"/>
                    <a:gd name="T18" fmla="*/ 25 w 77"/>
                    <a:gd name="T19" fmla="*/ 120 h 133"/>
                    <a:gd name="T20" fmla="*/ 25 w 77"/>
                    <a:gd name="T21" fmla="*/ 124 h 133"/>
                    <a:gd name="T22" fmla="*/ 33 w 77"/>
                    <a:gd name="T23" fmla="*/ 129 h 133"/>
                    <a:gd name="T24" fmla="*/ 37 w 77"/>
                    <a:gd name="T25" fmla="*/ 132 h 133"/>
                    <a:gd name="T26" fmla="*/ 39 w 77"/>
                    <a:gd name="T27" fmla="*/ 133 h 133"/>
                    <a:gd name="T28" fmla="*/ 43 w 77"/>
                    <a:gd name="T29" fmla="*/ 129 h 133"/>
                    <a:gd name="T30" fmla="*/ 55 w 77"/>
                    <a:gd name="T31" fmla="*/ 124 h 133"/>
                    <a:gd name="T32" fmla="*/ 59 w 77"/>
                    <a:gd name="T33" fmla="*/ 122 h 133"/>
                    <a:gd name="T34" fmla="*/ 69 w 77"/>
                    <a:gd name="T35" fmla="*/ 120 h 133"/>
                    <a:gd name="T36" fmla="*/ 77 w 77"/>
                    <a:gd name="T37" fmla="*/ 120 h 133"/>
                    <a:gd name="T38" fmla="*/ 70 w 77"/>
                    <a:gd name="T39" fmla="*/ 114 h 133"/>
                    <a:gd name="T40" fmla="*/ 66 w 77"/>
                    <a:gd name="T41" fmla="*/ 107 h 133"/>
                    <a:gd name="T42" fmla="*/ 65 w 77"/>
                    <a:gd name="T43" fmla="*/ 97 h 133"/>
                    <a:gd name="T44" fmla="*/ 61 w 77"/>
                    <a:gd name="T45" fmla="*/ 96 h 133"/>
                    <a:gd name="T46" fmla="*/ 57 w 77"/>
                    <a:gd name="T47" fmla="*/ 89 h 133"/>
                    <a:gd name="T48" fmla="*/ 53 w 77"/>
                    <a:gd name="T49" fmla="*/ 81 h 133"/>
                    <a:gd name="T50" fmla="*/ 53 w 77"/>
                    <a:gd name="T51" fmla="*/ 65 h 133"/>
                    <a:gd name="T52" fmla="*/ 63 w 77"/>
                    <a:gd name="T53" fmla="*/ 65 h 133"/>
                    <a:gd name="T54" fmla="*/ 65 w 77"/>
                    <a:gd name="T55" fmla="*/ 59 h 133"/>
                    <a:gd name="T56" fmla="*/ 66 w 77"/>
                    <a:gd name="T57" fmla="*/ 53 h 133"/>
                    <a:gd name="T58" fmla="*/ 66 w 77"/>
                    <a:gd name="T59" fmla="*/ 45 h 133"/>
                    <a:gd name="T60" fmla="*/ 65 w 77"/>
                    <a:gd name="T61" fmla="*/ 40 h 133"/>
                    <a:gd name="T62" fmla="*/ 61 w 77"/>
                    <a:gd name="T63" fmla="*/ 39 h 133"/>
                    <a:gd name="T64" fmla="*/ 50 w 77"/>
                    <a:gd name="T65" fmla="*/ 31 h 133"/>
                    <a:gd name="T66" fmla="*/ 46 w 77"/>
                    <a:gd name="T67" fmla="*/ 35 h 133"/>
                    <a:gd name="T68" fmla="*/ 43 w 77"/>
                    <a:gd name="T69" fmla="*/ 40 h 133"/>
                    <a:gd name="T70" fmla="*/ 47 w 77"/>
                    <a:gd name="T71" fmla="*/ 27 h 133"/>
                    <a:gd name="T72" fmla="*/ 46 w 77"/>
                    <a:gd name="T73" fmla="*/ 19 h 133"/>
                    <a:gd name="T74" fmla="*/ 39 w 77"/>
                    <a:gd name="T75" fmla="*/ 14 h 133"/>
                    <a:gd name="T76" fmla="*/ 33 w 77"/>
                    <a:gd name="T77" fmla="*/ 6 h 133"/>
                    <a:gd name="T78" fmla="*/ 30 w 77"/>
                    <a:gd name="T79" fmla="*/ 6 h 133"/>
                    <a:gd name="T80" fmla="*/ 24 w 77"/>
                    <a:gd name="T81" fmla="*/ 0 h 133"/>
                    <a:gd name="T82" fmla="*/ 26 w 77"/>
                    <a:gd name="T83" fmla="*/ 4 h 133"/>
                    <a:gd name="T84" fmla="*/ 26 w 77"/>
                    <a:gd name="T85" fmla="*/ 6 h 133"/>
                    <a:gd name="T86" fmla="*/ 17 w 77"/>
                    <a:gd name="T87" fmla="*/ 11 h 133"/>
                    <a:gd name="T88" fmla="*/ 12 w 77"/>
                    <a:gd name="T89" fmla="*/ 18 h 133"/>
                    <a:gd name="T90" fmla="*/ 13 w 77"/>
                    <a:gd name="T91" fmla="*/ 24 h 133"/>
                    <a:gd name="T92" fmla="*/ 17 w 77"/>
                    <a:gd name="T93" fmla="*/ 27 h 133"/>
                    <a:gd name="T94" fmla="*/ 13 w 77"/>
                    <a:gd name="T95" fmla="*/ 31 h 133"/>
                    <a:gd name="T96" fmla="*/ 9 w 77"/>
                    <a:gd name="T97" fmla="*/ 32 h 133"/>
                    <a:gd name="T98" fmla="*/ 6 w 77"/>
                    <a:gd name="T99" fmla="*/ 32 h 133"/>
                    <a:gd name="T100" fmla="*/ 4 w 77"/>
                    <a:gd name="T101" fmla="*/ 39 h 133"/>
                    <a:gd name="T102" fmla="*/ 0 w 77"/>
                    <a:gd name="T103" fmla="*/ 48 h 133"/>
                    <a:gd name="T104" fmla="*/ 9 w 77"/>
                    <a:gd name="T105" fmla="*/ 60 h 133"/>
                    <a:gd name="T106" fmla="*/ 17 w 77"/>
                    <a:gd name="T107" fmla="*/ 59 h 133"/>
                    <a:gd name="T108" fmla="*/ 17 w 77"/>
                    <a:gd name="T109" fmla="*/ 59 h 133"/>
                    <a:gd name="T110" fmla="*/ 17 w 77"/>
                    <a:gd name="T111" fmla="*/ 59 h 133"/>
                    <a:gd name="T112" fmla="*/ 17 w 77"/>
                    <a:gd name="T113" fmla="*/ 59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7" h="133">
                      <a:moveTo>
                        <a:pt x="17" y="59"/>
                      </a:moveTo>
                      <a:lnTo>
                        <a:pt x="20" y="59"/>
                      </a:lnTo>
                      <a:lnTo>
                        <a:pt x="21" y="61"/>
                      </a:lnTo>
                      <a:lnTo>
                        <a:pt x="21" y="65"/>
                      </a:lnTo>
                      <a:lnTo>
                        <a:pt x="21" y="67"/>
                      </a:lnTo>
                      <a:lnTo>
                        <a:pt x="20" y="72"/>
                      </a:lnTo>
                      <a:lnTo>
                        <a:pt x="21" y="75"/>
                      </a:lnTo>
                      <a:lnTo>
                        <a:pt x="26" y="76"/>
                      </a:lnTo>
                      <a:lnTo>
                        <a:pt x="25" y="79"/>
                      </a:lnTo>
                      <a:lnTo>
                        <a:pt x="29" y="84"/>
                      </a:lnTo>
                      <a:lnTo>
                        <a:pt x="29" y="85"/>
                      </a:lnTo>
                      <a:lnTo>
                        <a:pt x="26" y="88"/>
                      </a:lnTo>
                      <a:lnTo>
                        <a:pt x="25" y="92"/>
                      </a:lnTo>
                      <a:lnTo>
                        <a:pt x="24" y="96"/>
                      </a:lnTo>
                      <a:lnTo>
                        <a:pt x="21" y="103"/>
                      </a:lnTo>
                      <a:lnTo>
                        <a:pt x="21" y="109"/>
                      </a:lnTo>
                      <a:lnTo>
                        <a:pt x="24" y="114"/>
                      </a:lnTo>
                      <a:lnTo>
                        <a:pt x="25" y="116"/>
                      </a:lnTo>
                      <a:lnTo>
                        <a:pt x="25" y="118"/>
                      </a:lnTo>
                      <a:lnTo>
                        <a:pt x="25" y="120"/>
                      </a:lnTo>
                      <a:lnTo>
                        <a:pt x="26" y="122"/>
                      </a:lnTo>
                      <a:lnTo>
                        <a:pt x="25" y="124"/>
                      </a:lnTo>
                      <a:lnTo>
                        <a:pt x="29" y="125"/>
                      </a:lnTo>
                      <a:lnTo>
                        <a:pt x="33" y="129"/>
                      </a:lnTo>
                      <a:lnTo>
                        <a:pt x="34" y="132"/>
                      </a:lnTo>
                      <a:lnTo>
                        <a:pt x="37" y="132"/>
                      </a:lnTo>
                      <a:lnTo>
                        <a:pt x="38" y="133"/>
                      </a:lnTo>
                      <a:lnTo>
                        <a:pt x="39" y="133"/>
                      </a:lnTo>
                      <a:lnTo>
                        <a:pt x="42" y="132"/>
                      </a:lnTo>
                      <a:lnTo>
                        <a:pt x="43" y="129"/>
                      </a:lnTo>
                      <a:lnTo>
                        <a:pt x="50" y="125"/>
                      </a:lnTo>
                      <a:lnTo>
                        <a:pt x="55" y="124"/>
                      </a:lnTo>
                      <a:lnTo>
                        <a:pt x="57" y="124"/>
                      </a:lnTo>
                      <a:lnTo>
                        <a:pt x="59" y="122"/>
                      </a:lnTo>
                      <a:lnTo>
                        <a:pt x="63" y="120"/>
                      </a:lnTo>
                      <a:lnTo>
                        <a:pt x="69" y="120"/>
                      </a:lnTo>
                      <a:lnTo>
                        <a:pt x="73" y="120"/>
                      </a:lnTo>
                      <a:lnTo>
                        <a:pt x="77" y="120"/>
                      </a:lnTo>
                      <a:lnTo>
                        <a:pt x="73" y="116"/>
                      </a:lnTo>
                      <a:lnTo>
                        <a:pt x="70" y="114"/>
                      </a:lnTo>
                      <a:lnTo>
                        <a:pt x="70" y="112"/>
                      </a:lnTo>
                      <a:lnTo>
                        <a:pt x="66" y="107"/>
                      </a:lnTo>
                      <a:lnTo>
                        <a:pt x="65" y="103"/>
                      </a:lnTo>
                      <a:lnTo>
                        <a:pt x="65" y="97"/>
                      </a:lnTo>
                      <a:lnTo>
                        <a:pt x="63" y="93"/>
                      </a:lnTo>
                      <a:lnTo>
                        <a:pt x="61" y="96"/>
                      </a:lnTo>
                      <a:lnTo>
                        <a:pt x="59" y="93"/>
                      </a:lnTo>
                      <a:lnTo>
                        <a:pt x="57" y="89"/>
                      </a:lnTo>
                      <a:lnTo>
                        <a:pt x="53" y="85"/>
                      </a:lnTo>
                      <a:lnTo>
                        <a:pt x="53" y="81"/>
                      </a:lnTo>
                      <a:lnTo>
                        <a:pt x="53" y="68"/>
                      </a:lnTo>
                      <a:lnTo>
                        <a:pt x="53" y="65"/>
                      </a:lnTo>
                      <a:lnTo>
                        <a:pt x="57" y="65"/>
                      </a:lnTo>
                      <a:lnTo>
                        <a:pt x="63" y="65"/>
                      </a:lnTo>
                      <a:lnTo>
                        <a:pt x="65" y="61"/>
                      </a:lnTo>
                      <a:lnTo>
                        <a:pt x="65" y="59"/>
                      </a:lnTo>
                      <a:lnTo>
                        <a:pt x="66" y="55"/>
                      </a:lnTo>
                      <a:lnTo>
                        <a:pt x="66" y="53"/>
                      </a:lnTo>
                      <a:lnTo>
                        <a:pt x="66" y="52"/>
                      </a:lnTo>
                      <a:lnTo>
                        <a:pt x="66" y="45"/>
                      </a:lnTo>
                      <a:lnTo>
                        <a:pt x="65" y="41"/>
                      </a:lnTo>
                      <a:lnTo>
                        <a:pt x="65" y="40"/>
                      </a:lnTo>
                      <a:lnTo>
                        <a:pt x="61" y="41"/>
                      </a:lnTo>
                      <a:lnTo>
                        <a:pt x="61" y="39"/>
                      </a:lnTo>
                      <a:lnTo>
                        <a:pt x="57" y="35"/>
                      </a:lnTo>
                      <a:lnTo>
                        <a:pt x="50" y="31"/>
                      </a:lnTo>
                      <a:lnTo>
                        <a:pt x="47" y="31"/>
                      </a:lnTo>
                      <a:lnTo>
                        <a:pt x="46" y="35"/>
                      </a:lnTo>
                      <a:lnTo>
                        <a:pt x="46" y="39"/>
                      </a:lnTo>
                      <a:lnTo>
                        <a:pt x="43" y="40"/>
                      </a:lnTo>
                      <a:lnTo>
                        <a:pt x="43" y="35"/>
                      </a:lnTo>
                      <a:lnTo>
                        <a:pt x="47" y="27"/>
                      </a:lnTo>
                      <a:lnTo>
                        <a:pt x="47" y="23"/>
                      </a:lnTo>
                      <a:lnTo>
                        <a:pt x="46" y="19"/>
                      </a:lnTo>
                      <a:lnTo>
                        <a:pt x="43" y="18"/>
                      </a:lnTo>
                      <a:lnTo>
                        <a:pt x="39" y="14"/>
                      </a:lnTo>
                      <a:lnTo>
                        <a:pt x="37" y="10"/>
                      </a:lnTo>
                      <a:lnTo>
                        <a:pt x="33" y="6"/>
                      </a:lnTo>
                      <a:lnTo>
                        <a:pt x="26" y="2"/>
                      </a:lnTo>
                      <a:lnTo>
                        <a:pt x="30" y="6"/>
                      </a:lnTo>
                      <a:lnTo>
                        <a:pt x="33" y="8"/>
                      </a:lnTo>
                      <a:lnTo>
                        <a:pt x="24" y="0"/>
                      </a:lnTo>
                      <a:lnTo>
                        <a:pt x="25" y="3"/>
                      </a:lnTo>
                      <a:lnTo>
                        <a:pt x="26" y="4"/>
                      </a:lnTo>
                      <a:lnTo>
                        <a:pt x="26" y="4"/>
                      </a:lnTo>
                      <a:lnTo>
                        <a:pt x="26" y="6"/>
                      </a:lnTo>
                      <a:lnTo>
                        <a:pt x="25" y="6"/>
                      </a:lnTo>
                      <a:lnTo>
                        <a:pt x="17" y="11"/>
                      </a:lnTo>
                      <a:lnTo>
                        <a:pt x="13" y="15"/>
                      </a:lnTo>
                      <a:lnTo>
                        <a:pt x="12" y="18"/>
                      </a:lnTo>
                      <a:lnTo>
                        <a:pt x="12" y="22"/>
                      </a:lnTo>
                      <a:lnTo>
                        <a:pt x="13" y="24"/>
                      </a:lnTo>
                      <a:lnTo>
                        <a:pt x="16" y="24"/>
                      </a:lnTo>
                      <a:lnTo>
                        <a:pt x="17" y="27"/>
                      </a:lnTo>
                      <a:lnTo>
                        <a:pt x="16" y="28"/>
                      </a:lnTo>
                      <a:lnTo>
                        <a:pt x="13" y="31"/>
                      </a:lnTo>
                      <a:lnTo>
                        <a:pt x="12" y="32"/>
                      </a:lnTo>
                      <a:lnTo>
                        <a:pt x="9" y="32"/>
                      </a:lnTo>
                      <a:lnTo>
                        <a:pt x="8" y="32"/>
                      </a:lnTo>
                      <a:lnTo>
                        <a:pt x="6" y="32"/>
                      </a:lnTo>
                      <a:lnTo>
                        <a:pt x="4" y="35"/>
                      </a:lnTo>
                      <a:lnTo>
                        <a:pt x="4" y="39"/>
                      </a:lnTo>
                      <a:lnTo>
                        <a:pt x="2" y="44"/>
                      </a:lnTo>
                      <a:lnTo>
                        <a:pt x="0" y="48"/>
                      </a:lnTo>
                      <a:lnTo>
                        <a:pt x="4" y="55"/>
                      </a:lnTo>
                      <a:lnTo>
                        <a:pt x="9" y="60"/>
                      </a:lnTo>
                      <a:lnTo>
                        <a:pt x="10" y="60"/>
                      </a:lnTo>
                      <a:lnTo>
                        <a:pt x="17" y="59"/>
                      </a:lnTo>
                      <a:lnTo>
                        <a:pt x="17" y="59"/>
                      </a:lnTo>
                      <a:lnTo>
                        <a:pt x="17" y="59"/>
                      </a:lnTo>
                      <a:lnTo>
                        <a:pt x="17" y="59"/>
                      </a:lnTo>
                      <a:lnTo>
                        <a:pt x="17" y="59"/>
                      </a:lnTo>
                      <a:lnTo>
                        <a:pt x="17" y="59"/>
                      </a:lnTo>
                      <a:lnTo>
                        <a:pt x="17" y="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30EEAD69-3352-A93E-237F-BA1433D02B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80068" y="3400499"/>
                  <a:ext cx="400863" cy="602954"/>
                </a:xfrm>
                <a:custGeom>
                  <a:avLst/>
                  <a:gdLst>
                    <a:gd name="T0" fmla="*/ 187 w 197"/>
                    <a:gd name="T1" fmla="*/ 177 h 303"/>
                    <a:gd name="T2" fmla="*/ 187 w 197"/>
                    <a:gd name="T3" fmla="*/ 167 h 303"/>
                    <a:gd name="T4" fmla="*/ 181 w 197"/>
                    <a:gd name="T5" fmla="*/ 145 h 303"/>
                    <a:gd name="T6" fmla="*/ 189 w 197"/>
                    <a:gd name="T7" fmla="*/ 115 h 303"/>
                    <a:gd name="T8" fmla="*/ 174 w 197"/>
                    <a:gd name="T9" fmla="*/ 111 h 303"/>
                    <a:gd name="T10" fmla="*/ 157 w 197"/>
                    <a:gd name="T11" fmla="*/ 114 h 303"/>
                    <a:gd name="T12" fmla="*/ 145 w 197"/>
                    <a:gd name="T13" fmla="*/ 98 h 303"/>
                    <a:gd name="T14" fmla="*/ 128 w 197"/>
                    <a:gd name="T15" fmla="*/ 98 h 303"/>
                    <a:gd name="T16" fmla="*/ 114 w 197"/>
                    <a:gd name="T17" fmla="*/ 97 h 303"/>
                    <a:gd name="T18" fmla="*/ 110 w 197"/>
                    <a:gd name="T19" fmla="*/ 80 h 303"/>
                    <a:gd name="T20" fmla="*/ 105 w 197"/>
                    <a:gd name="T21" fmla="*/ 61 h 303"/>
                    <a:gd name="T22" fmla="*/ 101 w 197"/>
                    <a:gd name="T23" fmla="*/ 52 h 303"/>
                    <a:gd name="T24" fmla="*/ 121 w 197"/>
                    <a:gd name="T25" fmla="*/ 17 h 303"/>
                    <a:gd name="T26" fmla="*/ 136 w 197"/>
                    <a:gd name="T27" fmla="*/ 4 h 303"/>
                    <a:gd name="T28" fmla="*/ 122 w 197"/>
                    <a:gd name="T29" fmla="*/ 5 h 303"/>
                    <a:gd name="T30" fmla="*/ 109 w 197"/>
                    <a:gd name="T31" fmla="*/ 13 h 303"/>
                    <a:gd name="T32" fmla="*/ 86 w 197"/>
                    <a:gd name="T33" fmla="*/ 21 h 303"/>
                    <a:gd name="T34" fmla="*/ 80 w 197"/>
                    <a:gd name="T35" fmla="*/ 27 h 303"/>
                    <a:gd name="T36" fmla="*/ 69 w 197"/>
                    <a:gd name="T37" fmla="*/ 31 h 303"/>
                    <a:gd name="T38" fmla="*/ 64 w 197"/>
                    <a:gd name="T39" fmla="*/ 40 h 303"/>
                    <a:gd name="T40" fmla="*/ 61 w 197"/>
                    <a:gd name="T41" fmla="*/ 53 h 303"/>
                    <a:gd name="T42" fmla="*/ 44 w 197"/>
                    <a:gd name="T43" fmla="*/ 66 h 303"/>
                    <a:gd name="T44" fmla="*/ 37 w 197"/>
                    <a:gd name="T45" fmla="*/ 74 h 303"/>
                    <a:gd name="T46" fmla="*/ 31 w 197"/>
                    <a:gd name="T47" fmla="*/ 72 h 303"/>
                    <a:gd name="T48" fmla="*/ 25 w 197"/>
                    <a:gd name="T49" fmla="*/ 85 h 303"/>
                    <a:gd name="T50" fmla="*/ 27 w 197"/>
                    <a:gd name="T51" fmla="*/ 98 h 303"/>
                    <a:gd name="T52" fmla="*/ 29 w 197"/>
                    <a:gd name="T53" fmla="*/ 114 h 303"/>
                    <a:gd name="T54" fmla="*/ 29 w 197"/>
                    <a:gd name="T55" fmla="*/ 131 h 303"/>
                    <a:gd name="T56" fmla="*/ 31 w 197"/>
                    <a:gd name="T57" fmla="*/ 149 h 303"/>
                    <a:gd name="T58" fmla="*/ 31 w 197"/>
                    <a:gd name="T59" fmla="*/ 154 h 303"/>
                    <a:gd name="T60" fmla="*/ 31 w 197"/>
                    <a:gd name="T61" fmla="*/ 158 h 303"/>
                    <a:gd name="T62" fmla="*/ 23 w 197"/>
                    <a:gd name="T63" fmla="*/ 171 h 303"/>
                    <a:gd name="T64" fmla="*/ 17 w 197"/>
                    <a:gd name="T65" fmla="*/ 179 h 303"/>
                    <a:gd name="T66" fmla="*/ 8 w 197"/>
                    <a:gd name="T67" fmla="*/ 188 h 303"/>
                    <a:gd name="T68" fmla="*/ 0 w 197"/>
                    <a:gd name="T69" fmla="*/ 195 h 303"/>
                    <a:gd name="T70" fmla="*/ 21 w 197"/>
                    <a:gd name="T71" fmla="*/ 211 h 303"/>
                    <a:gd name="T72" fmla="*/ 27 w 197"/>
                    <a:gd name="T73" fmla="*/ 219 h 303"/>
                    <a:gd name="T74" fmla="*/ 43 w 197"/>
                    <a:gd name="T75" fmla="*/ 219 h 303"/>
                    <a:gd name="T76" fmla="*/ 56 w 197"/>
                    <a:gd name="T77" fmla="*/ 224 h 303"/>
                    <a:gd name="T78" fmla="*/ 70 w 197"/>
                    <a:gd name="T79" fmla="*/ 232 h 303"/>
                    <a:gd name="T80" fmla="*/ 80 w 197"/>
                    <a:gd name="T81" fmla="*/ 246 h 303"/>
                    <a:gd name="T82" fmla="*/ 90 w 197"/>
                    <a:gd name="T83" fmla="*/ 256 h 303"/>
                    <a:gd name="T84" fmla="*/ 97 w 197"/>
                    <a:gd name="T85" fmla="*/ 268 h 303"/>
                    <a:gd name="T86" fmla="*/ 114 w 197"/>
                    <a:gd name="T87" fmla="*/ 268 h 303"/>
                    <a:gd name="T88" fmla="*/ 128 w 197"/>
                    <a:gd name="T89" fmla="*/ 267 h 303"/>
                    <a:gd name="T90" fmla="*/ 144 w 197"/>
                    <a:gd name="T91" fmla="*/ 280 h 303"/>
                    <a:gd name="T92" fmla="*/ 141 w 197"/>
                    <a:gd name="T93" fmla="*/ 295 h 303"/>
                    <a:gd name="T94" fmla="*/ 151 w 197"/>
                    <a:gd name="T95" fmla="*/ 280 h 303"/>
                    <a:gd name="T96" fmla="*/ 153 w 197"/>
                    <a:gd name="T97" fmla="*/ 238 h 303"/>
                    <a:gd name="T98" fmla="*/ 145 w 197"/>
                    <a:gd name="T99" fmla="*/ 219 h 303"/>
                    <a:gd name="T100" fmla="*/ 158 w 197"/>
                    <a:gd name="T101" fmla="*/ 212 h 303"/>
                    <a:gd name="T102" fmla="*/ 149 w 197"/>
                    <a:gd name="T103" fmla="*/ 206 h 303"/>
                    <a:gd name="T104" fmla="*/ 157 w 197"/>
                    <a:gd name="T105" fmla="*/ 194 h 303"/>
                    <a:gd name="T106" fmla="*/ 175 w 197"/>
                    <a:gd name="T107" fmla="*/ 190 h 303"/>
                    <a:gd name="T108" fmla="*/ 187 w 197"/>
                    <a:gd name="T109" fmla="*/ 186 h 303"/>
                    <a:gd name="T110" fmla="*/ 193 w 197"/>
                    <a:gd name="T111" fmla="*/ 203 h 303"/>
                    <a:gd name="T112" fmla="*/ 194 w 197"/>
                    <a:gd name="T113" fmla="*/ 199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7" h="303">
                      <a:moveTo>
                        <a:pt x="194" y="199"/>
                      </a:moveTo>
                      <a:lnTo>
                        <a:pt x="194" y="195"/>
                      </a:lnTo>
                      <a:lnTo>
                        <a:pt x="193" y="190"/>
                      </a:lnTo>
                      <a:lnTo>
                        <a:pt x="191" y="184"/>
                      </a:lnTo>
                      <a:lnTo>
                        <a:pt x="187" y="177"/>
                      </a:lnTo>
                      <a:lnTo>
                        <a:pt x="183" y="175"/>
                      </a:lnTo>
                      <a:lnTo>
                        <a:pt x="179" y="175"/>
                      </a:lnTo>
                      <a:lnTo>
                        <a:pt x="181" y="173"/>
                      </a:lnTo>
                      <a:lnTo>
                        <a:pt x="183" y="171"/>
                      </a:lnTo>
                      <a:lnTo>
                        <a:pt x="187" y="167"/>
                      </a:lnTo>
                      <a:lnTo>
                        <a:pt x="189" y="166"/>
                      </a:lnTo>
                      <a:lnTo>
                        <a:pt x="189" y="162"/>
                      </a:lnTo>
                      <a:lnTo>
                        <a:pt x="185" y="158"/>
                      </a:lnTo>
                      <a:lnTo>
                        <a:pt x="183" y="151"/>
                      </a:lnTo>
                      <a:lnTo>
                        <a:pt x="181" y="145"/>
                      </a:lnTo>
                      <a:lnTo>
                        <a:pt x="181" y="131"/>
                      </a:lnTo>
                      <a:lnTo>
                        <a:pt x="183" y="129"/>
                      </a:lnTo>
                      <a:lnTo>
                        <a:pt x="185" y="125"/>
                      </a:lnTo>
                      <a:lnTo>
                        <a:pt x="185" y="119"/>
                      </a:lnTo>
                      <a:lnTo>
                        <a:pt x="189" y="115"/>
                      </a:lnTo>
                      <a:lnTo>
                        <a:pt x="189" y="114"/>
                      </a:lnTo>
                      <a:lnTo>
                        <a:pt x="187" y="111"/>
                      </a:lnTo>
                      <a:lnTo>
                        <a:pt x="185" y="110"/>
                      </a:lnTo>
                      <a:lnTo>
                        <a:pt x="179" y="111"/>
                      </a:lnTo>
                      <a:lnTo>
                        <a:pt x="174" y="111"/>
                      </a:lnTo>
                      <a:lnTo>
                        <a:pt x="171" y="114"/>
                      </a:lnTo>
                      <a:lnTo>
                        <a:pt x="166" y="114"/>
                      </a:lnTo>
                      <a:lnTo>
                        <a:pt x="165" y="114"/>
                      </a:lnTo>
                      <a:lnTo>
                        <a:pt x="161" y="114"/>
                      </a:lnTo>
                      <a:lnTo>
                        <a:pt x="157" y="114"/>
                      </a:lnTo>
                      <a:lnTo>
                        <a:pt x="154" y="110"/>
                      </a:lnTo>
                      <a:lnTo>
                        <a:pt x="153" y="109"/>
                      </a:lnTo>
                      <a:lnTo>
                        <a:pt x="149" y="101"/>
                      </a:lnTo>
                      <a:lnTo>
                        <a:pt x="148" y="98"/>
                      </a:lnTo>
                      <a:lnTo>
                        <a:pt x="145" y="98"/>
                      </a:lnTo>
                      <a:lnTo>
                        <a:pt x="141" y="98"/>
                      </a:lnTo>
                      <a:lnTo>
                        <a:pt x="137" y="97"/>
                      </a:lnTo>
                      <a:lnTo>
                        <a:pt x="136" y="97"/>
                      </a:lnTo>
                      <a:lnTo>
                        <a:pt x="132" y="98"/>
                      </a:lnTo>
                      <a:lnTo>
                        <a:pt x="128" y="98"/>
                      </a:lnTo>
                      <a:lnTo>
                        <a:pt x="124" y="98"/>
                      </a:lnTo>
                      <a:lnTo>
                        <a:pt x="122" y="97"/>
                      </a:lnTo>
                      <a:lnTo>
                        <a:pt x="121" y="98"/>
                      </a:lnTo>
                      <a:lnTo>
                        <a:pt x="117" y="98"/>
                      </a:lnTo>
                      <a:lnTo>
                        <a:pt x="114" y="97"/>
                      </a:lnTo>
                      <a:lnTo>
                        <a:pt x="114" y="93"/>
                      </a:lnTo>
                      <a:lnTo>
                        <a:pt x="113" y="92"/>
                      </a:lnTo>
                      <a:lnTo>
                        <a:pt x="109" y="89"/>
                      </a:lnTo>
                      <a:lnTo>
                        <a:pt x="109" y="85"/>
                      </a:lnTo>
                      <a:lnTo>
                        <a:pt x="110" y="80"/>
                      </a:lnTo>
                      <a:lnTo>
                        <a:pt x="113" y="76"/>
                      </a:lnTo>
                      <a:lnTo>
                        <a:pt x="110" y="74"/>
                      </a:lnTo>
                      <a:lnTo>
                        <a:pt x="108" y="68"/>
                      </a:lnTo>
                      <a:lnTo>
                        <a:pt x="108" y="62"/>
                      </a:lnTo>
                      <a:lnTo>
                        <a:pt x="105" y="61"/>
                      </a:lnTo>
                      <a:lnTo>
                        <a:pt x="104" y="58"/>
                      </a:lnTo>
                      <a:lnTo>
                        <a:pt x="104" y="57"/>
                      </a:lnTo>
                      <a:lnTo>
                        <a:pt x="100" y="58"/>
                      </a:lnTo>
                      <a:lnTo>
                        <a:pt x="97" y="58"/>
                      </a:lnTo>
                      <a:lnTo>
                        <a:pt x="101" y="52"/>
                      </a:lnTo>
                      <a:lnTo>
                        <a:pt x="105" y="44"/>
                      </a:lnTo>
                      <a:lnTo>
                        <a:pt x="108" y="34"/>
                      </a:lnTo>
                      <a:lnTo>
                        <a:pt x="109" y="27"/>
                      </a:lnTo>
                      <a:lnTo>
                        <a:pt x="114" y="21"/>
                      </a:lnTo>
                      <a:lnTo>
                        <a:pt x="121" y="17"/>
                      </a:lnTo>
                      <a:lnTo>
                        <a:pt x="122" y="13"/>
                      </a:lnTo>
                      <a:lnTo>
                        <a:pt x="126" y="11"/>
                      </a:lnTo>
                      <a:lnTo>
                        <a:pt x="132" y="9"/>
                      </a:lnTo>
                      <a:lnTo>
                        <a:pt x="136" y="8"/>
                      </a:lnTo>
                      <a:lnTo>
                        <a:pt x="136" y="4"/>
                      </a:lnTo>
                      <a:lnTo>
                        <a:pt x="134" y="1"/>
                      </a:lnTo>
                      <a:lnTo>
                        <a:pt x="130" y="0"/>
                      </a:lnTo>
                      <a:lnTo>
                        <a:pt x="126" y="1"/>
                      </a:lnTo>
                      <a:lnTo>
                        <a:pt x="124" y="4"/>
                      </a:lnTo>
                      <a:lnTo>
                        <a:pt x="122" y="5"/>
                      </a:lnTo>
                      <a:lnTo>
                        <a:pt x="122" y="4"/>
                      </a:lnTo>
                      <a:lnTo>
                        <a:pt x="121" y="4"/>
                      </a:lnTo>
                      <a:lnTo>
                        <a:pt x="121" y="8"/>
                      </a:lnTo>
                      <a:lnTo>
                        <a:pt x="117" y="9"/>
                      </a:lnTo>
                      <a:lnTo>
                        <a:pt x="109" y="13"/>
                      </a:lnTo>
                      <a:lnTo>
                        <a:pt x="104" y="19"/>
                      </a:lnTo>
                      <a:lnTo>
                        <a:pt x="100" y="21"/>
                      </a:lnTo>
                      <a:lnTo>
                        <a:pt x="94" y="21"/>
                      </a:lnTo>
                      <a:lnTo>
                        <a:pt x="88" y="21"/>
                      </a:lnTo>
                      <a:lnTo>
                        <a:pt x="86" y="21"/>
                      </a:lnTo>
                      <a:lnTo>
                        <a:pt x="84" y="24"/>
                      </a:lnTo>
                      <a:lnTo>
                        <a:pt x="82" y="28"/>
                      </a:lnTo>
                      <a:lnTo>
                        <a:pt x="80" y="31"/>
                      </a:lnTo>
                      <a:lnTo>
                        <a:pt x="78" y="28"/>
                      </a:lnTo>
                      <a:lnTo>
                        <a:pt x="80" y="27"/>
                      </a:lnTo>
                      <a:lnTo>
                        <a:pt x="82" y="27"/>
                      </a:lnTo>
                      <a:lnTo>
                        <a:pt x="78" y="24"/>
                      </a:lnTo>
                      <a:lnTo>
                        <a:pt x="74" y="24"/>
                      </a:lnTo>
                      <a:lnTo>
                        <a:pt x="70" y="27"/>
                      </a:lnTo>
                      <a:lnTo>
                        <a:pt x="69" y="31"/>
                      </a:lnTo>
                      <a:lnTo>
                        <a:pt x="66" y="32"/>
                      </a:lnTo>
                      <a:lnTo>
                        <a:pt x="65" y="34"/>
                      </a:lnTo>
                      <a:lnTo>
                        <a:pt x="64" y="36"/>
                      </a:lnTo>
                      <a:lnTo>
                        <a:pt x="64" y="37"/>
                      </a:lnTo>
                      <a:lnTo>
                        <a:pt x="64" y="40"/>
                      </a:lnTo>
                      <a:lnTo>
                        <a:pt x="61" y="40"/>
                      </a:lnTo>
                      <a:lnTo>
                        <a:pt x="64" y="41"/>
                      </a:lnTo>
                      <a:lnTo>
                        <a:pt x="61" y="49"/>
                      </a:lnTo>
                      <a:lnTo>
                        <a:pt x="61" y="52"/>
                      </a:lnTo>
                      <a:lnTo>
                        <a:pt x="61" y="53"/>
                      </a:lnTo>
                      <a:lnTo>
                        <a:pt x="57" y="54"/>
                      </a:lnTo>
                      <a:lnTo>
                        <a:pt x="56" y="54"/>
                      </a:lnTo>
                      <a:lnTo>
                        <a:pt x="52" y="58"/>
                      </a:lnTo>
                      <a:lnTo>
                        <a:pt x="51" y="62"/>
                      </a:lnTo>
                      <a:lnTo>
                        <a:pt x="44" y="66"/>
                      </a:lnTo>
                      <a:lnTo>
                        <a:pt x="40" y="68"/>
                      </a:lnTo>
                      <a:lnTo>
                        <a:pt x="40" y="70"/>
                      </a:lnTo>
                      <a:lnTo>
                        <a:pt x="40" y="78"/>
                      </a:lnTo>
                      <a:lnTo>
                        <a:pt x="39" y="76"/>
                      </a:lnTo>
                      <a:lnTo>
                        <a:pt x="37" y="74"/>
                      </a:lnTo>
                      <a:lnTo>
                        <a:pt x="33" y="69"/>
                      </a:lnTo>
                      <a:lnTo>
                        <a:pt x="33" y="68"/>
                      </a:lnTo>
                      <a:lnTo>
                        <a:pt x="32" y="69"/>
                      </a:lnTo>
                      <a:lnTo>
                        <a:pt x="31" y="70"/>
                      </a:lnTo>
                      <a:lnTo>
                        <a:pt x="31" y="72"/>
                      </a:lnTo>
                      <a:lnTo>
                        <a:pt x="35" y="78"/>
                      </a:lnTo>
                      <a:lnTo>
                        <a:pt x="35" y="81"/>
                      </a:lnTo>
                      <a:lnTo>
                        <a:pt x="33" y="84"/>
                      </a:lnTo>
                      <a:lnTo>
                        <a:pt x="27" y="89"/>
                      </a:lnTo>
                      <a:lnTo>
                        <a:pt x="25" y="85"/>
                      </a:lnTo>
                      <a:lnTo>
                        <a:pt x="25" y="88"/>
                      </a:lnTo>
                      <a:lnTo>
                        <a:pt x="25" y="92"/>
                      </a:lnTo>
                      <a:lnTo>
                        <a:pt x="23" y="93"/>
                      </a:lnTo>
                      <a:lnTo>
                        <a:pt x="23" y="94"/>
                      </a:lnTo>
                      <a:lnTo>
                        <a:pt x="27" y="98"/>
                      </a:lnTo>
                      <a:lnTo>
                        <a:pt x="29" y="105"/>
                      </a:lnTo>
                      <a:lnTo>
                        <a:pt x="31" y="109"/>
                      </a:lnTo>
                      <a:lnTo>
                        <a:pt x="31" y="110"/>
                      </a:lnTo>
                      <a:lnTo>
                        <a:pt x="29" y="111"/>
                      </a:lnTo>
                      <a:lnTo>
                        <a:pt x="29" y="114"/>
                      </a:lnTo>
                      <a:lnTo>
                        <a:pt x="31" y="119"/>
                      </a:lnTo>
                      <a:lnTo>
                        <a:pt x="31" y="122"/>
                      </a:lnTo>
                      <a:lnTo>
                        <a:pt x="29" y="122"/>
                      </a:lnTo>
                      <a:lnTo>
                        <a:pt x="27" y="123"/>
                      </a:lnTo>
                      <a:lnTo>
                        <a:pt x="29" y="131"/>
                      </a:lnTo>
                      <a:lnTo>
                        <a:pt x="31" y="137"/>
                      </a:lnTo>
                      <a:lnTo>
                        <a:pt x="29" y="142"/>
                      </a:lnTo>
                      <a:lnTo>
                        <a:pt x="29" y="146"/>
                      </a:lnTo>
                      <a:lnTo>
                        <a:pt x="29" y="149"/>
                      </a:lnTo>
                      <a:lnTo>
                        <a:pt x="31" y="149"/>
                      </a:lnTo>
                      <a:lnTo>
                        <a:pt x="29" y="150"/>
                      </a:lnTo>
                      <a:lnTo>
                        <a:pt x="27" y="151"/>
                      </a:lnTo>
                      <a:lnTo>
                        <a:pt x="29" y="151"/>
                      </a:lnTo>
                      <a:lnTo>
                        <a:pt x="31" y="151"/>
                      </a:lnTo>
                      <a:lnTo>
                        <a:pt x="31" y="154"/>
                      </a:lnTo>
                      <a:lnTo>
                        <a:pt x="29" y="154"/>
                      </a:lnTo>
                      <a:lnTo>
                        <a:pt x="31" y="155"/>
                      </a:lnTo>
                      <a:lnTo>
                        <a:pt x="33" y="155"/>
                      </a:lnTo>
                      <a:lnTo>
                        <a:pt x="33" y="158"/>
                      </a:lnTo>
                      <a:lnTo>
                        <a:pt x="31" y="158"/>
                      </a:lnTo>
                      <a:lnTo>
                        <a:pt x="33" y="159"/>
                      </a:lnTo>
                      <a:lnTo>
                        <a:pt x="29" y="163"/>
                      </a:lnTo>
                      <a:lnTo>
                        <a:pt x="27" y="167"/>
                      </a:lnTo>
                      <a:lnTo>
                        <a:pt x="25" y="169"/>
                      </a:lnTo>
                      <a:lnTo>
                        <a:pt x="23" y="171"/>
                      </a:lnTo>
                      <a:lnTo>
                        <a:pt x="23" y="173"/>
                      </a:lnTo>
                      <a:lnTo>
                        <a:pt x="21" y="177"/>
                      </a:lnTo>
                      <a:lnTo>
                        <a:pt x="21" y="179"/>
                      </a:lnTo>
                      <a:lnTo>
                        <a:pt x="20" y="179"/>
                      </a:lnTo>
                      <a:lnTo>
                        <a:pt x="17" y="179"/>
                      </a:lnTo>
                      <a:lnTo>
                        <a:pt x="12" y="180"/>
                      </a:lnTo>
                      <a:lnTo>
                        <a:pt x="9" y="182"/>
                      </a:lnTo>
                      <a:lnTo>
                        <a:pt x="8" y="184"/>
                      </a:lnTo>
                      <a:lnTo>
                        <a:pt x="8" y="186"/>
                      </a:lnTo>
                      <a:lnTo>
                        <a:pt x="8" y="188"/>
                      </a:lnTo>
                      <a:lnTo>
                        <a:pt x="8" y="190"/>
                      </a:lnTo>
                      <a:lnTo>
                        <a:pt x="8" y="194"/>
                      </a:lnTo>
                      <a:lnTo>
                        <a:pt x="4" y="192"/>
                      </a:lnTo>
                      <a:lnTo>
                        <a:pt x="3" y="194"/>
                      </a:lnTo>
                      <a:lnTo>
                        <a:pt x="0" y="195"/>
                      </a:lnTo>
                      <a:lnTo>
                        <a:pt x="3" y="195"/>
                      </a:lnTo>
                      <a:lnTo>
                        <a:pt x="7" y="202"/>
                      </a:lnTo>
                      <a:lnTo>
                        <a:pt x="12" y="206"/>
                      </a:lnTo>
                      <a:lnTo>
                        <a:pt x="17" y="208"/>
                      </a:lnTo>
                      <a:lnTo>
                        <a:pt x="21" y="211"/>
                      </a:lnTo>
                      <a:lnTo>
                        <a:pt x="23" y="211"/>
                      </a:lnTo>
                      <a:lnTo>
                        <a:pt x="25" y="212"/>
                      </a:lnTo>
                      <a:lnTo>
                        <a:pt x="27" y="215"/>
                      </a:lnTo>
                      <a:lnTo>
                        <a:pt x="27" y="216"/>
                      </a:lnTo>
                      <a:lnTo>
                        <a:pt x="27" y="219"/>
                      </a:lnTo>
                      <a:lnTo>
                        <a:pt x="31" y="219"/>
                      </a:lnTo>
                      <a:lnTo>
                        <a:pt x="39" y="220"/>
                      </a:lnTo>
                      <a:lnTo>
                        <a:pt x="43" y="220"/>
                      </a:lnTo>
                      <a:lnTo>
                        <a:pt x="44" y="220"/>
                      </a:lnTo>
                      <a:lnTo>
                        <a:pt x="43" y="219"/>
                      </a:lnTo>
                      <a:lnTo>
                        <a:pt x="44" y="219"/>
                      </a:lnTo>
                      <a:lnTo>
                        <a:pt x="47" y="219"/>
                      </a:lnTo>
                      <a:lnTo>
                        <a:pt x="48" y="219"/>
                      </a:lnTo>
                      <a:lnTo>
                        <a:pt x="51" y="223"/>
                      </a:lnTo>
                      <a:lnTo>
                        <a:pt x="56" y="224"/>
                      </a:lnTo>
                      <a:lnTo>
                        <a:pt x="60" y="227"/>
                      </a:lnTo>
                      <a:lnTo>
                        <a:pt x="61" y="226"/>
                      </a:lnTo>
                      <a:lnTo>
                        <a:pt x="64" y="226"/>
                      </a:lnTo>
                      <a:lnTo>
                        <a:pt x="66" y="228"/>
                      </a:lnTo>
                      <a:lnTo>
                        <a:pt x="70" y="232"/>
                      </a:lnTo>
                      <a:lnTo>
                        <a:pt x="74" y="236"/>
                      </a:lnTo>
                      <a:lnTo>
                        <a:pt x="77" y="242"/>
                      </a:lnTo>
                      <a:lnTo>
                        <a:pt x="77" y="243"/>
                      </a:lnTo>
                      <a:lnTo>
                        <a:pt x="78" y="243"/>
                      </a:lnTo>
                      <a:lnTo>
                        <a:pt x="80" y="246"/>
                      </a:lnTo>
                      <a:lnTo>
                        <a:pt x="82" y="247"/>
                      </a:lnTo>
                      <a:lnTo>
                        <a:pt x="86" y="250"/>
                      </a:lnTo>
                      <a:lnTo>
                        <a:pt x="88" y="251"/>
                      </a:lnTo>
                      <a:lnTo>
                        <a:pt x="90" y="252"/>
                      </a:lnTo>
                      <a:lnTo>
                        <a:pt x="90" y="256"/>
                      </a:lnTo>
                      <a:lnTo>
                        <a:pt x="94" y="259"/>
                      </a:lnTo>
                      <a:lnTo>
                        <a:pt x="96" y="260"/>
                      </a:lnTo>
                      <a:lnTo>
                        <a:pt x="96" y="263"/>
                      </a:lnTo>
                      <a:lnTo>
                        <a:pt x="96" y="267"/>
                      </a:lnTo>
                      <a:lnTo>
                        <a:pt x="97" y="268"/>
                      </a:lnTo>
                      <a:lnTo>
                        <a:pt x="100" y="269"/>
                      </a:lnTo>
                      <a:lnTo>
                        <a:pt x="101" y="269"/>
                      </a:lnTo>
                      <a:lnTo>
                        <a:pt x="105" y="269"/>
                      </a:lnTo>
                      <a:lnTo>
                        <a:pt x="109" y="269"/>
                      </a:lnTo>
                      <a:lnTo>
                        <a:pt x="114" y="268"/>
                      </a:lnTo>
                      <a:lnTo>
                        <a:pt x="117" y="267"/>
                      </a:lnTo>
                      <a:lnTo>
                        <a:pt x="118" y="264"/>
                      </a:lnTo>
                      <a:lnTo>
                        <a:pt x="121" y="267"/>
                      </a:lnTo>
                      <a:lnTo>
                        <a:pt x="124" y="268"/>
                      </a:lnTo>
                      <a:lnTo>
                        <a:pt x="128" y="267"/>
                      </a:lnTo>
                      <a:lnTo>
                        <a:pt x="132" y="267"/>
                      </a:lnTo>
                      <a:lnTo>
                        <a:pt x="136" y="269"/>
                      </a:lnTo>
                      <a:lnTo>
                        <a:pt x="141" y="269"/>
                      </a:lnTo>
                      <a:lnTo>
                        <a:pt x="145" y="276"/>
                      </a:lnTo>
                      <a:lnTo>
                        <a:pt x="144" y="280"/>
                      </a:lnTo>
                      <a:lnTo>
                        <a:pt x="140" y="285"/>
                      </a:lnTo>
                      <a:lnTo>
                        <a:pt x="136" y="293"/>
                      </a:lnTo>
                      <a:lnTo>
                        <a:pt x="136" y="295"/>
                      </a:lnTo>
                      <a:lnTo>
                        <a:pt x="137" y="295"/>
                      </a:lnTo>
                      <a:lnTo>
                        <a:pt x="141" y="295"/>
                      </a:lnTo>
                      <a:lnTo>
                        <a:pt x="144" y="295"/>
                      </a:lnTo>
                      <a:lnTo>
                        <a:pt x="148" y="300"/>
                      </a:lnTo>
                      <a:lnTo>
                        <a:pt x="148" y="303"/>
                      </a:lnTo>
                      <a:lnTo>
                        <a:pt x="149" y="296"/>
                      </a:lnTo>
                      <a:lnTo>
                        <a:pt x="151" y="280"/>
                      </a:lnTo>
                      <a:lnTo>
                        <a:pt x="154" y="256"/>
                      </a:lnTo>
                      <a:lnTo>
                        <a:pt x="154" y="251"/>
                      </a:lnTo>
                      <a:lnTo>
                        <a:pt x="154" y="247"/>
                      </a:lnTo>
                      <a:lnTo>
                        <a:pt x="153" y="243"/>
                      </a:lnTo>
                      <a:lnTo>
                        <a:pt x="153" y="238"/>
                      </a:lnTo>
                      <a:lnTo>
                        <a:pt x="151" y="234"/>
                      </a:lnTo>
                      <a:lnTo>
                        <a:pt x="148" y="232"/>
                      </a:lnTo>
                      <a:lnTo>
                        <a:pt x="145" y="226"/>
                      </a:lnTo>
                      <a:lnTo>
                        <a:pt x="145" y="223"/>
                      </a:lnTo>
                      <a:lnTo>
                        <a:pt x="145" y="219"/>
                      </a:lnTo>
                      <a:lnTo>
                        <a:pt x="145" y="215"/>
                      </a:lnTo>
                      <a:lnTo>
                        <a:pt x="151" y="212"/>
                      </a:lnTo>
                      <a:lnTo>
                        <a:pt x="153" y="211"/>
                      </a:lnTo>
                      <a:lnTo>
                        <a:pt x="157" y="212"/>
                      </a:lnTo>
                      <a:lnTo>
                        <a:pt x="158" y="212"/>
                      </a:lnTo>
                      <a:lnTo>
                        <a:pt x="158" y="211"/>
                      </a:lnTo>
                      <a:lnTo>
                        <a:pt x="158" y="207"/>
                      </a:lnTo>
                      <a:lnTo>
                        <a:pt x="154" y="206"/>
                      </a:lnTo>
                      <a:lnTo>
                        <a:pt x="151" y="206"/>
                      </a:lnTo>
                      <a:lnTo>
                        <a:pt x="149" y="206"/>
                      </a:lnTo>
                      <a:lnTo>
                        <a:pt x="148" y="199"/>
                      </a:lnTo>
                      <a:lnTo>
                        <a:pt x="148" y="194"/>
                      </a:lnTo>
                      <a:lnTo>
                        <a:pt x="149" y="194"/>
                      </a:lnTo>
                      <a:lnTo>
                        <a:pt x="153" y="194"/>
                      </a:lnTo>
                      <a:lnTo>
                        <a:pt x="157" y="194"/>
                      </a:lnTo>
                      <a:lnTo>
                        <a:pt x="170" y="194"/>
                      </a:lnTo>
                      <a:lnTo>
                        <a:pt x="171" y="194"/>
                      </a:lnTo>
                      <a:lnTo>
                        <a:pt x="174" y="194"/>
                      </a:lnTo>
                      <a:lnTo>
                        <a:pt x="174" y="190"/>
                      </a:lnTo>
                      <a:lnTo>
                        <a:pt x="175" y="190"/>
                      </a:lnTo>
                      <a:lnTo>
                        <a:pt x="178" y="192"/>
                      </a:lnTo>
                      <a:lnTo>
                        <a:pt x="179" y="194"/>
                      </a:lnTo>
                      <a:lnTo>
                        <a:pt x="181" y="190"/>
                      </a:lnTo>
                      <a:lnTo>
                        <a:pt x="185" y="188"/>
                      </a:lnTo>
                      <a:lnTo>
                        <a:pt x="187" y="186"/>
                      </a:lnTo>
                      <a:lnTo>
                        <a:pt x="189" y="188"/>
                      </a:lnTo>
                      <a:lnTo>
                        <a:pt x="191" y="192"/>
                      </a:lnTo>
                      <a:lnTo>
                        <a:pt x="193" y="195"/>
                      </a:lnTo>
                      <a:lnTo>
                        <a:pt x="193" y="202"/>
                      </a:lnTo>
                      <a:lnTo>
                        <a:pt x="193" y="203"/>
                      </a:lnTo>
                      <a:lnTo>
                        <a:pt x="194" y="203"/>
                      </a:lnTo>
                      <a:lnTo>
                        <a:pt x="197" y="203"/>
                      </a:lnTo>
                      <a:lnTo>
                        <a:pt x="194" y="199"/>
                      </a:lnTo>
                      <a:lnTo>
                        <a:pt x="194" y="199"/>
                      </a:lnTo>
                      <a:lnTo>
                        <a:pt x="194" y="199"/>
                      </a:lnTo>
                      <a:lnTo>
                        <a:pt x="194" y="199"/>
                      </a:lnTo>
                      <a:lnTo>
                        <a:pt x="194" y="199"/>
                      </a:lnTo>
                      <a:lnTo>
                        <a:pt x="194" y="199"/>
                      </a:lnTo>
                      <a:lnTo>
                        <a:pt x="194" y="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6CC6A75B-8790-9433-9E7F-7ED2B49B6B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02398" y="3788186"/>
                  <a:ext cx="185170" cy="232824"/>
                </a:xfrm>
                <a:custGeom>
                  <a:avLst/>
                  <a:gdLst>
                    <a:gd name="T0" fmla="*/ 13 w 91"/>
                    <a:gd name="T1" fmla="*/ 96 h 117"/>
                    <a:gd name="T2" fmla="*/ 10 w 91"/>
                    <a:gd name="T3" fmla="*/ 100 h 117"/>
                    <a:gd name="T4" fmla="*/ 11 w 91"/>
                    <a:gd name="T5" fmla="*/ 104 h 117"/>
                    <a:gd name="T6" fmla="*/ 11 w 91"/>
                    <a:gd name="T7" fmla="*/ 106 h 117"/>
                    <a:gd name="T8" fmla="*/ 13 w 91"/>
                    <a:gd name="T9" fmla="*/ 104 h 117"/>
                    <a:gd name="T10" fmla="*/ 19 w 91"/>
                    <a:gd name="T11" fmla="*/ 108 h 117"/>
                    <a:gd name="T12" fmla="*/ 23 w 91"/>
                    <a:gd name="T13" fmla="*/ 108 h 117"/>
                    <a:gd name="T14" fmla="*/ 26 w 91"/>
                    <a:gd name="T15" fmla="*/ 113 h 117"/>
                    <a:gd name="T16" fmla="*/ 30 w 91"/>
                    <a:gd name="T17" fmla="*/ 117 h 117"/>
                    <a:gd name="T18" fmla="*/ 34 w 91"/>
                    <a:gd name="T19" fmla="*/ 113 h 117"/>
                    <a:gd name="T20" fmla="*/ 41 w 91"/>
                    <a:gd name="T21" fmla="*/ 93 h 117"/>
                    <a:gd name="T22" fmla="*/ 42 w 91"/>
                    <a:gd name="T23" fmla="*/ 90 h 117"/>
                    <a:gd name="T24" fmla="*/ 46 w 91"/>
                    <a:gd name="T25" fmla="*/ 90 h 117"/>
                    <a:gd name="T26" fmla="*/ 46 w 91"/>
                    <a:gd name="T27" fmla="*/ 86 h 117"/>
                    <a:gd name="T28" fmla="*/ 50 w 91"/>
                    <a:gd name="T29" fmla="*/ 81 h 117"/>
                    <a:gd name="T30" fmla="*/ 61 w 91"/>
                    <a:gd name="T31" fmla="*/ 77 h 117"/>
                    <a:gd name="T32" fmla="*/ 77 w 91"/>
                    <a:gd name="T33" fmla="*/ 68 h 117"/>
                    <a:gd name="T34" fmla="*/ 86 w 91"/>
                    <a:gd name="T35" fmla="*/ 52 h 117"/>
                    <a:gd name="T36" fmla="*/ 90 w 91"/>
                    <a:gd name="T37" fmla="*/ 43 h 117"/>
                    <a:gd name="T38" fmla="*/ 91 w 91"/>
                    <a:gd name="T39" fmla="*/ 39 h 117"/>
                    <a:gd name="T40" fmla="*/ 89 w 91"/>
                    <a:gd name="T41" fmla="*/ 33 h 117"/>
                    <a:gd name="T42" fmla="*/ 86 w 91"/>
                    <a:gd name="T43" fmla="*/ 29 h 117"/>
                    <a:gd name="T44" fmla="*/ 90 w 91"/>
                    <a:gd name="T45" fmla="*/ 28 h 117"/>
                    <a:gd name="T46" fmla="*/ 81 w 91"/>
                    <a:gd name="T47" fmla="*/ 24 h 117"/>
                    <a:gd name="T48" fmla="*/ 77 w 91"/>
                    <a:gd name="T49" fmla="*/ 20 h 117"/>
                    <a:gd name="T50" fmla="*/ 73 w 91"/>
                    <a:gd name="T51" fmla="*/ 20 h 117"/>
                    <a:gd name="T52" fmla="*/ 73 w 91"/>
                    <a:gd name="T53" fmla="*/ 21 h 117"/>
                    <a:gd name="T54" fmla="*/ 61 w 91"/>
                    <a:gd name="T55" fmla="*/ 20 h 117"/>
                    <a:gd name="T56" fmla="*/ 57 w 91"/>
                    <a:gd name="T57" fmla="*/ 17 h 117"/>
                    <a:gd name="T58" fmla="*/ 55 w 91"/>
                    <a:gd name="T59" fmla="*/ 13 h 117"/>
                    <a:gd name="T60" fmla="*/ 51 w 91"/>
                    <a:gd name="T61" fmla="*/ 12 h 117"/>
                    <a:gd name="T62" fmla="*/ 42 w 91"/>
                    <a:gd name="T63" fmla="*/ 7 h 117"/>
                    <a:gd name="T64" fmla="*/ 34 w 91"/>
                    <a:gd name="T65" fmla="*/ 0 h 117"/>
                    <a:gd name="T66" fmla="*/ 30 w 91"/>
                    <a:gd name="T67" fmla="*/ 4 h 117"/>
                    <a:gd name="T68" fmla="*/ 25 w 91"/>
                    <a:gd name="T69" fmla="*/ 7 h 117"/>
                    <a:gd name="T70" fmla="*/ 21 w 91"/>
                    <a:gd name="T71" fmla="*/ 9 h 117"/>
                    <a:gd name="T72" fmla="*/ 13 w 91"/>
                    <a:gd name="T73" fmla="*/ 12 h 117"/>
                    <a:gd name="T74" fmla="*/ 15 w 91"/>
                    <a:gd name="T75" fmla="*/ 20 h 117"/>
                    <a:gd name="T76" fmla="*/ 10 w 91"/>
                    <a:gd name="T77" fmla="*/ 31 h 117"/>
                    <a:gd name="T78" fmla="*/ 10 w 91"/>
                    <a:gd name="T79" fmla="*/ 37 h 117"/>
                    <a:gd name="T80" fmla="*/ 8 w 91"/>
                    <a:gd name="T81" fmla="*/ 39 h 117"/>
                    <a:gd name="T82" fmla="*/ 6 w 91"/>
                    <a:gd name="T83" fmla="*/ 43 h 117"/>
                    <a:gd name="T84" fmla="*/ 2 w 91"/>
                    <a:gd name="T85" fmla="*/ 44 h 117"/>
                    <a:gd name="T86" fmla="*/ 2 w 91"/>
                    <a:gd name="T87" fmla="*/ 52 h 117"/>
                    <a:gd name="T88" fmla="*/ 4 w 91"/>
                    <a:gd name="T89" fmla="*/ 60 h 117"/>
                    <a:gd name="T90" fmla="*/ 2 w 91"/>
                    <a:gd name="T91" fmla="*/ 65 h 117"/>
                    <a:gd name="T92" fmla="*/ 2 w 91"/>
                    <a:gd name="T93" fmla="*/ 69 h 117"/>
                    <a:gd name="T94" fmla="*/ 11 w 91"/>
                    <a:gd name="T95" fmla="*/ 77 h 117"/>
                    <a:gd name="T96" fmla="*/ 15 w 91"/>
                    <a:gd name="T97" fmla="*/ 69 h 117"/>
                    <a:gd name="T98" fmla="*/ 15 w 91"/>
                    <a:gd name="T99" fmla="*/ 73 h 117"/>
                    <a:gd name="T100" fmla="*/ 17 w 91"/>
                    <a:gd name="T101" fmla="*/ 70 h 117"/>
                    <a:gd name="T102" fmla="*/ 17 w 91"/>
                    <a:gd name="T103" fmla="*/ 64 h 117"/>
                    <a:gd name="T104" fmla="*/ 17 w 91"/>
                    <a:gd name="T105" fmla="*/ 68 h 117"/>
                    <a:gd name="T106" fmla="*/ 19 w 91"/>
                    <a:gd name="T107" fmla="*/ 73 h 117"/>
                    <a:gd name="T108" fmla="*/ 17 w 91"/>
                    <a:gd name="T109" fmla="*/ 84 h 117"/>
                    <a:gd name="T110" fmla="*/ 11 w 91"/>
                    <a:gd name="T111" fmla="*/ 88 h 117"/>
                    <a:gd name="T112" fmla="*/ 13 w 91"/>
                    <a:gd name="T113" fmla="*/ 92 h 117"/>
                    <a:gd name="T114" fmla="*/ 13 w 91"/>
                    <a:gd name="T115" fmla="*/ 92 h 117"/>
                    <a:gd name="T116" fmla="*/ 13 w 91"/>
                    <a:gd name="T117" fmla="*/ 92 h 117"/>
                    <a:gd name="T118" fmla="*/ 13 w 91"/>
                    <a:gd name="T119" fmla="*/ 92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1" h="117">
                      <a:moveTo>
                        <a:pt x="13" y="92"/>
                      </a:moveTo>
                      <a:lnTo>
                        <a:pt x="13" y="96"/>
                      </a:lnTo>
                      <a:lnTo>
                        <a:pt x="13" y="97"/>
                      </a:lnTo>
                      <a:lnTo>
                        <a:pt x="10" y="100"/>
                      </a:lnTo>
                      <a:lnTo>
                        <a:pt x="10" y="101"/>
                      </a:lnTo>
                      <a:lnTo>
                        <a:pt x="11" y="104"/>
                      </a:lnTo>
                      <a:lnTo>
                        <a:pt x="10" y="108"/>
                      </a:lnTo>
                      <a:lnTo>
                        <a:pt x="11" y="106"/>
                      </a:lnTo>
                      <a:lnTo>
                        <a:pt x="11" y="105"/>
                      </a:lnTo>
                      <a:lnTo>
                        <a:pt x="13" y="104"/>
                      </a:lnTo>
                      <a:lnTo>
                        <a:pt x="15" y="104"/>
                      </a:lnTo>
                      <a:lnTo>
                        <a:pt x="19" y="108"/>
                      </a:lnTo>
                      <a:lnTo>
                        <a:pt x="21" y="108"/>
                      </a:lnTo>
                      <a:lnTo>
                        <a:pt x="23" y="108"/>
                      </a:lnTo>
                      <a:lnTo>
                        <a:pt x="25" y="109"/>
                      </a:lnTo>
                      <a:lnTo>
                        <a:pt x="26" y="113"/>
                      </a:lnTo>
                      <a:lnTo>
                        <a:pt x="29" y="114"/>
                      </a:lnTo>
                      <a:lnTo>
                        <a:pt x="30" y="117"/>
                      </a:lnTo>
                      <a:lnTo>
                        <a:pt x="33" y="114"/>
                      </a:lnTo>
                      <a:lnTo>
                        <a:pt x="34" y="113"/>
                      </a:lnTo>
                      <a:lnTo>
                        <a:pt x="39" y="92"/>
                      </a:lnTo>
                      <a:lnTo>
                        <a:pt x="41" y="93"/>
                      </a:lnTo>
                      <a:lnTo>
                        <a:pt x="42" y="92"/>
                      </a:lnTo>
                      <a:lnTo>
                        <a:pt x="42" y="90"/>
                      </a:lnTo>
                      <a:lnTo>
                        <a:pt x="43" y="88"/>
                      </a:lnTo>
                      <a:lnTo>
                        <a:pt x="46" y="90"/>
                      </a:lnTo>
                      <a:lnTo>
                        <a:pt x="46" y="88"/>
                      </a:lnTo>
                      <a:lnTo>
                        <a:pt x="46" y="86"/>
                      </a:lnTo>
                      <a:lnTo>
                        <a:pt x="47" y="84"/>
                      </a:lnTo>
                      <a:lnTo>
                        <a:pt x="50" y="81"/>
                      </a:lnTo>
                      <a:lnTo>
                        <a:pt x="53" y="78"/>
                      </a:lnTo>
                      <a:lnTo>
                        <a:pt x="61" y="77"/>
                      </a:lnTo>
                      <a:lnTo>
                        <a:pt x="70" y="73"/>
                      </a:lnTo>
                      <a:lnTo>
                        <a:pt x="77" y="68"/>
                      </a:lnTo>
                      <a:lnTo>
                        <a:pt x="82" y="60"/>
                      </a:lnTo>
                      <a:lnTo>
                        <a:pt x="86" y="52"/>
                      </a:lnTo>
                      <a:lnTo>
                        <a:pt x="86" y="51"/>
                      </a:lnTo>
                      <a:lnTo>
                        <a:pt x="90" y="43"/>
                      </a:lnTo>
                      <a:lnTo>
                        <a:pt x="91" y="44"/>
                      </a:lnTo>
                      <a:lnTo>
                        <a:pt x="91" y="39"/>
                      </a:lnTo>
                      <a:lnTo>
                        <a:pt x="90" y="35"/>
                      </a:lnTo>
                      <a:lnTo>
                        <a:pt x="89" y="33"/>
                      </a:lnTo>
                      <a:lnTo>
                        <a:pt x="87" y="31"/>
                      </a:lnTo>
                      <a:lnTo>
                        <a:pt x="86" y="29"/>
                      </a:lnTo>
                      <a:lnTo>
                        <a:pt x="87" y="29"/>
                      </a:lnTo>
                      <a:lnTo>
                        <a:pt x="90" y="28"/>
                      </a:lnTo>
                      <a:lnTo>
                        <a:pt x="86" y="25"/>
                      </a:lnTo>
                      <a:lnTo>
                        <a:pt x="81" y="24"/>
                      </a:lnTo>
                      <a:lnTo>
                        <a:pt x="78" y="20"/>
                      </a:lnTo>
                      <a:lnTo>
                        <a:pt x="77" y="20"/>
                      </a:lnTo>
                      <a:lnTo>
                        <a:pt x="74" y="20"/>
                      </a:lnTo>
                      <a:lnTo>
                        <a:pt x="73" y="20"/>
                      </a:lnTo>
                      <a:lnTo>
                        <a:pt x="74" y="21"/>
                      </a:lnTo>
                      <a:lnTo>
                        <a:pt x="73" y="21"/>
                      </a:lnTo>
                      <a:lnTo>
                        <a:pt x="69" y="21"/>
                      </a:lnTo>
                      <a:lnTo>
                        <a:pt x="61" y="20"/>
                      </a:lnTo>
                      <a:lnTo>
                        <a:pt x="57" y="20"/>
                      </a:lnTo>
                      <a:lnTo>
                        <a:pt x="57" y="17"/>
                      </a:lnTo>
                      <a:lnTo>
                        <a:pt x="57" y="16"/>
                      </a:lnTo>
                      <a:lnTo>
                        <a:pt x="55" y="13"/>
                      </a:lnTo>
                      <a:lnTo>
                        <a:pt x="53" y="12"/>
                      </a:lnTo>
                      <a:lnTo>
                        <a:pt x="51" y="12"/>
                      </a:lnTo>
                      <a:lnTo>
                        <a:pt x="47" y="9"/>
                      </a:lnTo>
                      <a:lnTo>
                        <a:pt x="42" y="7"/>
                      </a:lnTo>
                      <a:lnTo>
                        <a:pt x="37" y="3"/>
                      </a:lnTo>
                      <a:lnTo>
                        <a:pt x="34" y="0"/>
                      </a:lnTo>
                      <a:lnTo>
                        <a:pt x="33" y="7"/>
                      </a:lnTo>
                      <a:lnTo>
                        <a:pt x="30" y="4"/>
                      </a:lnTo>
                      <a:lnTo>
                        <a:pt x="29" y="4"/>
                      </a:lnTo>
                      <a:lnTo>
                        <a:pt x="25" y="7"/>
                      </a:lnTo>
                      <a:lnTo>
                        <a:pt x="23" y="8"/>
                      </a:lnTo>
                      <a:lnTo>
                        <a:pt x="21" y="9"/>
                      </a:lnTo>
                      <a:lnTo>
                        <a:pt x="19" y="9"/>
                      </a:lnTo>
                      <a:lnTo>
                        <a:pt x="13" y="12"/>
                      </a:lnTo>
                      <a:lnTo>
                        <a:pt x="13" y="16"/>
                      </a:lnTo>
                      <a:lnTo>
                        <a:pt x="15" y="20"/>
                      </a:lnTo>
                      <a:lnTo>
                        <a:pt x="13" y="25"/>
                      </a:lnTo>
                      <a:lnTo>
                        <a:pt x="10" y="31"/>
                      </a:lnTo>
                      <a:lnTo>
                        <a:pt x="8" y="35"/>
                      </a:lnTo>
                      <a:lnTo>
                        <a:pt x="10" y="37"/>
                      </a:lnTo>
                      <a:lnTo>
                        <a:pt x="11" y="37"/>
                      </a:lnTo>
                      <a:lnTo>
                        <a:pt x="8" y="39"/>
                      </a:lnTo>
                      <a:lnTo>
                        <a:pt x="8" y="40"/>
                      </a:lnTo>
                      <a:lnTo>
                        <a:pt x="6" y="43"/>
                      </a:lnTo>
                      <a:lnTo>
                        <a:pt x="4" y="43"/>
                      </a:lnTo>
                      <a:lnTo>
                        <a:pt x="2" y="44"/>
                      </a:lnTo>
                      <a:lnTo>
                        <a:pt x="4" y="51"/>
                      </a:lnTo>
                      <a:lnTo>
                        <a:pt x="2" y="52"/>
                      </a:lnTo>
                      <a:lnTo>
                        <a:pt x="2" y="56"/>
                      </a:lnTo>
                      <a:lnTo>
                        <a:pt x="4" y="60"/>
                      </a:lnTo>
                      <a:lnTo>
                        <a:pt x="4" y="64"/>
                      </a:lnTo>
                      <a:lnTo>
                        <a:pt x="2" y="65"/>
                      </a:lnTo>
                      <a:lnTo>
                        <a:pt x="0" y="65"/>
                      </a:lnTo>
                      <a:lnTo>
                        <a:pt x="2" y="69"/>
                      </a:lnTo>
                      <a:lnTo>
                        <a:pt x="4" y="69"/>
                      </a:lnTo>
                      <a:lnTo>
                        <a:pt x="11" y="77"/>
                      </a:lnTo>
                      <a:lnTo>
                        <a:pt x="13" y="70"/>
                      </a:lnTo>
                      <a:lnTo>
                        <a:pt x="15" y="69"/>
                      </a:lnTo>
                      <a:lnTo>
                        <a:pt x="15" y="70"/>
                      </a:lnTo>
                      <a:lnTo>
                        <a:pt x="15" y="73"/>
                      </a:lnTo>
                      <a:lnTo>
                        <a:pt x="17" y="73"/>
                      </a:lnTo>
                      <a:lnTo>
                        <a:pt x="17" y="70"/>
                      </a:lnTo>
                      <a:lnTo>
                        <a:pt x="17" y="68"/>
                      </a:lnTo>
                      <a:lnTo>
                        <a:pt x="17" y="64"/>
                      </a:lnTo>
                      <a:lnTo>
                        <a:pt x="19" y="64"/>
                      </a:lnTo>
                      <a:lnTo>
                        <a:pt x="17" y="68"/>
                      </a:lnTo>
                      <a:lnTo>
                        <a:pt x="19" y="70"/>
                      </a:lnTo>
                      <a:lnTo>
                        <a:pt x="19" y="73"/>
                      </a:lnTo>
                      <a:lnTo>
                        <a:pt x="19" y="77"/>
                      </a:lnTo>
                      <a:lnTo>
                        <a:pt x="17" y="84"/>
                      </a:lnTo>
                      <a:lnTo>
                        <a:pt x="13" y="86"/>
                      </a:lnTo>
                      <a:lnTo>
                        <a:pt x="11" y="88"/>
                      </a:lnTo>
                      <a:lnTo>
                        <a:pt x="11" y="88"/>
                      </a:lnTo>
                      <a:lnTo>
                        <a:pt x="13" y="92"/>
                      </a:lnTo>
                      <a:lnTo>
                        <a:pt x="13" y="92"/>
                      </a:lnTo>
                      <a:lnTo>
                        <a:pt x="13" y="92"/>
                      </a:lnTo>
                      <a:lnTo>
                        <a:pt x="13" y="92"/>
                      </a:lnTo>
                      <a:lnTo>
                        <a:pt x="13" y="92"/>
                      </a:lnTo>
                      <a:lnTo>
                        <a:pt x="13" y="92"/>
                      </a:lnTo>
                      <a:lnTo>
                        <a:pt x="13" y="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EE8675A2-E7AE-7663-5D9A-E4B81D6FE7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49475" y="4536406"/>
                  <a:ext cx="276738" cy="298492"/>
                </a:xfrm>
                <a:custGeom>
                  <a:avLst/>
                  <a:gdLst>
                    <a:gd name="T0" fmla="*/ 10 w 136"/>
                    <a:gd name="T1" fmla="*/ 61 h 150"/>
                    <a:gd name="T2" fmla="*/ 15 w 136"/>
                    <a:gd name="T3" fmla="*/ 70 h 150"/>
                    <a:gd name="T4" fmla="*/ 24 w 136"/>
                    <a:gd name="T5" fmla="*/ 75 h 150"/>
                    <a:gd name="T6" fmla="*/ 32 w 136"/>
                    <a:gd name="T7" fmla="*/ 83 h 150"/>
                    <a:gd name="T8" fmla="*/ 40 w 136"/>
                    <a:gd name="T9" fmla="*/ 85 h 150"/>
                    <a:gd name="T10" fmla="*/ 48 w 136"/>
                    <a:gd name="T11" fmla="*/ 87 h 150"/>
                    <a:gd name="T12" fmla="*/ 59 w 136"/>
                    <a:gd name="T13" fmla="*/ 94 h 150"/>
                    <a:gd name="T14" fmla="*/ 72 w 136"/>
                    <a:gd name="T15" fmla="*/ 101 h 150"/>
                    <a:gd name="T16" fmla="*/ 76 w 136"/>
                    <a:gd name="T17" fmla="*/ 105 h 150"/>
                    <a:gd name="T18" fmla="*/ 84 w 136"/>
                    <a:gd name="T19" fmla="*/ 106 h 150"/>
                    <a:gd name="T20" fmla="*/ 88 w 136"/>
                    <a:gd name="T21" fmla="*/ 111 h 150"/>
                    <a:gd name="T22" fmla="*/ 84 w 136"/>
                    <a:gd name="T23" fmla="*/ 119 h 150"/>
                    <a:gd name="T24" fmla="*/ 80 w 136"/>
                    <a:gd name="T25" fmla="*/ 127 h 150"/>
                    <a:gd name="T26" fmla="*/ 80 w 136"/>
                    <a:gd name="T27" fmla="*/ 135 h 150"/>
                    <a:gd name="T28" fmla="*/ 76 w 136"/>
                    <a:gd name="T29" fmla="*/ 142 h 150"/>
                    <a:gd name="T30" fmla="*/ 76 w 136"/>
                    <a:gd name="T31" fmla="*/ 146 h 150"/>
                    <a:gd name="T32" fmla="*/ 85 w 136"/>
                    <a:gd name="T33" fmla="*/ 144 h 150"/>
                    <a:gd name="T34" fmla="*/ 97 w 136"/>
                    <a:gd name="T35" fmla="*/ 148 h 150"/>
                    <a:gd name="T36" fmla="*/ 105 w 136"/>
                    <a:gd name="T37" fmla="*/ 148 h 150"/>
                    <a:gd name="T38" fmla="*/ 108 w 136"/>
                    <a:gd name="T39" fmla="*/ 148 h 150"/>
                    <a:gd name="T40" fmla="*/ 112 w 136"/>
                    <a:gd name="T41" fmla="*/ 148 h 150"/>
                    <a:gd name="T42" fmla="*/ 118 w 136"/>
                    <a:gd name="T43" fmla="*/ 146 h 150"/>
                    <a:gd name="T44" fmla="*/ 121 w 136"/>
                    <a:gd name="T45" fmla="*/ 146 h 150"/>
                    <a:gd name="T46" fmla="*/ 124 w 136"/>
                    <a:gd name="T47" fmla="*/ 140 h 150"/>
                    <a:gd name="T48" fmla="*/ 129 w 136"/>
                    <a:gd name="T49" fmla="*/ 138 h 150"/>
                    <a:gd name="T50" fmla="*/ 133 w 136"/>
                    <a:gd name="T51" fmla="*/ 132 h 150"/>
                    <a:gd name="T52" fmla="*/ 133 w 136"/>
                    <a:gd name="T53" fmla="*/ 127 h 150"/>
                    <a:gd name="T54" fmla="*/ 133 w 136"/>
                    <a:gd name="T55" fmla="*/ 115 h 150"/>
                    <a:gd name="T56" fmla="*/ 133 w 136"/>
                    <a:gd name="T57" fmla="*/ 111 h 150"/>
                    <a:gd name="T58" fmla="*/ 136 w 136"/>
                    <a:gd name="T59" fmla="*/ 97 h 150"/>
                    <a:gd name="T60" fmla="*/ 136 w 136"/>
                    <a:gd name="T61" fmla="*/ 89 h 150"/>
                    <a:gd name="T62" fmla="*/ 133 w 136"/>
                    <a:gd name="T63" fmla="*/ 83 h 150"/>
                    <a:gd name="T64" fmla="*/ 128 w 136"/>
                    <a:gd name="T65" fmla="*/ 83 h 150"/>
                    <a:gd name="T66" fmla="*/ 120 w 136"/>
                    <a:gd name="T67" fmla="*/ 85 h 150"/>
                    <a:gd name="T68" fmla="*/ 114 w 136"/>
                    <a:gd name="T69" fmla="*/ 75 h 150"/>
                    <a:gd name="T70" fmla="*/ 108 w 136"/>
                    <a:gd name="T71" fmla="*/ 61 h 150"/>
                    <a:gd name="T72" fmla="*/ 101 w 136"/>
                    <a:gd name="T73" fmla="*/ 54 h 150"/>
                    <a:gd name="T74" fmla="*/ 95 w 136"/>
                    <a:gd name="T75" fmla="*/ 53 h 150"/>
                    <a:gd name="T76" fmla="*/ 92 w 136"/>
                    <a:gd name="T77" fmla="*/ 58 h 150"/>
                    <a:gd name="T78" fmla="*/ 84 w 136"/>
                    <a:gd name="T79" fmla="*/ 54 h 150"/>
                    <a:gd name="T80" fmla="*/ 76 w 136"/>
                    <a:gd name="T81" fmla="*/ 53 h 150"/>
                    <a:gd name="T82" fmla="*/ 72 w 136"/>
                    <a:gd name="T83" fmla="*/ 47 h 150"/>
                    <a:gd name="T84" fmla="*/ 75 w 136"/>
                    <a:gd name="T85" fmla="*/ 41 h 150"/>
                    <a:gd name="T86" fmla="*/ 72 w 136"/>
                    <a:gd name="T87" fmla="*/ 40 h 150"/>
                    <a:gd name="T88" fmla="*/ 75 w 136"/>
                    <a:gd name="T89" fmla="*/ 32 h 150"/>
                    <a:gd name="T90" fmla="*/ 72 w 136"/>
                    <a:gd name="T91" fmla="*/ 26 h 150"/>
                    <a:gd name="T92" fmla="*/ 68 w 136"/>
                    <a:gd name="T93" fmla="*/ 18 h 150"/>
                    <a:gd name="T94" fmla="*/ 67 w 136"/>
                    <a:gd name="T95" fmla="*/ 14 h 150"/>
                    <a:gd name="T96" fmla="*/ 67 w 136"/>
                    <a:gd name="T97" fmla="*/ 10 h 150"/>
                    <a:gd name="T98" fmla="*/ 59 w 136"/>
                    <a:gd name="T99" fmla="*/ 4 h 150"/>
                    <a:gd name="T100" fmla="*/ 45 w 136"/>
                    <a:gd name="T101" fmla="*/ 0 h 150"/>
                    <a:gd name="T102" fmla="*/ 32 w 136"/>
                    <a:gd name="T103" fmla="*/ 1 h 150"/>
                    <a:gd name="T104" fmla="*/ 10 w 136"/>
                    <a:gd name="T105" fmla="*/ 6 h 150"/>
                    <a:gd name="T106" fmla="*/ 6 w 136"/>
                    <a:gd name="T107" fmla="*/ 17 h 150"/>
                    <a:gd name="T108" fmla="*/ 4 w 136"/>
                    <a:gd name="T109" fmla="*/ 26 h 150"/>
                    <a:gd name="T110" fmla="*/ 0 w 136"/>
                    <a:gd name="T111" fmla="*/ 53 h 150"/>
                    <a:gd name="T112" fmla="*/ 6 w 136"/>
                    <a:gd name="T113" fmla="*/ 58 h 150"/>
                    <a:gd name="T114" fmla="*/ 6 w 136"/>
                    <a:gd name="T115" fmla="*/ 58 h 150"/>
                    <a:gd name="T116" fmla="*/ 6 w 136"/>
                    <a:gd name="T117" fmla="*/ 58 h 150"/>
                    <a:gd name="T118" fmla="*/ 6 w 136"/>
                    <a:gd name="T119" fmla="*/ 58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6" h="150">
                      <a:moveTo>
                        <a:pt x="6" y="58"/>
                      </a:moveTo>
                      <a:lnTo>
                        <a:pt x="10" y="61"/>
                      </a:lnTo>
                      <a:lnTo>
                        <a:pt x="11" y="66"/>
                      </a:lnTo>
                      <a:lnTo>
                        <a:pt x="15" y="70"/>
                      </a:lnTo>
                      <a:lnTo>
                        <a:pt x="18" y="71"/>
                      </a:lnTo>
                      <a:lnTo>
                        <a:pt x="24" y="75"/>
                      </a:lnTo>
                      <a:lnTo>
                        <a:pt x="28" y="81"/>
                      </a:lnTo>
                      <a:lnTo>
                        <a:pt x="32" y="83"/>
                      </a:lnTo>
                      <a:lnTo>
                        <a:pt x="36" y="83"/>
                      </a:lnTo>
                      <a:lnTo>
                        <a:pt x="40" y="85"/>
                      </a:lnTo>
                      <a:lnTo>
                        <a:pt x="44" y="85"/>
                      </a:lnTo>
                      <a:lnTo>
                        <a:pt x="48" y="87"/>
                      </a:lnTo>
                      <a:lnTo>
                        <a:pt x="51" y="89"/>
                      </a:lnTo>
                      <a:lnTo>
                        <a:pt x="59" y="94"/>
                      </a:lnTo>
                      <a:lnTo>
                        <a:pt x="67" y="98"/>
                      </a:lnTo>
                      <a:lnTo>
                        <a:pt x="72" y="101"/>
                      </a:lnTo>
                      <a:lnTo>
                        <a:pt x="75" y="102"/>
                      </a:lnTo>
                      <a:lnTo>
                        <a:pt x="76" y="105"/>
                      </a:lnTo>
                      <a:lnTo>
                        <a:pt x="80" y="105"/>
                      </a:lnTo>
                      <a:lnTo>
                        <a:pt x="84" y="106"/>
                      </a:lnTo>
                      <a:lnTo>
                        <a:pt x="85" y="110"/>
                      </a:lnTo>
                      <a:lnTo>
                        <a:pt x="88" y="111"/>
                      </a:lnTo>
                      <a:lnTo>
                        <a:pt x="85" y="115"/>
                      </a:lnTo>
                      <a:lnTo>
                        <a:pt x="84" y="119"/>
                      </a:lnTo>
                      <a:lnTo>
                        <a:pt x="81" y="124"/>
                      </a:lnTo>
                      <a:lnTo>
                        <a:pt x="80" y="127"/>
                      </a:lnTo>
                      <a:lnTo>
                        <a:pt x="80" y="131"/>
                      </a:lnTo>
                      <a:lnTo>
                        <a:pt x="80" y="135"/>
                      </a:lnTo>
                      <a:lnTo>
                        <a:pt x="79" y="136"/>
                      </a:lnTo>
                      <a:lnTo>
                        <a:pt x="76" y="142"/>
                      </a:lnTo>
                      <a:lnTo>
                        <a:pt x="76" y="144"/>
                      </a:lnTo>
                      <a:lnTo>
                        <a:pt x="76" y="146"/>
                      </a:lnTo>
                      <a:lnTo>
                        <a:pt x="80" y="144"/>
                      </a:lnTo>
                      <a:lnTo>
                        <a:pt x="85" y="144"/>
                      </a:lnTo>
                      <a:lnTo>
                        <a:pt x="93" y="148"/>
                      </a:lnTo>
                      <a:lnTo>
                        <a:pt x="97" y="148"/>
                      </a:lnTo>
                      <a:lnTo>
                        <a:pt x="103" y="148"/>
                      </a:lnTo>
                      <a:lnTo>
                        <a:pt x="105" y="148"/>
                      </a:lnTo>
                      <a:lnTo>
                        <a:pt x="107" y="148"/>
                      </a:lnTo>
                      <a:lnTo>
                        <a:pt x="108" y="148"/>
                      </a:lnTo>
                      <a:lnTo>
                        <a:pt x="112" y="150"/>
                      </a:lnTo>
                      <a:lnTo>
                        <a:pt x="112" y="148"/>
                      </a:lnTo>
                      <a:lnTo>
                        <a:pt x="116" y="146"/>
                      </a:lnTo>
                      <a:lnTo>
                        <a:pt x="118" y="146"/>
                      </a:lnTo>
                      <a:lnTo>
                        <a:pt x="120" y="148"/>
                      </a:lnTo>
                      <a:lnTo>
                        <a:pt x="121" y="146"/>
                      </a:lnTo>
                      <a:lnTo>
                        <a:pt x="124" y="144"/>
                      </a:lnTo>
                      <a:lnTo>
                        <a:pt x="124" y="140"/>
                      </a:lnTo>
                      <a:lnTo>
                        <a:pt x="128" y="138"/>
                      </a:lnTo>
                      <a:lnTo>
                        <a:pt x="129" y="138"/>
                      </a:lnTo>
                      <a:lnTo>
                        <a:pt x="132" y="132"/>
                      </a:lnTo>
                      <a:lnTo>
                        <a:pt x="133" y="132"/>
                      </a:lnTo>
                      <a:lnTo>
                        <a:pt x="133" y="131"/>
                      </a:lnTo>
                      <a:lnTo>
                        <a:pt x="133" y="127"/>
                      </a:lnTo>
                      <a:lnTo>
                        <a:pt x="133" y="118"/>
                      </a:lnTo>
                      <a:lnTo>
                        <a:pt x="133" y="115"/>
                      </a:lnTo>
                      <a:lnTo>
                        <a:pt x="133" y="114"/>
                      </a:lnTo>
                      <a:lnTo>
                        <a:pt x="133" y="111"/>
                      </a:lnTo>
                      <a:lnTo>
                        <a:pt x="136" y="101"/>
                      </a:lnTo>
                      <a:lnTo>
                        <a:pt x="136" y="97"/>
                      </a:lnTo>
                      <a:lnTo>
                        <a:pt x="136" y="93"/>
                      </a:lnTo>
                      <a:lnTo>
                        <a:pt x="136" y="89"/>
                      </a:lnTo>
                      <a:lnTo>
                        <a:pt x="136" y="87"/>
                      </a:lnTo>
                      <a:lnTo>
                        <a:pt x="133" y="83"/>
                      </a:lnTo>
                      <a:lnTo>
                        <a:pt x="129" y="83"/>
                      </a:lnTo>
                      <a:lnTo>
                        <a:pt x="128" y="83"/>
                      </a:lnTo>
                      <a:lnTo>
                        <a:pt x="124" y="85"/>
                      </a:lnTo>
                      <a:lnTo>
                        <a:pt x="120" y="85"/>
                      </a:lnTo>
                      <a:lnTo>
                        <a:pt x="118" y="83"/>
                      </a:lnTo>
                      <a:lnTo>
                        <a:pt x="114" y="75"/>
                      </a:lnTo>
                      <a:lnTo>
                        <a:pt x="112" y="67"/>
                      </a:lnTo>
                      <a:lnTo>
                        <a:pt x="108" y="61"/>
                      </a:lnTo>
                      <a:lnTo>
                        <a:pt x="105" y="54"/>
                      </a:lnTo>
                      <a:lnTo>
                        <a:pt x="101" y="54"/>
                      </a:lnTo>
                      <a:lnTo>
                        <a:pt x="99" y="53"/>
                      </a:lnTo>
                      <a:lnTo>
                        <a:pt x="95" y="53"/>
                      </a:lnTo>
                      <a:lnTo>
                        <a:pt x="93" y="54"/>
                      </a:lnTo>
                      <a:lnTo>
                        <a:pt x="92" y="58"/>
                      </a:lnTo>
                      <a:lnTo>
                        <a:pt x="88" y="54"/>
                      </a:lnTo>
                      <a:lnTo>
                        <a:pt x="84" y="54"/>
                      </a:lnTo>
                      <a:lnTo>
                        <a:pt x="80" y="53"/>
                      </a:lnTo>
                      <a:lnTo>
                        <a:pt x="76" y="53"/>
                      </a:lnTo>
                      <a:lnTo>
                        <a:pt x="72" y="50"/>
                      </a:lnTo>
                      <a:lnTo>
                        <a:pt x="72" y="47"/>
                      </a:lnTo>
                      <a:lnTo>
                        <a:pt x="75" y="45"/>
                      </a:lnTo>
                      <a:lnTo>
                        <a:pt x="75" y="41"/>
                      </a:lnTo>
                      <a:lnTo>
                        <a:pt x="75" y="41"/>
                      </a:lnTo>
                      <a:lnTo>
                        <a:pt x="72" y="40"/>
                      </a:lnTo>
                      <a:lnTo>
                        <a:pt x="75" y="36"/>
                      </a:lnTo>
                      <a:lnTo>
                        <a:pt x="75" y="32"/>
                      </a:lnTo>
                      <a:lnTo>
                        <a:pt x="72" y="28"/>
                      </a:lnTo>
                      <a:lnTo>
                        <a:pt x="72" y="26"/>
                      </a:lnTo>
                      <a:lnTo>
                        <a:pt x="71" y="22"/>
                      </a:lnTo>
                      <a:lnTo>
                        <a:pt x="68" y="18"/>
                      </a:lnTo>
                      <a:lnTo>
                        <a:pt x="67" y="14"/>
                      </a:lnTo>
                      <a:lnTo>
                        <a:pt x="67" y="14"/>
                      </a:lnTo>
                      <a:lnTo>
                        <a:pt x="67" y="13"/>
                      </a:lnTo>
                      <a:lnTo>
                        <a:pt x="67" y="10"/>
                      </a:lnTo>
                      <a:lnTo>
                        <a:pt x="64" y="6"/>
                      </a:lnTo>
                      <a:lnTo>
                        <a:pt x="59" y="4"/>
                      </a:lnTo>
                      <a:lnTo>
                        <a:pt x="51" y="1"/>
                      </a:lnTo>
                      <a:lnTo>
                        <a:pt x="45" y="0"/>
                      </a:lnTo>
                      <a:lnTo>
                        <a:pt x="40" y="0"/>
                      </a:lnTo>
                      <a:lnTo>
                        <a:pt x="32" y="1"/>
                      </a:lnTo>
                      <a:lnTo>
                        <a:pt x="14" y="5"/>
                      </a:lnTo>
                      <a:lnTo>
                        <a:pt x="10" y="6"/>
                      </a:lnTo>
                      <a:lnTo>
                        <a:pt x="7" y="9"/>
                      </a:lnTo>
                      <a:lnTo>
                        <a:pt x="6" y="17"/>
                      </a:lnTo>
                      <a:lnTo>
                        <a:pt x="4" y="20"/>
                      </a:lnTo>
                      <a:lnTo>
                        <a:pt x="4" y="26"/>
                      </a:lnTo>
                      <a:lnTo>
                        <a:pt x="4" y="36"/>
                      </a:lnTo>
                      <a:lnTo>
                        <a:pt x="0" y="53"/>
                      </a:lnTo>
                      <a:lnTo>
                        <a:pt x="4" y="57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6" y="58"/>
                      </a:lnTo>
                      <a:lnTo>
                        <a:pt x="6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5C881EB9-52C7-8B52-A8FC-2A60DA93B5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84947" y="4190155"/>
                  <a:ext cx="411037" cy="477587"/>
                </a:xfrm>
                <a:custGeom>
                  <a:avLst/>
                  <a:gdLst>
                    <a:gd name="T0" fmla="*/ 149 w 152"/>
                    <a:gd name="T1" fmla="*/ 108 h 181"/>
                    <a:gd name="T2" fmla="*/ 146 w 152"/>
                    <a:gd name="T3" fmla="*/ 106 h 181"/>
                    <a:gd name="T4" fmla="*/ 139 w 152"/>
                    <a:gd name="T5" fmla="*/ 96 h 181"/>
                    <a:gd name="T6" fmla="*/ 129 w 152"/>
                    <a:gd name="T7" fmla="*/ 91 h 181"/>
                    <a:gd name="T8" fmla="*/ 119 w 152"/>
                    <a:gd name="T9" fmla="*/ 89 h 181"/>
                    <a:gd name="T10" fmla="*/ 115 w 152"/>
                    <a:gd name="T11" fmla="*/ 78 h 181"/>
                    <a:gd name="T12" fmla="*/ 116 w 152"/>
                    <a:gd name="T13" fmla="*/ 73 h 181"/>
                    <a:gd name="T14" fmla="*/ 114 w 152"/>
                    <a:gd name="T15" fmla="*/ 58 h 181"/>
                    <a:gd name="T16" fmla="*/ 103 w 152"/>
                    <a:gd name="T17" fmla="*/ 52 h 181"/>
                    <a:gd name="T18" fmla="*/ 92 w 152"/>
                    <a:gd name="T19" fmla="*/ 48 h 181"/>
                    <a:gd name="T20" fmla="*/ 86 w 152"/>
                    <a:gd name="T21" fmla="*/ 45 h 181"/>
                    <a:gd name="T22" fmla="*/ 81 w 152"/>
                    <a:gd name="T23" fmla="*/ 42 h 181"/>
                    <a:gd name="T24" fmla="*/ 76 w 152"/>
                    <a:gd name="T25" fmla="*/ 40 h 181"/>
                    <a:gd name="T26" fmla="*/ 72 w 152"/>
                    <a:gd name="T27" fmla="*/ 39 h 181"/>
                    <a:gd name="T28" fmla="*/ 63 w 152"/>
                    <a:gd name="T29" fmla="*/ 35 h 181"/>
                    <a:gd name="T30" fmla="*/ 56 w 152"/>
                    <a:gd name="T31" fmla="*/ 30 h 181"/>
                    <a:gd name="T32" fmla="*/ 53 w 152"/>
                    <a:gd name="T33" fmla="*/ 28 h 181"/>
                    <a:gd name="T34" fmla="*/ 52 w 152"/>
                    <a:gd name="T35" fmla="*/ 17 h 181"/>
                    <a:gd name="T36" fmla="*/ 50 w 152"/>
                    <a:gd name="T37" fmla="*/ 12 h 181"/>
                    <a:gd name="T38" fmla="*/ 50 w 152"/>
                    <a:gd name="T39" fmla="*/ 2 h 181"/>
                    <a:gd name="T40" fmla="*/ 42 w 152"/>
                    <a:gd name="T41" fmla="*/ 2 h 181"/>
                    <a:gd name="T42" fmla="*/ 30 w 152"/>
                    <a:gd name="T43" fmla="*/ 7 h 181"/>
                    <a:gd name="T44" fmla="*/ 25 w 152"/>
                    <a:gd name="T45" fmla="*/ 10 h 181"/>
                    <a:gd name="T46" fmla="*/ 22 w 152"/>
                    <a:gd name="T47" fmla="*/ 13 h 181"/>
                    <a:gd name="T48" fmla="*/ 17 w 152"/>
                    <a:gd name="T49" fmla="*/ 16 h 181"/>
                    <a:gd name="T50" fmla="*/ 12 w 152"/>
                    <a:gd name="T51" fmla="*/ 19 h 181"/>
                    <a:gd name="T52" fmla="*/ 7 w 152"/>
                    <a:gd name="T53" fmla="*/ 17 h 181"/>
                    <a:gd name="T54" fmla="*/ 0 w 152"/>
                    <a:gd name="T55" fmla="*/ 17 h 181"/>
                    <a:gd name="T56" fmla="*/ 10 w 152"/>
                    <a:gd name="T57" fmla="*/ 42 h 181"/>
                    <a:gd name="T58" fmla="*/ 10 w 152"/>
                    <a:gd name="T59" fmla="*/ 50 h 181"/>
                    <a:gd name="T60" fmla="*/ 12 w 152"/>
                    <a:gd name="T61" fmla="*/ 60 h 181"/>
                    <a:gd name="T62" fmla="*/ 7 w 152"/>
                    <a:gd name="T63" fmla="*/ 71 h 181"/>
                    <a:gd name="T64" fmla="*/ 10 w 152"/>
                    <a:gd name="T65" fmla="*/ 77 h 181"/>
                    <a:gd name="T66" fmla="*/ 13 w 152"/>
                    <a:gd name="T67" fmla="*/ 83 h 181"/>
                    <a:gd name="T68" fmla="*/ 16 w 152"/>
                    <a:gd name="T69" fmla="*/ 89 h 181"/>
                    <a:gd name="T70" fmla="*/ 17 w 152"/>
                    <a:gd name="T71" fmla="*/ 91 h 181"/>
                    <a:gd name="T72" fmla="*/ 15 w 152"/>
                    <a:gd name="T73" fmla="*/ 93 h 181"/>
                    <a:gd name="T74" fmla="*/ 9 w 152"/>
                    <a:gd name="T75" fmla="*/ 102 h 181"/>
                    <a:gd name="T76" fmla="*/ 10 w 152"/>
                    <a:gd name="T77" fmla="*/ 109 h 181"/>
                    <a:gd name="T78" fmla="*/ 17 w 152"/>
                    <a:gd name="T79" fmla="*/ 159 h 181"/>
                    <a:gd name="T80" fmla="*/ 38 w 152"/>
                    <a:gd name="T81" fmla="*/ 179 h 181"/>
                    <a:gd name="T82" fmla="*/ 48 w 152"/>
                    <a:gd name="T83" fmla="*/ 175 h 181"/>
                    <a:gd name="T84" fmla="*/ 55 w 152"/>
                    <a:gd name="T85" fmla="*/ 169 h 181"/>
                    <a:gd name="T86" fmla="*/ 60 w 152"/>
                    <a:gd name="T87" fmla="*/ 168 h 181"/>
                    <a:gd name="T88" fmla="*/ 71 w 152"/>
                    <a:gd name="T89" fmla="*/ 169 h 181"/>
                    <a:gd name="T90" fmla="*/ 79 w 152"/>
                    <a:gd name="T91" fmla="*/ 179 h 181"/>
                    <a:gd name="T92" fmla="*/ 83 w 152"/>
                    <a:gd name="T93" fmla="*/ 168 h 181"/>
                    <a:gd name="T94" fmla="*/ 95 w 152"/>
                    <a:gd name="T95" fmla="*/ 168 h 181"/>
                    <a:gd name="T96" fmla="*/ 101 w 152"/>
                    <a:gd name="T97" fmla="*/ 158 h 181"/>
                    <a:gd name="T98" fmla="*/ 102 w 152"/>
                    <a:gd name="T99" fmla="*/ 144 h 181"/>
                    <a:gd name="T100" fmla="*/ 108 w 152"/>
                    <a:gd name="T101" fmla="*/ 135 h 181"/>
                    <a:gd name="T102" fmla="*/ 132 w 152"/>
                    <a:gd name="T103" fmla="*/ 131 h 181"/>
                    <a:gd name="T104" fmla="*/ 146 w 152"/>
                    <a:gd name="T105" fmla="*/ 136 h 181"/>
                    <a:gd name="T106" fmla="*/ 148 w 152"/>
                    <a:gd name="T107" fmla="*/ 142 h 181"/>
                    <a:gd name="T108" fmla="*/ 151 w 152"/>
                    <a:gd name="T109" fmla="*/ 139 h 181"/>
                    <a:gd name="T110" fmla="*/ 151 w 152"/>
                    <a:gd name="T111" fmla="*/ 131 h 181"/>
                    <a:gd name="T112" fmla="*/ 151 w 152"/>
                    <a:gd name="T113" fmla="*/ 124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52" h="181">
                      <a:moveTo>
                        <a:pt x="152" y="116"/>
                      </a:moveTo>
                      <a:cubicBezTo>
                        <a:pt x="151" y="112"/>
                        <a:pt x="151" y="112"/>
                        <a:pt x="151" y="112"/>
                      </a:cubicBezTo>
                      <a:cubicBezTo>
                        <a:pt x="149" y="108"/>
                        <a:pt x="149" y="108"/>
                        <a:pt x="149" y="108"/>
                      </a:cubicBezTo>
                      <a:cubicBezTo>
                        <a:pt x="149" y="106"/>
                        <a:pt x="149" y="106"/>
                        <a:pt x="149" y="106"/>
                      </a:cubicBezTo>
                      <a:cubicBezTo>
                        <a:pt x="148" y="106"/>
                        <a:pt x="148" y="106"/>
                        <a:pt x="148" y="106"/>
                      </a:cubicBezTo>
                      <a:cubicBezTo>
                        <a:pt x="146" y="106"/>
                        <a:pt x="146" y="106"/>
                        <a:pt x="146" y="106"/>
                      </a:cubicBezTo>
                      <a:cubicBezTo>
                        <a:pt x="144" y="106"/>
                        <a:pt x="144" y="106"/>
                        <a:pt x="144" y="106"/>
                      </a:cubicBezTo>
                      <a:cubicBezTo>
                        <a:pt x="141" y="102"/>
                        <a:pt x="141" y="102"/>
                        <a:pt x="141" y="102"/>
                      </a:cubicBezTo>
                      <a:cubicBezTo>
                        <a:pt x="139" y="96"/>
                        <a:pt x="139" y="96"/>
                        <a:pt x="139" y="96"/>
                      </a:cubicBezTo>
                      <a:cubicBezTo>
                        <a:pt x="141" y="91"/>
                        <a:pt x="141" y="91"/>
                        <a:pt x="141" y="91"/>
                      </a:cubicBezTo>
                      <a:cubicBezTo>
                        <a:pt x="135" y="91"/>
                        <a:pt x="135" y="91"/>
                        <a:pt x="135" y="91"/>
                      </a:cubicBezTo>
                      <a:cubicBezTo>
                        <a:pt x="129" y="91"/>
                        <a:pt x="129" y="91"/>
                        <a:pt x="129" y="91"/>
                      </a:cubicBezTo>
                      <a:cubicBezTo>
                        <a:pt x="124" y="91"/>
                        <a:pt x="124" y="91"/>
                        <a:pt x="124" y="91"/>
                      </a:cubicBezTo>
                      <a:cubicBezTo>
                        <a:pt x="122" y="91"/>
                        <a:pt x="122" y="91"/>
                        <a:pt x="122" y="91"/>
                      </a:cubicBezTo>
                      <a:cubicBezTo>
                        <a:pt x="119" y="89"/>
                        <a:pt x="119" y="89"/>
                        <a:pt x="119" y="89"/>
                      </a:cubicBezTo>
                      <a:cubicBezTo>
                        <a:pt x="118" y="85"/>
                        <a:pt x="118" y="85"/>
                        <a:pt x="118" y="85"/>
                      </a:cubicBezTo>
                      <a:cubicBezTo>
                        <a:pt x="118" y="82"/>
                        <a:pt x="118" y="82"/>
                        <a:pt x="118" y="82"/>
                      </a:cubicBezTo>
                      <a:cubicBezTo>
                        <a:pt x="115" y="78"/>
                        <a:pt x="115" y="78"/>
                        <a:pt x="115" y="78"/>
                      </a:cubicBezTo>
                      <a:cubicBezTo>
                        <a:pt x="115" y="76"/>
                        <a:pt x="115" y="76"/>
                        <a:pt x="115" y="76"/>
                      </a:cubicBezTo>
                      <a:cubicBezTo>
                        <a:pt x="114" y="73"/>
                        <a:pt x="114" y="73"/>
                        <a:pt x="114" y="73"/>
                      </a:cubicBezTo>
                      <a:cubicBezTo>
                        <a:pt x="116" y="73"/>
                        <a:pt x="116" y="73"/>
                        <a:pt x="116" y="73"/>
                      </a:cubicBezTo>
                      <a:cubicBezTo>
                        <a:pt x="114" y="63"/>
                        <a:pt x="114" y="63"/>
                        <a:pt x="114" y="63"/>
                      </a:cubicBezTo>
                      <a:cubicBezTo>
                        <a:pt x="114" y="60"/>
                        <a:pt x="114" y="60"/>
                        <a:pt x="114" y="60"/>
                      </a:cubicBezTo>
                      <a:cubicBezTo>
                        <a:pt x="114" y="58"/>
                        <a:pt x="114" y="58"/>
                        <a:pt x="114" y="58"/>
                      </a:cubicBezTo>
                      <a:cubicBezTo>
                        <a:pt x="112" y="56"/>
                        <a:pt x="112" y="56"/>
                        <a:pt x="112" y="56"/>
                      </a:cubicBezTo>
                      <a:cubicBezTo>
                        <a:pt x="106" y="53"/>
                        <a:pt x="106" y="53"/>
                        <a:pt x="106" y="53"/>
                      </a:cubicBezTo>
                      <a:cubicBezTo>
                        <a:pt x="103" y="52"/>
                        <a:pt x="103" y="52"/>
                        <a:pt x="103" y="52"/>
                      </a:cubicBezTo>
                      <a:cubicBezTo>
                        <a:pt x="96" y="52"/>
                        <a:pt x="96" y="52"/>
                        <a:pt x="96" y="52"/>
                      </a:cubicBezTo>
                      <a:cubicBezTo>
                        <a:pt x="93" y="50"/>
                        <a:pt x="93" y="50"/>
                        <a:pt x="93" y="50"/>
                      </a:cubicBezTo>
                      <a:cubicBezTo>
                        <a:pt x="92" y="48"/>
                        <a:pt x="92" y="48"/>
                        <a:pt x="92" y="48"/>
                      </a:cubicBezTo>
                      <a:cubicBezTo>
                        <a:pt x="91" y="48"/>
                        <a:pt x="91" y="48"/>
                        <a:pt x="91" y="48"/>
                      </a:cubicBezTo>
                      <a:cubicBezTo>
                        <a:pt x="89" y="48"/>
                        <a:pt x="89" y="48"/>
                        <a:pt x="89" y="48"/>
                      </a:cubicBezTo>
                      <a:cubicBezTo>
                        <a:pt x="86" y="45"/>
                        <a:pt x="86" y="45"/>
                        <a:pt x="86" y="45"/>
                      </a:cubicBezTo>
                      <a:cubicBezTo>
                        <a:pt x="83" y="45"/>
                        <a:pt x="83" y="45"/>
                        <a:pt x="83" y="45"/>
                      </a:cubicBezTo>
                      <a:cubicBezTo>
                        <a:pt x="82" y="43"/>
                        <a:pt x="82" y="43"/>
                        <a:pt x="82" y="43"/>
                      </a:cubicBezTo>
                      <a:cubicBezTo>
                        <a:pt x="81" y="42"/>
                        <a:pt x="81" y="42"/>
                        <a:pt x="81" y="42"/>
                      </a:cubicBezTo>
                      <a:cubicBezTo>
                        <a:pt x="79" y="40"/>
                        <a:pt x="79" y="40"/>
                        <a:pt x="79" y="40"/>
                      </a:cubicBezTo>
                      <a:cubicBezTo>
                        <a:pt x="78" y="40"/>
                        <a:pt x="78" y="40"/>
                        <a:pt x="78" y="40"/>
                      </a:cubicBezTo>
                      <a:cubicBezTo>
                        <a:pt x="76" y="40"/>
                        <a:pt x="76" y="40"/>
                        <a:pt x="76" y="40"/>
                      </a:cubicBezTo>
                      <a:cubicBezTo>
                        <a:pt x="75" y="39"/>
                        <a:pt x="75" y="39"/>
                        <a:pt x="75" y="39"/>
                      </a:cubicBezTo>
                      <a:cubicBezTo>
                        <a:pt x="73" y="38"/>
                        <a:pt x="73" y="38"/>
                        <a:pt x="73" y="38"/>
                      </a:cubicBezTo>
                      <a:cubicBezTo>
                        <a:pt x="72" y="39"/>
                        <a:pt x="72" y="39"/>
                        <a:pt x="72" y="39"/>
                      </a:cubicBezTo>
                      <a:cubicBezTo>
                        <a:pt x="68" y="39"/>
                        <a:pt x="68" y="39"/>
                        <a:pt x="68" y="39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63" y="35"/>
                        <a:pt x="63" y="35"/>
                        <a:pt x="63" y="35"/>
                      </a:cubicBezTo>
                      <a:cubicBezTo>
                        <a:pt x="60" y="33"/>
                        <a:pt x="60" y="33"/>
                        <a:pt x="60" y="33"/>
                      </a:cubicBezTo>
                      <a:cubicBezTo>
                        <a:pt x="58" y="32"/>
                        <a:pt x="58" y="32"/>
                        <a:pt x="58" y="32"/>
                      </a:cubicBezTo>
                      <a:cubicBezTo>
                        <a:pt x="56" y="30"/>
                        <a:pt x="56" y="30"/>
                        <a:pt x="56" y="30"/>
                      </a:cubicBezTo>
                      <a:cubicBezTo>
                        <a:pt x="56" y="29"/>
                        <a:pt x="56" y="29"/>
                        <a:pt x="56" y="29"/>
                      </a:cubicBezTo>
                      <a:cubicBezTo>
                        <a:pt x="55" y="28"/>
                        <a:pt x="55" y="28"/>
                        <a:pt x="55" y="28"/>
                      </a:cubicBezTo>
                      <a:cubicBezTo>
                        <a:pt x="53" y="28"/>
                        <a:pt x="53" y="28"/>
                        <a:pt x="53" y="28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2" y="16"/>
                        <a:pt x="52" y="16"/>
                        <a:pt x="52" y="16"/>
                      </a:cubicBezTo>
                      <a:cubicBezTo>
                        <a:pt x="50" y="15"/>
                        <a:pt x="50" y="15"/>
                        <a:pt x="50" y="15"/>
                      </a:cubicBezTo>
                      <a:cubicBezTo>
                        <a:pt x="50" y="12"/>
                        <a:pt x="50" y="12"/>
                        <a:pt x="50" y="12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2" y="3"/>
                        <a:pt x="52" y="3"/>
                        <a:pt x="52" y="3"/>
                      </a:cubicBezTo>
                      <a:cubicBezTo>
                        <a:pt x="50" y="2"/>
                        <a:pt x="50" y="2"/>
                        <a:pt x="50" y="2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8" y="2"/>
                        <a:pt x="48" y="2"/>
                        <a:pt x="48" y="2"/>
                      </a:cubicBezTo>
                      <a:cubicBezTo>
                        <a:pt x="42" y="2"/>
                        <a:pt x="42" y="2"/>
                        <a:pt x="42" y="2"/>
                      </a:cubicBezTo>
                      <a:cubicBezTo>
                        <a:pt x="38" y="3"/>
                        <a:pt x="38" y="3"/>
                        <a:pt x="38" y="3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27" y="9"/>
                        <a:pt x="27" y="9"/>
                        <a:pt x="27" y="9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0" y="45"/>
                        <a:pt x="10" y="45"/>
                        <a:pt x="10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10" y="55"/>
                        <a:pt x="10" y="55"/>
                        <a:pt x="10" y="55"/>
                      </a:cubicBezTo>
                      <a:cubicBezTo>
                        <a:pt x="12" y="58"/>
                        <a:pt x="12" y="58"/>
                        <a:pt x="12" y="58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2" y="63"/>
                        <a:pt x="12" y="63"/>
                        <a:pt x="12" y="63"/>
                      </a:cubicBezTo>
                      <a:cubicBezTo>
                        <a:pt x="9" y="69"/>
                        <a:pt x="9" y="69"/>
                        <a:pt x="9" y="69"/>
                      </a:cubicBezTo>
                      <a:cubicBezTo>
                        <a:pt x="7" y="71"/>
                        <a:pt x="7" y="71"/>
                        <a:pt x="7" y="71"/>
                      </a:cubicBezTo>
                      <a:cubicBezTo>
                        <a:pt x="9" y="72"/>
                        <a:pt x="9" y="72"/>
                        <a:pt x="9" y="72"/>
                      </a:cubicBezTo>
                      <a:cubicBezTo>
                        <a:pt x="10" y="75"/>
                        <a:pt x="10" y="75"/>
                        <a:pt x="10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9" y="81"/>
                        <a:pt x="9" y="81"/>
                        <a:pt x="9" y="81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5" y="89"/>
                        <a:pt x="15" y="89"/>
                        <a:pt x="15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7" y="89"/>
                        <a:pt x="17" y="89"/>
                        <a:pt x="17" y="89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17" y="91"/>
                        <a:pt x="17" y="91"/>
                        <a:pt x="17" y="91"/>
                      </a:cubicBezTo>
                      <a:cubicBezTo>
                        <a:pt x="15" y="92"/>
                        <a:pt x="15" y="92"/>
                        <a:pt x="15" y="92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12" y="98"/>
                        <a:pt x="12" y="98"/>
                        <a:pt x="12" y="98"/>
                      </a:cubicBezTo>
                      <a:cubicBezTo>
                        <a:pt x="9" y="102"/>
                        <a:pt x="9" y="102"/>
                        <a:pt x="9" y="102"/>
                      </a:cubicBezTo>
                      <a:cubicBezTo>
                        <a:pt x="7" y="103"/>
                        <a:pt x="7" y="103"/>
                        <a:pt x="7" y="103"/>
                      </a:cubicBezTo>
                      <a:cubicBezTo>
                        <a:pt x="9" y="105"/>
                        <a:pt x="9" y="105"/>
                        <a:pt x="9" y="105"/>
                      </a:cubicBezTo>
                      <a:cubicBezTo>
                        <a:pt x="10" y="109"/>
                        <a:pt x="10" y="109"/>
                        <a:pt x="10" y="109"/>
                      </a:cubicBezTo>
                      <a:cubicBezTo>
                        <a:pt x="11" y="111"/>
                        <a:pt x="11" y="111"/>
                        <a:pt x="11" y="111"/>
                      </a:cubicBezTo>
                      <a:cubicBezTo>
                        <a:pt x="9" y="113"/>
                        <a:pt x="9" y="113"/>
                        <a:pt x="9" y="113"/>
                      </a:cubicBezTo>
                      <a:cubicBezTo>
                        <a:pt x="9" y="113"/>
                        <a:pt x="16" y="157"/>
                        <a:pt x="17" y="159"/>
                      </a:cubicBezTo>
                      <a:cubicBezTo>
                        <a:pt x="17" y="160"/>
                        <a:pt x="25" y="164"/>
                        <a:pt x="35" y="169"/>
                      </a:cubicBezTo>
                      <a:cubicBezTo>
                        <a:pt x="36" y="172"/>
                        <a:pt x="36" y="172"/>
                        <a:pt x="36" y="172"/>
                      </a:cubicBezTo>
                      <a:cubicBezTo>
                        <a:pt x="38" y="179"/>
                        <a:pt x="38" y="179"/>
                        <a:pt x="38" y="179"/>
                      </a:cubicBezTo>
                      <a:cubicBezTo>
                        <a:pt x="42" y="181"/>
                        <a:pt x="42" y="181"/>
                        <a:pt x="42" y="181"/>
                      </a:cubicBezTo>
                      <a:cubicBezTo>
                        <a:pt x="45" y="179"/>
                        <a:pt x="45" y="179"/>
                        <a:pt x="45" y="179"/>
                      </a:cubicBezTo>
                      <a:cubicBezTo>
                        <a:pt x="48" y="175"/>
                        <a:pt x="48" y="175"/>
                        <a:pt x="48" y="175"/>
                      </a:cubicBezTo>
                      <a:cubicBezTo>
                        <a:pt x="49" y="172"/>
                        <a:pt x="49" y="172"/>
                        <a:pt x="49" y="172"/>
                      </a:cubicBezTo>
                      <a:cubicBezTo>
                        <a:pt x="52" y="171"/>
                        <a:pt x="52" y="171"/>
                        <a:pt x="52" y="171"/>
                      </a:cubicBezTo>
                      <a:cubicBezTo>
                        <a:pt x="55" y="169"/>
                        <a:pt x="55" y="169"/>
                        <a:pt x="55" y="169"/>
                      </a:cubicBezTo>
                      <a:cubicBezTo>
                        <a:pt x="55" y="165"/>
                        <a:pt x="55" y="165"/>
                        <a:pt x="55" y="165"/>
                      </a:cubicBezTo>
                      <a:cubicBezTo>
                        <a:pt x="59" y="167"/>
                        <a:pt x="59" y="167"/>
                        <a:pt x="59" y="167"/>
                      </a:cubicBezTo>
                      <a:cubicBezTo>
                        <a:pt x="60" y="168"/>
                        <a:pt x="60" y="168"/>
                        <a:pt x="60" y="168"/>
                      </a:cubicBezTo>
                      <a:cubicBezTo>
                        <a:pt x="62" y="169"/>
                        <a:pt x="62" y="169"/>
                        <a:pt x="62" y="169"/>
                      </a:cubicBezTo>
                      <a:cubicBezTo>
                        <a:pt x="66" y="169"/>
                        <a:pt x="66" y="169"/>
                        <a:pt x="66" y="169"/>
                      </a:cubicBezTo>
                      <a:cubicBezTo>
                        <a:pt x="71" y="169"/>
                        <a:pt x="71" y="169"/>
                        <a:pt x="71" y="169"/>
                      </a:cubicBezTo>
                      <a:cubicBezTo>
                        <a:pt x="73" y="171"/>
                        <a:pt x="73" y="171"/>
                        <a:pt x="73" y="171"/>
                      </a:cubicBezTo>
                      <a:cubicBezTo>
                        <a:pt x="76" y="174"/>
                        <a:pt x="76" y="174"/>
                        <a:pt x="76" y="174"/>
                      </a:cubicBezTo>
                      <a:cubicBezTo>
                        <a:pt x="79" y="179"/>
                        <a:pt x="79" y="179"/>
                        <a:pt x="79" y="179"/>
                      </a:cubicBezTo>
                      <a:cubicBezTo>
                        <a:pt x="81" y="174"/>
                        <a:pt x="81" y="174"/>
                        <a:pt x="81" y="174"/>
                      </a:cubicBezTo>
                      <a:cubicBezTo>
                        <a:pt x="82" y="171"/>
                        <a:pt x="82" y="171"/>
                        <a:pt x="82" y="171"/>
                      </a:cubicBezTo>
                      <a:cubicBezTo>
                        <a:pt x="83" y="168"/>
                        <a:pt x="83" y="168"/>
                        <a:pt x="83" y="168"/>
                      </a:cubicBezTo>
                      <a:cubicBezTo>
                        <a:pt x="86" y="168"/>
                        <a:pt x="86" y="168"/>
                        <a:pt x="86" y="168"/>
                      </a:cubicBezTo>
                      <a:cubicBezTo>
                        <a:pt x="92" y="168"/>
                        <a:pt x="92" y="168"/>
                        <a:pt x="92" y="168"/>
                      </a:cubicBezTo>
                      <a:cubicBezTo>
                        <a:pt x="95" y="168"/>
                        <a:pt x="95" y="168"/>
                        <a:pt x="95" y="168"/>
                      </a:cubicBezTo>
                      <a:cubicBezTo>
                        <a:pt x="96" y="169"/>
                        <a:pt x="96" y="169"/>
                        <a:pt x="96" y="169"/>
                      </a:cubicBezTo>
                      <a:cubicBezTo>
                        <a:pt x="98" y="171"/>
                        <a:pt x="98" y="171"/>
                        <a:pt x="98" y="171"/>
                      </a:cubicBezTo>
                      <a:cubicBezTo>
                        <a:pt x="101" y="158"/>
                        <a:pt x="101" y="158"/>
                        <a:pt x="101" y="158"/>
                      </a:cubicBezTo>
                      <a:cubicBezTo>
                        <a:pt x="101" y="151"/>
                        <a:pt x="101" y="151"/>
                        <a:pt x="101" y="151"/>
                      </a:cubicBezTo>
                      <a:cubicBezTo>
                        <a:pt x="101" y="146"/>
                        <a:pt x="101" y="146"/>
                        <a:pt x="101" y="146"/>
                      </a:cubicBezTo>
                      <a:cubicBezTo>
                        <a:pt x="102" y="144"/>
                        <a:pt x="102" y="144"/>
                        <a:pt x="102" y="144"/>
                      </a:cubicBezTo>
                      <a:cubicBezTo>
                        <a:pt x="103" y="138"/>
                        <a:pt x="103" y="138"/>
                        <a:pt x="103" y="138"/>
                      </a:cubicBezTo>
                      <a:cubicBezTo>
                        <a:pt x="105" y="136"/>
                        <a:pt x="105" y="136"/>
                        <a:pt x="105" y="136"/>
                      </a:cubicBezTo>
                      <a:cubicBezTo>
                        <a:pt x="108" y="135"/>
                        <a:pt x="108" y="135"/>
                        <a:pt x="108" y="135"/>
                      </a:cubicBezTo>
                      <a:cubicBezTo>
                        <a:pt x="122" y="132"/>
                        <a:pt x="122" y="132"/>
                        <a:pt x="122" y="132"/>
                      </a:cubicBezTo>
                      <a:cubicBezTo>
                        <a:pt x="128" y="131"/>
                        <a:pt x="128" y="131"/>
                        <a:pt x="128" y="131"/>
                      </a:cubicBezTo>
                      <a:cubicBezTo>
                        <a:pt x="132" y="131"/>
                        <a:pt x="132" y="131"/>
                        <a:pt x="132" y="131"/>
                      </a:cubicBezTo>
                      <a:cubicBezTo>
                        <a:pt x="136" y="132"/>
                        <a:pt x="136" y="132"/>
                        <a:pt x="136" y="132"/>
                      </a:cubicBezTo>
                      <a:cubicBezTo>
                        <a:pt x="142" y="134"/>
                        <a:pt x="142" y="134"/>
                        <a:pt x="142" y="134"/>
                      </a:cubicBezTo>
                      <a:cubicBezTo>
                        <a:pt x="146" y="136"/>
                        <a:pt x="146" y="136"/>
                        <a:pt x="146" y="136"/>
                      </a:cubicBezTo>
                      <a:cubicBezTo>
                        <a:pt x="148" y="139"/>
                        <a:pt x="148" y="139"/>
                        <a:pt x="148" y="139"/>
                      </a:cubicBezTo>
                      <a:cubicBezTo>
                        <a:pt x="148" y="141"/>
                        <a:pt x="148" y="141"/>
                        <a:pt x="148" y="141"/>
                      </a:cubicBezTo>
                      <a:cubicBezTo>
                        <a:pt x="148" y="142"/>
                        <a:pt x="148" y="142"/>
                        <a:pt x="148" y="142"/>
                      </a:cubicBezTo>
                      <a:cubicBezTo>
                        <a:pt x="149" y="142"/>
                        <a:pt x="149" y="142"/>
                        <a:pt x="149" y="142"/>
                      </a:cubicBezTo>
                      <a:cubicBezTo>
                        <a:pt x="151" y="141"/>
                        <a:pt x="151" y="141"/>
                        <a:pt x="151" y="141"/>
                      </a:cubicBezTo>
                      <a:cubicBezTo>
                        <a:pt x="151" y="139"/>
                        <a:pt x="151" y="139"/>
                        <a:pt x="151" y="139"/>
                      </a:cubicBezTo>
                      <a:cubicBezTo>
                        <a:pt x="149" y="138"/>
                        <a:pt x="149" y="138"/>
                        <a:pt x="149" y="138"/>
                      </a:cubicBezTo>
                      <a:cubicBezTo>
                        <a:pt x="148" y="135"/>
                        <a:pt x="148" y="135"/>
                        <a:pt x="148" y="135"/>
                      </a:cubicBezTo>
                      <a:cubicBezTo>
                        <a:pt x="151" y="131"/>
                        <a:pt x="151" y="131"/>
                        <a:pt x="151" y="131"/>
                      </a:cubicBezTo>
                      <a:cubicBezTo>
                        <a:pt x="151" y="128"/>
                        <a:pt x="151" y="128"/>
                        <a:pt x="151" y="128"/>
                      </a:cubicBezTo>
                      <a:cubicBezTo>
                        <a:pt x="152" y="126"/>
                        <a:pt x="152" y="126"/>
                        <a:pt x="152" y="126"/>
                      </a:cubicBezTo>
                      <a:cubicBezTo>
                        <a:pt x="151" y="124"/>
                        <a:pt x="151" y="124"/>
                        <a:pt x="151" y="124"/>
                      </a:cubicBezTo>
                      <a:cubicBezTo>
                        <a:pt x="152" y="122"/>
                        <a:pt x="152" y="122"/>
                        <a:pt x="152" y="122"/>
                      </a:cubicBezTo>
                      <a:lnTo>
                        <a:pt x="152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3" name="Freeform 26">
                  <a:extLst>
                    <a:ext uri="{FF2B5EF4-FFF2-40B4-BE49-F238E27FC236}">
                      <a16:creationId xmlns:a16="http://schemas.microsoft.com/office/drawing/2014/main" id="{E4670F8F-D712-F9EF-A987-A9C5DED5BD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258" y="3841914"/>
                  <a:ext cx="431385" cy="662653"/>
                </a:xfrm>
                <a:custGeom>
                  <a:avLst/>
                  <a:gdLst>
                    <a:gd name="T0" fmla="*/ 200 w 212"/>
                    <a:gd name="T1" fmla="*/ 323 h 333"/>
                    <a:gd name="T2" fmla="*/ 204 w 212"/>
                    <a:gd name="T3" fmla="*/ 316 h 333"/>
                    <a:gd name="T4" fmla="*/ 208 w 212"/>
                    <a:gd name="T5" fmla="*/ 305 h 333"/>
                    <a:gd name="T6" fmla="*/ 208 w 212"/>
                    <a:gd name="T7" fmla="*/ 293 h 333"/>
                    <a:gd name="T8" fmla="*/ 200 w 212"/>
                    <a:gd name="T9" fmla="*/ 288 h 333"/>
                    <a:gd name="T10" fmla="*/ 195 w 212"/>
                    <a:gd name="T11" fmla="*/ 282 h 333"/>
                    <a:gd name="T12" fmla="*/ 199 w 212"/>
                    <a:gd name="T13" fmla="*/ 278 h 333"/>
                    <a:gd name="T14" fmla="*/ 204 w 212"/>
                    <a:gd name="T15" fmla="*/ 270 h 333"/>
                    <a:gd name="T16" fmla="*/ 208 w 212"/>
                    <a:gd name="T17" fmla="*/ 252 h 333"/>
                    <a:gd name="T18" fmla="*/ 205 w 212"/>
                    <a:gd name="T19" fmla="*/ 231 h 333"/>
                    <a:gd name="T20" fmla="*/ 185 w 212"/>
                    <a:gd name="T21" fmla="*/ 197 h 333"/>
                    <a:gd name="T22" fmla="*/ 178 w 212"/>
                    <a:gd name="T23" fmla="*/ 175 h 333"/>
                    <a:gd name="T24" fmla="*/ 171 w 212"/>
                    <a:gd name="T25" fmla="*/ 174 h 333"/>
                    <a:gd name="T26" fmla="*/ 151 w 212"/>
                    <a:gd name="T27" fmla="*/ 175 h 333"/>
                    <a:gd name="T28" fmla="*/ 135 w 212"/>
                    <a:gd name="T29" fmla="*/ 166 h 333"/>
                    <a:gd name="T30" fmla="*/ 126 w 212"/>
                    <a:gd name="T31" fmla="*/ 147 h 333"/>
                    <a:gd name="T32" fmla="*/ 120 w 212"/>
                    <a:gd name="T33" fmla="*/ 134 h 333"/>
                    <a:gd name="T34" fmla="*/ 124 w 212"/>
                    <a:gd name="T35" fmla="*/ 122 h 333"/>
                    <a:gd name="T36" fmla="*/ 131 w 212"/>
                    <a:gd name="T37" fmla="*/ 111 h 333"/>
                    <a:gd name="T38" fmla="*/ 134 w 212"/>
                    <a:gd name="T39" fmla="*/ 95 h 333"/>
                    <a:gd name="T40" fmla="*/ 144 w 212"/>
                    <a:gd name="T41" fmla="*/ 86 h 333"/>
                    <a:gd name="T42" fmla="*/ 166 w 212"/>
                    <a:gd name="T43" fmla="*/ 77 h 333"/>
                    <a:gd name="T44" fmla="*/ 179 w 212"/>
                    <a:gd name="T45" fmla="*/ 77 h 333"/>
                    <a:gd name="T46" fmla="*/ 175 w 212"/>
                    <a:gd name="T47" fmla="*/ 69 h 333"/>
                    <a:gd name="T48" fmla="*/ 178 w 212"/>
                    <a:gd name="T49" fmla="*/ 54 h 333"/>
                    <a:gd name="T50" fmla="*/ 162 w 212"/>
                    <a:gd name="T51" fmla="*/ 41 h 333"/>
                    <a:gd name="T52" fmla="*/ 148 w 212"/>
                    <a:gd name="T53" fmla="*/ 42 h 333"/>
                    <a:gd name="T54" fmla="*/ 131 w 212"/>
                    <a:gd name="T55" fmla="*/ 42 h 333"/>
                    <a:gd name="T56" fmla="*/ 124 w 212"/>
                    <a:gd name="T57" fmla="*/ 30 h 333"/>
                    <a:gd name="T58" fmla="*/ 114 w 212"/>
                    <a:gd name="T59" fmla="*/ 20 h 333"/>
                    <a:gd name="T60" fmla="*/ 104 w 212"/>
                    <a:gd name="T61" fmla="*/ 6 h 333"/>
                    <a:gd name="T62" fmla="*/ 91 w 212"/>
                    <a:gd name="T63" fmla="*/ 2 h 333"/>
                    <a:gd name="T64" fmla="*/ 95 w 212"/>
                    <a:gd name="T65" fmla="*/ 12 h 333"/>
                    <a:gd name="T66" fmla="*/ 86 w 212"/>
                    <a:gd name="T67" fmla="*/ 33 h 333"/>
                    <a:gd name="T68" fmla="*/ 54 w 212"/>
                    <a:gd name="T69" fmla="*/ 54 h 333"/>
                    <a:gd name="T70" fmla="*/ 47 w 212"/>
                    <a:gd name="T71" fmla="*/ 61 h 333"/>
                    <a:gd name="T72" fmla="*/ 38 w 212"/>
                    <a:gd name="T73" fmla="*/ 86 h 333"/>
                    <a:gd name="T74" fmla="*/ 29 w 212"/>
                    <a:gd name="T75" fmla="*/ 82 h 333"/>
                    <a:gd name="T76" fmla="*/ 17 w 212"/>
                    <a:gd name="T77" fmla="*/ 77 h 333"/>
                    <a:gd name="T78" fmla="*/ 14 w 212"/>
                    <a:gd name="T79" fmla="*/ 74 h 333"/>
                    <a:gd name="T80" fmla="*/ 15 w 212"/>
                    <a:gd name="T81" fmla="*/ 61 h 333"/>
                    <a:gd name="T82" fmla="*/ 6 w 212"/>
                    <a:gd name="T83" fmla="*/ 69 h 333"/>
                    <a:gd name="T84" fmla="*/ 4 w 212"/>
                    <a:gd name="T85" fmla="*/ 90 h 333"/>
                    <a:gd name="T86" fmla="*/ 8 w 212"/>
                    <a:gd name="T87" fmla="*/ 104 h 333"/>
                    <a:gd name="T88" fmla="*/ 6 w 212"/>
                    <a:gd name="T89" fmla="*/ 111 h 333"/>
                    <a:gd name="T90" fmla="*/ 30 w 212"/>
                    <a:gd name="T91" fmla="*/ 134 h 333"/>
                    <a:gd name="T92" fmla="*/ 50 w 212"/>
                    <a:gd name="T93" fmla="*/ 168 h 333"/>
                    <a:gd name="T94" fmla="*/ 65 w 212"/>
                    <a:gd name="T95" fmla="*/ 204 h 333"/>
                    <a:gd name="T96" fmla="*/ 74 w 212"/>
                    <a:gd name="T97" fmla="*/ 217 h 333"/>
                    <a:gd name="T98" fmla="*/ 90 w 212"/>
                    <a:gd name="T99" fmla="*/ 241 h 333"/>
                    <a:gd name="T100" fmla="*/ 91 w 212"/>
                    <a:gd name="T101" fmla="*/ 253 h 333"/>
                    <a:gd name="T102" fmla="*/ 100 w 212"/>
                    <a:gd name="T103" fmla="*/ 269 h 333"/>
                    <a:gd name="T104" fmla="*/ 134 w 212"/>
                    <a:gd name="T105" fmla="*/ 293 h 333"/>
                    <a:gd name="T106" fmla="*/ 170 w 212"/>
                    <a:gd name="T107" fmla="*/ 312 h 333"/>
                    <a:gd name="T108" fmla="*/ 187 w 212"/>
                    <a:gd name="T109" fmla="*/ 327 h 333"/>
                    <a:gd name="T110" fmla="*/ 192 w 212"/>
                    <a:gd name="T111" fmla="*/ 331 h 333"/>
                    <a:gd name="T112" fmla="*/ 192 w 212"/>
                    <a:gd name="T113" fmla="*/ 331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12" h="333">
                      <a:moveTo>
                        <a:pt x="192" y="331"/>
                      </a:moveTo>
                      <a:lnTo>
                        <a:pt x="199" y="331"/>
                      </a:lnTo>
                      <a:lnTo>
                        <a:pt x="200" y="329"/>
                      </a:lnTo>
                      <a:lnTo>
                        <a:pt x="200" y="327"/>
                      </a:lnTo>
                      <a:lnTo>
                        <a:pt x="200" y="323"/>
                      </a:lnTo>
                      <a:lnTo>
                        <a:pt x="200" y="322"/>
                      </a:lnTo>
                      <a:lnTo>
                        <a:pt x="200" y="320"/>
                      </a:lnTo>
                      <a:lnTo>
                        <a:pt x="201" y="320"/>
                      </a:lnTo>
                      <a:lnTo>
                        <a:pt x="204" y="318"/>
                      </a:lnTo>
                      <a:lnTo>
                        <a:pt x="204" y="316"/>
                      </a:lnTo>
                      <a:lnTo>
                        <a:pt x="205" y="320"/>
                      </a:lnTo>
                      <a:lnTo>
                        <a:pt x="204" y="314"/>
                      </a:lnTo>
                      <a:lnTo>
                        <a:pt x="201" y="312"/>
                      </a:lnTo>
                      <a:lnTo>
                        <a:pt x="204" y="310"/>
                      </a:lnTo>
                      <a:lnTo>
                        <a:pt x="208" y="305"/>
                      </a:lnTo>
                      <a:lnTo>
                        <a:pt x="212" y="301"/>
                      </a:lnTo>
                      <a:lnTo>
                        <a:pt x="212" y="298"/>
                      </a:lnTo>
                      <a:lnTo>
                        <a:pt x="209" y="298"/>
                      </a:lnTo>
                      <a:lnTo>
                        <a:pt x="209" y="293"/>
                      </a:lnTo>
                      <a:lnTo>
                        <a:pt x="208" y="293"/>
                      </a:lnTo>
                      <a:lnTo>
                        <a:pt x="205" y="293"/>
                      </a:lnTo>
                      <a:lnTo>
                        <a:pt x="201" y="293"/>
                      </a:lnTo>
                      <a:lnTo>
                        <a:pt x="204" y="289"/>
                      </a:lnTo>
                      <a:lnTo>
                        <a:pt x="201" y="289"/>
                      </a:lnTo>
                      <a:lnTo>
                        <a:pt x="200" y="288"/>
                      </a:lnTo>
                      <a:lnTo>
                        <a:pt x="199" y="288"/>
                      </a:lnTo>
                      <a:lnTo>
                        <a:pt x="196" y="288"/>
                      </a:lnTo>
                      <a:lnTo>
                        <a:pt x="195" y="285"/>
                      </a:lnTo>
                      <a:lnTo>
                        <a:pt x="192" y="284"/>
                      </a:lnTo>
                      <a:lnTo>
                        <a:pt x="195" y="282"/>
                      </a:lnTo>
                      <a:lnTo>
                        <a:pt x="196" y="284"/>
                      </a:lnTo>
                      <a:lnTo>
                        <a:pt x="195" y="280"/>
                      </a:lnTo>
                      <a:lnTo>
                        <a:pt x="195" y="278"/>
                      </a:lnTo>
                      <a:lnTo>
                        <a:pt x="196" y="276"/>
                      </a:lnTo>
                      <a:lnTo>
                        <a:pt x="199" y="278"/>
                      </a:lnTo>
                      <a:lnTo>
                        <a:pt x="204" y="282"/>
                      </a:lnTo>
                      <a:lnTo>
                        <a:pt x="205" y="278"/>
                      </a:lnTo>
                      <a:lnTo>
                        <a:pt x="205" y="277"/>
                      </a:lnTo>
                      <a:lnTo>
                        <a:pt x="205" y="274"/>
                      </a:lnTo>
                      <a:lnTo>
                        <a:pt x="204" y="270"/>
                      </a:lnTo>
                      <a:lnTo>
                        <a:pt x="201" y="269"/>
                      </a:lnTo>
                      <a:lnTo>
                        <a:pt x="204" y="266"/>
                      </a:lnTo>
                      <a:lnTo>
                        <a:pt x="208" y="258"/>
                      </a:lnTo>
                      <a:lnTo>
                        <a:pt x="208" y="254"/>
                      </a:lnTo>
                      <a:lnTo>
                        <a:pt x="208" y="252"/>
                      </a:lnTo>
                      <a:lnTo>
                        <a:pt x="205" y="248"/>
                      </a:lnTo>
                      <a:lnTo>
                        <a:pt x="205" y="241"/>
                      </a:lnTo>
                      <a:lnTo>
                        <a:pt x="205" y="236"/>
                      </a:lnTo>
                      <a:lnTo>
                        <a:pt x="205" y="235"/>
                      </a:lnTo>
                      <a:lnTo>
                        <a:pt x="205" y="231"/>
                      </a:lnTo>
                      <a:lnTo>
                        <a:pt x="209" y="228"/>
                      </a:lnTo>
                      <a:lnTo>
                        <a:pt x="208" y="225"/>
                      </a:lnTo>
                      <a:lnTo>
                        <a:pt x="192" y="197"/>
                      </a:lnTo>
                      <a:lnTo>
                        <a:pt x="188" y="197"/>
                      </a:lnTo>
                      <a:lnTo>
                        <a:pt x="185" y="197"/>
                      </a:lnTo>
                      <a:lnTo>
                        <a:pt x="182" y="200"/>
                      </a:lnTo>
                      <a:lnTo>
                        <a:pt x="179" y="197"/>
                      </a:lnTo>
                      <a:lnTo>
                        <a:pt x="178" y="197"/>
                      </a:lnTo>
                      <a:lnTo>
                        <a:pt x="175" y="181"/>
                      </a:lnTo>
                      <a:lnTo>
                        <a:pt x="178" y="175"/>
                      </a:lnTo>
                      <a:lnTo>
                        <a:pt x="175" y="174"/>
                      </a:lnTo>
                      <a:lnTo>
                        <a:pt x="175" y="171"/>
                      </a:lnTo>
                      <a:lnTo>
                        <a:pt x="178" y="170"/>
                      </a:lnTo>
                      <a:lnTo>
                        <a:pt x="174" y="171"/>
                      </a:lnTo>
                      <a:lnTo>
                        <a:pt x="171" y="174"/>
                      </a:lnTo>
                      <a:lnTo>
                        <a:pt x="166" y="179"/>
                      </a:lnTo>
                      <a:lnTo>
                        <a:pt x="162" y="181"/>
                      </a:lnTo>
                      <a:lnTo>
                        <a:pt x="158" y="181"/>
                      </a:lnTo>
                      <a:lnTo>
                        <a:pt x="151" y="181"/>
                      </a:lnTo>
                      <a:lnTo>
                        <a:pt x="151" y="175"/>
                      </a:lnTo>
                      <a:lnTo>
                        <a:pt x="147" y="171"/>
                      </a:lnTo>
                      <a:lnTo>
                        <a:pt x="144" y="171"/>
                      </a:lnTo>
                      <a:lnTo>
                        <a:pt x="142" y="170"/>
                      </a:lnTo>
                      <a:lnTo>
                        <a:pt x="134" y="170"/>
                      </a:lnTo>
                      <a:lnTo>
                        <a:pt x="135" y="166"/>
                      </a:lnTo>
                      <a:lnTo>
                        <a:pt x="138" y="162"/>
                      </a:lnTo>
                      <a:lnTo>
                        <a:pt x="131" y="156"/>
                      </a:lnTo>
                      <a:lnTo>
                        <a:pt x="130" y="155"/>
                      </a:lnTo>
                      <a:lnTo>
                        <a:pt x="128" y="151"/>
                      </a:lnTo>
                      <a:lnTo>
                        <a:pt x="126" y="147"/>
                      </a:lnTo>
                      <a:lnTo>
                        <a:pt x="124" y="143"/>
                      </a:lnTo>
                      <a:lnTo>
                        <a:pt x="124" y="140"/>
                      </a:lnTo>
                      <a:lnTo>
                        <a:pt x="122" y="139"/>
                      </a:lnTo>
                      <a:lnTo>
                        <a:pt x="120" y="135"/>
                      </a:lnTo>
                      <a:lnTo>
                        <a:pt x="120" y="134"/>
                      </a:lnTo>
                      <a:lnTo>
                        <a:pt x="122" y="131"/>
                      </a:lnTo>
                      <a:lnTo>
                        <a:pt x="124" y="131"/>
                      </a:lnTo>
                      <a:lnTo>
                        <a:pt x="124" y="130"/>
                      </a:lnTo>
                      <a:lnTo>
                        <a:pt x="122" y="126"/>
                      </a:lnTo>
                      <a:lnTo>
                        <a:pt x="124" y="122"/>
                      </a:lnTo>
                      <a:lnTo>
                        <a:pt x="126" y="120"/>
                      </a:lnTo>
                      <a:lnTo>
                        <a:pt x="131" y="118"/>
                      </a:lnTo>
                      <a:lnTo>
                        <a:pt x="131" y="116"/>
                      </a:lnTo>
                      <a:lnTo>
                        <a:pt x="131" y="114"/>
                      </a:lnTo>
                      <a:lnTo>
                        <a:pt x="131" y="111"/>
                      </a:lnTo>
                      <a:lnTo>
                        <a:pt x="131" y="107"/>
                      </a:lnTo>
                      <a:lnTo>
                        <a:pt x="134" y="104"/>
                      </a:lnTo>
                      <a:lnTo>
                        <a:pt x="134" y="100"/>
                      </a:lnTo>
                      <a:lnTo>
                        <a:pt x="134" y="98"/>
                      </a:lnTo>
                      <a:lnTo>
                        <a:pt x="134" y="95"/>
                      </a:lnTo>
                      <a:lnTo>
                        <a:pt x="135" y="91"/>
                      </a:lnTo>
                      <a:lnTo>
                        <a:pt x="139" y="90"/>
                      </a:lnTo>
                      <a:lnTo>
                        <a:pt x="142" y="90"/>
                      </a:lnTo>
                      <a:lnTo>
                        <a:pt x="143" y="87"/>
                      </a:lnTo>
                      <a:lnTo>
                        <a:pt x="144" y="86"/>
                      </a:lnTo>
                      <a:lnTo>
                        <a:pt x="151" y="81"/>
                      </a:lnTo>
                      <a:lnTo>
                        <a:pt x="155" y="81"/>
                      </a:lnTo>
                      <a:lnTo>
                        <a:pt x="160" y="81"/>
                      </a:lnTo>
                      <a:lnTo>
                        <a:pt x="164" y="78"/>
                      </a:lnTo>
                      <a:lnTo>
                        <a:pt x="166" y="77"/>
                      </a:lnTo>
                      <a:lnTo>
                        <a:pt x="168" y="77"/>
                      </a:lnTo>
                      <a:lnTo>
                        <a:pt x="171" y="74"/>
                      </a:lnTo>
                      <a:lnTo>
                        <a:pt x="174" y="74"/>
                      </a:lnTo>
                      <a:lnTo>
                        <a:pt x="178" y="78"/>
                      </a:lnTo>
                      <a:lnTo>
                        <a:pt x="179" y="77"/>
                      </a:lnTo>
                      <a:lnTo>
                        <a:pt x="182" y="78"/>
                      </a:lnTo>
                      <a:lnTo>
                        <a:pt x="182" y="77"/>
                      </a:lnTo>
                      <a:lnTo>
                        <a:pt x="182" y="74"/>
                      </a:lnTo>
                      <a:lnTo>
                        <a:pt x="178" y="69"/>
                      </a:lnTo>
                      <a:lnTo>
                        <a:pt x="175" y="69"/>
                      </a:lnTo>
                      <a:lnTo>
                        <a:pt x="171" y="69"/>
                      </a:lnTo>
                      <a:lnTo>
                        <a:pt x="170" y="69"/>
                      </a:lnTo>
                      <a:lnTo>
                        <a:pt x="170" y="67"/>
                      </a:lnTo>
                      <a:lnTo>
                        <a:pt x="174" y="59"/>
                      </a:lnTo>
                      <a:lnTo>
                        <a:pt x="178" y="54"/>
                      </a:lnTo>
                      <a:lnTo>
                        <a:pt x="179" y="50"/>
                      </a:lnTo>
                      <a:lnTo>
                        <a:pt x="175" y="43"/>
                      </a:lnTo>
                      <a:lnTo>
                        <a:pt x="170" y="43"/>
                      </a:lnTo>
                      <a:lnTo>
                        <a:pt x="166" y="41"/>
                      </a:lnTo>
                      <a:lnTo>
                        <a:pt x="162" y="41"/>
                      </a:lnTo>
                      <a:lnTo>
                        <a:pt x="158" y="42"/>
                      </a:lnTo>
                      <a:lnTo>
                        <a:pt x="155" y="41"/>
                      </a:lnTo>
                      <a:lnTo>
                        <a:pt x="152" y="38"/>
                      </a:lnTo>
                      <a:lnTo>
                        <a:pt x="151" y="41"/>
                      </a:lnTo>
                      <a:lnTo>
                        <a:pt x="148" y="42"/>
                      </a:lnTo>
                      <a:lnTo>
                        <a:pt x="143" y="43"/>
                      </a:lnTo>
                      <a:lnTo>
                        <a:pt x="139" y="43"/>
                      </a:lnTo>
                      <a:lnTo>
                        <a:pt x="135" y="43"/>
                      </a:lnTo>
                      <a:lnTo>
                        <a:pt x="134" y="43"/>
                      </a:lnTo>
                      <a:lnTo>
                        <a:pt x="131" y="42"/>
                      </a:lnTo>
                      <a:lnTo>
                        <a:pt x="130" y="41"/>
                      </a:lnTo>
                      <a:lnTo>
                        <a:pt x="130" y="37"/>
                      </a:lnTo>
                      <a:lnTo>
                        <a:pt x="130" y="34"/>
                      </a:lnTo>
                      <a:lnTo>
                        <a:pt x="128" y="33"/>
                      </a:lnTo>
                      <a:lnTo>
                        <a:pt x="124" y="30"/>
                      </a:lnTo>
                      <a:lnTo>
                        <a:pt x="124" y="26"/>
                      </a:lnTo>
                      <a:lnTo>
                        <a:pt x="122" y="25"/>
                      </a:lnTo>
                      <a:lnTo>
                        <a:pt x="120" y="24"/>
                      </a:lnTo>
                      <a:lnTo>
                        <a:pt x="116" y="21"/>
                      </a:lnTo>
                      <a:lnTo>
                        <a:pt x="114" y="20"/>
                      </a:lnTo>
                      <a:lnTo>
                        <a:pt x="112" y="17"/>
                      </a:lnTo>
                      <a:lnTo>
                        <a:pt x="111" y="17"/>
                      </a:lnTo>
                      <a:lnTo>
                        <a:pt x="111" y="16"/>
                      </a:lnTo>
                      <a:lnTo>
                        <a:pt x="108" y="10"/>
                      </a:lnTo>
                      <a:lnTo>
                        <a:pt x="104" y="6"/>
                      </a:lnTo>
                      <a:lnTo>
                        <a:pt x="100" y="2"/>
                      </a:lnTo>
                      <a:lnTo>
                        <a:pt x="98" y="0"/>
                      </a:lnTo>
                      <a:lnTo>
                        <a:pt x="95" y="0"/>
                      </a:lnTo>
                      <a:lnTo>
                        <a:pt x="94" y="1"/>
                      </a:lnTo>
                      <a:lnTo>
                        <a:pt x="91" y="2"/>
                      </a:lnTo>
                      <a:lnTo>
                        <a:pt x="90" y="2"/>
                      </a:lnTo>
                      <a:lnTo>
                        <a:pt x="91" y="4"/>
                      </a:lnTo>
                      <a:lnTo>
                        <a:pt x="93" y="6"/>
                      </a:lnTo>
                      <a:lnTo>
                        <a:pt x="94" y="8"/>
                      </a:lnTo>
                      <a:lnTo>
                        <a:pt x="95" y="12"/>
                      </a:lnTo>
                      <a:lnTo>
                        <a:pt x="95" y="17"/>
                      </a:lnTo>
                      <a:lnTo>
                        <a:pt x="94" y="16"/>
                      </a:lnTo>
                      <a:lnTo>
                        <a:pt x="90" y="24"/>
                      </a:lnTo>
                      <a:lnTo>
                        <a:pt x="90" y="25"/>
                      </a:lnTo>
                      <a:lnTo>
                        <a:pt x="86" y="33"/>
                      </a:lnTo>
                      <a:lnTo>
                        <a:pt x="81" y="41"/>
                      </a:lnTo>
                      <a:lnTo>
                        <a:pt x="74" y="46"/>
                      </a:lnTo>
                      <a:lnTo>
                        <a:pt x="65" y="50"/>
                      </a:lnTo>
                      <a:lnTo>
                        <a:pt x="57" y="51"/>
                      </a:lnTo>
                      <a:lnTo>
                        <a:pt x="54" y="54"/>
                      </a:lnTo>
                      <a:lnTo>
                        <a:pt x="51" y="57"/>
                      </a:lnTo>
                      <a:lnTo>
                        <a:pt x="50" y="59"/>
                      </a:lnTo>
                      <a:lnTo>
                        <a:pt x="50" y="61"/>
                      </a:lnTo>
                      <a:lnTo>
                        <a:pt x="50" y="63"/>
                      </a:lnTo>
                      <a:lnTo>
                        <a:pt x="47" y="61"/>
                      </a:lnTo>
                      <a:lnTo>
                        <a:pt x="46" y="63"/>
                      </a:lnTo>
                      <a:lnTo>
                        <a:pt x="46" y="65"/>
                      </a:lnTo>
                      <a:lnTo>
                        <a:pt x="45" y="66"/>
                      </a:lnTo>
                      <a:lnTo>
                        <a:pt x="43" y="65"/>
                      </a:lnTo>
                      <a:lnTo>
                        <a:pt x="38" y="86"/>
                      </a:lnTo>
                      <a:lnTo>
                        <a:pt x="37" y="87"/>
                      </a:lnTo>
                      <a:lnTo>
                        <a:pt x="34" y="90"/>
                      </a:lnTo>
                      <a:lnTo>
                        <a:pt x="33" y="87"/>
                      </a:lnTo>
                      <a:lnTo>
                        <a:pt x="30" y="86"/>
                      </a:lnTo>
                      <a:lnTo>
                        <a:pt x="29" y="82"/>
                      </a:lnTo>
                      <a:lnTo>
                        <a:pt x="27" y="81"/>
                      </a:lnTo>
                      <a:lnTo>
                        <a:pt x="25" y="81"/>
                      </a:lnTo>
                      <a:lnTo>
                        <a:pt x="23" y="81"/>
                      </a:lnTo>
                      <a:lnTo>
                        <a:pt x="19" y="77"/>
                      </a:lnTo>
                      <a:lnTo>
                        <a:pt x="17" y="77"/>
                      </a:lnTo>
                      <a:lnTo>
                        <a:pt x="15" y="78"/>
                      </a:lnTo>
                      <a:lnTo>
                        <a:pt x="15" y="79"/>
                      </a:lnTo>
                      <a:lnTo>
                        <a:pt x="14" y="81"/>
                      </a:lnTo>
                      <a:lnTo>
                        <a:pt x="15" y="77"/>
                      </a:lnTo>
                      <a:lnTo>
                        <a:pt x="14" y="74"/>
                      </a:lnTo>
                      <a:lnTo>
                        <a:pt x="14" y="73"/>
                      </a:lnTo>
                      <a:lnTo>
                        <a:pt x="17" y="70"/>
                      </a:lnTo>
                      <a:lnTo>
                        <a:pt x="17" y="69"/>
                      </a:lnTo>
                      <a:lnTo>
                        <a:pt x="17" y="65"/>
                      </a:lnTo>
                      <a:lnTo>
                        <a:pt x="15" y="61"/>
                      </a:lnTo>
                      <a:lnTo>
                        <a:pt x="15" y="61"/>
                      </a:lnTo>
                      <a:lnTo>
                        <a:pt x="15" y="61"/>
                      </a:lnTo>
                      <a:lnTo>
                        <a:pt x="14" y="63"/>
                      </a:lnTo>
                      <a:lnTo>
                        <a:pt x="10" y="65"/>
                      </a:lnTo>
                      <a:lnTo>
                        <a:pt x="6" y="69"/>
                      </a:lnTo>
                      <a:lnTo>
                        <a:pt x="2" y="74"/>
                      </a:lnTo>
                      <a:lnTo>
                        <a:pt x="0" y="81"/>
                      </a:lnTo>
                      <a:lnTo>
                        <a:pt x="0" y="83"/>
                      </a:lnTo>
                      <a:lnTo>
                        <a:pt x="2" y="87"/>
                      </a:lnTo>
                      <a:lnTo>
                        <a:pt x="4" y="90"/>
                      </a:lnTo>
                      <a:lnTo>
                        <a:pt x="2" y="91"/>
                      </a:lnTo>
                      <a:lnTo>
                        <a:pt x="4" y="95"/>
                      </a:lnTo>
                      <a:lnTo>
                        <a:pt x="6" y="99"/>
                      </a:lnTo>
                      <a:lnTo>
                        <a:pt x="8" y="103"/>
                      </a:lnTo>
                      <a:lnTo>
                        <a:pt x="8" y="104"/>
                      </a:lnTo>
                      <a:lnTo>
                        <a:pt x="6" y="104"/>
                      </a:lnTo>
                      <a:lnTo>
                        <a:pt x="4" y="104"/>
                      </a:lnTo>
                      <a:lnTo>
                        <a:pt x="4" y="107"/>
                      </a:lnTo>
                      <a:lnTo>
                        <a:pt x="4" y="108"/>
                      </a:lnTo>
                      <a:lnTo>
                        <a:pt x="6" y="111"/>
                      </a:lnTo>
                      <a:lnTo>
                        <a:pt x="8" y="112"/>
                      </a:lnTo>
                      <a:lnTo>
                        <a:pt x="15" y="116"/>
                      </a:lnTo>
                      <a:lnTo>
                        <a:pt x="21" y="120"/>
                      </a:lnTo>
                      <a:lnTo>
                        <a:pt x="27" y="127"/>
                      </a:lnTo>
                      <a:lnTo>
                        <a:pt x="30" y="134"/>
                      </a:lnTo>
                      <a:lnTo>
                        <a:pt x="34" y="140"/>
                      </a:lnTo>
                      <a:lnTo>
                        <a:pt x="38" y="147"/>
                      </a:lnTo>
                      <a:lnTo>
                        <a:pt x="42" y="152"/>
                      </a:lnTo>
                      <a:lnTo>
                        <a:pt x="43" y="158"/>
                      </a:lnTo>
                      <a:lnTo>
                        <a:pt x="50" y="168"/>
                      </a:lnTo>
                      <a:lnTo>
                        <a:pt x="54" y="177"/>
                      </a:lnTo>
                      <a:lnTo>
                        <a:pt x="57" y="187"/>
                      </a:lnTo>
                      <a:lnTo>
                        <a:pt x="63" y="196"/>
                      </a:lnTo>
                      <a:lnTo>
                        <a:pt x="65" y="201"/>
                      </a:lnTo>
                      <a:lnTo>
                        <a:pt x="65" y="204"/>
                      </a:lnTo>
                      <a:lnTo>
                        <a:pt x="67" y="205"/>
                      </a:lnTo>
                      <a:lnTo>
                        <a:pt x="69" y="208"/>
                      </a:lnTo>
                      <a:lnTo>
                        <a:pt x="73" y="212"/>
                      </a:lnTo>
                      <a:lnTo>
                        <a:pt x="74" y="213"/>
                      </a:lnTo>
                      <a:lnTo>
                        <a:pt x="74" y="217"/>
                      </a:lnTo>
                      <a:lnTo>
                        <a:pt x="74" y="219"/>
                      </a:lnTo>
                      <a:lnTo>
                        <a:pt x="77" y="221"/>
                      </a:lnTo>
                      <a:lnTo>
                        <a:pt x="82" y="227"/>
                      </a:lnTo>
                      <a:lnTo>
                        <a:pt x="86" y="235"/>
                      </a:lnTo>
                      <a:lnTo>
                        <a:pt x="90" y="241"/>
                      </a:lnTo>
                      <a:lnTo>
                        <a:pt x="91" y="245"/>
                      </a:lnTo>
                      <a:lnTo>
                        <a:pt x="91" y="249"/>
                      </a:lnTo>
                      <a:lnTo>
                        <a:pt x="90" y="249"/>
                      </a:lnTo>
                      <a:lnTo>
                        <a:pt x="90" y="252"/>
                      </a:lnTo>
                      <a:lnTo>
                        <a:pt x="91" y="253"/>
                      </a:lnTo>
                      <a:lnTo>
                        <a:pt x="91" y="254"/>
                      </a:lnTo>
                      <a:lnTo>
                        <a:pt x="91" y="257"/>
                      </a:lnTo>
                      <a:lnTo>
                        <a:pt x="95" y="258"/>
                      </a:lnTo>
                      <a:lnTo>
                        <a:pt x="98" y="262"/>
                      </a:lnTo>
                      <a:lnTo>
                        <a:pt x="100" y="269"/>
                      </a:lnTo>
                      <a:lnTo>
                        <a:pt x="107" y="272"/>
                      </a:lnTo>
                      <a:lnTo>
                        <a:pt x="111" y="276"/>
                      </a:lnTo>
                      <a:lnTo>
                        <a:pt x="114" y="280"/>
                      </a:lnTo>
                      <a:lnTo>
                        <a:pt x="126" y="285"/>
                      </a:lnTo>
                      <a:lnTo>
                        <a:pt x="134" y="293"/>
                      </a:lnTo>
                      <a:lnTo>
                        <a:pt x="144" y="297"/>
                      </a:lnTo>
                      <a:lnTo>
                        <a:pt x="152" y="301"/>
                      </a:lnTo>
                      <a:lnTo>
                        <a:pt x="158" y="302"/>
                      </a:lnTo>
                      <a:lnTo>
                        <a:pt x="162" y="306"/>
                      </a:lnTo>
                      <a:lnTo>
                        <a:pt x="170" y="312"/>
                      </a:lnTo>
                      <a:lnTo>
                        <a:pt x="174" y="314"/>
                      </a:lnTo>
                      <a:lnTo>
                        <a:pt x="175" y="316"/>
                      </a:lnTo>
                      <a:lnTo>
                        <a:pt x="178" y="320"/>
                      </a:lnTo>
                      <a:lnTo>
                        <a:pt x="179" y="322"/>
                      </a:lnTo>
                      <a:lnTo>
                        <a:pt x="187" y="327"/>
                      </a:lnTo>
                      <a:lnTo>
                        <a:pt x="191" y="329"/>
                      </a:lnTo>
                      <a:lnTo>
                        <a:pt x="195" y="333"/>
                      </a:lnTo>
                      <a:lnTo>
                        <a:pt x="195" y="333"/>
                      </a:lnTo>
                      <a:lnTo>
                        <a:pt x="192" y="331"/>
                      </a:lnTo>
                      <a:lnTo>
                        <a:pt x="192" y="331"/>
                      </a:lnTo>
                      <a:lnTo>
                        <a:pt x="192" y="331"/>
                      </a:lnTo>
                      <a:lnTo>
                        <a:pt x="192" y="331"/>
                      </a:lnTo>
                      <a:lnTo>
                        <a:pt x="192" y="331"/>
                      </a:lnTo>
                      <a:lnTo>
                        <a:pt x="192" y="331"/>
                      </a:lnTo>
                      <a:lnTo>
                        <a:pt x="192" y="33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480054C9-9185-CCF0-56BB-BE8D445496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6855" y="4956284"/>
                  <a:ext cx="162787" cy="141287"/>
                </a:xfrm>
                <a:custGeom>
                  <a:avLst/>
                  <a:gdLst>
                    <a:gd name="T0" fmla="*/ 79 w 80"/>
                    <a:gd name="T1" fmla="*/ 38 h 71"/>
                    <a:gd name="T2" fmla="*/ 80 w 80"/>
                    <a:gd name="T3" fmla="*/ 32 h 71"/>
                    <a:gd name="T4" fmla="*/ 76 w 80"/>
                    <a:gd name="T5" fmla="*/ 28 h 71"/>
                    <a:gd name="T6" fmla="*/ 71 w 80"/>
                    <a:gd name="T7" fmla="*/ 24 h 71"/>
                    <a:gd name="T8" fmla="*/ 65 w 80"/>
                    <a:gd name="T9" fmla="*/ 18 h 71"/>
                    <a:gd name="T10" fmla="*/ 55 w 80"/>
                    <a:gd name="T11" fmla="*/ 10 h 71"/>
                    <a:gd name="T12" fmla="*/ 48 w 80"/>
                    <a:gd name="T13" fmla="*/ 8 h 71"/>
                    <a:gd name="T14" fmla="*/ 41 w 80"/>
                    <a:gd name="T15" fmla="*/ 5 h 71"/>
                    <a:gd name="T16" fmla="*/ 23 w 80"/>
                    <a:gd name="T17" fmla="*/ 8 h 71"/>
                    <a:gd name="T18" fmla="*/ 2 w 80"/>
                    <a:gd name="T19" fmla="*/ 1 h 71"/>
                    <a:gd name="T20" fmla="*/ 2 w 80"/>
                    <a:gd name="T21" fmla="*/ 9 h 71"/>
                    <a:gd name="T22" fmla="*/ 2 w 80"/>
                    <a:gd name="T23" fmla="*/ 13 h 71"/>
                    <a:gd name="T24" fmla="*/ 0 w 80"/>
                    <a:gd name="T25" fmla="*/ 21 h 71"/>
                    <a:gd name="T26" fmla="*/ 2 w 80"/>
                    <a:gd name="T27" fmla="*/ 26 h 71"/>
                    <a:gd name="T28" fmla="*/ 4 w 80"/>
                    <a:gd name="T29" fmla="*/ 36 h 71"/>
                    <a:gd name="T30" fmla="*/ 4 w 80"/>
                    <a:gd name="T31" fmla="*/ 40 h 71"/>
                    <a:gd name="T32" fmla="*/ 2 w 80"/>
                    <a:gd name="T33" fmla="*/ 41 h 71"/>
                    <a:gd name="T34" fmla="*/ 2 w 80"/>
                    <a:gd name="T35" fmla="*/ 49 h 71"/>
                    <a:gd name="T36" fmla="*/ 8 w 80"/>
                    <a:gd name="T37" fmla="*/ 57 h 71"/>
                    <a:gd name="T38" fmla="*/ 14 w 80"/>
                    <a:gd name="T39" fmla="*/ 62 h 71"/>
                    <a:gd name="T40" fmla="*/ 21 w 80"/>
                    <a:gd name="T41" fmla="*/ 65 h 71"/>
                    <a:gd name="T42" fmla="*/ 31 w 80"/>
                    <a:gd name="T43" fmla="*/ 67 h 71"/>
                    <a:gd name="T44" fmla="*/ 40 w 80"/>
                    <a:gd name="T45" fmla="*/ 70 h 71"/>
                    <a:gd name="T46" fmla="*/ 41 w 80"/>
                    <a:gd name="T47" fmla="*/ 71 h 71"/>
                    <a:gd name="T48" fmla="*/ 52 w 80"/>
                    <a:gd name="T49" fmla="*/ 70 h 71"/>
                    <a:gd name="T50" fmla="*/ 61 w 80"/>
                    <a:gd name="T51" fmla="*/ 71 h 71"/>
                    <a:gd name="T52" fmla="*/ 68 w 80"/>
                    <a:gd name="T53" fmla="*/ 70 h 71"/>
                    <a:gd name="T54" fmla="*/ 68 w 80"/>
                    <a:gd name="T55" fmla="*/ 66 h 71"/>
                    <a:gd name="T56" fmla="*/ 75 w 80"/>
                    <a:gd name="T57" fmla="*/ 66 h 71"/>
                    <a:gd name="T58" fmla="*/ 80 w 80"/>
                    <a:gd name="T59" fmla="*/ 54 h 71"/>
                    <a:gd name="T60" fmla="*/ 76 w 80"/>
                    <a:gd name="T61" fmla="*/ 48 h 71"/>
                    <a:gd name="T62" fmla="*/ 76 w 80"/>
                    <a:gd name="T63" fmla="*/ 41 h 71"/>
                    <a:gd name="T64" fmla="*/ 76 w 80"/>
                    <a:gd name="T65" fmla="*/ 41 h 71"/>
                    <a:gd name="T66" fmla="*/ 76 w 80"/>
                    <a:gd name="T67" fmla="*/ 4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80" h="71">
                      <a:moveTo>
                        <a:pt x="76" y="41"/>
                      </a:moveTo>
                      <a:lnTo>
                        <a:pt x="79" y="38"/>
                      </a:lnTo>
                      <a:lnTo>
                        <a:pt x="80" y="34"/>
                      </a:lnTo>
                      <a:lnTo>
                        <a:pt x="80" y="32"/>
                      </a:lnTo>
                      <a:lnTo>
                        <a:pt x="79" y="30"/>
                      </a:lnTo>
                      <a:lnTo>
                        <a:pt x="76" y="28"/>
                      </a:lnTo>
                      <a:lnTo>
                        <a:pt x="72" y="26"/>
                      </a:lnTo>
                      <a:lnTo>
                        <a:pt x="71" y="24"/>
                      </a:lnTo>
                      <a:lnTo>
                        <a:pt x="67" y="21"/>
                      </a:lnTo>
                      <a:lnTo>
                        <a:pt x="65" y="18"/>
                      </a:lnTo>
                      <a:lnTo>
                        <a:pt x="59" y="14"/>
                      </a:lnTo>
                      <a:lnTo>
                        <a:pt x="55" y="10"/>
                      </a:lnTo>
                      <a:lnTo>
                        <a:pt x="49" y="9"/>
                      </a:lnTo>
                      <a:lnTo>
                        <a:pt x="48" y="8"/>
                      </a:lnTo>
                      <a:lnTo>
                        <a:pt x="44" y="8"/>
                      </a:lnTo>
                      <a:lnTo>
                        <a:pt x="41" y="5"/>
                      </a:lnTo>
                      <a:lnTo>
                        <a:pt x="40" y="2"/>
                      </a:lnTo>
                      <a:lnTo>
                        <a:pt x="23" y="8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2" y="10"/>
                      </a:lnTo>
                      <a:lnTo>
                        <a:pt x="2" y="13"/>
                      </a:lnTo>
                      <a:lnTo>
                        <a:pt x="2" y="17"/>
                      </a:lnTo>
                      <a:lnTo>
                        <a:pt x="0" y="21"/>
                      </a:lnTo>
                      <a:lnTo>
                        <a:pt x="2" y="24"/>
                      </a:lnTo>
                      <a:lnTo>
                        <a:pt x="2" y="26"/>
                      </a:lnTo>
                      <a:lnTo>
                        <a:pt x="2" y="32"/>
                      </a:lnTo>
                      <a:lnTo>
                        <a:pt x="4" y="36"/>
                      </a:lnTo>
                      <a:lnTo>
                        <a:pt x="6" y="38"/>
                      </a:lnTo>
                      <a:lnTo>
                        <a:pt x="4" y="40"/>
                      </a:lnTo>
                      <a:lnTo>
                        <a:pt x="2" y="40"/>
                      </a:lnTo>
                      <a:lnTo>
                        <a:pt x="2" y="41"/>
                      </a:lnTo>
                      <a:lnTo>
                        <a:pt x="2" y="45"/>
                      </a:lnTo>
                      <a:lnTo>
                        <a:pt x="2" y="49"/>
                      </a:lnTo>
                      <a:lnTo>
                        <a:pt x="6" y="57"/>
                      </a:lnTo>
                      <a:lnTo>
                        <a:pt x="8" y="57"/>
                      </a:lnTo>
                      <a:lnTo>
                        <a:pt x="10" y="58"/>
                      </a:lnTo>
                      <a:lnTo>
                        <a:pt x="14" y="62"/>
                      </a:lnTo>
                      <a:lnTo>
                        <a:pt x="17" y="65"/>
                      </a:lnTo>
                      <a:lnTo>
                        <a:pt x="21" y="65"/>
                      </a:lnTo>
                      <a:lnTo>
                        <a:pt x="27" y="65"/>
                      </a:lnTo>
                      <a:lnTo>
                        <a:pt x="31" y="67"/>
                      </a:lnTo>
                      <a:lnTo>
                        <a:pt x="35" y="67"/>
                      </a:lnTo>
                      <a:lnTo>
                        <a:pt x="40" y="70"/>
                      </a:lnTo>
                      <a:lnTo>
                        <a:pt x="40" y="71"/>
                      </a:lnTo>
                      <a:lnTo>
                        <a:pt x="41" y="71"/>
                      </a:lnTo>
                      <a:lnTo>
                        <a:pt x="48" y="70"/>
                      </a:lnTo>
                      <a:lnTo>
                        <a:pt x="52" y="70"/>
                      </a:lnTo>
                      <a:lnTo>
                        <a:pt x="57" y="71"/>
                      </a:lnTo>
                      <a:lnTo>
                        <a:pt x="61" y="71"/>
                      </a:lnTo>
                      <a:lnTo>
                        <a:pt x="67" y="70"/>
                      </a:lnTo>
                      <a:lnTo>
                        <a:pt x="68" y="70"/>
                      </a:lnTo>
                      <a:lnTo>
                        <a:pt x="71" y="67"/>
                      </a:lnTo>
                      <a:lnTo>
                        <a:pt x="68" y="66"/>
                      </a:lnTo>
                      <a:lnTo>
                        <a:pt x="72" y="67"/>
                      </a:lnTo>
                      <a:lnTo>
                        <a:pt x="75" y="66"/>
                      </a:lnTo>
                      <a:lnTo>
                        <a:pt x="76" y="61"/>
                      </a:lnTo>
                      <a:lnTo>
                        <a:pt x="80" y="54"/>
                      </a:lnTo>
                      <a:lnTo>
                        <a:pt x="80" y="52"/>
                      </a:lnTo>
                      <a:lnTo>
                        <a:pt x="76" y="48"/>
                      </a:lnTo>
                      <a:lnTo>
                        <a:pt x="76" y="41"/>
                      </a:lnTo>
                      <a:lnTo>
                        <a:pt x="76" y="41"/>
                      </a:lnTo>
                      <a:lnTo>
                        <a:pt x="76" y="41"/>
                      </a:lnTo>
                      <a:lnTo>
                        <a:pt x="76" y="41"/>
                      </a:lnTo>
                      <a:lnTo>
                        <a:pt x="76" y="41"/>
                      </a:lnTo>
                      <a:lnTo>
                        <a:pt x="76" y="41"/>
                      </a:lnTo>
                      <a:lnTo>
                        <a:pt x="76" y="4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14508C6D-331F-F233-5ABE-007B517B31B0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734371" y="3649615"/>
                  <a:ext cx="1271773" cy="1410873"/>
                </a:xfrm>
                <a:custGeom>
                  <a:avLst/>
                  <a:gdLst>
                    <a:gd name="T0" fmla="*/ 354 w 625"/>
                    <a:gd name="T1" fmla="*/ 114 h 709"/>
                    <a:gd name="T2" fmla="*/ 378 w 625"/>
                    <a:gd name="T3" fmla="*/ 91 h 709"/>
                    <a:gd name="T4" fmla="*/ 594 w 625"/>
                    <a:gd name="T5" fmla="*/ 188 h 709"/>
                    <a:gd name="T6" fmla="*/ 522 w 625"/>
                    <a:gd name="T7" fmla="*/ 148 h 709"/>
                    <a:gd name="T8" fmla="*/ 479 w 625"/>
                    <a:gd name="T9" fmla="*/ 143 h 709"/>
                    <a:gd name="T10" fmla="*/ 467 w 625"/>
                    <a:gd name="T11" fmla="*/ 151 h 709"/>
                    <a:gd name="T12" fmla="*/ 463 w 625"/>
                    <a:gd name="T13" fmla="*/ 126 h 709"/>
                    <a:gd name="T14" fmla="*/ 448 w 625"/>
                    <a:gd name="T15" fmla="*/ 121 h 709"/>
                    <a:gd name="T16" fmla="*/ 428 w 625"/>
                    <a:gd name="T17" fmla="*/ 113 h 709"/>
                    <a:gd name="T18" fmla="*/ 409 w 625"/>
                    <a:gd name="T19" fmla="*/ 110 h 709"/>
                    <a:gd name="T20" fmla="*/ 388 w 625"/>
                    <a:gd name="T21" fmla="*/ 135 h 709"/>
                    <a:gd name="T22" fmla="*/ 367 w 625"/>
                    <a:gd name="T23" fmla="*/ 122 h 709"/>
                    <a:gd name="T24" fmla="*/ 404 w 625"/>
                    <a:gd name="T25" fmla="*/ 113 h 709"/>
                    <a:gd name="T26" fmla="*/ 371 w 625"/>
                    <a:gd name="T27" fmla="*/ 109 h 709"/>
                    <a:gd name="T28" fmla="*/ 344 w 625"/>
                    <a:gd name="T29" fmla="*/ 122 h 709"/>
                    <a:gd name="T30" fmla="*/ 380 w 625"/>
                    <a:gd name="T31" fmla="*/ 73 h 709"/>
                    <a:gd name="T32" fmla="*/ 362 w 625"/>
                    <a:gd name="T33" fmla="*/ 22 h 709"/>
                    <a:gd name="T34" fmla="*/ 320 w 625"/>
                    <a:gd name="T35" fmla="*/ 53 h 709"/>
                    <a:gd name="T36" fmla="*/ 283 w 625"/>
                    <a:gd name="T37" fmla="*/ 57 h 709"/>
                    <a:gd name="T38" fmla="*/ 239 w 625"/>
                    <a:gd name="T39" fmla="*/ 74 h 709"/>
                    <a:gd name="T40" fmla="*/ 225 w 625"/>
                    <a:gd name="T41" fmla="*/ 33 h 709"/>
                    <a:gd name="T42" fmla="*/ 209 w 625"/>
                    <a:gd name="T43" fmla="*/ 1 h 709"/>
                    <a:gd name="T44" fmla="*/ 181 w 625"/>
                    <a:gd name="T45" fmla="*/ 21 h 709"/>
                    <a:gd name="T46" fmla="*/ 152 w 625"/>
                    <a:gd name="T47" fmla="*/ 21 h 709"/>
                    <a:gd name="T48" fmla="*/ 164 w 625"/>
                    <a:gd name="T49" fmla="*/ 57 h 709"/>
                    <a:gd name="T50" fmla="*/ 128 w 625"/>
                    <a:gd name="T51" fmla="*/ 78 h 709"/>
                    <a:gd name="T52" fmla="*/ 99 w 625"/>
                    <a:gd name="T53" fmla="*/ 59 h 709"/>
                    <a:gd name="T54" fmla="*/ 65 w 625"/>
                    <a:gd name="T55" fmla="*/ 77 h 709"/>
                    <a:gd name="T56" fmla="*/ 67 w 625"/>
                    <a:gd name="T57" fmla="*/ 114 h 709"/>
                    <a:gd name="T58" fmla="*/ 40 w 625"/>
                    <a:gd name="T59" fmla="*/ 178 h 709"/>
                    <a:gd name="T60" fmla="*/ 11 w 625"/>
                    <a:gd name="T61" fmla="*/ 213 h 709"/>
                    <a:gd name="T62" fmla="*/ 10 w 625"/>
                    <a:gd name="T63" fmla="*/ 252 h 709"/>
                    <a:gd name="T64" fmla="*/ 58 w 625"/>
                    <a:gd name="T65" fmla="*/ 267 h 709"/>
                    <a:gd name="T66" fmla="*/ 85 w 625"/>
                    <a:gd name="T67" fmla="*/ 297 h 709"/>
                    <a:gd name="T68" fmla="*/ 123 w 625"/>
                    <a:gd name="T69" fmla="*/ 276 h 709"/>
                    <a:gd name="T70" fmla="*/ 147 w 625"/>
                    <a:gd name="T71" fmla="*/ 310 h 709"/>
                    <a:gd name="T72" fmla="*/ 182 w 625"/>
                    <a:gd name="T73" fmla="*/ 332 h 709"/>
                    <a:gd name="T74" fmla="*/ 225 w 625"/>
                    <a:gd name="T75" fmla="*/ 373 h 709"/>
                    <a:gd name="T76" fmla="*/ 270 w 625"/>
                    <a:gd name="T77" fmla="*/ 413 h 709"/>
                    <a:gd name="T78" fmla="*/ 269 w 625"/>
                    <a:gd name="T79" fmla="*/ 460 h 709"/>
                    <a:gd name="T80" fmla="*/ 286 w 625"/>
                    <a:gd name="T81" fmla="*/ 500 h 709"/>
                    <a:gd name="T82" fmla="*/ 331 w 625"/>
                    <a:gd name="T83" fmla="*/ 529 h 709"/>
                    <a:gd name="T84" fmla="*/ 352 w 625"/>
                    <a:gd name="T85" fmla="*/ 578 h 709"/>
                    <a:gd name="T86" fmla="*/ 320 w 625"/>
                    <a:gd name="T87" fmla="*/ 614 h 709"/>
                    <a:gd name="T88" fmla="*/ 340 w 625"/>
                    <a:gd name="T89" fmla="*/ 662 h 709"/>
                    <a:gd name="T90" fmla="*/ 375 w 625"/>
                    <a:gd name="T91" fmla="*/ 698 h 709"/>
                    <a:gd name="T92" fmla="*/ 392 w 625"/>
                    <a:gd name="T93" fmla="*/ 670 h 709"/>
                    <a:gd name="T94" fmla="*/ 409 w 625"/>
                    <a:gd name="T95" fmla="*/ 643 h 709"/>
                    <a:gd name="T96" fmla="*/ 396 w 625"/>
                    <a:gd name="T97" fmla="*/ 674 h 709"/>
                    <a:gd name="T98" fmla="*/ 435 w 625"/>
                    <a:gd name="T99" fmla="*/ 592 h 709"/>
                    <a:gd name="T100" fmla="*/ 432 w 625"/>
                    <a:gd name="T101" fmla="*/ 560 h 709"/>
                    <a:gd name="T102" fmla="*/ 461 w 625"/>
                    <a:gd name="T103" fmla="*/ 531 h 709"/>
                    <a:gd name="T104" fmla="*/ 485 w 625"/>
                    <a:gd name="T105" fmla="*/ 516 h 709"/>
                    <a:gd name="T106" fmla="*/ 516 w 625"/>
                    <a:gd name="T107" fmla="*/ 512 h 709"/>
                    <a:gd name="T108" fmla="*/ 545 w 625"/>
                    <a:gd name="T109" fmla="*/ 474 h 709"/>
                    <a:gd name="T110" fmla="*/ 564 w 625"/>
                    <a:gd name="T111" fmla="*/ 413 h 709"/>
                    <a:gd name="T112" fmla="*/ 564 w 625"/>
                    <a:gd name="T113" fmla="*/ 337 h 709"/>
                    <a:gd name="T114" fmla="*/ 586 w 625"/>
                    <a:gd name="T115" fmla="*/ 301 h 709"/>
                    <a:gd name="T116" fmla="*/ 623 w 625"/>
                    <a:gd name="T117" fmla="*/ 252 h 709"/>
                    <a:gd name="T118" fmla="*/ 621 w 625"/>
                    <a:gd name="T119" fmla="*/ 211 h 7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625" h="709">
                      <a:moveTo>
                        <a:pt x="354" y="114"/>
                      </a:moveTo>
                      <a:lnTo>
                        <a:pt x="352" y="117"/>
                      </a:lnTo>
                      <a:lnTo>
                        <a:pt x="351" y="121"/>
                      </a:lnTo>
                      <a:lnTo>
                        <a:pt x="351" y="123"/>
                      </a:lnTo>
                      <a:lnTo>
                        <a:pt x="354" y="121"/>
                      </a:lnTo>
                      <a:lnTo>
                        <a:pt x="358" y="117"/>
                      </a:lnTo>
                      <a:lnTo>
                        <a:pt x="362" y="113"/>
                      </a:lnTo>
                      <a:lnTo>
                        <a:pt x="362" y="107"/>
                      </a:lnTo>
                      <a:lnTo>
                        <a:pt x="360" y="105"/>
                      </a:lnTo>
                      <a:lnTo>
                        <a:pt x="356" y="107"/>
                      </a:lnTo>
                      <a:lnTo>
                        <a:pt x="354" y="113"/>
                      </a:lnTo>
                      <a:lnTo>
                        <a:pt x="354" y="114"/>
                      </a:lnTo>
                      <a:lnTo>
                        <a:pt x="354" y="114"/>
                      </a:lnTo>
                      <a:lnTo>
                        <a:pt x="354" y="114"/>
                      </a:lnTo>
                      <a:lnTo>
                        <a:pt x="354" y="114"/>
                      </a:lnTo>
                      <a:lnTo>
                        <a:pt x="354" y="114"/>
                      </a:lnTo>
                      <a:lnTo>
                        <a:pt x="354" y="114"/>
                      </a:lnTo>
                      <a:lnTo>
                        <a:pt x="354" y="114"/>
                      </a:lnTo>
                      <a:close/>
                      <a:moveTo>
                        <a:pt x="378" y="91"/>
                      </a:moveTo>
                      <a:lnTo>
                        <a:pt x="374" y="94"/>
                      </a:lnTo>
                      <a:lnTo>
                        <a:pt x="374" y="95"/>
                      </a:lnTo>
                      <a:lnTo>
                        <a:pt x="375" y="95"/>
                      </a:lnTo>
                      <a:lnTo>
                        <a:pt x="379" y="95"/>
                      </a:lnTo>
                      <a:lnTo>
                        <a:pt x="380" y="97"/>
                      </a:lnTo>
                      <a:lnTo>
                        <a:pt x="380" y="95"/>
                      </a:lnTo>
                      <a:lnTo>
                        <a:pt x="384" y="94"/>
                      </a:lnTo>
                      <a:lnTo>
                        <a:pt x="384" y="91"/>
                      </a:lnTo>
                      <a:lnTo>
                        <a:pt x="380" y="91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close/>
                      <a:moveTo>
                        <a:pt x="621" y="211"/>
                      </a:moveTo>
                      <a:lnTo>
                        <a:pt x="621" y="209"/>
                      </a:lnTo>
                      <a:lnTo>
                        <a:pt x="621" y="205"/>
                      </a:lnTo>
                      <a:lnTo>
                        <a:pt x="619" y="197"/>
                      </a:lnTo>
                      <a:lnTo>
                        <a:pt x="615" y="192"/>
                      </a:lnTo>
                      <a:lnTo>
                        <a:pt x="613" y="191"/>
                      </a:lnTo>
                      <a:lnTo>
                        <a:pt x="607" y="188"/>
                      </a:lnTo>
                      <a:lnTo>
                        <a:pt x="603" y="188"/>
                      </a:lnTo>
                      <a:lnTo>
                        <a:pt x="598" y="188"/>
                      </a:lnTo>
                      <a:lnTo>
                        <a:pt x="594" y="188"/>
                      </a:lnTo>
                      <a:lnTo>
                        <a:pt x="593" y="187"/>
                      </a:lnTo>
                      <a:lnTo>
                        <a:pt x="589" y="184"/>
                      </a:lnTo>
                      <a:lnTo>
                        <a:pt x="585" y="183"/>
                      </a:lnTo>
                      <a:lnTo>
                        <a:pt x="581" y="180"/>
                      </a:lnTo>
                      <a:lnTo>
                        <a:pt x="577" y="178"/>
                      </a:lnTo>
                      <a:lnTo>
                        <a:pt x="571" y="171"/>
                      </a:lnTo>
                      <a:lnTo>
                        <a:pt x="567" y="166"/>
                      </a:lnTo>
                      <a:lnTo>
                        <a:pt x="564" y="164"/>
                      </a:lnTo>
                      <a:lnTo>
                        <a:pt x="560" y="162"/>
                      </a:lnTo>
                      <a:lnTo>
                        <a:pt x="550" y="152"/>
                      </a:lnTo>
                      <a:lnTo>
                        <a:pt x="545" y="151"/>
                      </a:lnTo>
                      <a:lnTo>
                        <a:pt x="537" y="147"/>
                      </a:lnTo>
                      <a:lnTo>
                        <a:pt x="532" y="147"/>
                      </a:lnTo>
                      <a:lnTo>
                        <a:pt x="525" y="148"/>
                      </a:lnTo>
                      <a:lnTo>
                        <a:pt x="522" y="148"/>
                      </a:lnTo>
                      <a:lnTo>
                        <a:pt x="520" y="151"/>
                      </a:lnTo>
                      <a:lnTo>
                        <a:pt x="518" y="151"/>
                      </a:lnTo>
                      <a:lnTo>
                        <a:pt x="514" y="148"/>
                      </a:lnTo>
                      <a:lnTo>
                        <a:pt x="510" y="147"/>
                      </a:lnTo>
                      <a:lnTo>
                        <a:pt x="509" y="147"/>
                      </a:lnTo>
                      <a:lnTo>
                        <a:pt x="505" y="147"/>
                      </a:lnTo>
                      <a:lnTo>
                        <a:pt x="501" y="144"/>
                      </a:lnTo>
                      <a:lnTo>
                        <a:pt x="497" y="143"/>
                      </a:lnTo>
                      <a:lnTo>
                        <a:pt x="489" y="139"/>
                      </a:lnTo>
                      <a:lnTo>
                        <a:pt x="488" y="139"/>
                      </a:lnTo>
                      <a:lnTo>
                        <a:pt x="485" y="140"/>
                      </a:lnTo>
                      <a:lnTo>
                        <a:pt x="481" y="140"/>
                      </a:lnTo>
                      <a:lnTo>
                        <a:pt x="480" y="143"/>
                      </a:lnTo>
                      <a:lnTo>
                        <a:pt x="479" y="144"/>
                      </a:lnTo>
                      <a:lnTo>
                        <a:pt x="479" y="143"/>
                      </a:lnTo>
                      <a:lnTo>
                        <a:pt x="476" y="144"/>
                      </a:lnTo>
                      <a:lnTo>
                        <a:pt x="475" y="148"/>
                      </a:lnTo>
                      <a:lnTo>
                        <a:pt x="475" y="147"/>
                      </a:lnTo>
                      <a:lnTo>
                        <a:pt x="472" y="147"/>
                      </a:lnTo>
                      <a:lnTo>
                        <a:pt x="475" y="144"/>
                      </a:lnTo>
                      <a:lnTo>
                        <a:pt x="476" y="143"/>
                      </a:lnTo>
                      <a:lnTo>
                        <a:pt x="476" y="140"/>
                      </a:lnTo>
                      <a:lnTo>
                        <a:pt x="475" y="140"/>
                      </a:lnTo>
                      <a:lnTo>
                        <a:pt x="471" y="143"/>
                      </a:lnTo>
                      <a:lnTo>
                        <a:pt x="471" y="147"/>
                      </a:lnTo>
                      <a:lnTo>
                        <a:pt x="468" y="151"/>
                      </a:lnTo>
                      <a:lnTo>
                        <a:pt x="467" y="152"/>
                      </a:lnTo>
                      <a:lnTo>
                        <a:pt x="465" y="156"/>
                      </a:lnTo>
                      <a:lnTo>
                        <a:pt x="465" y="154"/>
                      </a:lnTo>
                      <a:lnTo>
                        <a:pt x="467" y="151"/>
                      </a:lnTo>
                      <a:lnTo>
                        <a:pt x="467" y="147"/>
                      </a:lnTo>
                      <a:lnTo>
                        <a:pt x="467" y="143"/>
                      </a:lnTo>
                      <a:lnTo>
                        <a:pt x="471" y="139"/>
                      </a:lnTo>
                      <a:lnTo>
                        <a:pt x="471" y="138"/>
                      </a:lnTo>
                      <a:lnTo>
                        <a:pt x="468" y="135"/>
                      </a:lnTo>
                      <a:lnTo>
                        <a:pt x="467" y="135"/>
                      </a:lnTo>
                      <a:lnTo>
                        <a:pt x="468" y="131"/>
                      </a:lnTo>
                      <a:lnTo>
                        <a:pt x="468" y="130"/>
                      </a:lnTo>
                      <a:lnTo>
                        <a:pt x="467" y="130"/>
                      </a:lnTo>
                      <a:lnTo>
                        <a:pt x="467" y="127"/>
                      </a:lnTo>
                      <a:lnTo>
                        <a:pt x="465" y="130"/>
                      </a:lnTo>
                      <a:lnTo>
                        <a:pt x="463" y="130"/>
                      </a:lnTo>
                      <a:lnTo>
                        <a:pt x="465" y="127"/>
                      </a:lnTo>
                      <a:lnTo>
                        <a:pt x="463" y="127"/>
                      </a:lnTo>
                      <a:lnTo>
                        <a:pt x="463" y="126"/>
                      </a:lnTo>
                      <a:lnTo>
                        <a:pt x="461" y="126"/>
                      </a:lnTo>
                      <a:lnTo>
                        <a:pt x="459" y="123"/>
                      </a:lnTo>
                      <a:lnTo>
                        <a:pt x="457" y="123"/>
                      </a:lnTo>
                      <a:lnTo>
                        <a:pt x="457" y="126"/>
                      </a:lnTo>
                      <a:lnTo>
                        <a:pt x="455" y="127"/>
                      </a:lnTo>
                      <a:lnTo>
                        <a:pt x="455" y="123"/>
                      </a:lnTo>
                      <a:lnTo>
                        <a:pt x="455" y="122"/>
                      </a:lnTo>
                      <a:lnTo>
                        <a:pt x="453" y="123"/>
                      </a:lnTo>
                      <a:lnTo>
                        <a:pt x="453" y="122"/>
                      </a:lnTo>
                      <a:lnTo>
                        <a:pt x="453" y="121"/>
                      </a:lnTo>
                      <a:lnTo>
                        <a:pt x="452" y="122"/>
                      </a:lnTo>
                      <a:lnTo>
                        <a:pt x="452" y="121"/>
                      </a:lnTo>
                      <a:lnTo>
                        <a:pt x="449" y="122"/>
                      </a:lnTo>
                      <a:lnTo>
                        <a:pt x="449" y="118"/>
                      </a:lnTo>
                      <a:lnTo>
                        <a:pt x="448" y="121"/>
                      </a:lnTo>
                      <a:lnTo>
                        <a:pt x="445" y="118"/>
                      </a:lnTo>
                      <a:lnTo>
                        <a:pt x="444" y="117"/>
                      </a:lnTo>
                      <a:lnTo>
                        <a:pt x="441" y="118"/>
                      </a:lnTo>
                      <a:lnTo>
                        <a:pt x="441" y="117"/>
                      </a:lnTo>
                      <a:lnTo>
                        <a:pt x="441" y="114"/>
                      </a:lnTo>
                      <a:lnTo>
                        <a:pt x="440" y="117"/>
                      </a:lnTo>
                      <a:lnTo>
                        <a:pt x="437" y="117"/>
                      </a:lnTo>
                      <a:lnTo>
                        <a:pt x="437" y="114"/>
                      </a:lnTo>
                      <a:lnTo>
                        <a:pt x="436" y="114"/>
                      </a:lnTo>
                      <a:lnTo>
                        <a:pt x="435" y="114"/>
                      </a:lnTo>
                      <a:lnTo>
                        <a:pt x="435" y="113"/>
                      </a:lnTo>
                      <a:lnTo>
                        <a:pt x="432" y="113"/>
                      </a:lnTo>
                      <a:lnTo>
                        <a:pt x="432" y="110"/>
                      </a:lnTo>
                      <a:lnTo>
                        <a:pt x="431" y="109"/>
                      </a:lnTo>
                      <a:lnTo>
                        <a:pt x="428" y="113"/>
                      </a:lnTo>
                      <a:lnTo>
                        <a:pt x="428" y="110"/>
                      </a:lnTo>
                      <a:lnTo>
                        <a:pt x="427" y="110"/>
                      </a:lnTo>
                      <a:lnTo>
                        <a:pt x="427" y="109"/>
                      </a:lnTo>
                      <a:lnTo>
                        <a:pt x="424" y="110"/>
                      </a:lnTo>
                      <a:lnTo>
                        <a:pt x="424" y="109"/>
                      </a:lnTo>
                      <a:lnTo>
                        <a:pt x="421" y="107"/>
                      </a:lnTo>
                      <a:lnTo>
                        <a:pt x="421" y="109"/>
                      </a:lnTo>
                      <a:lnTo>
                        <a:pt x="421" y="110"/>
                      </a:lnTo>
                      <a:lnTo>
                        <a:pt x="419" y="109"/>
                      </a:lnTo>
                      <a:lnTo>
                        <a:pt x="417" y="110"/>
                      </a:lnTo>
                      <a:lnTo>
                        <a:pt x="417" y="109"/>
                      </a:lnTo>
                      <a:lnTo>
                        <a:pt x="415" y="109"/>
                      </a:lnTo>
                      <a:lnTo>
                        <a:pt x="413" y="110"/>
                      </a:lnTo>
                      <a:lnTo>
                        <a:pt x="411" y="110"/>
                      </a:lnTo>
                      <a:lnTo>
                        <a:pt x="409" y="110"/>
                      </a:lnTo>
                      <a:lnTo>
                        <a:pt x="408" y="114"/>
                      </a:lnTo>
                      <a:lnTo>
                        <a:pt x="408" y="117"/>
                      </a:lnTo>
                      <a:lnTo>
                        <a:pt x="408" y="121"/>
                      </a:lnTo>
                      <a:lnTo>
                        <a:pt x="405" y="121"/>
                      </a:lnTo>
                      <a:lnTo>
                        <a:pt x="404" y="123"/>
                      </a:lnTo>
                      <a:lnTo>
                        <a:pt x="405" y="126"/>
                      </a:lnTo>
                      <a:lnTo>
                        <a:pt x="401" y="123"/>
                      </a:lnTo>
                      <a:lnTo>
                        <a:pt x="400" y="123"/>
                      </a:lnTo>
                      <a:lnTo>
                        <a:pt x="398" y="126"/>
                      </a:lnTo>
                      <a:lnTo>
                        <a:pt x="396" y="127"/>
                      </a:lnTo>
                      <a:lnTo>
                        <a:pt x="395" y="130"/>
                      </a:lnTo>
                      <a:lnTo>
                        <a:pt x="392" y="134"/>
                      </a:lnTo>
                      <a:lnTo>
                        <a:pt x="391" y="135"/>
                      </a:lnTo>
                      <a:lnTo>
                        <a:pt x="388" y="143"/>
                      </a:lnTo>
                      <a:lnTo>
                        <a:pt x="388" y="135"/>
                      </a:lnTo>
                      <a:lnTo>
                        <a:pt x="392" y="127"/>
                      </a:lnTo>
                      <a:lnTo>
                        <a:pt x="391" y="127"/>
                      </a:lnTo>
                      <a:lnTo>
                        <a:pt x="388" y="130"/>
                      </a:lnTo>
                      <a:lnTo>
                        <a:pt x="387" y="130"/>
                      </a:lnTo>
                      <a:lnTo>
                        <a:pt x="384" y="131"/>
                      </a:lnTo>
                      <a:lnTo>
                        <a:pt x="383" y="134"/>
                      </a:lnTo>
                      <a:lnTo>
                        <a:pt x="380" y="130"/>
                      </a:lnTo>
                      <a:lnTo>
                        <a:pt x="379" y="130"/>
                      </a:lnTo>
                      <a:lnTo>
                        <a:pt x="374" y="131"/>
                      </a:lnTo>
                      <a:lnTo>
                        <a:pt x="374" y="130"/>
                      </a:lnTo>
                      <a:lnTo>
                        <a:pt x="371" y="130"/>
                      </a:lnTo>
                      <a:lnTo>
                        <a:pt x="370" y="130"/>
                      </a:lnTo>
                      <a:lnTo>
                        <a:pt x="370" y="127"/>
                      </a:lnTo>
                      <a:lnTo>
                        <a:pt x="367" y="123"/>
                      </a:lnTo>
                      <a:lnTo>
                        <a:pt x="367" y="122"/>
                      </a:lnTo>
                      <a:lnTo>
                        <a:pt x="371" y="127"/>
                      </a:lnTo>
                      <a:lnTo>
                        <a:pt x="374" y="130"/>
                      </a:lnTo>
                      <a:lnTo>
                        <a:pt x="375" y="130"/>
                      </a:lnTo>
                      <a:lnTo>
                        <a:pt x="375" y="127"/>
                      </a:lnTo>
                      <a:lnTo>
                        <a:pt x="380" y="127"/>
                      </a:lnTo>
                      <a:lnTo>
                        <a:pt x="383" y="127"/>
                      </a:lnTo>
                      <a:lnTo>
                        <a:pt x="384" y="127"/>
                      </a:lnTo>
                      <a:lnTo>
                        <a:pt x="387" y="127"/>
                      </a:lnTo>
                      <a:lnTo>
                        <a:pt x="388" y="123"/>
                      </a:lnTo>
                      <a:lnTo>
                        <a:pt x="391" y="126"/>
                      </a:lnTo>
                      <a:lnTo>
                        <a:pt x="392" y="126"/>
                      </a:lnTo>
                      <a:lnTo>
                        <a:pt x="396" y="123"/>
                      </a:lnTo>
                      <a:lnTo>
                        <a:pt x="400" y="121"/>
                      </a:lnTo>
                      <a:lnTo>
                        <a:pt x="401" y="117"/>
                      </a:lnTo>
                      <a:lnTo>
                        <a:pt x="404" y="113"/>
                      </a:lnTo>
                      <a:lnTo>
                        <a:pt x="404" y="109"/>
                      </a:lnTo>
                      <a:lnTo>
                        <a:pt x="405" y="103"/>
                      </a:lnTo>
                      <a:lnTo>
                        <a:pt x="405" y="101"/>
                      </a:lnTo>
                      <a:lnTo>
                        <a:pt x="404" y="101"/>
                      </a:lnTo>
                      <a:lnTo>
                        <a:pt x="396" y="99"/>
                      </a:lnTo>
                      <a:lnTo>
                        <a:pt x="391" y="99"/>
                      </a:lnTo>
                      <a:lnTo>
                        <a:pt x="391" y="101"/>
                      </a:lnTo>
                      <a:lnTo>
                        <a:pt x="388" y="101"/>
                      </a:lnTo>
                      <a:lnTo>
                        <a:pt x="380" y="99"/>
                      </a:lnTo>
                      <a:lnTo>
                        <a:pt x="375" y="99"/>
                      </a:lnTo>
                      <a:lnTo>
                        <a:pt x="371" y="99"/>
                      </a:lnTo>
                      <a:lnTo>
                        <a:pt x="370" y="101"/>
                      </a:lnTo>
                      <a:lnTo>
                        <a:pt x="370" y="105"/>
                      </a:lnTo>
                      <a:lnTo>
                        <a:pt x="370" y="107"/>
                      </a:lnTo>
                      <a:lnTo>
                        <a:pt x="371" y="109"/>
                      </a:lnTo>
                      <a:lnTo>
                        <a:pt x="367" y="109"/>
                      </a:lnTo>
                      <a:lnTo>
                        <a:pt x="367" y="110"/>
                      </a:lnTo>
                      <a:lnTo>
                        <a:pt x="367" y="113"/>
                      </a:lnTo>
                      <a:lnTo>
                        <a:pt x="367" y="114"/>
                      </a:lnTo>
                      <a:lnTo>
                        <a:pt x="366" y="113"/>
                      </a:lnTo>
                      <a:lnTo>
                        <a:pt x="362" y="118"/>
                      </a:lnTo>
                      <a:lnTo>
                        <a:pt x="356" y="121"/>
                      </a:lnTo>
                      <a:lnTo>
                        <a:pt x="351" y="123"/>
                      </a:lnTo>
                      <a:lnTo>
                        <a:pt x="347" y="126"/>
                      </a:lnTo>
                      <a:lnTo>
                        <a:pt x="344" y="127"/>
                      </a:lnTo>
                      <a:lnTo>
                        <a:pt x="344" y="126"/>
                      </a:lnTo>
                      <a:lnTo>
                        <a:pt x="340" y="123"/>
                      </a:lnTo>
                      <a:lnTo>
                        <a:pt x="338" y="126"/>
                      </a:lnTo>
                      <a:lnTo>
                        <a:pt x="340" y="122"/>
                      </a:lnTo>
                      <a:lnTo>
                        <a:pt x="344" y="122"/>
                      </a:lnTo>
                      <a:lnTo>
                        <a:pt x="347" y="122"/>
                      </a:lnTo>
                      <a:lnTo>
                        <a:pt x="348" y="122"/>
                      </a:lnTo>
                      <a:lnTo>
                        <a:pt x="348" y="121"/>
                      </a:lnTo>
                      <a:lnTo>
                        <a:pt x="351" y="117"/>
                      </a:lnTo>
                      <a:lnTo>
                        <a:pt x="352" y="114"/>
                      </a:lnTo>
                      <a:lnTo>
                        <a:pt x="352" y="110"/>
                      </a:lnTo>
                      <a:lnTo>
                        <a:pt x="356" y="107"/>
                      </a:lnTo>
                      <a:lnTo>
                        <a:pt x="362" y="97"/>
                      </a:lnTo>
                      <a:lnTo>
                        <a:pt x="370" y="91"/>
                      </a:lnTo>
                      <a:lnTo>
                        <a:pt x="371" y="86"/>
                      </a:lnTo>
                      <a:lnTo>
                        <a:pt x="375" y="82"/>
                      </a:lnTo>
                      <a:lnTo>
                        <a:pt x="378" y="78"/>
                      </a:lnTo>
                      <a:lnTo>
                        <a:pt x="380" y="74"/>
                      </a:lnTo>
                      <a:lnTo>
                        <a:pt x="379" y="74"/>
                      </a:lnTo>
                      <a:lnTo>
                        <a:pt x="380" y="73"/>
                      </a:lnTo>
                      <a:lnTo>
                        <a:pt x="383" y="69"/>
                      </a:lnTo>
                      <a:lnTo>
                        <a:pt x="380" y="66"/>
                      </a:lnTo>
                      <a:lnTo>
                        <a:pt x="379" y="63"/>
                      </a:lnTo>
                      <a:lnTo>
                        <a:pt x="375" y="63"/>
                      </a:lnTo>
                      <a:lnTo>
                        <a:pt x="374" y="63"/>
                      </a:lnTo>
                      <a:lnTo>
                        <a:pt x="371" y="61"/>
                      </a:lnTo>
                      <a:lnTo>
                        <a:pt x="371" y="59"/>
                      </a:lnTo>
                      <a:lnTo>
                        <a:pt x="367" y="57"/>
                      </a:lnTo>
                      <a:lnTo>
                        <a:pt x="370" y="55"/>
                      </a:lnTo>
                      <a:lnTo>
                        <a:pt x="370" y="51"/>
                      </a:lnTo>
                      <a:lnTo>
                        <a:pt x="366" y="46"/>
                      </a:lnTo>
                      <a:lnTo>
                        <a:pt x="364" y="37"/>
                      </a:lnTo>
                      <a:lnTo>
                        <a:pt x="364" y="25"/>
                      </a:lnTo>
                      <a:lnTo>
                        <a:pt x="362" y="26"/>
                      </a:lnTo>
                      <a:lnTo>
                        <a:pt x="362" y="22"/>
                      </a:lnTo>
                      <a:lnTo>
                        <a:pt x="360" y="20"/>
                      </a:lnTo>
                      <a:lnTo>
                        <a:pt x="358" y="17"/>
                      </a:lnTo>
                      <a:lnTo>
                        <a:pt x="356" y="20"/>
                      </a:lnTo>
                      <a:lnTo>
                        <a:pt x="354" y="16"/>
                      </a:lnTo>
                      <a:lnTo>
                        <a:pt x="354" y="17"/>
                      </a:lnTo>
                      <a:lnTo>
                        <a:pt x="354" y="20"/>
                      </a:lnTo>
                      <a:lnTo>
                        <a:pt x="352" y="25"/>
                      </a:lnTo>
                      <a:lnTo>
                        <a:pt x="344" y="37"/>
                      </a:lnTo>
                      <a:lnTo>
                        <a:pt x="338" y="51"/>
                      </a:lnTo>
                      <a:lnTo>
                        <a:pt x="334" y="55"/>
                      </a:lnTo>
                      <a:lnTo>
                        <a:pt x="331" y="55"/>
                      </a:lnTo>
                      <a:lnTo>
                        <a:pt x="327" y="55"/>
                      </a:lnTo>
                      <a:lnTo>
                        <a:pt x="326" y="55"/>
                      </a:lnTo>
                      <a:lnTo>
                        <a:pt x="322" y="55"/>
                      </a:lnTo>
                      <a:lnTo>
                        <a:pt x="320" y="53"/>
                      </a:lnTo>
                      <a:lnTo>
                        <a:pt x="314" y="57"/>
                      </a:lnTo>
                      <a:lnTo>
                        <a:pt x="313" y="57"/>
                      </a:lnTo>
                      <a:lnTo>
                        <a:pt x="309" y="55"/>
                      </a:lnTo>
                      <a:lnTo>
                        <a:pt x="307" y="53"/>
                      </a:lnTo>
                      <a:lnTo>
                        <a:pt x="305" y="51"/>
                      </a:lnTo>
                      <a:lnTo>
                        <a:pt x="303" y="51"/>
                      </a:lnTo>
                      <a:lnTo>
                        <a:pt x="301" y="50"/>
                      </a:lnTo>
                      <a:lnTo>
                        <a:pt x="301" y="50"/>
                      </a:lnTo>
                      <a:lnTo>
                        <a:pt x="295" y="50"/>
                      </a:lnTo>
                      <a:lnTo>
                        <a:pt x="290" y="51"/>
                      </a:lnTo>
                      <a:lnTo>
                        <a:pt x="287" y="51"/>
                      </a:lnTo>
                      <a:lnTo>
                        <a:pt x="286" y="51"/>
                      </a:lnTo>
                      <a:lnTo>
                        <a:pt x="283" y="53"/>
                      </a:lnTo>
                      <a:lnTo>
                        <a:pt x="283" y="55"/>
                      </a:lnTo>
                      <a:lnTo>
                        <a:pt x="283" y="57"/>
                      </a:lnTo>
                      <a:lnTo>
                        <a:pt x="286" y="59"/>
                      </a:lnTo>
                      <a:lnTo>
                        <a:pt x="286" y="61"/>
                      </a:lnTo>
                      <a:lnTo>
                        <a:pt x="283" y="63"/>
                      </a:lnTo>
                      <a:lnTo>
                        <a:pt x="282" y="63"/>
                      </a:lnTo>
                      <a:lnTo>
                        <a:pt x="277" y="61"/>
                      </a:lnTo>
                      <a:lnTo>
                        <a:pt x="273" y="61"/>
                      </a:lnTo>
                      <a:lnTo>
                        <a:pt x="269" y="61"/>
                      </a:lnTo>
                      <a:lnTo>
                        <a:pt x="263" y="61"/>
                      </a:lnTo>
                      <a:lnTo>
                        <a:pt x="259" y="63"/>
                      </a:lnTo>
                      <a:lnTo>
                        <a:pt x="257" y="65"/>
                      </a:lnTo>
                      <a:lnTo>
                        <a:pt x="255" y="65"/>
                      </a:lnTo>
                      <a:lnTo>
                        <a:pt x="250" y="66"/>
                      </a:lnTo>
                      <a:lnTo>
                        <a:pt x="243" y="70"/>
                      </a:lnTo>
                      <a:lnTo>
                        <a:pt x="242" y="73"/>
                      </a:lnTo>
                      <a:lnTo>
                        <a:pt x="239" y="74"/>
                      </a:lnTo>
                      <a:lnTo>
                        <a:pt x="238" y="74"/>
                      </a:lnTo>
                      <a:lnTo>
                        <a:pt x="237" y="73"/>
                      </a:lnTo>
                      <a:lnTo>
                        <a:pt x="234" y="73"/>
                      </a:lnTo>
                      <a:lnTo>
                        <a:pt x="233" y="70"/>
                      </a:lnTo>
                      <a:lnTo>
                        <a:pt x="229" y="66"/>
                      </a:lnTo>
                      <a:lnTo>
                        <a:pt x="225" y="65"/>
                      </a:lnTo>
                      <a:lnTo>
                        <a:pt x="226" y="63"/>
                      </a:lnTo>
                      <a:lnTo>
                        <a:pt x="225" y="61"/>
                      </a:lnTo>
                      <a:lnTo>
                        <a:pt x="225" y="59"/>
                      </a:lnTo>
                      <a:lnTo>
                        <a:pt x="225" y="57"/>
                      </a:lnTo>
                      <a:lnTo>
                        <a:pt x="224" y="55"/>
                      </a:lnTo>
                      <a:lnTo>
                        <a:pt x="221" y="50"/>
                      </a:lnTo>
                      <a:lnTo>
                        <a:pt x="221" y="44"/>
                      </a:lnTo>
                      <a:lnTo>
                        <a:pt x="224" y="37"/>
                      </a:lnTo>
                      <a:lnTo>
                        <a:pt x="225" y="33"/>
                      </a:lnTo>
                      <a:lnTo>
                        <a:pt x="226" y="29"/>
                      </a:lnTo>
                      <a:lnTo>
                        <a:pt x="229" y="26"/>
                      </a:lnTo>
                      <a:lnTo>
                        <a:pt x="229" y="25"/>
                      </a:lnTo>
                      <a:lnTo>
                        <a:pt x="225" y="20"/>
                      </a:lnTo>
                      <a:lnTo>
                        <a:pt x="226" y="17"/>
                      </a:lnTo>
                      <a:lnTo>
                        <a:pt x="221" y="16"/>
                      </a:lnTo>
                      <a:lnTo>
                        <a:pt x="220" y="13"/>
                      </a:lnTo>
                      <a:lnTo>
                        <a:pt x="221" y="8"/>
                      </a:lnTo>
                      <a:lnTo>
                        <a:pt x="221" y="6"/>
                      </a:lnTo>
                      <a:lnTo>
                        <a:pt x="221" y="2"/>
                      </a:lnTo>
                      <a:lnTo>
                        <a:pt x="220" y="0"/>
                      </a:lnTo>
                      <a:lnTo>
                        <a:pt x="217" y="0"/>
                      </a:lnTo>
                      <a:lnTo>
                        <a:pt x="210" y="1"/>
                      </a:lnTo>
                      <a:lnTo>
                        <a:pt x="210" y="1"/>
                      </a:lnTo>
                      <a:lnTo>
                        <a:pt x="209" y="1"/>
                      </a:lnTo>
                      <a:lnTo>
                        <a:pt x="209" y="1"/>
                      </a:lnTo>
                      <a:lnTo>
                        <a:pt x="209" y="1"/>
                      </a:lnTo>
                      <a:lnTo>
                        <a:pt x="210" y="4"/>
                      </a:lnTo>
                      <a:lnTo>
                        <a:pt x="210" y="5"/>
                      </a:lnTo>
                      <a:lnTo>
                        <a:pt x="210" y="8"/>
                      </a:lnTo>
                      <a:lnTo>
                        <a:pt x="210" y="8"/>
                      </a:lnTo>
                      <a:lnTo>
                        <a:pt x="209" y="8"/>
                      </a:lnTo>
                      <a:lnTo>
                        <a:pt x="206" y="13"/>
                      </a:lnTo>
                      <a:lnTo>
                        <a:pt x="204" y="16"/>
                      </a:lnTo>
                      <a:lnTo>
                        <a:pt x="202" y="13"/>
                      </a:lnTo>
                      <a:lnTo>
                        <a:pt x="196" y="16"/>
                      </a:lnTo>
                      <a:lnTo>
                        <a:pt x="193" y="20"/>
                      </a:lnTo>
                      <a:lnTo>
                        <a:pt x="186" y="21"/>
                      </a:lnTo>
                      <a:lnTo>
                        <a:pt x="182" y="21"/>
                      </a:lnTo>
                      <a:lnTo>
                        <a:pt x="181" y="21"/>
                      </a:lnTo>
                      <a:lnTo>
                        <a:pt x="180" y="22"/>
                      </a:lnTo>
                      <a:lnTo>
                        <a:pt x="177" y="22"/>
                      </a:lnTo>
                      <a:lnTo>
                        <a:pt x="177" y="29"/>
                      </a:lnTo>
                      <a:lnTo>
                        <a:pt x="177" y="30"/>
                      </a:lnTo>
                      <a:lnTo>
                        <a:pt x="176" y="30"/>
                      </a:lnTo>
                      <a:lnTo>
                        <a:pt x="172" y="30"/>
                      </a:lnTo>
                      <a:lnTo>
                        <a:pt x="169" y="26"/>
                      </a:lnTo>
                      <a:lnTo>
                        <a:pt x="168" y="25"/>
                      </a:lnTo>
                      <a:lnTo>
                        <a:pt x="166" y="25"/>
                      </a:lnTo>
                      <a:lnTo>
                        <a:pt x="164" y="25"/>
                      </a:lnTo>
                      <a:lnTo>
                        <a:pt x="158" y="25"/>
                      </a:lnTo>
                      <a:lnTo>
                        <a:pt x="156" y="25"/>
                      </a:lnTo>
                      <a:lnTo>
                        <a:pt x="156" y="22"/>
                      </a:lnTo>
                      <a:lnTo>
                        <a:pt x="154" y="21"/>
                      </a:lnTo>
                      <a:lnTo>
                        <a:pt x="152" y="21"/>
                      </a:lnTo>
                      <a:lnTo>
                        <a:pt x="149" y="21"/>
                      </a:lnTo>
                      <a:lnTo>
                        <a:pt x="147" y="20"/>
                      </a:lnTo>
                      <a:lnTo>
                        <a:pt x="145" y="20"/>
                      </a:lnTo>
                      <a:lnTo>
                        <a:pt x="145" y="21"/>
                      </a:lnTo>
                      <a:lnTo>
                        <a:pt x="145" y="22"/>
                      </a:lnTo>
                      <a:lnTo>
                        <a:pt x="149" y="26"/>
                      </a:lnTo>
                      <a:lnTo>
                        <a:pt x="152" y="30"/>
                      </a:lnTo>
                      <a:lnTo>
                        <a:pt x="152" y="34"/>
                      </a:lnTo>
                      <a:lnTo>
                        <a:pt x="154" y="42"/>
                      </a:lnTo>
                      <a:lnTo>
                        <a:pt x="156" y="46"/>
                      </a:lnTo>
                      <a:lnTo>
                        <a:pt x="156" y="51"/>
                      </a:lnTo>
                      <a:lnTo>
                        <a:pt x="158" y="51"/>
                      </a:lnTo>
                      <a:lnTo>
                        <a:pt x="162" y="51"/>
                      </a:lnTo>
                      <a:lnTo>
                        <a:pt x="166" y="53"/>
                      </a:lnTo>
                      <a:lnTo>
                        <a:pt x="164" y="57"/>
                      </a:lnTo>
                      <a:lnTo>
                        <a:pt x="160" y="59"/>
                      </a:lnTo>
                      <a:lnTo>
                        <a:pt x="156" y="61"/>
                      </a:lnTo>
                      <a:lnTo>
                        <a:pt x="154" y="63"/>
                      </a:lnTo>
                      <a:lnTo>
                        <a:pt x="152" y="66"/>
                      </a:lnTo>
                      <a:lnTo>
                        <a:pt x="150" y="70"/>
                      </a:lnTo>
                      <a:lnTo>
                        <a:pt x="149" y="70"/>
                      </a:lnTo>
                      <a:lnTo>
                        <a:pt x="147" y="70"/>
                      </a:lnTo>
                      <a:lnTo>
                        <a:pt x="141" y="74"/>
                      </a:lnTo>
                      <a:lnTo>
                        <a:pt x="137" y="77"/>
                      </a:lnTo>
                      <a:lnTo>
                        <a:pt x="136" y="78"/>
                      </a:lnTo>
                      <a:lnTo>
                        <a:pt x="133" y="82"/>
                      </a:lnTo>
                      <a:lnTo>
                        <a:pt x="132" y="83"/>
                      </a:lnTo>
                      <a:lnTo>
                        <a:pt x="132" y="79"/>
                      </a:lnTo>
                      <a:lnTo>
                        <a:pt x="129" y="78"/>
                      </a:lnTo>
                      <a:lnTo>
                        <a:pt x="128" y="78"/>
                      </a:lnTo>
                      <a:lnTo>
                        <a:pt x="123" y="82"/>
                      </a:lnTo>
                      <a:lnTo>
                        <a:pt x="120" y="82"/>
                      </a:lnTo>
                      <a:lnTo>
                        <a:pt x="119" y="82"/>
                      </a:lnTo>
                      <a:lnTo>
                        <a:pt x="115" y="78"/>
                      </a:lnTo>
                      <a:lnTo>
                        <a:pt x="115" y="78"/>
                      </a:lnTo>
                      <a:lnTo>
                        <a:pt x="115" y="78"/>
                      </a:lnTo>
                      <a:lnTo>
                        <a:pt x="111" y="74"/>
                      </a:lnTo>
                      <a:lnTo>
                        <a:pt x="108" y="74"/>
                      </a:lnTo>
                      <a:lnTo>
                        <a:pt x="107" y="74"/>
                      </a:lnTo>
                      <a:lnTo>
                        <a:pt x="107" y="73"/>
                      </a:lnTo>
                      <a:lnTo>
                        <a:pt x="107" y="66"/>
                      </a:lnTo>
                      <a:lnTo>
                        <a:pt x="105" y="63"/>
                      </a:lnTo>
                      <a:lnTo>
                        <a:pt x="103" y="59"/>
                      </a:lnTo>
                      <a:lnTo>
                        <a:pt x="101" y="57"/>
                      </a:lnTo>
                      <a:lnTo>
                        <a:pt x="99" y="59"/>
                      </a:lnTo>
                      <a:lnTo>
                        <a:pt x="95" y="61"/>
                      </a:lnTo>
                      <a:lnTo>
                        <a:pt x="93" y="65"/>
                      </a:lnTo>
                      <a:lnTo>
                        <a:pt x="92" y="63"/>
                      </a:lnTo>
                      <a:lnTo>
                        <a:pt x="89" y="61"/>
                      </a:lnTo>
                      <a:lnTo>
                        <a:pt x="88" y="61"/>
                      </a:lnTo>
                      <a:lnTo>
                        <a:pt x="88" y="65"/>
                      </a:lnTo>
                      <a:lnTo>
                        <a:pt x="85" y="65"/>
                      </a:lnTo>
                      <a:lnTo>
                        <a:pt x="84" y="65"/>
                      </a:lnTo>
                      <a:lnTo>
                        <a:pt x="71" y="65"/>
                      </a:lnTo>
                      <a:lnTo>
                        <a:pt x="67" y="65"/>
                      </a:lnTo>
                      <a:lnTo>
                        <a:pt x="63" y="65"/>
                      </a:lnTo>
                      <a:lnTo>
                        <a:pt x="62" y="65"/>
                      </a:lnTo>
                      <a:lnTo>
                        <a:pt x="62" y="70"/>
                      </a:lnTo>
                      <a:lnTo>
                        <a:pt x="63" y="77"/>
                      </a:lnTo>
                      <a:lnTo>
                        <a:pt x="65" y="77"/>
                      </a:lnTo>
                      <a:lnTo>
                        <a:pt x="68" y="77"/>
                      </a:lnTo>
                      <a:lnTo>
                        <a:pt x="72" y="78"/>
                      </a:lnTo>
                      <a:lnTo>
                        <a:pt x="72" y="82"/>
                      </a:lnTo>
                      <a:lnTo>
                        <a:pt x="72" y="83"/>
                      </a:lnTo>
                      <a:lnTo>
                        <a:pt x="71" y="83"/>
                      </a:lnTo>
                      <a:lnTo>
                        <a:pt x="67" y="82"/>
                      </a:lnTo>
                      <a:lnTo>
                        <a:pt x="65" y="83"/>
                      </a:lnTo>
                      <a:lnTo>
                        <a:pt x="59" y="86"/>
                      </a:lnTo>
                      <a:lnTo>
                        <a:pt x="59" y="90"/>
                      </a:lnTo>
                      <a:lnTo>
                        <a:pt x="59" y="94"/>
                      </a:lnTo>
                      <a:lnTo>
                        <a:pt x="59" y="97"/>
                      </a:lnTo>
                      <a:lnTo>
                        <a:pt x="62" y="103"/>
                      </a:lnTo>
                      <a:lnTo>
                        <a:pt x="65" y="105"/>
                      </a:lnTo>
                      <a:lnTo>
                        <a:pt x="67" y="109"/>
                      </a:lnTo>
                      <a:lnTo>
                        <a:pt x="67" y="114"/>
                      </a:lnTo>
                      <a:lnTo>
                        <a:pt x="68" y="118"/>
                      </a:lnTo>
                      <a:lnTo>
                        <a:pt x="68" y="122"/>
                      </a:lnTo>
                      <a:lnTo>
                        <a:pt x="68" y="127"/>
                      </a:lnTo>
                      <a:lnTo>
                        <a:pt x="65" y="151"/>
                      </a:lnTo>
                      <a:lnTo>
                        <a:pt x="63" y="167"/>
                      </a:lnTo>
                      <a:lnTo>
                        <a:pt x="62" y="174"/>
                      </a:lnTo>
                      <a:lnTo>
                        <a:pt x="62" y="175"/>
                      </a:lnTo>
                      <a:lnTo>
                        <a:pt x="59" y="174"/>
                      </a:lnTo>
                      <a:lnTo>
                        <a:pt x="58" y="175"/>
                      </a:lnTo>
                      <a:lnTo>
                        <a:pt x="54" y="171"/>
                      </a:lnTo>
                      <a:lnTo>
                        <a:pt x="51" y="171"/>
                      </a:lnTo>
                      <a:lnTo>
                        <a:pt x="48" y="174"/>
                      </a:lnTo>
                      <a:lnTo>
                        <a:pt x="46" y="174"/>
                      </a:lnTo>
                      <a:lnTo>
                        <a:pt x="44" y="175"/>
                      </a:lnTo>
                      <a:lnTo>
                        <a:pt x="40" y="178"/>
                      </a:lnTo>
                      <a:lnTo>
                        <a:pt x="35" y="178"/>
                      </a:lnTo>
                      <a:lnTo>
                        <a:pt x="31" y="178"/>
                      </a:lnTo>
                      <a:lnTo>
                        <a:pt x="24" y="183"/>
                      </a:lnTo>
                      <a:lnTo>
                        <a:pt x="23" y="184"/>
                      </a:lnTo>
                      <a:lnTo>
                        <a:pt x="22" y="187"/>
                      </a:lnTo>
                      <a:lnTo>
                        <a:pt x="19" y="187"/>
                      </a:lnTo>
                      <a:lnTo>
                        <a:pt x="15" y="188"/>
                      </a:lnTo>
                      <a:lnTo>
                        <a:pt x="14" y="192"/>
                      </a:lnTo>
                      <a:lnTo>
                        <a:pt x="14" y="195"/>
                      </a:lnTo>
                      <a:lnTo>
                        <a:pt x="14" y="197"/>
                      </a:lnTo>
                      <a:lnTo>
                        <a:pt x="14" y="201"/>
                      </a:lnTo>
                      <a:lnTo>
                        <a:pt x="11" y="204"/>
                      </a:lnTo>
                      <a:lnTo>
                        <a:pt x="11" y="208"/>
                      </a:lnTo>
                      <a:lnTo>
                        <a:pt x="11" y="211"/>
                      </a:lnTo>
                      <a:lnTo>
                        <a:pt x="11" y="213"/>
                      </a:lnTo>
                      <a:lnTo>
                        <a:pt x="11" y="215"/>
                      </a:lnTo>
                      <a:lnTo>
                        <a:pt x="6" y="217"/>
                      </a:lnTo>
                      <a:lnTo>
                        <a:pt x="4" y="219"/>
                      </a:lnTo>
                      <a:lnTo>
                        <a:pt x="2" y="223"/>
                      </a:lnTo>
                      <a:lnTo>
                        <a:pt x="4" y="227"/>
                      </a:lnTo>
                      <a:lnTo>
                        <a:pt x="4" y="228"/>
                      </a:lnTo>
                      <a:lnTo>
                        <a:pt x="2" y="228"/>
                      </a:lnTo>
                      <a:lnTo>
                        <a:pt x="0" y="231"/>
                      </a:lnTo>
                      <a:lnTo>
                        <a:pt x="0" y="232"/>
                      </a:lnTo>
                      <a:lnTo>
                        <a:pt x="2" y="236"/>
                      </a:lnTo>
                      <a:lnTo>
                        <a:pt x="4" y="237"/>
                      </a:lnTo>
                      <a:lnTo>
                        <a:pt x="4" y="240"/>
                      </a:lnTo>
                      <a:lnTo>
                        <a:pt x="6" y="244"/>
                      </a:lnTo>
                      <a:lnTo>
                        <a:pt x="8" y="248"/>
                      </a:lnTo>
                      <a:lnTo>
                        <a:pt x="10" y="252"/>
                      </a:lnTo>
                      <a:lnTo>
                        <a:pt x="11" y="253"/>
                      </a:lnTo>
                      <a:lnTo>
                        <a:pt x="18" y="259"/>
                      </a:lnTo>
                      <a:lnTo>
                        <a:pt x="15" y="263"/>
                      </a:lnTo>
                      <a:lnTo>
                        <a:pt x="14" y="267"/>
                      </a:lnTo>
                      <a:lnTo>
                        <a:pt x="22" y="267"/>
                      </a:lnTo>
                      <a:lnTo>
                        <a:pt x="24" y="268"/>
                      </a:lnTo>
                      <a:lnTo>
                        <a:pt x="27" y="268"/>
                      </a:lnTo>
                      <a:lnTo>
                        <a:pt x="31" y="272"/>
                      </a:lnTo>
                      <a:lnTo>
                        <a:pt x="31" y="278"/>
                      </a:lnTo>
                      <a:lnTo>
                        <a:pt x="38" y="278"/>
                      </a:lnTo>
                      <a:lnTo>
                        <a:pt x="42" y="278"/>
                      </a:lnTo>
                      <a:lnTo>
                        <a:pt x="46" y="276"/>
                      </a:lnTo>
                      <a:lnTo>
                        <a:pt x="51" y="271"/>
                      </a:lnTo>
                      <a:lnTo>
                        <a:pt x="54" y="268"/>
                      </a:lnTo>
                      <a:lnTo>
                        <a:pt x="58" y="267"/>
                      </a:lnTo>
                      <a:lnTo>
                        <a:pt x="55" y="268"/>
                      </a:lnTo>
                      <a:lnTo>
                        <a:pt x="55" y="271"/>
                      </a:lnTo>
                      <a:lnTo>
                        <a:pt x="58" y="272"/>
                      </a:lnTo>
                      <a:lnTo>
                        <a:pt x="55" y="278"/>
                      </a:lnTo>
                      <a:lnTo>
                        <a:pt x="58" y="294"/>
                      </a:lnTo>
                      <a:lnTo>
                        <a:pt x="59" y="294"/>
                      </a:lnTo>
                      <a:lnTo>
                        <a:pt x="62" y="297"/>
                      </a:lnTo>
                      <a:lnTo>
                        <a:pt x="65" y="294"/>
                      </a:lnTo>
                      <a:lnTo>
                        <a:pt x="68" y="294"/>
                      </a:lnTo>
                      <a:lnTo>
                        <a:pt x="72" y="294"/>
                      </a:lnTo>
                      <a:lnTo>
                        <a:pt x="76" y="294"/>
                      </a:lnTo>
                      <a:lnTo>
                        <a:pt x="77" y="294"/>
                      </a:lnTo>
                      <a:lnTo>
                        <a:pt x="81" y="294"/>
                      </a:lnTo>
                      <a:lnTo>
                        <a:pt x="85" y="294"/>
                      </a:lnTo>
                      <a:lnTo>
                        <a:pt x="85" y="297"/>
                      </a:lnTo>
                      <a:lnTo>
                        <a:pt x="88" y="297"/>
                      </a:lnTo>
                      <a:lnTo>
                        <a:pt x="89" y="297"/>
                      </a:lnTo>
                      <a:lnTo>
                        <a:pt x="93" y="294"/>
                      </a:lnTo>
                      <a:lnTo>
                        <a:pt x="95" y="293"/>
                      </a:lnTo>
                      <a:lnTo>
                        <a:pt x="97" y="292"/>
                      </a:lnTo>
                      <a:lnTo>
                        <a:pt x="99" y="289"/>
                      </a:lnTo>
                      <a:lnTo>
                        <a:pt x="101" y="289"/>
                      </a:lnTo>
                      <a:lnTo>
                        <a:pt x="101" y="289"/>
                      </a:lnTo>
                      <a:lnTo>
                        <a:pt x="103" y="288"/>
                      </a:lnTo>
                      <a:lnTo>
                        <a:pt x="105" y="285"/>
                      </a:lnTo>
                      <a:lnTo>
                        <a:pt x="108" y="284"/>
                      </a:lnTo>
                      <a:lnTo>
                        <a:pt x="111" y="284"/>
                      </a:lnTo>
                      <a:lnTo>
                        <a:pt x="112" y="281"/>
                      </a:lnTo>
                      <a:lnTo>
                        <a:pt x="116" y="278"/>
                      </a:lnTo>
                      <a:lnTo>
                        <a:pt x="123" y="276"/>
                      </a:lnTo>
                      <a:lnTo>
                        <a:pt x="128" y="274"/>
                      </a:lnTo>
                      <a:lnTo>
                        <a:pt x="136" y="274"/>
                      </a:lnTo>
                      <a:lnTo>
                        <a:pt x="137" y="272"/>
                      </a:lnTo>
                      <a:lnTo>
                        <a:pt x="139" y="274"/>
                      </a:lnTo>
                      <a:lnTo>
                        <a:pt x="141" y="276"/>
                      </a:lnTo>
                      <a:lnTo>
                        <a:pt x="139" y="281"/>
                      </a:lnTo>
                      <a:lnTo>
                        <a:pt x="139" y="288"/>
                      </a:lnTo>
                      <a:lnTo>
                        <a:pt x="139" y="292"/>
                      </a:lnTo>
                      <a:lnTo>
                        <a:pt x="141" y="293"/>
                      </a:lnTo>
                      <a:lnTo>
                        <a:pt x="141" y="294"/>
                      </a:lnTo>
                      <a:lnTo>
                        <a:pt x="139" y="298"/>
                      </a:lnTo>
                      <a:lnTo>
                        <a:pt x="141" y="305"/>
                      </a:lnTo>
                      <a:lnTo>
                        <a:pt x="143" y="309"/>
                      </a:lnTo>
                      <a:lnTo>
                        <a:pt x="145" y="309"/>
                      </a:lnTo>
                      <a:lnTo>
                        <a:pt x="147" y="310"/>
                      </a:lnTo>
                      <a:lnTo>
                        <a:pt x="147" y="312"/>
                      </a:lnTo>
                      <a:lnTo>
                        <a:pt x="149" y="314"/>
                      </a:lnTo>
                      <a:lnTo>
                        <a:pt x="152" y="316"/>
                      </a:lnTo>
                      <a:lnTo>
                        <a:pt x="156" y="318"/>
                      </a:lnTo>
                      <a:lnTo>
                        <a:pt x="158" y="322"/>
                      </a:lnTo>
                      <a:lnTo>
                        <a:pt x="162" y="324"/>
                      </a:lnTo>
                      <a:lnTo>
                        <a:pt x="168" y="324"/>
                      </a:lnTo>
                      <a:lnTo>
                        <a:pt x="169" y="322"/>
                      </a:lnTo>
                      <a:lnTo>
                        <a:pt x="172" y="324"/>
                      </a:lnTo>
                      <a:lnTo>
                        <a:pt x="173" y="325"/>
                      </a:lnTo>
                      <a:lnTo>
                        <a:pt x="176" y="325"/>
                      </a:lnTo>
                      <a:lnTo>
                        <a:pt x="177" y="325"/>
                      </a:lnTo>
                      <a:lnTo>
                        <a:pt x="180" y="328"/>
                      </a:lnTo>
                      <a:lnTo>
                        <a:pt x="181" y="329"/>
                      </a:lnTo>
                      <a:lnTo>
                        <a:pt x="182" y="332"/>
                      </a:lnTo>
                      <a:lnTo>
                        <a:pt x="186" y="332"/>
                      </a:lnTo>
                      <a:lnTo>
                        <a:pt x="190" y="336"/>
                      </a:lnTo>
                      <a:lnTo>
                        <a:pt x="193" y="336"/>
                      </a:lnTo>
                      <a:lnTo>
                        <a:pt x="194" y="336"/>
                      </a:lnTo>
                      <a:lnTo>
                        <a:pt x="196" y="338"/>
                      </a:lnTo>
                      <a:lnTo>
                        <a:pt x="200" y="341"/>
                      </a:lnTo>
                      <a:lnTo>
                        <a:pt x="209" y="341"/>
                      </a:lnTo>
                      <a:lnTo>
                        <a:pt x="213" y="342"/>
                      </a:lnTo>
                      <a:lnTo>
                        <a:pt x="221" y="346"/>
                      </a:lnTo>
                      <a:lnTo>
                        <a:pt x="224" y="349"/>
                      </a:lnTo>
                      <a:lnTo>
                        <a:pt x="224" y="351"/>
                      </a:lnTo>
                      <a:lnTo>
                        <a:pt x="224" y="355"/>
                      </a:lnTo>
                      <a:lnTo>
                        <a:pt x="226" y="369"/>
                      </a:lnTo>
                      <a:lnTo>
                        <a:pt x="224" y="369"/>
                      </a:lnTo>
                      <a:lnTo>
                        <a:pt x="225" y="373"/>
                      </a:lnTo>
                      <a:lnTo>
                        <a:pt x="225" y="375"/>
                      </a:lnTo>
                      <a:lnTo>
                        <a:pt x="229" y="381"/>
                      </a:lnTo>
                      <a:lnTo>
                        <a:pt x="229" y="385"/>
                      </a:lnTo>
                      <a:lnTo>
                        <a:pt x="230" y="390"/>
                      </a:lnTo>
                      <a:lnTo>
                        <a:pt x="234" y="393"/>
                      </a:lnTo>
                      <a:lnTo>
                        <a:pt x="237" y="393"/>
                      </a:lnTo>
                      <a:lnTo>
                        <a:pt x="243" y="393"/>
                      </a:lnTo>
                      <a:lnTo>
                        <a:pt x="251" y="393"/>
                      </a:lnTo>
                      <a:lnTo>
                        <a:pt x="259" y="393"/>
                      </a:lnTo>
                      <a:lnTo>
                        <a:pt x="257" y="399"/>
                      </a:lnTo>
                      <a:lnTo>
                        <a:pt x="259" y="407"/>
                      </a:lnTo>
                      <a:lnTo>
                        <a:pt x="263" y="413"/>
                      </a:lnTo>
                      <a:lnTo>
                        <a:pt x="266" y="413"/>
                      </a:lnTo>
                      <a:lnTo>
                        <a:pt x="269" y="413"/>
                      </a:lnTo>
                      <a:lnTo>
                        <a:pt x="270" y="413"/>
                      </a:lnTo>
                      <a:lnTo>
                        <a:pt x="270" y="415"/>
                      </a:lnTo>
                      <a:lnTo>
                        <a:pt x="273" y="420"/>
                      </a:lnTo>
                      <a:lnTo>
                        <a:pt x="274" y="426"/>
                      </a:lnTo>
                      <a:lnTo>
                        <a:pt x="274" y="434"/>
                      </a:lnTo>
                      <a:lnTo>
                        <a:pt x="273" y="436"/>
                      </a:lnTo>
                      <a:lnTo>
                        <a:pt x="274" y="439"/>
                      </a:lnTo>
                      <a:lnTo>
                        <a:pt x="273" y="442"/>
                      </a:lnTo>
                      <a:lnTo>
                        <a:pt x="273" y="446"/>
                      </a:lnTo>
                      <a:lnTo>
                        <a:pt x="269" y="451"/>
                      </a:lnTo>
                      <a:lnTo>
                        <a:pt x="270" y="455"/>
                      </a:lnTo>
                      <a:lnTo>
                        <a:pt x="273" y="456"/>
                      </a:lnTo>
                      <a:lnTo>
                        <a:pt x="273" y="459"/>
                      </a:lnTo>
                      <a:lnTo>
                        <a:pt x="270" y="460"/>
                      </a:lnTo>
                      <a:lnTo>
                        <a:pt x="269" y="460"/>
                      </a:lnTo>
                      <a:lnTo>
                        <a:pt x="269" y="460"/>
                      </a:lnTo>
                      <a:lnTo>
                        <a:pt x="270" y="464"/>
                      </a:lnTo>
                      <a:lnTo>
                        <a:pt x="273" y="468"/>
                      </a:lnTo>
                      <a:lnTo>
                        <a:pt x="274" y="472"/>
                      </a:lnTo>
                      <a:lnTo>
                        <a:pt x="274" y="474"/>
                      </a:lnTo>
                      <a:lnTo>
                        <a:pt x="277" y="478"/>
                      </a:lnTo>
                      <a:lnTo>
                        <a:pt x="277" y="482"/>
                      </a:lnTo>
                      <a:lnTo>
                        <a:pt x="274" y="486"/>
                      </a:lnTo>
                      <a:lnTo>
                        <a:pt x="277" y="487"/>
                      </a:lnTo>
                      <a:lnTo>
                        <a:pt x="277" y="487"/>
                      </a:lnTo>
                      <a:lnTo>
                        <a:pt x="277" y="491"/>
                      </a:lnTo>
                      <a:lnTo>
                        <a:pt x="274" y="493"/>
                      </a:lnTo>
                      <a:lnTo>
                        <a:pt x="274" y="496"/>
                      </a:lnTo>
                      <a:lnTo>
                        <a:pt x="278" y="499"/>
                      </a:lnTo>
                      <a:lnTo>
                        <a:pt x="282" y="499"/>
                      </a:lnTo>
                      <a:lnTo>
                        <a:pt x="286" y="500"/>
                      </a:lnTo>
                      <a:lnTo>
                        <a:pt x="290" y="500"/>
                      </a:lnTo>
                      <a:lnTo>
                        <a:pt x="294" y="504"/>
                      </a:lnTo>
                      <a:lnTo>
                        <a:pt x="295" y="500"/>
                      </a:lnTo>
                      <a:lnTo>
                        <a:pt x="297" y="499"/>
                      </a:lnTo>
                      <a:lnTo>
                        <a:pt x="301" y="499"/>
                      </a:lnTo>
                      <a:lnTo>
                        <a:pt x="303" y="500"/>
                      </a:lnTo>
                      <a:lnTo>
                        <a:pt x="307" y="500"/>
                      </a:lnTo>
                      <a:lnTo>
                        <a:pt x="310" y="507"/>
                      </a:lnTo>
                      <a:lnTo>
                        <a:pt x="314" y="513"/>
                      </a:lnTo>
                      <a:lnTo>
                        <a:pt x="316" y="521"/>
                      </a:lnTo>
                      <a:lnTo>
                        <a:pt x="320" y="529"/>
                      </a:lnTo>
                      <a:lnTo>
                        <a:pt x="322" y="531"/>
                      </a:lnTo>
                      <a:lnTo>
                        <a:pt x="326" y="531"/>
                      </a:lnTo>
                      <a:lnTo>
                        <a:pt x="330" y="529"/>
                      </a:lnTo>
                      <a:lnTo>
                        <a:pt x="331" y="529"/>
                      </a:lnTo>
                      <a:lnTo>
                        <a:pt x="335" y="529"/>
                      </a:lnTo>
                      <a:lnTo>
                        <a:pt x="338" y="533"/>
                      </a:lnTo>
                      <a:lnTo>
                        <a:pt x="338" y="535"/>
                      </a:lnTo>
                      <a:lnTo>
                        <a:pt x="338" y="539"/>
                      </a:lnTo>
                      <a:lnTo>
                        <a:pt x="338" y="543"/>
                      </a:lnTo>
                      <a:lnTo>
                        <a:pt x="338" y="547"/>
                      </a:lnTo>
                      <a:lnTo>
                        <a:pt x="335" y="557"/>
                      </a:lnTo>
                      <a:lnTo>
                        <a:pt x="335" y="560"/>
                      </a:lnTo>
                      <a:lnTo>
                        <a:pt x="339" y="561"/>
                      </a:lnTo>
                      <a:lnTo>
                        <a:pt x="339" y="560"/>
                      </a:lnTo>
                      <a:lnTo>
                        <a:pt x="340" y="560"/>
                      </a:lnTo>
                      <a:lnTo>
                        <a:pt x="344" y="560"/>
                      </a:lnTo>
                      <a:lnTo>
                        <a:pt x="348" y="564"/>
                      </a:lnTo>
                      <a:lnTo>
                        <a:pt x="351" y="566"/>
                      </a:lnTo>
                      <a:lnTo>
                        <a:pt x="352" y="578"/>
                      </a:lnTo>
                      <a:lnTo>
                        <a:pt x="352" y="586"/>
                      </a:lnTo>
                      <a:lnTo>
                        <a:pt x="352" y="588"/>
                      </a:lnTo>
                      <a:lnTo>
                        <a:pt x="352" y="588"/>
                      </a:lnTo>
                      <a:lnTo>
                        <a:pt x="348" y="590"/>
                      </a:lnTo>
                      <a:lnTo>
                        <a:pt x="343" y="594"/>
                      </a:lnTo>
                      <a:lnTo>
                        <a:pt x="339" y="596"/>
                      </a:lnTo>
                      <a:lnTo>
                        <a:pt x="338" y="597"/>
                      </a:lnTo>
                      <a:lnTo>
                        <a:pt x="335" y="600"/>
                      </a:lnTo>
                      <a:lnTo>
                        <a:pt x="331" y="601"/>
                      </a:lnTo>
                      <a:lnTo>
                        <a:pt x="330" y="605"/>
                      </a:lnTo>
                      <a:lnTo>
                        <a:pt x="323" y="609"/>
                      </a:lnTo>
                      <a:lnTo>
                        <a:pt x="326" y="609"/>
                      </a:lnTo>
                      <a:lnTo>
                        <a:pt x="326" y="610"/>
                      </a:lnTo>
                      <a:lnTo>
                        <a:pt x="323" y="610"/>
                      </a:lnTo>
                      <a:lnTo>
                        <a:pt x="320" y="614"/>
                      </a:lnTo>
                      <a:lnTo>
                        <a:pt x="316" y="622"/>
                      </a:lnTo>
                      <a:lnTo>
                        <a:pt x="313" y="630"/>
                      </a:lnTo>
                      <a:lnTo>
                        <a:pt x="310" y="634"/>
                      </a:lnTo>
                      <a:lnTo>
                        <a:pt x="309" y="636"/>
                      </a:lnTo>
                      <a:lnTo>
                        <a:pt x="305" y="638"/>
                      </a:lnTo>
                      <a:lnTo>
                        <a:pt x="305" y="641"/>
                      </a:lnTo>
                      <a:lnTo>
                        <a:pt x="301" y="643"/>
                      </a:lnTo>
                      <a:lnTo>
                        <a:pt x="301" y="645"/>
                      </a:lnTo>
                      <a:lnTo>
                        <a:pt x="301" y="649"/>
                      </a:lnTo>
                      <a:lnTo>
                        <a:pt x="299" y="651"/>
                      </a:lnTo>
                      <a:lnTo>
                        <a:pt x="301" y="654"/>
                      </a:lnTo>
                      <a:lnTo>
                        <a:pt x="301" y="657"/>
                      </a:lnTo>
                      <a:lnTo>
                        <a:pt x="322" y="665"/>
                      </a:lnTo>
                      <a:lnTo>
                        <a:pt x="339" y="659"/>
                      </a:lnTo>
                      <a:lnTo>
                        <a:pt x="340" y="662"/>
                      </a:lnTo>
                      <a:lnTo>
                        <a:pt x="343" y="665"/>
                      </a:lnTo>
                      <a:lnTo>
                        <a:pt x="347" y="665"/>
                      </a:lnTo>
                      <a:lnTo>
                        <a:pt x="348" y="666"/>
                      </a:lnTo>
                      <a:lnTo>
                        <a:pt x="354" y="667"/>
                      </a:lnTo>
                      <a:lnTo>
                        <a:pt x="358" y="671"/>
                      </a:lnTo>
                      <a:lnTo>
                        <a:pt x="364" y="675"/>
                      </a:lnTo>
                      <a:lnTo>
                        <a:pt x="366" y="678"/>
                      </a:lnTo>
                      <a:lnTo>
                        <a:pt x="370" y="681"/>
                      </a:lnTo>
                      <a:lnTo>
                        <a:pt x="371" y="683"/>
                      </a:lnTo>
                      <a:lnTo>
                        <a:pt x="375" y="685"/>
                      </a:lnTo>
                      <a:lnTo>
                        <a:pt x="378" y="687"/>
                      </a:lnTo>
                      <a:lnTo>
                        <a:pt x="379" y="689"/>
                      </a:lnTo>
                      <a:lnTo>
                        <a:pt x="379" y="691"/>
                      </a:lnTo>
                      <a:lnTo>
                        <a:pt x="378" y="695"/>
                      </a:lnTo>
                      <a:lnTo>
                        <a:pt x="375" y="698"/>
                      </a:lnTo>
                      <a:lnTo>
                        <a:pt x="375" y="705"/>
                      </a:lnTo>
                      <a:lnTo>
                        <a:pt x="379" y="709"/>
                      </a:lnTo>
                      <a:lnTo>
                        <a:pt x="380" y="706"/>
                      </a:lnTo>
                      <a:lnTo>
                        <a:pt x="383" y="705"/>
                      </a:lnTo>
                      <a:lnTo>
                        <a:pt x="387" y="698"/>
                      </a:lnTo>
                      <a:lnTo>
                        <a:pt x="391" y="691"/>
                      </a:lnTo>
                      <a:lnTo>
                        <a:pt x="391" y="687"/>
                      </a:lnTo>
                      <a:lnTo>
                        <a:pt x="391" y="683"/>
                      </a:lnTo>
                      <a:lnTo>
                        <a:pt x="392" y="679"/>
                      </a:lnTo>
                      <a:lnTo>
                        <a:pt x="392" y="678"/>
                      </a:lnTo>
                      <a:lnTo>
                        <a:pt x="391" y="678"/>
                      </a:lnTo>
                      <a:lnTo>
                        <a:pt x="392" y="675"/>
                      </a:lnTo>
                      <a:lnTo>
                        <a:pt x="391" y="674"/>
                      </a:lnTo>
                      <a:lnTo>
                        <a:pt x="391" y="671"/>
                      </a:lnTo>
                      <a:lnTo>
                        <a:pt x="392" y="670"/>
                      </a:lnTo>
                      <a:lnTo>
                        <a:pt x="392" y="666"/>
                      </a:lnTo>
                      <a:lnTo>
                        <a:pt x="395" y="665"/>
                      </a:lnTo>
                      <a:lnTo>
                        <a:pt x="398" y="662"/>
                      </a:lnTo>
                      <a:lnTo>
                        <a:pt x="398" y="661"/>
                      </a:lnTo>
                      <a:lnTo>
                        <a:pt x="398" y="657"/>
                      </a:lnTo>
                      <a:lnTo>
                        <a:pt x="400" y="657"/>
                      </a:lnTo>
                      <a:lnTo>
                        <a:pt x="400" y="651"/>
                      </a:lnTo>
                      <a:lnTo>
                        <a:pt x="400" y="649"/>
                      </a:lnTo>
                      <a:lnTo>
                        <a:pt x="401" y="647"/>
                      </a:lnTo>
                      <a:lnTo>
                        <a:pt x="400" y="645"/>
                      </a:lnTo>
                      <a:lnTo>
                        <a:pt x="398" y="641"/>
                      </a:lnTo>
                      <a:lnTo>
                        <a:pt x="400" y="643"/>
                      </a:lnTo>
                      <a:lnTo>
                        <a:pt x="401" y="645"/>
                      </a:lnTo>
                      <a:lnTo>
                        <a:pt x="405" y="647"/>
                      </a:lnTo>
                      <a:lnTo>
                        <a:pt x="409" y="643"/>
                      </a:lnTo>
                      <a:lnTo>
                        <a:pt x="411" y="645"/>
                      </a:lnTo>
                      <a:lnTo>
                        <a:pt x="411" y="649"/>
                      </a:lnTo>
                      <a:lnTo>
                        <a:pt x="409" y="647"/>
                      </a:lnTo>
                      <a:lnTo>
                        <a:pt x="409" y="649"/>
                      </a:lnTo>
                      <a:lnTo>
                        <a:pt x="409" y="651"/>
                      </a:lnTo>
                      <a:lnTo>
                        <a:pt x="409" y="653"/>
                      </a:lnTo>
                      <a:lnTo>
                        <a:pt x="409" y="657"/>
                      </a:lnTo>
                      <a:lnTo>
                        <a:pt x="408" y="658"/>
                      </a:lnTo>
                      <a:lnTo>
                        <a:pt x="408" y="661"/>
                      </a:lnTo>
                      <a:lnTo>
                        <a:pt x="405" y="661"/>
                      </a:lnTo>
                      <a:lnTo>
                        <a:pt x="404" y="662"/>
                      </a:lnTo>
                      <a:lnTo>
                        <a:pt x="404" y="666"/>
                      </a:lnTo>
                      <a:lnTo>
                        <a:pt x="401" y="667"/>
                      </a:lnTo>
                      <a:lnTo>
                        <a:pt x="398" y="671"/>
                      </a:lnTo>
                      <a:lnTo>
                        <a:pt x="396" y="674"/>
                      </a:lnTo>
                      <a:lnTo>
                        <a:pt x="392" y="674"/>
                      </a:lnTo>
                      <a:lnTo>
                        <a:pt x="395" y="675"/>
                      </a:lnTo>
                      <a:lnTo>
                        <a:pt x="395" y="679"/>
                      </a:lnTo>
                      <a:lnTo>
                        <a:pt x="400" y="671"/>
                      </a:lnTo>
                      <a:lnTo>
                        <a:pt x="408" y="665"/>
                      </a:lnTo>
                      <a:lnTo>
                        <a:pt x="411" y="657"/>
                      </a:lnTo>
                      <a:lnTo>
                        <a:pt x="415" y="647"/>
                      </a:lnTo>
                      <a:lnTo>
                        <a:pt x="417" y="636"/>
                      </a:lnTo>
                      <a:lnTo>
                        <a:pt x="421" y="626"/>
                      </a:lnTo>
                      <a:lnTo>
                        <a:pt x="427" y="618"/>
                      </a:lnTo>
                      <a:lnTo>
                        <a:pt x="435" y="613"/>
                      </a:lnTo>
                      <a:lnTo>
                        <a:pt x="435" y="608"/>
                      </a:lnTo>
                      <a:lnTo>
                        <a:pt x="435" y="601"/>
                      </a:lnTo>
                      <a:lnTo>
                        <a:pt x="435" y="596"/>
                      </a:lnTo>
                      <a:lnTo>
                        <a:pt x="435" y="592"/>
                      </a:lnTo>
                      <a:lnTo>
                        <a:pt x="432" y="590"/>
                      </a:lnTo>
                      <a:lnTo>
                        <a:pt x="435" y="588"/>
                      </a:lnTo>
                      <a:lnTo>
                        <a:pt x="432" y="588"/>
                      </a:lnTo>
                      <a:lnTo>
                        <a:pt x="432" y="586"/>
                      </a:lnTo>
                      <a:lnTo>
                        <a:pt x="432" y="584"/>
                      </a:lnTo>
                      <a:lnTo>
                        <a:pt x="431" y="578"/>
                      </a:lnTo>
                      <a:lnTo>
                        <a:pt x="431" y="577"/>
                      </a:lnTo>
                      <a:lnTo>
                        <a:pt x="428" y="573"/>
                      </a:lnTo>
                      <a:lnTo>
                        <a:pt x="427" y="569"/>
                      </a:lnTo>
                      <a:lnTo>
                        <a:pt x="428" y="570"/>
                      </a:lnTo>
                      <a:lnTo>
                        <a:pt x="431" y="569"/>
                      </a:lnTo>
                      <a:lnTo>
                        <a:pt x="431" y="565"/>
                      </a:lnTo>
                      <a:lnTo>
                        <a:pt x="428" y="565"/>
                      </a:lnTo>
                      <a:lnTo>
                        <a:pt x="431" y="564"/>
                      </a:lnTo>
                      <a:lnTo>
                        <a:pt x="432" y="560"/>
                      </a:lnTo>
                      <a:lnTo>
                        <a:pt x="428" y="560"/>
                      </a:lnTo>
                      <a:lnTo>
                        <a:pt x="427" y="557"/>
                      </a:lnTo>
                      <a:lnTo>
                        <a:pt x="428" y="557"/>
                      </a:lnTo>
                      <a:lnTo>
                        <a:pt x="431" y="557"/>
                      </a:lnTo>
                      <a:lnTo>
                        <a:pt x="431" y="553"/>
                      </a:lnTo>
                      <a:lnTo>
                        <a:pt x="432" y="556"/>
                      </a:lnTo>
                      <a:lnTo>
                        <a:pt x="436" y="553"/>
                      </a:lnTo>
                      <a:lnTo>
                        <a:pt x="435" y="557"/>
                      </a:lnTo>
                      <a:lnTo>
                        <a:pt x="437" y="552"/>
                      </a:lnTo>
                      <a:lnTo>
                        <a:pt x="437" y="551"/>
                      </a:lnTo>
                      <a:lnTo>
                        <a:pt x="441" y="544"/>
                      </a:lnTo>
                      <a:lnTo>
                        <a:pt x="449" y="540"/>
                      </a:lnTo>
                      <a:lnTo>
                        <a:pt x="455" y="535"/>
                      </a:lnTo>
                      <a:lnTo>
                        <a:pt x="459" y="533"/>
                      </a:lnTo>
                      <a:lnTo>
                        <a:pt x="461" y="531"/>
                      </a:lnTo>
                      <a:lnTo>
                        <a:pt x="463" y="531"/>
                      </a:lnTo>
                      <a:lnTo>
                        <a:pt x="465" y="531"/>
                      </a:lnTo>
                      <a:lnTo>
                        <a:pt x="465" y="529"/>
                      </a:lnTo>
                      <a:lnTo>
                        <a:pt x="468" y="527"/>
                      </a:lnTo>
                      <a:lnTo>
                        <a:pt x="471" y="527"/>
                      </a:lnTo>
                      <a:lnTo>
                        <a:pt x="472" y="529"/>
                      </a:lnTo>
                      <a:lnTo>
                        <a:pt x="475" y="529"/>
                      </a:lnTo>
                      <a:lnTo>
                        <a:pt x="476" y="525"/>
                      </a:lnTo>
                      <a:lnTo>
                        <a:pt x="476" y="524"/>
                      </a:lnTo>
                      <a:lnTo>
                        <a:pt x="479" y="524"/>
                      </a:lnTo>
                      <a:lnTo>
                        <a:pt x="481" y="521"/>
                      </a:lnTo>
                      <a:lnTo>
                        <a:pt x="484" y="520"/>
                      </a:lnTo>
                      <a:lnTo>
                        <a:pt x="489" y="517"/>
                      </a:lnTo>
                      <a:lnTo>
                        <a:pt x="485" y="517"/>
                      </a:lnTo>
                      <a:lnTo>
                        <a:pt x="485" y="516"/>
                      </a:lnTo>
                      <a:lnTo>
                        <a:pt x="488" y="513"/>
                      </a:lnTo>
                      <a:lnTo>
                        <a:pt x="489" y="512"/>
                      </a:lnTo>
                      <a:lnTo>
                        <a:pt x="493" y="513"/>
                      </a:lnTo>
                      <a:lnTo>
                        <a:pt x="496" y="512"/>
                      </a:lnTo>
                      <a:lnTo>
                        <a:pt x="498" y="512"/>
                      </a:lnTo>
                      <a:lnTo>
                        <a:pt x="502" y="513"/>
                      </a:lnTo>
                      <a:lnTo>
                        <a:pt x="506" y="513"/>
                      </a:lnTo>
                      <a:lnTo>
                        <a:pt x="509" y="512"/>
                      </a:lnTo>
                      <a:lnTo>
                        <a:pt x="509" y="509"/>
                      </a:lnTo>
                      <a:lnTo>
                        <a:pt x="509" y="508"/>
                      </a:lnTo>
                      <a:lnTo>
                        <a:pt x="510" y="508"/>
                      </a:lnTo>
                      <a:lnTo>
                        <a:pt x="510" y="509"/>
                      </a:lnTo>
                      <a:lnTo>
                        <a:pt x="510" y="512"/>
                      </a:lnTo>
                      <a:lnTo>
                        <a:pt x="514" y="513"/>
                      </a:lnTo>
                      <a:lnTo>
                        <a:pt x="516" y="512"/>
                      </a:lnTo>
                      <a:lnTo>
                        <a:pt x="522" y="512"/>
                      </a:lnTo>
                      <a:lnTo>
                        <a:pt x="525" y="512"/>
                      </a:lnTo>
                      <a:lnTo>
                        <a:pt x="528" y="513"/>
                      </a:lnTo>
                      <a:lnTo>
                        <a:pt x="528" y="512"/>
                      </a:lnTo>
                      <a:lnTo>
                        <a:pt x="528" y="509"/>
                      </a:lnTo>
                      <a:lnTo>
                        <a:pt x="528" y="507"/>
                      </a:lnTo>
                      <a:lnTo>
                        <a:pt x="532" y="500"/>
                      </a:lnTo>
                      <a:lnTo>
                        <a:pt x="537" y="499"/>
                      </a:lnTo>
                      <a:lnTo>
                        <a:pt x="541" y="495"/>
                      </a:lnTo>
                      <a:lnTo>
                        <a:pt x="541" y="493"/>
                      </a:lnTo>
                      <a:lnTo>
                        <a:pt x="541" y="490"/>
                      </a:lnTo>
                      <a:lnTo>
                        <a:pt x="541" y="483"/>
                      </a:lnTo>
                      <a:lnTo>
                        <a:pt x="542" y="480"/>
                      </a:lnTo>
                      <a:lnTo>
                        <a:pt x="542" y="476"/>
                      </a:lnTo>
                      <a:lnTo>
                        <a:pt x="545" y="474"/>
                      </a:lnTo>
                      <a:lnTo>
                        <a:pt x="549" y="470"/>
                      </a:lnTo>
                      <a:lnTo>
                        <a:pt x="550" y="466"/>
                      </a:lnTo>
                      <a:lnTo>
                        <a:pt x="549" y="464"/>
                      </a:lnTo>
                      <a:lnTo>
                        <a:pt x="553" y="463"/>
                      </a:lnTo>
                      <a:lnTo>
                        <a:pt x="553" y="459"/>
                      </a:lnTo>
                      <a:lnTo>
                        <a:pt x="553" y="455"/>
                      </a:lnTo>
                      <a:lnTo>
                        <a:pt x="556" y="452"/>
                      </a:lnTo>
                      <a:lnTo>
                        <a:pt x="558" y="451"/>
                      </a:lnTo>
                      <a:lnTo>
                        <a:pt x="558" y="447"/>
                      </a:lnTo>
                      <a:lnTo>
                        <a:pt x="558" y="439"/>
                      </a:lnTo>
                      <a:lnTo>
                        <a:pt x="556" y="432"/>
                      </a:lnTo>
                      <a:lnTo>
                        <a:pt x="560" y="423"/>
                      </a:lnTo>
                      <a:lnTo>
                        <a:pt x="564" y="419"/>
                      </a:lnTo>
                      <a:lnTo>
                        <a:pt x="564" y="417"/>
                      </a:lnTo>
                      <a:lnTo>
                        <a:pt x="564" y="413"/>
                      </a:lnTo>
                      <a:lnTo>
                        <a:pt x="564" y="406"/>
                      </a:lnTo>
                      <a:lnTo>
                        <a:pt x="564" y="398"/>
                      </a:lnTo>
                      <a:lnTo>
                        <a:pt x="566" y="390"/>
                      </a:lnTo>
                      <a:lnTo>
                        <a:pt x="567" y="385"/>
                      </a:lnTo>
                      <a:lnTo>
                        <a:pt x="566" y="375"/>
                      </a:lnTo>
                      <a:lnTo>
                        <a:pt x="564" y="367"/>
                      </a:lnTo>
                      <a:lnTo>
                        <a:pt x="564" y="358"/>
                      </a:lnTo>
                      <a:lnTo>
                        <a:pt x="564" y="351"/>
                      </a:lnTo>
                      <a:lnTo>
                        <a:pt x="564" y="349"/>
                      </a:lnTo>
                      <a:lnTo>
                        <a:pt x="562" y="345"/>
                      </a:lnTo>
                      <a:lnTo>
                        <a:pt x="564" y="346"/>
                      </a:lnTo>
                      <a:lnTo>
                        <a:pt x="562" y="341"/>
                      </a:lnTo>
                      <a:lnTo>
                        <a:pt x="562" y="338"/>
                      </a:lnTo>
                      <a:lnTo>
                        <a:pt x="564" y="338"/>
                      </a:lnTo>
                      <a:lnTo>
                        <a:pt x="564" y="337"/>
                      </a:lnTo>
                      <a:lnTo>
                        <a:pt x="564" y="336"/>
                      </a:lnTo>
                      <a:lnTo>
                        <a:pt x="566" y="332"/>
                      </a:lnTo>
                      <a:lnTo>
                        <a:pt x="566" y="329"/>
                      </a:lnTo>
                      <a:lnTo>
                        <a:pt x="565" y="329"/>
                      </a:lnTo>
                      <a:lnTo>
                        <a:pt x="566" y="328"/>
                      </a:lnTo>
                      <a:lnTo>
                        <a:pt x="567" y="324"/>
                      </a:lnTo>
                      <a:lnTo>
                        <a:pt x="569" y="328"/>
                      </a:lnTo>
                      <a:lnTo>
                        <a:pt x="569" y="329"/>
                      </a:lnTo>
                      <a:lnTo>
                        <a:pt x="569" y="332"/>
                      </a:lnTo>
                      <a:lnTo>
                        <a:pt x="573" y="332"/>
                      </a:lnTo>
                      <a:lnTo>
                        <a:pt x="575" y="329"/>
                      </a:lnTo>
                      <a:lnTo>
                        <a:pt x="581" y="320"/>
                      </a:lnTo>
                      <a:lnTo>
                        <a:pt x="586" y="305"/>
                      </a:lnTo>
                      <a:lnTo>
                        <a:pt x="585" y="305"/>
                      </a:lnTo>
                      <a:lnTo>
                        <a:pt x="586" y="301"/>
                      </a:lnTo>
                      <a:lnTo>
                        <a:pt x="586" y="302"/>
                      </a:lnTo>
                      <a:lnTo>
                        <a:pt x="589" y="301"/>
                      </a:lnTo>
                      <a:lnTo>
                        <a:pt x="590" y="298"/>
                      </a:lnTo>
                      <a:lnTo>
                        <a:pt x="590" y="297"/>
                      </a:lnTo>
                      <a:lnTo>
                        <a:pt x="593" y="294"/>
                      </a:lnTo>
                      <a:lnTo>
                        <a:pt x="590" y="292"/>
                      </a:lnTo>
                      <a:lnTo>
                        <a:pt x="593" y="292"/>
                      </a:lnTo>
                      <a:lnTo>
                        <a:pt x="593" y="293"/>
                      </a:lnTo>
                      <a:lnTo>
                        <a:pt x="595" y="289"/>
                      </a:lnTo>
                      <a:lnTo>
                        <a:pt x="602" y="285"/>
                      </a:lnTo>
                      <a:lnTo>
                        <a:pt x="607" y="280"/>
                      </a:lnTo>
                      <a:lnTo>
                        <a:pt x="611" y="272"/>
                      </a:lnTo>
                      <a:lnTo>
                        <a:pt x="615" y="267"/>
                      </a:lnTo>
                      <a:lnTo>
                        <a:pt x="619" y="263"/>
                      </a:lnTo>
                      <a:lnTo>
                        <a:pt x="623" y="252"/>
                      </a:lnTo>
                      <a:lnTo>
                        <a:pt x="623" y="248"/>
                      </a:lnTo>
                      <a:lnTo>
                        <a:pt x="625" y="241"/>
                      </a:lnTo>
                      <a:lnTo>
                        <a:pt x="625" y="237"/>
                      </a:lnTo>
                      <a:lnTo>
                        <a:pt x="625" y="235"/>
                      </a:lnTo>
                      <a:lnTo>
                        <a:pt x="623" y="232"/>
                      </a:lnTo>
                      <a:lnTo>
                        <a:pt x="625" y="231"/>
                      </a:lnTo>
                      <a:lnTo>
                        <a:pt x="625" y="228"/>
                      </a:lnTo>
                      <a:lnTo>
                        <a:pt x="625" y="223"/>
                      </a:lnTo>
                      <a:lnTo>
                        <a:pt x="625" y="219"/>
                      </a:lnTo>
                      <a:lnTo>
                        <a:pt x="621" y="211"/>
                      </a:lnTo>
                      <a:lnTo>
                        <a:pt x="621" y="211"/>
                      </a:lnTo>
                      <a:lnTo>
                        <a:pt x="621" y="211"/>
                      </a:lnTo>
                      <a:lnTo>
                        <a:pt x="621" y="211"/>
                      </a:lnTo>
                      <a:lnTo>
                        <a:pt x="621" y="211"/>
                      </a:lnTo>
                      <a:lnTo>
                        <a:pt x="621" y="211"/>
                      </a:lnTo>
                      <a:lnTo>
                        <a:pt x="621" y="21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 dirty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AC7F2877-4904-66DF-F490-1DD5ACA1BE4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884947" y="4470737"/>
                  <a:ext cx="484291" cy="1359135"/>
                </a:xfrm>
                <a:custGeom>
                  <a:avLst/>
                  <a:gdLst>
                    <a:gd name="T0" fmla="*/ 135 w 179"/>
                    <a:gd name="T1" fmla="*/ 489 h 515"/>
                    <a:gd name="T2" fmla="*/ 52 w 179"/>
                    <a:gd name="T3" fmla="*/ 372 h 515"/>
                    <a:gd name="T4" fmla="*/ 105 w 179"/>
                    <a:gd name="T5" fmla="*/ 488 h 515"/>
                    <a:gd name="T6" fmla="*/ 114 w 179"/>
                    <a:gd name="T7" fmla="*/ 495 h 515"/>
                    <a:gd name="T8" fmla="*/ 60 w 179"/>
                    <a:gd name="T9" fmla="*/ 422 h 515"/>
                    <a:gd name="T10" fmla="*/ 60 w 179"/>
                    <a:gd name="T11" fmla="*/ 432 h 515"/>
                    <a:gd name="T12" fmla="*/ 65 w 179"/>
                    <a:gd name="T13" fmla="*/ 438 h 515"/>
                    <a:gd name="T14" fmla="*/ 63 w 179"/>
                    <a:gd name="T15" fmla="*/ 426 h 515"/>
                    <a:gd name="T16" fmla="*/ 152 w 179"/>
                    <a:gd name="T17" fmla="*/ 511 h 515"/>
                    <a:gd name="T18" fmla="*/ 174 w 179"/>
                    <a:gd name="T19" fmla="*/ 515 h 515"/>
                    <a:gd name="T20" fmla="*/ 178 w 179"/>
                    <a:gd name="T21" fmla="*/ 508 h 515"/>
                    <a:gd name="T22" fmla="*/ 145 w 179"/>
                    <a:gd name="T23" fmla="*/ 476 h 515"/>
                    <a:gd name="T24" fmla="*/ 132 w 179"/>
                    <a:gd name="T25" fmla="*/ 481 h 515"/>
                    <a:gd name="T26" fmla="*/ 144 w 179"/>
                    <a:gd name="T27" fmla="*/ 496 h 515"/>
                    <a:gd name="T28" fmla="*/ 145 w 179"/>
                    <a:gd name="T29" fmla="*/ 498 h 515"/>
                    <a:gd name="T30" fmla="*/ 138 w 179"/>
                    <a:gd name="T31" fmla="*/ 505 h 515"/>
                    <a:gd name="T32" fmla="*/ 118 w 179"/>
                    <a:gd name="T33" fmla="*/ 468 h 515"/>
                    <a:gd name="T34" fmla="*/ 91 w 179"/>
                    <a:gd name="T35" fmla="*/ 452 h 515"/>
                    <a:gd name="T36" fmla="*/ 78 w 179"/>
                    <a:gd name="T37" fmla="*/ 433 h 515"/>
                    <a:gd name="T38" fmla="*/ 81 w 179"/>
                    <a:gd name="T39" fmla="*/ 407 h 515"/>
                    <a:gd name="T40" fmla="*/ 76 w 179"/>
                    <a:gd name="T41" fmla="*/ 382 h 515"/>
                    <a:gd name="T42" fmla="*/ 68 w 179"/>
                    <a:gd name="T43" fmla="*/ 366 h 515"/>
                    <a:gd name="T44" fmla="*/ 55 w 179"/>
                    <a:gd name="T45" fmla="*/ 342 h 515"/>
                    <a:gd name="T46" fmla="*/ 46 w 179"/>
                    <a:gd name="T47" fmla="*/ 309 h 515"/>
                    <a:gd name="T48" fmla="*/ 45 w 179"/>
                    <a:gd name="T49" fmla="*/ 280 h 515"/>
                    <a:gd name="T50" fmla="*/ 42 w 179"/>
                    <a:gd name="T51" fmla="*/ 243 h 515"/>
                    <a:gd name="T52" fmla="*/ 39 w 179"/>
                    <a:gd name="T53" fmla="*/ 211 h 515"/>
                    <a:gd name="T54" fmla="*/ 29 w 179"/>
                    <a:gd name="T55" fmla="*/ 180 h 515"/>
                    <a:gd name="T56" fmla="*/ 36 w 179"/>
                    <a:gd name="T57" fmla="*/ 132 h 515"/>
                    <a:gd name="T58" fmla="*/ 35 w 179"/>
                    <a:gd name="T59" fmla="*/ 102 h 515"/>
                    <a:gd name="T60" fmla="*/ 36 w 179"/>
                    <a:gd name="T61" fmla="*/ 66 h 515"/>
                    <a:gd name="T62" fmla="*/ 5 w 179"/>
                    <a:gd name="T63" fmla="*/ 12 h 515"/>
                    <a:gd name="T64" fmla="*/ 9 w 179"/>
                    <a:gd name="T65" fmla="*/ 75 h 515"/>
                    <a:gd name="T66" fmla="*/ 12 w 179"/>
                    <a:gd name="T67" fmla="*/ 122 h 515"/>
                    <a:gd name="T68" fmla="*/ 13 w 179"/>
                    <a:gd name="T69" fmla="*/ 172 h 515"/>
                    <a:gd name="T70" fmla="*/ 22 w 179"/>
                    <a:gd name="T71" fmla="*/ 221 h 515"/>
                    <a:gd name="T72" fmla="*/ 17 w 179"/>
                    <a:gd name="T73" fmla="*/ 266 h 515"/>
                    <a:gd name="T74" fmla="*/ 27 w 179"/>
                    <a:gd name="T75" fmla="*/ 300 h 515"/>
                    <a:gd name="T76" fmla="*/ 39 w 179"/>
                    <a:gd name="T77" fmla="*/ 330 h 515"/>
                    <a:gd name="T78" fmla="*/ 50 w 179"/>
                    <a:gd name="T79" fmla="*/ 347 h 515"/>
                    <a:gd name="T80" fmla="*/ 50 w 179"/>
                    <a:gd name="T81" fmla="*/ 363 h 515"/>
                    <a:gd name="T82" fmla="*/ 55 w 179"/>
                    <a:gd name="T83" fmla="*/ 382 h 515"/>
                    <a:gd name="T84" fmla="*/ 49 w 179"/>
                    <a:gd name="T85" fmla="*/ 386 h 515"/>
                    <a:gd name="T86" fmla="*/ 39 w 179"/>
                    <a:gd name="T87" fmla="*/ 396 h 515"/>
                    <a:gd name="T88" fmla="*/ 58 w 179"/>
                    <a:gd name="T89" fmla="*/ 405 h 515"/>
                    <a:gd name="T90" fmla="*/ 63 w 179"/>
                    <a:gd name="T91" fmla="*/ 413 h 515"/>
                    <a:gd name="T92" fmla="*/ 58 w 179"/>
                    <a:gd name="T93" fmla="*/ 416 h 515"/>
                    <a:gd name="T94" fmla="*/ 68 w 179"/>
                    <a:gd name="T95" fmla="*/ 425 h 515"/>
                    <a:gd name="T96" fmla="*/ 71 w 179"/>
                    <a:gd name="T97" fmla="*/ 438 h 515"/>
                    <a:gd name="T98" fmla="*/ 79 w 179"/>
                    <a:gd name="T99" fmla="*/ 450 h 515"/>
                    <a:gd name="T100" fmla="*/ 92 w 179"/>
                    <a:gd name="T101" fmla="*/ 465 h 515"/>
                    <a:gd name="T102" fmla="*/ 103 w 179"/>
                    <a:gd name="T103" fmla="*/ 481 h 515"/>
                    <a:gd name="T104" fmla="*/ 93 w 179"/>
                    <a:gd name="T105" fmla="*/ 481 h 515"/>
                    <a:gd name="T106" fmla="*/ 112 w 179"/>
                    <a:gd name="T107" fmla="*/ 483 h 515"/>
                    <a:gd name="T108" fmla="*/ 121 w 179"/>
                    <a:gd name="T109" fmla="*/ 483 h 515"/>
                    <a:gd name="T110" fmla="*/ 128 w 179"/>
                    <a:gd name="T111" fmla="*/ 483 h 515"/>
                    <a:gd name="T112" fmla="*/ 132 w 179"/>
                    <a:gd name="T113" fmla="*/ 499 h 515"/>
                    <a:gd name="T114" fmla="*/ 40 w 179"/>
                    <a:gd name="T115" fmla="*/ 353 h 515"/>
                    <a:gd name="T116" fmla="*/ 33 w 179"/>
                    <a:gd name="T117" fmla="*/ 333 h 515"/>
                    <a:gd name="T118" fmla="*/ 43 w 179"/>
                    <a:gd name="T119" fmla="*/ 370 h 515"/>
                    <a:gd name="T120" fmla="*/ 126 w 179"/>
                    <a:gd name="T121" fmla="*/ 496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79" h="515">
                      <a:moveTo>
                        <a:pt x="131" y="501"/>
                      </a:moveTo>
                      <a:cubicBezTo>
                        <a:pt x="129" y="501"/>
                        <a:pt x="129" y="501"/>
                        <a:pt x="129" y="501"/>
                      </a:cubicBezTo>
                      <a:cubicBezTo>
                        <a:pt x="129" y="502"/>
                        <a:pt x="129" y="502"/>
                        <a:pt x="129" y="502"/>
                      </a:cubicBezTo>
                      <a:cubicBezTo>
                        <a:pt x="131" y="502"/>
                        <a:pt x="131" y="502"/>
                        <a:pt x="131" y="502"/>
                      </a:cubicBezTo>
                      <a:cubicBezTo>
                        <a:pt x="132" y="502"/>
                        <a:pt x="132" y="502"/>
                        <a:pt x="132" y="502"/>
                      </a:cubicBezTo>
                      <a:cubicBezTo>
                        <a:pt x="134" y="502"/>
                        <a:pt x="134" y="502"/>
                        <a:pt x="134" y="502"/>
                      </a:cubicBezTo>
                      <a:cubicBezTo>
                        <a:pt x="134" y="501"/>
                        <a:pt x="134" y="501"/>
                        <a:pt x="134" y="501"/>
                      </a:cubicBezTo>
                      <a:cubicBezTo>
                        <a:pt x="132" y="501"/>
                        <a:pt x="132" y="501"/>
                        <a:pt x="132" y="501"/>
                      </a:cubicBezTo>
                      <a:lnTo>
                        <a:pt x="131" y="501"/>
                      </a:lnTo>
                      <a:close/>
                      <a:moveTo>
                        <a:pt x="138" y="495"/>
                      </a:moveTo>
                      <a:cubicBezTo>
                        <a:pt x="139" y="493"/>
                        <a:pt x="139" y="493"/>
                        <a:pt x="139" y="493"/>
                      </a:cubicBezTo>
                      <a:cubicBezTo>
                        <a:pt x="138" y="492"/>
                        <a:pt x="138" y="492"/>
                        <a:pt x="138" y="492"/>
                      </a:cubicBezTo>
                      <a:cubicBezTo>
                        <a:pt x="136" y="489"/>
                        <a:pt x="136" y="489"/>
                        <a:pt x="136" y="489"/>
                      </a:cubicBezTo>
                      <a:cubicBezTo>
                        <a:pt x="135" y="489"/>
                        <a:pt x="135" y="489"/>
                        <a:pt x="135" y="489"/>
                      </a:cubicBezTo>
                      <a:cubicBezTo>
                        <a:pt x="134" y="491"/>
                        <a:pt x="134" y="491"/>
                        <a:pt x="134" y="491"/>
                      </a:cubicBezTo>
                      <a:cubicBezTo>
                        <a:pt x="135" y="492"/>
                        <a:pt x="135" y="492"/>
                        <a:pt x="135" y="492"/>
                      </a:cubicBezTo>
                      <a:cubicBezTo>
                        <a:pt x="134" y="492"/>
                        <a:pt x="134" y="492"/>
                        <a:pt x="134" y="492"/>
                      </a:cubicBezTo>
                      <a:cubicBezTo>
                        <a:pt x="135" y="496"/>
                        <a:pt x="135" y="496"/>
                        <a:pt x="135" y="496"/>
                      </a:cubicBezTo>
                      <a:cubicBezTo>
                        <a:pt x="136" y="498"/>
                        <a:pt x="136" y="498"/>
                        <a:pt x="136" y="498"/>
                      </a:cubicBezTo>
                      <a:cubicBezTo>
                        <a:pt x="139" y="498"/>
                        <a:pt x="139" y="498"/>
                        <a:pt x="139" y="498"/>
                      </a:cubicBezTo>
                      <a:cubicBezTo>
                        <a:pt x="136" y="493"/>
                        <a:pt x="136" y="493"/>
                        <a:pt x="136" y="493"/>
                      </a:cubicBezTo>
                      <a:lnTo>
                        <a:pt x="138" y="495"/>
                      </a:lnTo>
                      <a:close/>
                      <a:moveTo>
                        <a:pt x="56" y="367"/>
                      </a:moveTo>
                      <a:cubicBezTo>
                        <a:pt x="55" y="367"/>
                        <a:pt x="55" y="367"/>
                        <a:pt x="55" y="367"/>
                      </a:cubicBezTo>
                      <a:cubicBezTo>
                        <a:pt x="53" y="367"/>
                        <a:pt x="53" y="367"/>
                        <a:pt x="53" y="367"/>
                      </a:cubicBezTo>
                      <a:cubicBezTo>
                        <a:pt x="53" y="369"/>
                        <a:pt x="53" y="369"/>
                        <a:pt x="53" y="369"/>
                      </a:cubicBezTo>
                      <a:cubicBezTo>
                        <a:pt x="52" y="370"/>
                        <a:pt x="52" y="370"/>
                        <a:pt x="52" y="370"/>
                      </a:cubicBezTo>
                      <a:cubicBezTo>
                        <a:pt x="52" y="372"/>
                        <a:pt x="52" y="372"/>
                        <a:pt x="52" y="372"/>
                      </a:cubicBezTo>
                      <a:cubicBezTo>
                        <a:pt x="53" y="373"/>
                        <a:pt x="53" y="373"/>
                        <a:pt x="53" y="373"/>
                      </a:cubicBezTo>
                      <a:cubicBezTo>
                        <a:pt x="55" y="375"/>
                        <a:pt x="55" y="375"/>
                        <a:pt x="55" y="375"/>
                      </a:cubicBezTo>
                      <a:cubicBezTo>
                        <a:pt x="56" y="373"/>
                        <a:pt x="56" y="373"/>
                        <a:pt x="56" y="373"/>
                      </a:cubicBezTo>
                      <a:cubicBezTo>
                        <a:pt x="58" y="372"/>
                        <a:pt x="58" y="372"/>
                        <a:pt x="58" y="372"/>
                      </a:cubicBezTo>
                      <a:cubicBezTo>
                        <a:pt x="58" y="370"/>
                        <a:pt x="58" y="370"/>
                        <a:pt x="58" y="370"/>
                      </a:cubicBezTo>
                      <a:cubicBezTo>
                        <a:pt x="59" y="369"/>
                        <a:pt x="59" y="369"/>
                        <a:pt x="59" y="369"/>
                      </a:cubicBezTo>
                      <a:cubicBezTo>
                        <a:pt x="58" y="369"/>
                        <a:pt x="58" y="369"/>
                        <a:pt x="58" y="369"/>
                      </a:cubicBezTo>
                      <a:lnTo>
                        <a:pt x="56" y="367"/>
                      </a:lnTo>
                      <a:close/>
                      <a:moveTo>
                        <a:pt x="111" y="489"/>
                      </a:moveTo>
                      <a:cubicBezTo>
                        <a:pt x="109" y="488"/>
                        <a:pt x="109" y="488"/>
                        <a:pt x="109" y="488"/>
                      </a:cubicBezTo>
                      <a:cubicBezTo>
                        <a:pt x="108" y="486"/>
                        <a:pt x="108" y="486"/>
                        <a:pt x="108" y="486"/>
                      </a:cubicBezTo>
                      <a:cubicBezTo>
                        <a:pt x="106" y="486"/>
                        <a:pt x="106" y="486"/>
                        <a:pt x="106" y="486"/>
                      </a:cubicBezTo>
                      <a:cubicBezTo>
                        <a:pt x="108" y="488"/>
                        <a:pt x="108" y="488"/>
                        <a:pt x="108" y="488"/>
                      </a:cubicBezTo>
                      <a:cubicBezTo>
                        <a:pt x="105" y="488"/>
                        <a:pt x="105" y="488"/>
                        <a:pt x="105" y="488"/>
                      </a:cubicBezTo>
                      <a:cubicBezTo>
                        <a:pt x="109" y="491"/>
                        <a:pt x="109" y="491"/>
                        <a:pt x="109" y="491"/>
                      </a:cubicBezTo>
                      <a:cubicBezTo>
                        <a:pt x="106" y="489"/>
                        <a:pt x="106" y="489"/>
                        <a:pt x="106" y="489"/>
                      </a:cubicBezTo>
                      <a:cubicBezTo>
                        <a:pt x="105" y="489"/>
                        <a:pt x="105" y="489"/>
                        <a:pt x="105" y="489"/>
                      </a:cubicBezTo>
                      <a:cubicBezTo>
                        <a:pt x="103" y="491"/>
                        <a:pt x="103" y="491"/>
                        <a:pt x="103" y="491"/>
                      </a:cubicBezTo>
                      <a:cubicBezTo>
                        <a:pt x="105" y="491"/>
                        <a:pt x="105" y="491"/>
                        <a:pt x="105" y="491"/>
                      </a:cubicBezTo>
                      <a:cubicBezTo>
                        <a:pt x="108" y="491"/>
                        <a:pt x="108" y="491"/>
                        <a:pt x="108" y="491"/>
                      </a:cubicBezTo>
                      <a:cubicBezTo>
                        <a:pt x="109" y="493"/>
                        <a:pt x="109" y="493"/>
                        <a:pt x="109" y="493"/>
                      </a:cubicBezTo>
                      <a:cubicBezTo>
                        <a:pt x="111" y="495"/>
                        <a:pt x="111" y="495"/>
                        <a:pt x="111" y="495"/>
                      </a:cubicBezTo>
                      <a:cubicBezTo>
                        <a:pt x="111" y="493"/>
                        <a:pt x="111" y="493"/>
                        <a:pt x="111" y="493"/>
                      </a:cubicBezTo>
                      <a:cubicBezTo>
                        <a:pt x="114" y="492"/>
                        <a:pt x="114" y="492"/>
                        <a:pt x="114" y="492"/>
                      </a:cubicBezTo>
                      <a:cubicBezTo>
                        <a:pt x="115" y="492"/>
                        <a:pt x="115" y="492"/>
                        <a:pt x="115" y="492"/>
                      </a:cubicBezTo>
                      <a:cubicBezTo>
                        <a:pt x="114" y="493"/>
                        <a:pt x="114" y="493"/>
                        <a:pt x="114" y="493"/>
                      </a:cubicBezTo>
                      <a:cubicBezTo>
                        <a:pt x="115" y="495"/>
                        <a:pt x="115" y="495"/>
                        <a:pt x="115" y="495"/>
                      </a:cubicBezTo>
                      <a:cubicBezTo>
                        <a:pt x="114" y="495"/>
                        <a:pt x="114" y="495"/>
                        <a:pt x="114" y="495"/>
                      </a:cubicBezTo>
                      <a:cubicBezTo>
                        <a:pt x="115" y="496"/>
                        <a:pt x="115" y="496"/>
                        <a:pt x="115" y="496"/>
                      </a:cubicBezTo>
                      <a:cubicBezTo>
                        <a:pt x="119" y="495"/>
                        <a:pt x="119" y="495"/>
                        <a:pt x="119" y="495"/>
                      </a:cubicBezTo>
                      <a:cubicBezTo>
                        <a:pt x="118" y="493"/>
                        <a:pt x="118" y="493"/>
                        <a:pt x="118" y="493"/>
                      </a:cubicBezTo>
                      <a:cubicBezTo>
                        <a:pt x="119" y="492"/>
                        <a:pt x="119" y="492"/>
                        <a:pt x="119" y="492"/>
                      </a:cubicBezTo>
                      <a:cubicBezTo>
                        <a:pt x="118" y="491"/>
                        <a:pt x="118" y="491"/>
                        <a:pt x="118" y="491"/>
                      </a:cubicBezTo>
                      <a:cubicBezTo>
                        <a:pt x="116" y="491"/>
                        <a:pt x="116" y="491"/>
                        <a:pt x="116" y="491"/>
                      </a:cubicBezTo>
                      <a:cubicBezTo>
                        <a:pt x="115" y="489"/>
                        <a:pt x="115" y="489"/>
                        <a:pt x="115" y="489"/>
                      </a:cubicBezTo>
                      <a:cubicBezTo>
                        <a:pt x="114" y="489"/>
                        <a:pt x="114" y="489"/>
                        <a:pt x="114" y="489"/>
                      </a:cubicBezTo>
                      <a:cubicBezTo>
                        <a:pt x="112" y="488"/>
                        <a:pt x="112" y="488"/>
                        <a:pt x="112" y="488"/>
                      </a:cubicBezTo>
                      <a:cubicBezTo>
                        <a:pt x="111" y="488"/>
                        <a:pt x="111" y="488"/>
                        <a:pt x="111" y="488"/>
                      </a:cubicBezTo>
                      <a:lnTo>
                        <a:pt x="111" y="489"/>
                      </a:lnTo>
                      <a:close/>
                      <a:moveTo>
                        <a:pt x="62" y="425"/>
                      </a:moveTo>
                      <a:cubicBezTo>
                        <a:pt x="62" y="423"/>
                        <a:pt x="62" y="423"/>
                        <a:pt x="62" y="423"/>
                      </a:cubicBezTo>
                      <a:cubicBezTo>
                        <a:pt x="60" y="422"/>
                        <a:pt x="60" y="422"/>
                        <a:pt x="60" y="422"/>
                      </a:cubicBezTo>
                      <a:cubicBezTo>
                        <a:pt x="58" y="418"/>
                        <a:pt x="58" y="418"/>
                        <a:pt x="58" y="418"/>
                      </a:cubicBezTo>
                      <a:cubicBezTo>
                        <a:pt x="58" y="419"/>
                        <a:pt x="58" y="419"/>
                        <a:pt x="58" y="419"/>
                      </a:cubicBezTo>
                      <a:cubicBezTo>
                        <a:pt x="56" y="418"/>
                        <a:pt x="56" y="418"/>
                        <a:pt x="56" y="418"/>
                      </a:cubicBezTo>
                      <a:cubicBezTo>
                        <a:pt x="52" y="418"/>
                        <a:pt x="52" y="418"/>
                        <a:pt x="52" y="418"/>
                      </a:cubicBezTo>
                      <a:cubicBezTo>
                        <a:pt x="56" y="422"/>
                        <a:pt x="56" y="422"/>
                        <a:pt x="56" y="422"/>
                      </a:cubicBezTo>
                      <a:cubicBezTo>
                        <a:pt x="58" y="423"/>
                        <a:pt x="58" y="423"/>
                        <a:pt x="58" y="423"/>
                      </a:cubicBezTo>
                      <a:cubicBezTo>
                        <a:pt x="59" y="425"/>
                        <a:pt x="59" y="425"/>
                        <a:pt x="59" y="425"/>
                      </a:cubicBezTo>
                      <a:cubicBezTo>
                        <a:pt x="59" y="426"/>
                        <a:pt x="59" y="426"/>
                        <a:pt x="59" y="426"/>
                      </a:cubicBezTo>
                      <a:cubicBezTo>
                        <a:pt x="60" y="426"/>
                        <a:pt x="60" y="426"/>
                        <a:pt x="60" y="426"/>
                      </a:cubicBezTo>
                      <a:cubicBezTo>
                        <a:pt x="59" y="428"/>
                        <a:pt x="59" y="428"/>
                        <a:pt x="59" y="428"/>
                      </a:cubicBezTo>
                      <a:cubicBezTo>
                        <a:pt x="60" y="428"/>
                        <a:pt x="60" y="428"/>
                        <a:pt x="60" y="428"/>
                      </a:cubicBezTo>
                      <a:cubicBezTo>
                        <a:pt x="62" y="430"/>
                        <a:pt x="62" y="430"/>
                        <a:pt x="62" y="430"/>
                      </a:cubicBezTo>
                      <a:cubicBezTo>
                        <a:pt x="62" y="433"/>
                        <a:pt x="62" y="433"/>
                        <a:pt x="62" y="433"/>
                      </a:cubicBezTo>
                      <a:cubicBezTo>
                        <a:pt x="60" y="432"/>
                        <a:pt x="60" y="432"/>
                        <a:pt x="60" y="432"/>
                      </a:cubicBezTo>
                      <a:cubicBezTo>
                        <a:pt x="60" y="433"/>
                        <a:pt x="60" y="433"/>
                        <a:pt x="60" y="433"/>
                      </a:cubicBezTo>
                      <a:cubicBezTo>
                        <a:pt x="58" y="433"/>
                        <a:pt x="58" y="433"/>
                        <a:pt x="58" y="433"/>
                      </a:cubicBezTo>
                      <a:cubicBezTo>
                        <a:pt x="56" y="432"/>
                        <a:pt x="56" y="432"/>
                        <a:pt x="56" y="432"/>
                      </a:cubicBezTo>
                      <a:cubicBezTo>
                        <a:pt x="58" y="435"/>
                        <a:pt x="58" y="435"/>
                        <a:pt x="58" y="435"/>
                      </a:cubicBezTo>
                      <a:cubicBezTo>
                        <a:pt x="60" y="436"/>
                        <a:pt x="60" y="436"/>
                        <a:pt x="60" y="436"/>
                      </a:cubicBezTo>
                      <a:cubicBezTo>
                        <a:pt x="62" y="439"/>
                        <a:pt x="62" y="439"/>
                        <a:pt x="62" y="439"/>
                      </a:cubicBezTo>
                      <a:cubicBezTo>
                        <a:pt x="65" y="440"/>
                        <a:pt x="65" y="440"/>
                        <a:pt x="65" y="440"/>
                      </a:cubicBezTo>
                      <a:cubicBezTo>
                        <a:pt x="63" y="439"/>
                        <a:pt x="63" y="439"/>
                        <a:pt x="63" y="439"/>
                      </a:cubicBezTo>
                      <a:cubicBezTo>
                        <a:pt x="63" y="438"/>
                        <a:pt x="63" y="438"/>
                        <a:pt x="63" y="438"/>
                      </a:cubicBezTo>
                      <a:cubicBezTo>
                        <a:pt x="63" y="435"/>
                        <a:pt x="63" y="435"/>
                        <a:pt x="63" y="435"/>
                      </a:cubicBezTo>
                      <a:cubicBezTo>
                        <a:pt x="65" y="435"/>
                        <a:pt x="65" y="435"/>
                        <a:pt x="65" y="435"/>
                      </a:cubicBezTo>
                      <a:cubicBezTo>
                        <a:pt x="65" y="436"/>
                        <a:pt x="65" y="436"/>
                        <a:pt x="65" y="436"/>
                      </a:cubicBezTo>
                      <a:cubicBezTo>
                        <a:pt x="66" y="438"/>
                        <a:pt x="66" y="438"/>
                        <a:pt x="66" y="438"/>
                      </a:cubicBezTo>
                      <a:cubicBezTo>
                        <a:pt x="65" y="438"/>
                        <a:pt x="65" y="438"/>
                        <a:pt x="65" y="438"/>
                      </a:cubicBezTo>
                      <a:cubicBezTo>
                        <a:pt x="66" y="439"/>
                        <a:pt x="66" y="439"/>
                        <a:pt x="66" y="439"/>
                      </a:cubicBezTo>
                      <a:cubicBezTo>
                        <a:pt x="68" y="440"/>
                        <a:pt x="68" y="440"/>
                        <a:pt x="68" y="440"/>
                      </a:cubicBezTo>
                      <a:cubicBezTo>
                        <a:pt x="68" y="442"/>
                        <a:pt x="68" y="442"/>
                        <a:pt x="68" y="442"/>
                      </a:cubicBezTo>
                      <a:cubicBezTo>
                        <a:pt x="71" y="442"/>
                        <a:pt x="71" y="442"/>
                        <a:pt x="71" y="442"/>
                      </a:cubicBezTo>
                      <a:cubicBezTo>
                        <a:pt x="71" y="440"/>
                        <a:pt x="71" y="440"/>
                        <a:pt x="71" y="440"/>
                      </a:cubicBezTo>
                      <a:cubicBezTo>
                        <a:pt x="69" y="439"/>
                        <a:pt x="69" y="439"/>
                        <a:pt x="69" y="439"/>
                      </a:cubicBezTo>
                      <a:cubicBezTo>
                        <a:pt x="71" y="439"/>
                        <a:pt x="71" y="439"/>
                        <a:pt x="71" y="439"/>
                      </a:cubicBezTo>
                      <a:cubicBezTo>
                        <a:pt x="69" y="438"/>
                        <a:pt x="69" y="438"/>
                        <a:pt x="69" y="438"/>
                      </a:cubicBezTo>
                      <a:cubicBezTo>
                        <a:pt x="68" y="439"/>
                        <a:pt x="68" y="439"/>
                        <a:pt x="68" y="439"/>
                      </a:cubicBezTo>
                      <a:cubicBezTo>
                        <a:pt x="68" y="433"/>
                        <a:pt x="68" y="433"/>
                        <a:pt x="68" y="433"/>
                      </a:cubicBezTo>
                      <a:cubicBezTo>
                        <a:pt x="66" y="430"/>
                        <a:pt x="66" y="430"/>
                        <a:pt x="66" y="430"/>
                      </a:cubicBezTo>
                      <a:cubicBezTo>
                        <a:pt x="65" y="429"/>
                        <a:pt x="65" y="429"/>
                        <a:pt x="65" y="429"/>
                      </a:cubicBezTo>
                      <a:cubicBezTo>
                        <a:pt x="65" y="428"/>
                        <a:pt x="65" y="428"/>
                        <a:pt x="65" y="428"/>
                      </a:cubicBezTo>
                      <a:cubicBezTo>
                        <a:pt x="63" y="426"/>
                        <a:pt x="63" y="426"/>
                        <a:pt x="63" y="426"/>
                      </a:cubicBezTo>
                      <a:lnTo>
                        <a:pt x="62" y="425"/>
                      </a:lnTo>
                      <a:close/>
                      <a:moveTo>
                        <a:pt x="178" y="508"/>
                      </a:moveTo>
                      <a:cubicBezTo>
                        <a:pt x="174" y="506"/>
                        <a:pt x="174" y="506"/>
                        <a:pt x="174" y="506"/>
                      </a:cubicBezTo>
                      <a:cubicBezTo>
                        <a:pt x="171" y="506"/>
                        <a:pt x="171" y="506"/>
                        <a:pt x="171" y="506"/>
                      </a:cubicBezTo>
                      <a:cubicBezTo>
                        <a:pt x="169" y="506"/>
                        <a:pt x="169" y="506"/>
                        <a:pt x="169" y="506"/>
                      </a:cubicBezTo>
                      <a:cubicBezTo>
                        <a:pt x="167" y="508"/>
                        <a:pt x="167" y="508"/>
                        <a:pt x="167" y="508"/>
                      </a:cubicBezTo>
                      <a:cubicBezTo>
                        <a:pt x="165" y="506"/>
                        <a:pt x="165" y="506"/>
                        <a:pt x="165" y="506"/>
                      </a:cubicBezTo>
                      <a:cubicBezTo>
                        <a:pt x="159" y="508"/>
                        <a:pt x="159" y="508"/>
                        <a:pt x="159" y="508"/>
                      </a:cubicBezTo>
                      <a:cubicBezTo>
                        <a:pt x="157" y="508"/>
                        <a:pt x="157" y="508"/>
                        <a:pt x="157" y="508"/>
                      </a:cubicBezTo>
                      <a:cubicBezTo>
                        <a:pt x="155" y="508"/>
                        <a:pt x="155" y="508"/>
                        <a:pt x="155" y="508"/>
                      </a:cubicBezTo>
                      <a:cubicBezTo>
                        <a:pt x="155" y="509"/>
                        <a:pt x="155" y="509"/>
                        <a:pt x="155" y="509"/>
                      </a:cubicBezTo>
                      <a:cubicBezTo>
                        <a:pt x="154" y="508"/>
                        <a:pt x="154" y="508"/>
                        <a:pt x="154" y="508"/>
                      </a:cubicBezTo>
                      <a:cubicBezTo>
                        <a:pt x="151" y="509"/>
                        <a:pt x="151" y="509"/>
                        <a:pt x="151" y="509"/>
                      </a:cubicBezTo>
                      <a:cubicBezTo>
                        <a:pt x="152" y="511"/>
                        <a:pt x="152" y="511"/>
                        <a:pt x="152" y="511"/>
                      </a:cubicBezTo>
                      <a:cubicBezTo>
                        <a:pt x="155" y="511"/>
                        <a:pt x="155" y="511"/>
                        <a:pt x="155" y="511"/>
                      </a:cubicBezTo>
                      <a:cubicBezTo>
                        <a:pt x="155" y="512"/>
                        <a:pt x="155" y="512"/>
                        <a:pt x="155" y="512"/>
                      </a:cubicBezTo>
                      <a:cubicBezTo>
                        <a:pt x="157" y="512"/>
                        <a:pt x="157" y="512"/>
                        <a:pt x="157" y="512"/>
                      </a:cubicBezTo>
                      <a:cubicBezTo>
                        <a:pt x="161" y="514"/>
                        <a:pt x="161" y="514"/>
                        <a:pt x="161" y="514"/>
                      </a:cubicBezTo>
                      <a:cubicBezTo>
                        <a:pt x="158" y="511"/>
                        <a:pt x="158" y="511"/>
                        <a:pt x="158" y="511"/>
                      </a:cubicBezTo>
                      <a:cubicBezTo>
                        <a:pt x="158" y="509"/>
                        <a:pt x="158" y="509"/>
                        <a:pt x="158" y="509"/>
                      </a:cubicBezTo>
                      <a:cubicBezTo>
                        <a:pt x="159" y="509"/>
                        <a:pt x="159" y="509"/>
                        <a:pt x="159" y="509"/>
                      </a:cubicBezTo>
                      <a:cubicBezTo>
                        <a:pt x="162" y="511"/>
                        <a:pt x="162" y="511"/>
                        <a:pt x="162" y="511"/>
                      </a:cubicBezTo>
                      <a:cubicBezTo>
                        <a:pt x="164" y="512"/>
                        <a:pt x="164" y="512"/>
                        <a:pt x="164" y="512"/>
                      </a:cubicBezTo>
                      <a:cubicBezTo>
                        <a:pt x="164" y="514"/>
                        <a:pt x="164" y="514"/>
                        <a:pt x="164" y="514"/>
                      </a:cubicBezTo>
                      <a:cubicBezTo>
                        <a:pt x="167" y="514"/>
                        <a:pt x="167" y="514"/>
                        <a:pt x="167" y="514"/>
                      </a:cubicBezTo>
                      <a:cubicBezTo>
                        <a:pt x="169" y="514"/>
                        <a:pt x="169" y="514"/>
                        <a:pt x="169" y="514"/>
                      </a:cubicBezTo>
                      <a:cubicBezTo>
                        <a:pt x="172" y="515"/>
                        <a:pt x="172" y="515"/>
                        <a:pt x="172" y="515"/>
                      </a:cubicBezTo>
                      <a:cubicBezTo>
                        <a:pt x="174" y="515"/>
                        <a:pt x="174" y="515"/>
                        <a:pt x="174" y="515"/>
                      </a:cubicBezTo>
                      <a:cubicBezTo>
                        <a:pt x="172" y="514"/>
                        <a:pt x="172" y="514"/>
                        <a:pt x="172" y="514"/>
                      </a:cubicBezTo>
                      <a:cubicBezTo>
                        <a:pt x="169" y="512"/>
                        <a:pt x="169" y="512"/>
                        <a:pt x="169" y="512"/>
                      </a:cubicBezTo>
                      <a:cubicBezTo>
                        <a:pt x="167" y="512"/>
                        <a:pt x="167" y="512"/>
                        <a:pt x="167" y="512"/>
                      </a:cubicBezTo>
                      <a:cubicBezTo>
                        <a:pt x="165" y="511"/>
                        <a:pt x="165" y="511"/>
                        <a:pt x="165" y="511"/>
                      </a:cubicBezTo>
                      <a:cubicBezTo>
                        <a:pt x="167" y="511"/>
                        <a:pt x="167" y="511"/>
                        <a:pt x="167" y="511"/>
                      </a:cubicBezTo>
                      <a:cubicBezTo>
                        <a:pt x="169" y="511"/>
                        <a:pt x="169" y="511"/>
                        <a:pt x="169" y="511"/>
                      </a:cubicBezTo>
                      <a:cubicBezTo>
                        <a:pt x="172" y="511"/>
                        <a:pt x="172" y="511"/>
                        <a:pt x="172" y="511"/>
                      </a:cubicBezTo>
                      <a:cubicBezTo>
                        <a:pt x="174" y="511"/>
                        <a:pt x="174" y="511"/>
                        <a:pt x="174" y="511"/>
                      </a:cubicBezTo>
                      <a:cubicBezTo>
                        <a:pt x="175" y="511"/>
                        <a:pt x="175" y="511"/>
                        <a:pt x="175" y="511"/>
                      </a:cubicBezTo>
                      <a:cubicBezTo>
                        <a:pt x="177" y="511"/>
                        <a:pt x="177" y="511"/>
                        <a:pt x="177" y="511"/>
                      </a:cubicBezTo>
                      <a:cubicBezTo>
                        <a:pt x="178" y="512"/>
                        <a:pt x="178" y="512"/>
                        <a:pt x="178" y="512"/>
                      </a:cubicBezTo>
                      <a:cubicBezTo>
                        <a:pt x="179" y="511"/>
                        <a:pt x="179" y="511"/>
                        <a:pt x="179" y="511"/>
                      </a:cubicBezTo>
                      <a:cubicBezTo>
                        <a:pt x="179" y="509"/>
                        <a:pt x="179" y="509"/>
                        <a:pt x="179" y="509"/>
                      </a:cubicBezTo>
                      <a:lnTo>
                        <a:pt x="178" y="508"/>
                      </a:lnTo>
                      <a:close/>
                      <a:moveTo>
                        <a:pt x="152" y="505"/>
                      </a:moveTo>
                      <a:cubicBezTo>
                        <a:pt x="154" y="506"/>
                        <a:pt x="154" y="506"/>
                        <a:pt x="154" y="506"/>
                      </a:cubicBezTo>
                      <a:cubicBezTo>
                        <a:pt x="158" y="506"/>
                        <a:pt x="158" y="506"/>
                        <a:pt x="158" y="506"/>
                      </a:cubicBezTo>
                      <a:cubicBezTo>
                        <a:pt x="159" y="506"/>
                        <a:pt x="159" y="506"/>
                        <a:pt x="159" y="506"/>
                      </a:cubicBezTo>
                      <a:cubicBezTo>
                        <a:pt x="161" y="506"/>
                        <a:pt x="161" y="506"/>
                        <a:pt x="161" y="506"/>
                      </a:cubicBezTo>
                      <a:cubicBezTo>
                        <a:pt x="159" y="505"/>
                        <a:pt x="159" y="505"/>
                        <a:pt x="159" y="505"/>
                      </a:cubicBezTo>
                      <a:cubicBezTo>
                        <a:pt x="162" y="506"/>
                        <a:pt x="162" y="506"/>
                        <a:pt x="162" y="506"/>
                      </a:cubicBezTo>
                      <a:cubicBezTo>
                        <a:pt x="162" y="504"/>
                        <a:pt x="162" y="504"/>
                        <a:pt x="162" y="504"/>
                      </a:cubicBezTo>
                      <a:cubicBezTo>
                        <a:pt x="161" y="504"/>
                        <a:pt x="161" y="504"/>
                        <a:pt x="161" y="504"/>
                      </a:cubicBezTo>
                      <a:cubicBezTo>
                        <a:pt x="158" y="496"/>
                        <a:pt x="158" y="496"/>
                        <a:pt x="158" y="496"/>
                      </a:cubicBezTo>
                      <a:cubicBezTo>
                        <a:pt x="151" y="482"/>
                        <a:pt x="151" y="482"/>
                        <a:pt x="151" y="482"/>
                      </a:cubicBezTo>
                      <a:cubicBezTo>
                        <a:pt x="149" y="479"/>
                        <a:pt x="149" y="479"/>
                        <a:pt x="149" y="479"/>
                      </a:cubicBezTo>
                      <a:cubicBezTo>
                        <a:pt x="148" y="476"/>
                        <a:pt x="148" y="476"/>
                        <a:pt x="148" y="476"/>
                      </a:cubicBezTo>
                      <a:cubicBezTo>
                        <a:pt x="145" y="476"/>
                        <a:pt x="145" y="476"/>
                        <a:pt x="145" y="476"/>
                      </a:cubicBezTo>
                      <a:cubicBezTo>
                        <a:pt x="142" y="476"/>
                        <a:pt x="142" y="476"/>
                        <a:pt x="142" y="476"/>
                      </a:cubicBezTo>
                      <a:cubicBezTo>
                        <a:pt x="141" y="475"/>
                        <a:pt x="141" y="475"/>
                        <a:pt x="141" y="475"/>
                      </a:cubicBezTo>
                      <a:cubicBezTo>
                        <a:pt x="139" y="475"/>
                        <a:pt x="139" y="475"/>
                        <a:pt x="139" y="475"/>
                      </a:cubicBezTo>
                      <a:cubicBezTo>
                        <a:pt x="138" y="475"/>
                        <a:pt x="138" y="475"/>
                        <a:pt x="138" y="475"/>
                      </a:cubicBezTo>
                      <a:cubicBezTo>
                        <a:pt x="138" y="478"/>
                        <a:pt x="138" y="478"/>
                        <a:pt x="138" y="478"/>
                      </a:cubicBezTo>
                      <a:cubicBezTo>
                        <a:pt x="138" y="479"/>
                        <a:pt x="138" y="479"/>
                        <a:pt x="138" y="479"/>
                      </a:cubicBezTo>
                      <a:cubicBezTo>
                        <a:pt x="136" y="479"/>
                        <a:pt x="136" y="479"/>
                        <a:pt x="136" y="479"/>
                      </a:cubicBezTo>
                      <a:cubicBezTo>
                        <a:pt x="134" y="478"/>
                        <a:pt x="134" y="478"/>
                        <a:pt x="134" y="478"/>
                      </a:cubicBezTo>
                      <a:cubicBezTo>
                        <a:pt x="131" y="478"/>
                        <a:pt x="131" y="478"/>
                        <a:pt x="131" y="478"/>
                      </a:cubicBezTo>
                      <a:cubicBezTo>
                        <a:pt x="134" y="479"/>
                        <a:pt x="134" y="479"/>
                        <a:pt x="134" y="479"/>
                      </a:cubicBezTo>
                      <a:cubicBezTo>
                        <a:pt x="135" y="481"/>
                        <a:pt x="135" y="481"/>
                        <a:pt x="135" y="481"/>
                      </a:cubicBezTo>
                      <a:cubicBezTo>
                        <a:pt x="135" y="482"/>
                        <a:pt x="135" y="482"/>
                        <a:pt x="135" y="482"/>
                      </a:cubicBezTo>
                      <a:cubicBezTo>
                        <a:pt x="134" y="482"/>
                        <a:pt x="134" y="482"/>
                        <a:pt x="134" y="482"/>
                      </a:cubicBezTo>
                      <a:cubicBezTo>
                        <a:pt x="132" y="481"/>
                        <a:pt x="132" y="481"/>
                        <a:pt x="132" y="481"/>
                      </a:cubicBezTo>
                      <a:cubicBezTo>
                        <a:pt x="132" y="483"/>
                        <a:pt x="132" y="483"/>
                        <a:pt x="132" y="483"/>
                      </a:cubicBezTo>
                      <a:cubicBezTo>
                        <a:pt x="134" y="485"/>
                        <a:pt x="134" y="485"/>
                        <a:pt x="134" y="485"/>
                      </a:cubicBezTo>
                      <a:cubicBezTo>
                        <a:pt x="135" y="486"/>
                        <a:pt x="135" y="486"/>
                        <a:pt x="135" y="486"/>
                      </a:cubicBezTo>
                      <a:cubicBezTo>
                        <a:pt x="136" y="486"/>
                        <a:pt x="136" y="486"/>
                        <a:pt x="136" y="486"/>
                      </a:cubicBezTo>
                      <a:cubicBezTo>
                        <a:pt x="141" y="486"/>
                        <a:pt x="141" y="486"/>
                        <a:pt x="141" y="486"/>
                      </a:cubicBezTo>
                      <a:cubicBezTo>
                        <a:pt x="144" y="485"/>
                        <a:pt x="144" y="485"/>
                        <a:pt x="144" y="485"/>
                      </a:cubicBezTo>
                      <a:cubicBezTo>
                        <a:pt x="145" y="486"/>
                        <a:pt x="145" y="486"/>
                        <a:pt x="145" y="486"/>
                      </a:cubicBezTo>
                      <a:cubicBezTo>
                        <a:pt x="146" y="486"/>
                        <a:pt x="146" y="486"/>
                        <a:pt x="146" y="486"/>
                      </a:cubicBezTo>
                      <a:cubicBezTo>
                        <a:pt x="145" y="489"/>
                        <a:pt x="145" y="489"/>
                        <a:pt x="145" y="489"/>
                      </a:cubicBezTo>
                      <a:cubicBezTo>
                        <a:pt x="142" y="489"/>
                        <a:pt x="142" y="489"/>
                        <a:pt x="142" y="489"/>
                      </a:cubicBezTo>
                      <a:cubicBezTo>
                        <a:pt x="141" y="491"/>
                        <a:pt x="141" y="491"/>
                        <a:pt x="141" y="491"/>
                      </a:cubicBezTo>
                      <a:cubicBezTo>
                        <a:pt x="141" y="492"/>
                        <a:pt x="141" y="492"/>
                        <a:pt x="141" y="492"/>
                      </a:cubicBezTo>
                      <a:cubicBezTo>
                        <a:pt x="141" y="493"/>
                        <a:pt x="141" y="493"/>
                        <a:pt x="141" y="493"/>
                      </a:cubicBezTo>
                      <a:cubicBezTo>
                        <a:pt x="144" y="496"/>
                        <a:pt x="144" y="496"/>
                        <a:pt x="144" y="496"/>
                      </a:cubicBezTo>
                      <a:cubicBezTo>
                        <a:pt x="148" y="498"/>
                        <a:pt x="148" y="498"/>
                        <a:pt x="148" y="498"/>
                      </a:cubicBezTo>
                      <a:cubicBezTo>
                        <a:pt x="152" y="498"/>
                        <a:pt x="152" y="498"/>
                        <a:pt x="152" y="498"/>
                      </a:cubicBezTo>
                      <a:cubicBezTo>
                        <a:pt x="157" y="501"/>
                        <a:pt x="157" y="501"/>
                        <a:pt x="157" y="501"/>
                      </a:cubicBezTo>
                      <a:cubicBezTo>
                        <a:pt x="155" y="501"/>
                        <a:pt x="155" y="501"/>
                        <a:pt x="155" y="501"/>
                      </a:cubicBezTo>
                      <a:cubicBezTo>
                        <a:pt x="155" y="502"/>
                        <a:pt x="155" y="502"/>
                        <a:pt x="155" y="502"/>
                      </a:cubicBezTo>
                      <a:cubicBezTo>
                        <a:pt x="154" y="502"/>
                        <a:pt x="154" y="502"/>
                        <a:pt x="154" y="502"/>
                      </a:cubicBezTo>
                      <a:cubicBezTo>
                        <a:pt x="154" y="501"/>
                        <a:pt x="154" y="501"/>
                        <a:pt x="154" y="501"/>
                      </a:cubicBezTo>
                      <a:cubicBezTo>
                        <a:pt x="152" y="499"/>
                        <a:pt x="152" y="499"/>
                        <a:pt x="152" y="499"/>
                      </a:cubicBezTo>
                      <a:cubicBezTo>
                        <a:pt x="151" y="499"/>
                        <a:pt x="151" y="499"/>
                        <a:pt x="151" y="499"/>
                      </a:cubicBezTo>
                      <a:cubicBezTo>
                        <a:pt x="149" y="499"/>
                        <a:pt x="149" y="499"/>
                        <a:pt x="149" y="499"/>
                      </a:cubicBezTo>
                      <a:cubicBezTo>
                        <a:pt x="146" y="498"/>
                        <a:pt x="146" y="498"/>
                        <a:pt x="146" y="498"/>
                      </a:cubicBezTo>
                      <a:cubicBezTo>
                        <a:pt x="148" y="501"/>
                        <a:pt x="148" y="501"/>
                        <a:pt x="148" y="501"/>
                      </a:cubicBezTo>
                      <a:cubicBezTo>
                        <a:pt x="146" y="499"/>
                        <a:pt x="146" y="499"/>
                        <a:pt x="146" y="499"/>
                      </a:cubicBezTo>
                      <a:cubicBezTo>
                        <a:pt x="145" y="498"/>
                        <a:pt x="145" y="498"/>
                        <a:pt x="145" y="498"/>
                      </a:cubicBezTo>
                      <a:cubicBezTo>
                        <a:pt x="144" y="499"/>
                        <a:pt x="144" y="499"/>
                        <a:pt x="144" y="499"/>
                      </a:cubicBezTo>
                      <a:cubicBezTo>
                        <a:pt x="139" y="498"/>
                        <a:pt x="139" y="498"/>
                        <a:pt x="139" y="498"/>
                      </a:cubicBezTo>
                      <a:cubicBezTo>
                        <a:pt x="145" y="502"/>
                        <a:pt x="145" y="502"/>
                        <a:pt x="145" y="502"/>
                      </a:cubicBezTo>
                      <a:cubicBezTo>
                        <a:pt x="144" y="502"/>
                        <a:pt x="144" y="502"/>
                        <a:pt x="144" y="502"/>
                      </a:cubicBezTo>
                      <a:cubicBezTo>
                        <a:pt x="142" y="501"/>
                        <a:pt x="142" y="501"/>
                        <a:pt x="142" y="501"/>
                      </a:cubicBezTo>
                      <a:cubicBezTo>
                        <a:pt x="139" y="499"/>
                        <a:pt x="139" y="499"/>
                        <a:pt x="139" y="499"/>
                      </a:cubicBezTo>
                      <a:cubicBezTo>
                        <a:pt x="138" y="499"/>
                        <a:pt x="138" y="499"/>
                        <a:pt x="138" y="499"/>
                      </a:cubicBezTo>
                      <a:cubicBezTo>
                        <a:pt x="136" y="499"/>
                        <a:pt x="136" y="499"/>
                        <a:pt x="136" y="499"/>
                      </a:cubicBezTo>
                      <a:cubicBezTo>
                        <a:pt x="136" y="501"/>
                        <a:pt x="136" y="501"/>
                        <a:pt x="136" y="501"/>
                      </a:cubicBezTo>
                      <a:cubicBezTo>
                        <a:pt x="134" y="501"/>
                        <a:pt x="134" y="501"/>
                        <a:pt x="134" y="501"/>
                      </a:cubicBezTo>
                      <a:cubicBezTo>
                        <a:pt x="135" y="504"/>
                        <a:pt x="135" y="504"/>
                        <a:pt x="135" y="504"/>
                      </a:cubicBezTo>
                      <a:cubicBezTo>
                        <a:pt x="136" y="504"/>
                        <a:pt x="136" y="504"/>
                        <a:pt x="136" y="504"/>
                      </a:cubicBezTo>
                      <a:cubicBezTo>
                        <a:pt x="136" y="502"/>
                        <a:pt x="136" y="502"/>
                        <a:pt x="136" y="502"/>
                      </a:cubicBezTo>
                      <a:cubicBezTo>
                        <a:pt x="138" y="505"/>
                        <a:pt x="138" y="505"/>
                        <a:pt x="138" y="505"/>
                      </a:cubicBezTo>
                      <a:cubicBezTo>
                        <a:pt x="141" y="504"/>
                        <a:pt x="141" y="504"/>
                        <a:pt x="141" y="504"/>
                      </a:cubicBezTo>
                      <a:cubicBezTo>
                        <a:pt x="142" y="504"/>
                        <a:pt x="142" y="504"/>
                        <a:pt x="142" y="504"/>
                      </a:cubicBezTo>
                      <a:cubicBezTo>
                        <a:pt x="141" y="505"/>
                        <a:pt x="141" y="505"/>
                        <a:pt x="141" y="505"/>
                      </a:cubicBezTo>
                      <a:cubicBezTo>
                        <a:pt x="144" y="505"/>
                        <a:pt x="144" y="505"/>
                        <a:pt x="144" y="505"/>
                      </a:cubicBezTo>
                      <a:cubicBezTo>
                        <a:pt x="145" y="504"/>
                        <a:pt x="145" y="504"/>
                        <a:pt x="145" y="504"/>
                      </a:cubicBezTo>
                      <a:cubicBezTo>
                        <a:pt x="145" y="505"/>
                        <a:pt x="145" y="505"/>
                        <a:pt x="145" y="505"/>
                      </a:cubicBezTo>
                      <a:cubicBezTo>
                        <a:pt x="146" y="505"/>
                        <a:pt x="146" y="505"/>
                        <a:pt x="146" y="505"/>
                      </a:cubicBezTo>
                      <a:cubicBezTo>
                        <a:pt x="149" y="505"/>
                        <a:pt x="149" y="505"/>
                        <a:pt x="149" y="505"/>
                      </a:cubicBezTo>
                      <a:cubicBezTo>
                        <a:pt x="151" y="504"/>
                        <a:pt x="151" y="504"/>
                        <a:pt x="151" y="504"/>
                      </a:cubicBezTo>
                      <a:lnTo>
                        <a:pt x="152" y="505"/>
                      </a:lnTo>
                      <a:close/>
                      <a:moveTo>
                        <a:pt x="139" y="471"/>
                      </a:moveTo>
                      <a:cubicBezTo>
                        <a:pt x="132" y="469"/>
                        <a:pt x="132" y="469"/>
                        <a:pt x="132" y="469"/>
                      </a:cubicBezTo>
                      <a:cubicBezTo>
                        <a:pt x="125" y="468"/>
                        <a:pt x="125" y="468"/>
                        <a:pt x="125" y="468"/>
                      </a:cubicBezTo>
                      <a:cubicBezTo>
                        <a:pt x="118" y="468"/>
                        <a:pt x="118" y="468"/>
                        <a:pt x="118" y="468"/>
                      </a:cubicBezTo>
                      <a:cubicBezTo>
                        <a:pt x="114" y="469"/>
                        <a:pt x="114" y="469"/>
                        <a:pt x="114" y="469"/>
                      </a:cubicBezTo>
                      <a:cubicBezTo>
                        <a:pt x="111" y="468"/>
                        <a:pt x="111" y="468"/>
                        <a:pt x="111" y="468"/>
                      </a:cubicBezTo>
                      <a:cubicBezTo>
                        <a:pt x="109" y="468"/>
                        <a:pt x="109" y="468"/>
                        <a:pt x="109" y="468"/>
                      </a:cubicBezTo>
                      <a:cubicBezTo>
                        <a:pt x="106" y="465"/>
                        <a:pt x="106" y="465"/>
                        <a:pt x="106" y="465"/>
                      </a:cubicBezTo>
                      <a:cubicBezTo>
                        <a:pt x="102" y="462"/>
                        <a:pt x="102" y="462"/>
                        <a:pt x="102" y="462"/>
                      </a:cubicBezTo>
                      <a:cubicBezTo>
                        <a:pt x="102" y="459"/>
                        <a:pt x="102" y="459"/>
                        <a:pt x="102" y="459"/>
                      </a:cubicBezTo>
                      <a:cubicBezTo>
                        <a:pt x="101" y="458"/>
                        <a:pt x="101" y="458"/>
                        <a:pt x="101" y="458"/>
                      </a:cubicBezTo>
                      <a:cubicBezTo>
                        <a:pt x="101" y="455"/>
                        <a:pt x="101" y="455"/>
                        <a:pt x="101" y="455"/>
                      </a:cubicBezTo>
                      <a:cubicBezTo>
                        <a:pt x="99" y="453"/>
                        <a:pt x="99" y="453"/>
                        <a:pt x="99" y="453"/>
                      </a:cubicBezTo>
                      <a:cubicBezTo>
                        <a:pt x="99" y="453"/>
                        <a:pt x="99" y="453"/>
                        <a:pt x="99" y="453"/>
                      </a:cubicBezTo>
                      <a:cubicBezTo>
                        <a:pt x="98" y="450"/>
                        <a:pt x="98" y="450"/>
                        <a:pt x="98" y="450"/>
                      </a:cubicBezTo>
                      <a:cubicBezTo>
                        <a:pt x="96" y="450"/>
                        <a:pt x="96" y="450"/>
                        <a:pt x="96" y="450"/>
                      </a:cubicBezTo>
                      <a:cubicBezTo>
                        <a:pt x="92" y="450"/>
                        <a:pt x="92" y="450"/>
                        <a:pt x="92" y="450"/>
                      </a:cubicBezTo>
                      <a:cubicBezTo>
                        <a:pt x="91" y="452"/>
                        <a:pt x="91" y="452"/>
                        <a:pt x="91" y="452"/>
                      </a:cubicBezTo>
                      <a:cubicBezTo>
                        <a:pt x="89" y="452"/>
                        <a:pt x="89" y="452"/>
                        <a:pt x="89" y="452"/>
                      </a:cubicBezTo>
                      <a:cubicBezTo>
                        <a:pt x="88" y="450"/>
                        <a:pt x="88" y="450"/>
                        <a:pt x="88" y="450"/>
                      </a:cubicBezTo>
                      <a:cubicBezTo>
                        <a:pt x="86" y="448"/>
                        <a:pt x="86" y="448"/>
                        <a:pt x="86" y="448"/>
                      </a:cubicBezTo>
                      <a:cubicBezTo>
                        <a:pt x="85" y="446"/>
                        <a:pt x="85" y="446"/>
                        <a:pt x="85" y="446"/>
                      </a:cubicBezTo>
                      <a:cubicBezTo>
                        <a:pt x="85" y="446"/>
                        <a:pt x="85" y="446"/>
                        <a:pt x="85" y="446"/>
                      </a:cubicBezTo>
                      <a:cubicBezTo>
                        <a:pt x="83" y="445"/>
                        <a:pt x="83" y="445"/>
                        <a:pt x="83" y="445"/>
                      </a:cubicBezTo>
                      <a:cubicBezTo>
                        <a:pt x="83" y="445"/>
                        <a:pt x="83" y="445"/>
                        <a:pt x="83" y="445"/>
                      </a:cubicBezTo>
                      <a:cubicBezTo>
                        <a:pt x="82" y="443"/>
                        <a:pt x="82" y="443"/>
                        <a:pt x="82" y="443"/>
                      </a:cubicBezTo>
                      <a:cubicBezTo>
                        <a:pt x="81" y="440"/>
                        <a:pt x="81" y="440"/>
                        <a:pt x="81" y="440"/>
                      </a:cubicBezTo>
                      <a:cubicBezTo>
                        <a:pt x="81" y="439"/>
                        <a:pt x="81" y="439"/>
                        <a:pt x="81" y="439"/>
                      </a:cubicBezTo>
                      <a:cubicBezTo>
                        <a:pt x="78" y="436"/>
                        <a:pt x="78" y="436"/>
                        <a:pt x="78" y="436"/>
                      </a:cubicBezTo>
                      <a:cubicBezTo>
                        <a:pt x="78" y="435"/>
                        <a:pt x="78" y="435"/>
                        <a:pt x="78" y="435"/>
                      </a:cubicBezTo>
                      <a:cubicBezTo>
                        <a:pt x="78" y="435"/>
                        <a:pt x="78" y="435"/>
                        <a:pt x="78" y="435"/>
                      </a:cubicBezTo>
                      <a:cubicBezTo>
                        <a:pt x="78" y="433"/>
                        <a:pt x="78" y="433"/>
                        <a:pt x="78" y="433"/>
                      </a:cubicBezTo>
                      <a:cubicBezTo>
                        <a:pt x="78" y="433"/>
                        <a:pt x="78" y="433"/>
                        <a:pt x="78" y="433"/>
                      </a:cubicBezTo>
                      <a:cubicBezTo>
                        <a:pt x="79" y="432"/>
                        <a:pt x="79" y="432"/>
                        <a:pt x="79" y="432"/>
                      </a:cubicBezTo>
                      <a:cubicBezTo>
                        <a:pt x="81" y="430"/>
                        <a:pt x="81" y="430"/>
                        <a:pt x="81" y="430"/>
                      </a:cubicBezTo>
                      <a:cubicBezTo>
                        <a:pt x="81" y="428"/>
                        <a:pt x="81" y="428"/>
                        <a:pt x="81" y="428"/>
                      </a:cubicBezTo>
                      <a:cubicBezTo>
                        <a:pt x="83" y="428"/>
                        <a:pt x="83" y="428"/>
                        <a:pt x="83" y="428"/>
                      </a:cubicBezTo>
                      <a:cubicBezTo>
                        <a:pt x="83" y="425"/>
                        <a:pt x="83" y="425"/>
                        <a:pt x="83" y="425"/>
                      </a:cubicBezTo>
                      <a:cubicBezTo>
                        <a:pt x="82" y="422"/>
                        <a:pt x="82" y="422"/>
                        <a:pt x="82" y="422"/>
                      </a:cubicBezTo>
                      <a:cubicBezTo>
                        <a:pt x="83" y="420"/>
                        <a:pt x="83" y="420"/>
                        <a:pt x="83" y="420"/>
                      </a:cubicBezTo>
                      <a:cubicBezTo>
                        <a:pt x="85" y="419"/>
                        <a:pt x="85" y="419"/>
                        <a:pt x="85" y="419"/>
                      </a:cubicBezTo>
                      <a:cubicBezTo>
                        <a:pt x="83" y="418"/>
                        <a:pt x="83" y="418"/>
                        <a:pt x="83" y="418"/>
                      </a:cubicBezTo>
                      <a:cubicBezTo>
                        <a:pt x="82" y="416"/>
                        <a:pt x="82" y="416"/>
                        <a:pt x="82" y="416"/>
                      </a:cubicBezTo>
                      <a:cubicBezTo>
                        <a:pt x="79" y="415"/>
                        <a:pt x="79" y="415"/>
                        <a:pt x="79" y="415"/>
                      </a:cubicBezTo>
                      <a:cubicBezTo>
                        <a:pt x="79" y="412"/>
                        <a:pt x="79" y="412"/>
                        <a:pt x="79" y="412"/>
                      </a:cubicBezTo>
                      <a:cubicBezTo>
                        <a:pt x="81" y="407"/>
                        <a:pt x="81" y="407"/>
                        <a:pt x="81" y="407"/>
                      </a:cubicBezTo>
                      <a:cubicBezTo>
                        <a:pt x="81" y="406"/>
                        <a:pt x="81" y="406"/>
                        <a:pt x="81" y="406"/>
                      </a:cubicBezTo>
                      <a:cubicBezTo>
                        <a:pt x="82" y="405"/>
                        <a:pt x="82" y="405"/>
                        <a:pt x="82" y="405"/>
                      </a:cubicBezTo>
                      <a:cubicBezTo>
                        <a:pt x="82" y="403"/>
                        <a:pt x="82" y="403"/>
                        <a:pt x="82" y="403"/>
                      </a:cubicBezTo>
                      <a:cubicBezTo>
                        <a:pt x="81" y="402"/>
                        <a:pt x="81" y="402"/>
                        <a:pt x="81" y="402"/>
                      </a:cubicBezTo>
                      <a:cubicBezTo>
                        <a:pt x="81" y="400"/>
                        <a:pt x="81" y="400"/>
                        <a:pt x="81" y="400"/>
                      </a:cubicBezTo>
                      <a:cubicBezTo>
                        <a:pt x="82" y="399"/>
                        <a:pt x="82" y="399"/>
                        <a:pt x="82" y="399"/>
                      </a:cubicBezTo>
                      <a:cubicBezTo>
                        <a:pt x="82" y="396"/>
                        <a:pt x="82" y="396"/>
                        <a:pt x="82" y="396"/>
                      </a:cubicBezTo>
                      <a:cubicBezTo>
                        <a:pt x="81" y="395"/>
                        <a:pt x="81" y="395"/>
                        <a:pt x="81" y="395"/>
                      </a:cubicBezTo>
                      <a:cubicBezTo>
                        <a:pt x="76" y="390"/>
                        <a:pt x="76" y="390"/>
                        <a:pt x="76" y="390"/>
                      </a:cubicBezTo>
                      <a:cubicBezTo>
                        <a:pt x="78" y="389"/>
                        <a:pt x="78" y="389"/>
                        <a:pt x="78" y="389"/>
                      </a:cubicBezTo>
                      <a:cubicBezTo>
                        <a:pt x="78" y="387"/>
                        <a:pt x="78" y="387"/>
                        <a:pt x="78" y="387"/>
                      </a:cubicBezTo>
                      <a:cubicBezTo>
                        <a:pt x="75" y="385"/>
                        <a:pt x="75" y="385"/>
                        <a:pt x="75" y="385"/>
                      </a:cubicBezTo>
                      <a:cubicBezTo>
                        <a:pt x="75" y="383"/>
                        <a:pt x="75" y="383"/>
                        <a:pt x="75" y="383"/>
                      </a:cubicBezTo>
                      <a:cubicBezTo>
                        <a:pt x="76" y="382"/>
                        <a:pt x="76" y="382"/>
                        <a:pt x="76" y="382"/>
                      </a:cubicBezTo>
                      <a:cubicBezTo>
                        <a:pt x="78" y="380"/>
                        <a:pt x="78" y="380"/>
                        <a:pt x="78" y="380"/>
                      </a:cubicBezTo>
                      <a:cubicBezTo>
                        <a:pt x="78" y="379"/>
                        <a:pt x="78" y="379"/>
                        <a:pt x="78" y="379"/>
                      </a:cubicBezTo>
                      <a:cubicBezTo>
                        <a:pt x="78" y="377"/>
                        <a:pt x="78" y="377"/>
                        <a:pt x="78" y="377"/>
                      </a:cubicBezTo>
                      <a:cubicBezTo>
                        <a:pt x="73" y="375"/>
                        <a:pt x="73" y="375"/>
                        <a:pt x="73" y="375"/>
                      </a:cubicBezTo>
                      <a:cubicBezTo>
                        <a:pt x="71" y="375"/>
                        <a:pt x="71" y="375"/>
                        <a:pt x="71" y="375"/>
                      </a:cubicBezTo>
                      <a:cubicBezTo>
                        <a:pt x="68" y="373"/>
                        <a:pt x="68" y="373"/>
                        <a:pt x="68" y="373"/>
                      </a:cubicBezTo>
                      <a:cubicBezTo>
                        <a:pt x="69" y="373"/>
                        <a:pt x="69" y="373"/>
                        <a:pt x="69" y="373"/>
                      </a:cubicBezTo>
                      <a:cubicBezTo>
                        <a:pt x="71" y="373"/>
                        <a:pt x="71" y="373"/>
                        <a:pt x="71" y="373"/>
                      </a:cubicBezTo>
                      <a:cubicBezTo>
                        <a:pt x="76" y="372"/>
                        <a:pt x="76" y="372"/>
                        <a:pt x="76" y="372"/>
                      </a:cubicBezTo>
                      <a:cubicBezTo>
                        <a:pt x="76" y="369"/>
                        <a:pt x="76" y="369"/>
                        <a:pt x="76" y="369"/>
                      </a:cubicBezTo>
                      <a:cubicBezTo>
                        <a:pt x="75" y="367"/>
                        <a:pt x="75" y="367"/>
                        <a:pt x="75" y="367"/>
                      </a:cubicBezTo>
                      <a:cubicBezTo>
                        <a:pt x="72" y="367"/>
                        <a:pt x="72" y="367"/>
                        <a:pt x="72" y="367"/>
                      </a:cubicBezTo>
                      <a:cubicBezTo>
                        <a:pt x="69" y="367"/>
                        <a:pt x="69" y="367"/>
                        <a:pt x="69" y="367"/>
                      </a:cubicBezTo>
                      <a:cubicBezTo>
                        <a:pt x="68" y="366"/>
                        <a:pt x="68" y="366"/>
                        <a:pt x="68" y="366"/>
                      </a:cubicBezTo>
                      <a:cubicBezTo>
                        <a:pt x="66" y="364"/>
                        <a:pt x="66" y="364"/>
                        <a:pt x="66" y="364"/>
                      </a:cubicBezTo>
                      <a:cubicBezTo>
                        <a:pt x="66" y="363"/>
                        <a:pt x="66" y="363"/>
                        <a:pt x="66" y="363"/>
                      </a:cubicBezTo>
                      <a:cubicBezTo>
                        <a:pt x="68" y="362"/>
                        <a:pt x="68" y="362"/>
                        <a:pt x="68" y="362"/>
                      </a:cubicBezTo>
                      <a:cubicBezTo>
                        <a:pt x="65" y="360"/>
                        <a:pt x="65" y="360"/>
                        <a:pt x="65" y="360"/>
                      </a:cubicBezTo>
                      <a:cubicBezTo>
                        <a:pt x="65" y="359"/>
                        <a:pt x="65" y="359"/>
                        <a:pt x="65" y="359"/>
                      </a:cubicBezTo>
                      <a:cubicBezTo>
                        <a:pt x="65" y="357"/>
                        <a:pt x="65" y="357"/>
                        <a:pt x="65" y="357"/>
                      </a:cubicBezTo>
                      <a:cubicBezTo>
                        <a:pt x="63" y="356"/>
                        <a:pt x="63" y="356"/>
                        <a:pt x="63" y="356"/>
                      </a:cubicBezTo>
                      <a:cubicBezTo>
                        <a:pt x="62" y="354"/>
                        <a:pt x="62" y="354"/>
                        <a:pt x="62" y="354"/>
                      </a:cubicBezTo>
                      <a:cubicBezTo>
                        <a:pt x="62" y="353"/>
                        <a:pt x="62" y="353"/>
                        <a:pt x="62" y="353"/>
                      </a:cubicBezTo>
                      <a:cubicBezTo>
                        <a:pt x="62" y="352"/>
                        <a:pt x="62" y="352"/>
                        <a:pt x="62" y="352"/>
                      </a:cubicBezTo>
                      <a:cubicBezTo>
                        <a:pt x="60" y="350"/>
                        <a:pt x="60" y="350"/>
                        <a:pt x="60" y="350"/>
                      </a:cubicBezTo>
                      <a:cubicBezTo>
                        <a:pt x="58" y="349"/>
                        <a:pt x="58" y="349"/>
                        <a:pt x="58" y="349"/>
                      </a:cubicBezTo>
                      <a:cubicBezTo>
                        <a:pt x="56" y="346"/>
                        <a:pt x="56" y="346"/>
                        <a:pt x="56" y="346"/>
                      </a:cubicBezTo>
                      <a:cubicBezTo>
                        <a:pt x="55" y="342"/>
                        <a:pt x="55" y="342"/>
                        <a:pt x="55" y="342"/>
                      </a:cubicBezTo>
                      <a:cubicBezTo>
                        <a:pt x="53" y="339"/>
                        <a:pt x="53" y="339"/>
                        <a:pt x="53" y="339"/>
                      </a:cubicBezTo>
                      <a:cubicBezTo>
                        <a:pt x="55" y="337"/>
                        <a:pt x="55" y="337"/>
                        <a:pt x="55" y="337"/>
                      </a:cubicBezTo>
                      <a:cubicBezTo>
                        <a:pt x="56" y="337"/>
                        <a:pt x="56" y="337"/>
                        <a:pt x="56" y="337"/>
                      </a:cubicBezTo>
                      <a:cubicBezTo>
                        <a:pt x="56" y="336"/>
                        <a:pt x="56" y="336"/>
                        <a:pt x="56" y="336"/>
                      </a:cubicBezTo>
                      <a:cubicBezTo>
                        <a:pt x="56" y="334"/>
                        <a:pt x="56" y="334"/>
                        <a:pt x="56" y="334"/>
                      </a:cubicBezTo>
                      <a:cubicBezTo>
                        <a:pt x="53" y="332"/>
                        <a:pt x="53" y="332"/>
                        <a:pt x="53" y="332"/>
                      </a:cubicBezTo>
                      <a:cubicBezTo>
                        <a:pt x="52" y="329"/>
                        <a:pt x="52" y="329"/>
                        <a:pt x="52" y="329"/>
                      </a:cubicBezTo>
                      <a:cubicBezTo>
                        <a:pt x="52" y="326"/>
                        <a:pt x="52" y="326"/>
                        <a:pt x="52" y="326"/>
                      </a:cubicBezTo>
                      <a:cubicBezTo>
                        <a:pt x="50" y="323"/>
                        <a:pt x="50" y="323"/>
                        <a:pt x="50" y="323"/>
                      </a:cubicBezTo>
                      <a:cubicBezTo>
                        <a:pt x="48" y="317"/>
                        <a:pt x="48" y="317"/>
                        <a:pt x="48" y="317"/>
                      </a:cubicBezTo>
                      <a:cubicBezTo>
                        <a:pt x="49" y="313"/>
                        <a:pt x="49" y="313"/>
                        <a:pt x="49" y="313"/>
                      </a:cubicBezTo>
                      <a:cubicBezTo>
                        <a:pt x="49" y="311"/>
                        <a:pt x="49" y="311"/>
                        <a:pt x="49" y="311"/>
                      </a:cubicBezTo>
                      <a:cubicBezTo>
                        <a:pt x="48" y="311"/>
                        <a:pt x="48" y="311"/>
                        <a:pt x="48" y="311"/>
                      </a:cubicBezTo>
                      <a:cubicBezTo>
                        <a:pt x="46" y="309"/>
                        <a:pt x="46" y="309"/>
                        <a:pt x="46" y="309"/>
                      </a:cubicBezTo>
                      <a:cubicBezTo>
                        <a:pt x="48" y="309"/>
                        <a:pt x="48" y="309"/>
                        <a:pt x="48" y="309"/>
                      </a:cubicBezTo>
                      <a:cubicBezTo>
                        <a:pt x="48" y="307"/>
                        <a:pt x="48" y="307"/>
                        <a:pt x="48" y="307"/>
                      </a:cubicBezTo>
                      <a:cubicBezTo>
                        <a:pt x="46" y="306"/>
                        <a:pt x="46" y="306"/>
                        <a:pt x="46" y="306"/>
                      </a:cubicBezTo>
                      <a:cubicBezTo>
                        <a:pt x="46" y="303"/>
                        <a:pt x="46" y="303"/>
                        <a:pt x="46" y="303"/>
                      </a:cubicBezTo>
                      <a:cubicBezTo>
                        <a:pt x="48" y="303"/>
                        <a:pt x="48" y="303"/>
                        <a:pt x="48" y="303"/>
                      </a:cubicBezTo>
                      <a:cubicBezTo>
                        <a:pt x="46" y="299"/>
                        <a:pt x="46" y="299"/>
                        <a:pt x="46" y="299"/>
                      </a:cubicBezTo>
                      <a:cubicBezTo>
                        <a:pt x="46" y="296"/>
                        <a:pt x="46" y="296"/>
                        <a:pt x="46" y="296"/>
                      </a:cubicBezTo>
                      <a:cubicBezTo>
                        <a:pt x="46" y="293"/>
                        <a:pt x="46" y="293"/>
                        <a:pt x="46" y="293"/>
                      </a:cubicBezTo>
                      <a:cubicBezTo>
                        <a:pt x="48" y="293"/>
                        <a:pt x="48" y="293"/>
                        <a:pt x="48" y="293"/>
                      </a:cubicBezTo>
                      <a:cubicBezTo>
                        <a:pt x="50" y="290"/>
                        <a:pt x="50" y="290"/>
                        <a:pt x="50" y="290"/>
                      </a:cubicBezTo>
                      <a:cubicBezTo>
                        <a:pt x="50" y="288"/>
                        <a:pt x="50" y="288"/>
                        <a:pt x="50" y="288"/>
                      </a:cubicBezTo>
                      <a:cubicBezTo>
                        <a:pt x="49" y="287"/>
                        <a:pt x="49" y="287"/>
                        <a:pt x="49" y="287"/>
                      </a:cubicBezTo>
                      <a:cubicBezTo>
                        <a:pt x="48" y="284"/>
                        <a:pt x="48" y="284"/>
                        <a:pt x="48" y="284"/>
                      </a:cubicBezTo>
                      <a:cubicBezTo>
                        <a:pt x="45" y="280"/>
                        <a:pt x="45" y="280"/>
                        <a:pt x="45" y="280"/>
                      </a:cubicBezTo>
                      <a:cubicBezTo>
                        <a:pt x="43" y="277"/>
                        <a:pt x="43" y="277"/>
                        <a:pt x="43" y="277"/>
                      </a:cubicBezTo>
                      <a:cubicBezTo>
                        <a:pt x="43" y="276"/>
                        <a:pt x="43" y="276"/>
                        <a:pt x="43" y="276"/>
                      </a:cubicBezTo>
                      <a:cubicBezTo>
                        <a:pt x="42" y="271"/>
                        <a:pt x="42" y="271"/>
                        <a:pt x="42" y="271"/>
                      </a:cubicBezTo>
                      <a:cubicBezTo>
                        <a:pt x="40" y="267"/>
                        <a:pt x="40" y="267"/>
                        <a:pt x="40" y="267"/>
                      </a:cubicBezTo>
                      <a:cubicBezTo>
                        <a:pt x="39" y="263"/>
                        <a:pt x="39" y="263"/>
                        <a:pt x="39" y="263"/>
                      </a:cubicBezTo>
                      <a:cubicBezTo>
                        <a:pt x="40" y="260"/>
                        <a:pt x="40" y="260"/>
                        <a:pt x="40" y="260"/>
                      </a:cubicBezTo>
                      <a:cubicBezTo>
                        <a:pt x="42" y="260"/>
                        <a:pt x="42" y="260"/>
                        <a:pt x="42" y="260"/>
                      </a:cubicBezTo>
                      <a:cubicBezTo>
                        <a:pt x="43" y="258"/>
                        <a:pt x="43" y="258"/>
                        <a:pt x="43" y="258"/>
                      </a:cubicBezTo>
                      <a:cubicBezTo>
                        <a:pt x="43" y="256"/>
                        <a:pt x="43" y="256"/>
                        <a:pt x="43" y="256"/>
                      </a:cubicBezTo>
                      <a:cubicBezTo>
                        <a:pt x="45" y="254"/>
                        <a:pt x="45" y="254"/>
                        <a:pt x="45" y="254"/>
                      </a:cubicBezTo>
                      <a:cubicBezTo>
                        <a:pt x="43" y="248"/>
                        <a:pt x="43" y="248"/>
                        <a:pt x="43" y="248"/>
                      </a:cubicBezTo>
                      <a:cubicBezTo>
                        <a:pt x="42" y="245"/>
                        <a:pt x="42" y="245"/>
                        <a:pt x="42" y="245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2" y="243"/>
                        <a:pt x="42" y="243"/>
                        <a:pt x="42" y="243"/>
                      </a:cubicBezTo>
                      <a:cubicBezTo>
                        <a:pt x="42" y="241"/>
                        <a:pt x="42" y="241"/>
                        <a:pt x="42" y="241"/>
                      </a:cubicBezTo>
                      <a:cubicBezTo>
                        <a:pt x="42" y="237"/>
                        <a:pt x="42" y="237"/>
                        <a:pt x="42" y="237"/>
                      </a:cubicBezTo>
                      <a:cubicBezTo>
                        <a:pt x="42" y="233"/>
                        <a:pt x="42" y="233"/>
                        <a:pt x="42" y="233"/>
                      </a:cubicBezTo>
                      <a:cubicBezTo>
                        <a:pt x="43" y="231"/>
                        <a:pt x="43" y="231"/>
                        <a:pt x="43" y="231"/>
                      </a:cubicBezTo>
                      <a:cubicBezTo>
                        <a:pt x="45" y="230"/>
                        <a:pt x="45" y="230"/>
                        <a:pt x="45" y="230"/>
                      </a:cubicBezTo>
                      <a:cubicBezTo>
                        <a:pt x="45" y="228"/>
                        <a:pt x="45" y="228"/>
                        <a:pt x="45" y="228"/>
                      </a:cubicBezTo>
                      <a:cubicBezTo>
                        <a:pt x="43" y="225"/>
                        <a:pt x="43" y="225"/>
                        <a:pt x="43" y="225"/>
                      </a:cubicBezTo>
                      <a:cubicBezTo>
                        <a:pt x="43" y="220"/>
                        <a:pt x="43" y="220"/>
                        <a:pt x="43" y="220"/>
                      </a:cubicBezTo>
                      <a:cubicBezTo>
                        <a:pt x="42" y="217"/>
                        <a:pt x="42" y="217"/>
                        <a:pt x="42" y="217"/>
                      </a:cubicBezTo>
                      <a:cubicBezTo>
                        <a:pt x="40" y="215"/>
                        <a:pt x="40" y="215"/>
                        <a:pt x="40" y="215"/>
                      </a:cubicBezTo>
                      <a:cubicBezTo>
                        <a:pt x="40" y="217"/>
                        <a:pt x="40" y="217"/>
                        <a:pt x="40" y="217"/>
                      </a:cubicBezTo>
                      <a:cubicBezTo>
                        <a:pt x="39" y="215"/>
                        <a:pt x="39" y="215"/>
                        <a:pt x="39" y="215"/>
                      </a:cubicBezTo>
                      <a:cubicBezTo>
                        <a:pt x="38" y="214"/>
                        <a:pt x="38" y="214"/>
                        <a:pt x="38" y="214"/>
                      </a:cubicBezTo>
                      <a:cubicBezTo>
                        <a:pt x="39" y="211"/>
                        <a:pt x="39" y="211"/>
                        <a:pt x="39" y="211"/>
                      </a:cubicBezTo>
                      <a:cubicBezTo>
                        <a:pt x="38" y="210"/>
                        <a:pt x="38" y="210"/>
                        <a:pt x="38" y="210"/>
                      </a:cubicBezTo>
                      <a:cubicBezTo>
                        <a:pt x="36" y="210"/>
                        <a:pt x="36" y="210"/>
                        <a:pt x="36" y="210"/>
                      </a:cubicBezTo>
                      <a:cubicBezTo>
                        <a:pt x="36" y="208"/>
                        <a:pt x="36" y="208"/>
                        <a:pt x="36" y="208"/>
                      </a:cubicBezTo>
                      <a:cubicBezTo>
                        <a:pt x="36" y="207"/>
                        <a:pt x="36" y="207"/>
                        <a:pt x="36" y="207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2" y="200"/>
                        <a:pt x="32" y="200"/>
                        <a:pt x="32" y="200"/>
                      </a:cubicBezTo>
                      <a:cubicBezTo>
                        <a:pt x="32" y="198"/>
                        <a:pt x="32" y="198"/>
                        <a:pt x="32" y="198"/>
                      </a:cubicBezTo>
                      <a:cubicBezTo>
                        <a:pt x="30" y="197"/>
                        <a:pt x="30" y="197"/>
                        <a:pt x="30" y="197"/>
                      </a:cubicBezTo>
                      <a:cubicBezTo>
                        <a:pt x="27" y="194"/>
                        <a:pt x="27" y="194"/>
                        <a:pt x="27" y="194"/>
                      </a:cubicBezTo>
                      <a:cubicBezTo>
                        <a:pt x="26" y="190"/>
                        <a:pt x="26" y="190"/>
                        <a:pt x="26" y="190"/>
                      </a:cubicBezTo>
                      <a:cubicBezTo>
                        <a:pt x="27" y="187"/>
                        <a:pt x="27" y="187"/>
                        <a:pt x="27" y="187"/>
                      </a:cubicBezTo>
                      <a:cubicBezTo>
                        <a:pt x="27" y="185"/>
                        <a:pt x="27" y="185"/>
                        <a:pt x="27" y="185"/>
                      </a:cubicBezTo>
                      <a:cubicBezTo>
                        <a:pt x="27" y="184"/>
                        <a:pt x="27" y="184"/>
                        <a:pt x="27" y="184"/>
                      </a:cubicBezTo>
                      <a:cubicBezTo>
                        <a:pt x="29" y="180"/>
                        <a:pt x="29" y="180"/>
                        <a:pt x="29" y="180"/>
                      </a:cubicBezTo>
                      <a:cubicBezTo>
                        <a:pt x="29" y="178"/>
                        <a:pt x="29" y="178"/>
                        <a:pt x="29" y="178"/>
                      </a:cubicBezTo>
                      <a:cubicBezTo>
                        <a:pt x="29" y="177"/>
                        <a:pt x="29" y="177"/>
                        <a:pt x="29" y="177"/>
                      </a:cubicBezTo>
                      <a:cubicBezTo>
                        <a:pt x="30" y="177"/>
                        <a:pt x="30" y="177"/>
                        <a:pt x="30" y="177"/>
                      </a:cubicBezTo>
                      <a:cubicBezTo>
                        <a:pt x="30" y="175"/>
                        <a:pt x="30" y="175"/>
                        <a:pt x="30" y="175"/>
                      </a:cubicBezTo>
                      <a:cubicBezTo>
                        <a:pt x="30" y="171"/>
                        <a:pt x="30" y="171"/>
                        <a:pt x="30" y="171"/>
                      </a:cubicBezTo>
                      <a:cubicBezTo>
                        <a:pt x="27" y="167"/>
                        <a:pt x="27" y="167"/>
                        <a:pt x="27" y="167"/>
                      </a:cubicBezTo>
                      <a:cubicBezTo>
                        <a:pt x="27" y="164"/>
                        <a:pt x="27" y="164"/>
                        <a:pt x="27" y="164"/>
                      </a:cubicBezTo>
                      <a:cubicBezTo>
                        <a:pt x="27" y="161"/>
                        <a:pt x="27" y="161"/>
                        <a:pt x="27" y="161"/>
                      </a:cubicBezTo>
                      <a:cubicBezTo>
                        <a:pt x="29" y="159"/>
                        <a:pt x="29" y="159"/>
                        <a:pt x="29" y="159"/>
                      </a:cubicBezTo>
                      <a:cubicBezTo>
                        <a:pt x="29" y="154"/>
                        <a:pt x="29" y="154"/>
                        <a:pt x="29" y="154"/>
                      </a:cubicBezTo>
                      <a:cubicBezTo>
                        <a:pt x="30" y="148"/>
                        <a:pt x="30" y="148"/>
                        <a:pt x="30" y="148"/>
                      </a:cubicBezTo>
                      <a:cubicBezTo>
                        <a:pt x="33" y="144"/>
                        <a:pt x="33" y="144"/>
                        <a:pt x="33" y="144"/>
                      </a:cubicBezTo>
                      <a:cubicBezTo>
                        <a:pt x="35" y="137"/>
                        <a:pt x="35" y="137"/>
                        <a:pt x="35" y="137"/>
                      </a:cubicBezTo>
                      <a:cubicBezTo>
                        <a:pt x="36" y="132"/>
                        <a:pt x="36" y="132"/>
                        <a:pt x="36" y="132"/>
                      </a:cubicBezTo>
                      <a:cubicBezTo>
                        <a:pt x="38" y="132"/>
                        <a:pt x="38" y="132"/>
                        <a:pt x="38" y="132"/>
                      </a:cubicBezTo>
                      <a:cubicBezTo>
                        <a:pt x="39" y="132"/>
                        <a:pt x="39" y="132"/>
                        <a:pt x="39" y="132"/>
                      </a:cubicBezTo>
                      <a:cubicBezTo>
                        <a:pt x="40" y="131"/>
                        <a:pt x="40" y="131"/>
                        <a:pt x="40" y="131"/>
                      </a:cubicBezTo>
                      <a:cubicBezTo>
                        <a:pt x="40" y="128"/>
                        <a:pt x="40" y="128"/>
                        <a:pt x="40" y="128"/>
                      </a:cubicBezTo>
                      <a:cubicBezTo>
                        <a:pt x="38" y="124"/>
                        <a:pt x="38" y="124"/>
                        <a:pt x="38" y="124"/>
                      </a:cubicBezTo>
                      <a:cubicBezTo>
                        <a:pt x="36" y="122"/>
                        <a:pt x="36" y="122"/>
                        <a:pt x="36" y="122"/>
                      </a:cubicBezTo>
                      <a:cubicBezTo>
                        <a:pt x="38" y="121"/>
                        <a:pt x="38" y="121"/>
                        <a:pt x="38" y="121"/>
                      </a:cubicBezTo>
                      <a:cubicBezTo>
                        <a:pt x="38" y="119"/>
                        <a:pt x="38" y="119"/>
                        <a:pt x="38" y="119"/>
                      </a:cubicBezTo>
                      <a:cubicBezTo>
                        <a:pt x="38" y="116"/>
                        <a:pt x="38" y="116"/>
                        <a:pt x="38" y="116"/>
                      </a:cubicBezTo>
                      <a:cubicBezTo>
                        <a:pt x="35" y="111"/>
                        <a:pt x="35" y="111"/>
                        <a:pt x="35" y="111"/>
                      </a:cubicBezTo>
                      <a:cubicBezTo>
                        <a:pt x="33" y="106"/>
                        <a:pt x="33" y="106"/>
                        <a:pt x="33" y="106"/>
                      </a:cubicBezTo>
                      <a:cubicBezTo>
                        <a:pt x="35" y="105"/>
                        <a:pt x="35" y="105"/>
                        <a:pt x="35" y="105"/>
                      </a:cubicBezTo>
                      <a:cubicBezTo>
                        <a:pt x="36" y="105"/>
                        <a:pt x="36" y="105"/>
                        <a:pt x="36" y="105"/>
                      </a:cubicBezTo>
                      <a:cubicBezTo>
                        <a:pt x="35" y="102"/>
                        <a:pt x="35" y="102"/>
                        <a:pt x="35" y="102"/>
                      </a:cubicBezTo>
                      <a:cubicBezTo>
                        <a:pt x="33" y="99"/>
                        <a:pt x="33" y="99"/>
                        <a:pt x="33" y="99"/>
                      </a:cubicBezTo>
                      <a:cubicBezTo>
                        <a:pt x="35" y="96"/>
                        <a:pt x="35" y="96"/>
                        <a:pt x="35" y="96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45" y="91"/>
                        <a:pt x="45" y="91"/>
                        <a:pt x="45" y="91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85"/>
                        <a:pt x="48" y="85"/>
                        <a:pt x="48" y="85"/>
                      </a:cubicBezTo>
                      <a:cubicBezTo>
                        <a:pt x="48" y="79"/>
                        <a:pt x="48" y="79"/>
                        <a:pt x="48" y="79"/>
                      </a:cubicBezTo>
                      <a:cubicBezTo>
                        <a:pt x="46" y="75"/>
                        <a:pt x="46" y="75"/>
                        <a:pt x="46" y="75"/>
                      </a:cubicBezTo>
                      <a:cubicBezTo>
                        <a:pt x="46" y="73"/>
                        <a:pt x="46" y="73"/>
                        <a:pt x="46" y="73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2" y="75"/>
                        <a:pt x="42" y="75"/>
                        <a:pt x="42" y="75"/>
                      </a:cubicBezTo>
                      <a:cubicBezTo>
                        <a:pt x="38" y="73"/>
                        <a:pt x="38" y="73"/>
                        <a:pt x="38" y="73"/>
                      </a:cubicBezTo>
                      <a:cubicBezTo>
                        <a:pt x="36" y="66"/>
                        <a:pt x="36" y="66"/>
                        <a:pt x="36" y="66"/>
                      </a:cubicBezTo>
                      <a:cubicBezTo>
                        <a:pt x="35" y="63"/>
                        <a:pt x="35" y="63"/>
                        <a:pt x="35" y="63"/>
                      </a:cubicBezTo>
                      <a:cubicBezTo>
                        <a:pt x="25" y="58"/>
                        <a:pt x="17" y="54"/>
                        <a:pt x="17" y="53"/>
                      </a:cubicBezTo>
                      <a:cubicBezTo>
                        <a:pt x="16" y="51"/>
                        <a:pt x="9" y="7"/>
                        <a:pt x="9" y="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6" y="39"/>
                        <a:pt x="6" y="39"/>
                        <a:pt x="6" y="39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9" y="53"/>
                        <a:pt x="9" y="53"/>
                        <a:pt x="9" y="53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9" y="69"/>
                        <a:pt x="9" y="69"/>
                        <a:pt x="9" y="69"/>
                      </a:cubicBezTo>
                      <a:cubicBezTo>
                        <a:pt x="9" y="75"/>
                        <a:pt x="9" y="75"/>
                        <a:pt x="9" y="75"/>
                      </a:cubicBezTo>
                      <a:cubicBezTo>
                        <a:pt x="9" y="76"/>
                        <a:pt x="9" y="76"/>
                        <a:pt x="9" y="76"/>
                      </a:cubicBezTo>
                      <a:cubicBezTo>
                        <a:pt x="6" y="76"/>
                        <a:pt x="6" y="76"/>
                        <a:pt x="6" y="76"/>
                      </a:cubicBezTo>
                      <a:cubicBezTo>
                        <a:pt x="6" y="82"/>
                        <a:pt x="6" y="82"/>
                        <a:pt x="6" y="82"/>
                      </a:cubicBezTo>
                      <a:cubicBezTo>
                        <a:pt x="7" y="82"/>
                        <a:pt x="7" y="82"/>
                        <a:pt x="7" y="82"/>
                      </a:cubicBezTo>
                      <a:cubicBezTo>
                        <a:pt x="9" y="84"/>
                        <a:pt x="9" y="84"/>
                        <a:pt x="9" y="84"/>
                      </a:cubicBezTo>
                      <a:cubicBezTo>
                        <a:pt x="9" y="88"/>
                        <a:pt x="9" y="88"/>
                        <a:pt x="9" y="88"/>
                      </a:cubicBezTo>
                      <a:cubicBezTo>
                        <a:pt x="9" y="91"/>
                        <a:pt x="9" y="91"/>
                        <a:pt x="9" y="91"/>
                      </a:cubicBezTo>
                      <a:cubicBezTo>
                        <a:pt x="9" y="99"/>
                        <a:pt x="9" y="99"/>
                        <a:pt x="9" y="99"/>
                      </a:cubicBezTo>
                      <a:cubicBezTo>
                        <a:pt x="10" y="104"/>
                        <a:pt x="10" y="104"/>
                        <a:pt x="10" y="104"/>
                      </a:cubicBezTo>
                      <a:cubicBezTo>
                        <a:pt x="12" y="108"/>
                        <a:pt x="12" y="108"/>
                        <a:pt x="12" y="108"/>
                      </a:cubicBezTo>
                      <a:cubicBezTo>
                        <a:pt x="12" y="109"/>
                        <a:pt x="12" y="109"/>
                        <a:pt x="12" y="109"/>
                      </a:cubicBezTo>
                      <a:cubicBezTo>
                        <a:pt x="10" y="112"/>
                        <a:pt x="10" y="112"/>
                        <a:pt x="10" y="112"/>
                      </a:cubicBezTo>
                      <a:cubicBezTo>
                        <a:pt x="10" y="116"/>
                        <a:pt x="10" y="116"/>
                        <a:pt x="10" y="116"/>
                      </a:cubicBezTo>
                      <a:cubicBezTo>
                        <a:pt x="12" y="122"/>
                        <a:pt x="12" y="122"/>
                        <a:pt x="12" y="122"/>
                      </a:cubicBezTo>
                      <a:cubicBezTo>
                        <a:pt x="12" y="129"/>
                        <a:pt x="12" y="129"/>
                        <a:pt x="12" y="129"/>
                      </a:cubicBezTo>
                      <a:cubicBezTo>
                        <a:pt x="10" y="132"/>
                        <a:pt x="10" y="132"/>
                        <a:pt x="10" y="132"/>
                      </a:cubicBezTo>
                      <a:cubicBezTo>
                        <a:pt x="12" y="137"/>
                        <a:pt x="12" y="137"/>
                        <a:pt x="12" y="137"/>
                      </a:cubicBezTo>
                      <a:cubicBezTo>
                        <a:pt x="12" y="138"/>
                        <a:pt x="12" y="138"/>
                        <a:pt x="12" y="138"/>
                      </a:cubicBezTo>
                      <a:cubicBezTo>
                        <a:pt x="12" y="139"/>
                        <a:pt x="12" y="139"/>
                        <a:pt x="12" y="139"/>
                      </a:cubicBezTo>
                      <a:cubicBezTo>
                        <a:pt x="10" y="144"/>
                        <a:pt x="10" y="144"/>
                        <a:pt x="10" y="144"/>
                      </a:cubicBezTo>
                      <a:cubicBezTo>
                        <a:pt x="10" y="147"/>
                        <a:pt x="10" y="147"/>
                        <a:pt x="10" y="147"/>
                      </a:cubicBezTo>
                      <a:cubicBezTo>
                        <a:pt x="10" y="149"/>
                        <a:pt x="10" y="149"/>
                        <a:pt x="10" y="149"/>
                      </a:cubicBezTo>
                      <a:cubicBezTo>
                        <a:pt x="9" y="157"/>
                        <a:pt x="9" y="157"/>
                        <a:pt x="9" y="157"/>
                      </a:cubicBezTo>
                      <a:cubicBezTo>
                        <a:pt x="9" y="159"/>
                        <a:pt x="9" y="159"/>
                        <a:pt x="9" y="159"/>
                      </a:cubicBezTo>
                      <a:cubicBezTo>
                        <a:pt x="10" y="161"/>
                        <a:pt x="10" y="161"/>
                        <a:pt x="10" y="161"/>
                      </a:cubicBezTo>
                      <a:cubicBezTo>
                        <a:pt x="13" y="165"/>
                        <a:pt x="13" y="165"/>
                        <a:pt x="13" y="165"/>
                      </a:cubicBezTo>
                      <a:cubicBezTo>
                        <a:pt x="13" y="170"/>
                        <a:pt x="13" y="170"/>
                        <a:pt x="13" y="170"/>
                      </a:cubicBezTo>
                      <a:cubicBezTo>
                        <a:pt x="13" y="172"/>
                        <a:pt x="13" y="172"/>
                        <a:pt x="13" y="172"/>
                      </a:cubicBezTo>
                      <a:cubicBezTo>
                        <a:pt x="13" y="175"/>
                        <a:pt x="13" y="175"/>
                        <a:pt x="13" y="175"/>
                      </a:cubicBezTo>
                      <a:cubicBezTo>
                        <a:pt x="10" y="177"/>
                        <a:pt x="10" y="177"/>
                        <a:pt x="10" y="177"/>
                      </a:cubicBezTo>
                      <a:cubicBezTo>
                        <a:pt x="10" y="178"/>
                        <a:pt x="10" y="178"/>
                        <a:pt x="10" y="178"/>
                      </a:cubicBezTo>
                      <a:cubicBezTo>
                        <a:pt x="13" y="185"/>
                        <a:pt x="13" y="185"/>
                        <a:pt x="13" y="185"/>
                      </a:cubicBezTo>
                      <a:cubicBezTo>
                        <a:pt x="16" y="192"/>
                        <a:pt x="16" y="192"/>
                        <a:pt x="16" y="192"/>
                      </a:cubicBezTo>
                      <a:cubicBezTo>
                        <a:pt x="17" y="201"/>
                        <a:pt x="17" y="201"/>
                        <a:pt x="17" y="201"/>
                      </a:cubicBezTo>
                      <a:cubicBezTo>
                        <a:pt x="20" y="204"/>
                        <a:pt x="20" y="204"/>
                        <a:pt x="20" y="204"/>
                      </a:cubicBezTo>
                      <a:cubicBezTo>
                        <a:pt x="20" y="205"/>
                        <a:pt x="20" y="205"/>
                        <a:pt x="20" y="205"/>
                      </a:cubicBezTo>
                      <a:cubicBezTo>
                        <a:pt x="20" y="207"/>
                        <a:pt x="20" y="207"/>
                        <a:pt x="20" y="207"/>
                      </a:cubicBezTo>
                      <a:cubicBezTo>
                        <a:pt x="20" y="208"/>
                        <a:pt x="20" y="208"/>
                        <a:pt x="20" y="208"/>
                      </a:cubicBezTo>
                      <a:cubicBezTo>
                        <a:pt x="20" y="211"/>
                        <a:pt x="20" y="211"/>
                        <a:pt x="20" y="211"/>
                      </a:cubicBezTo>
                      <a:cubicBezTo>
                        <a:pt x="20" y="214"/>
                        <a:pt x="20" y="214"/>
                        <a:pt x="20" y="214"/>
                      </a:cubicBezTo>
                      <a:cubicBezTo>
                        <a:pt x="20" y="215"/>
                        <a:pt x="20" y="215"/>
                        <a:pt x="20" y="215"/>
                      </a:cubicBezTo>
                      <a:cubicBezTo>
                        <a:pt x="22" y="221"/>
                        <a:pt x="22" y="221"/>
                        <a:pt x="22" y="221"/>
                      </a:cubicBezTo>
                      <a:cubicBezTo>
                        <a:pt x="22" y="224"/>
                        <a:pt x="22" y="224"/>
                        <a:pt x="22" y="224"/>
                      </a:cubicBezTo>
                      <a:cubicBezTo>
                        <a:pt x="20" y="227"/>
                        <a:pt x="20" y="227"/>
                        <a:pt x="20" y="227"/>
                      </a:cubicBezTo>
                      <a:cubicBezTo>
                        <a:pt x="20" y="234"/>
                        <a:pt x="20" y="234"/>
                        <a:pt x="20" y="234"/>
                      </a:cubicBezTo>
                      <a:cubicBezTo>
                        <a:pt x="20" y="240"/>
                        <a:pt x="20" y="240"/>
                        <a:pt x="20" y="240"/>
                      </a:cubicBezTo>
                      <a:cubicBezTo>
                        <a:pt x="19" y="247"/>
                        <a:pt x="19" y="247"/>
                        <a:pt x="19" y="247"/>
                      </a:cubicBezTo>
                      <a:cubicBezTo>
                        <a:pt x="19" y="248"/>
                        <a:pt x="19" y="248"/>
                        <a:pt x="19" y="248"/>
                      </a:cubicBezTo>
                      <a:cubicBezTo>
                        <a:pt x="19" y="251"/>
                        <a:pt x="19" y="251"/>
                        <a:pt x="19" y="251"/>
                      </a:cubicBezTo>
                      <a:cubicBezTo>
                        <a:pt x="19" y="254"/>
                        <a:pt x="19" y="254"/>
                        <a:pt x="19" y="254"/>
                      </a:cubicBezTo>
                      <a:cubicBezTo>
                        <a:pt x="19" y="257"/>
                        <a:pt x="19" y="257"/>
                        <a:pt x="19" y="257"/>
                      </a:cubicBezTo>
                      <a:cubicBezTo>
                        <a:pt x="17" y="261"/>
                        <a:pt x="17" y="261"/>
                        <a:pt x="17" y="261"/>
                      </a:cubicBezTo>
                      <a:cubicBezTo>
                        <a:pt x="19" y="263"/>
                        <a:pt x="19" y="263"/>
                        <a:pt x="19" y="263"/>
                      </a:cubicBezTo>
                      <a:cubicBezTo>
                        <a:pt x="17" y="263"/>
                        <a:pt x="17" y="263"/>
                        <a:pt x="17" y="263"/>
                      </a:cubicBezTo>
                      <a:cubicBezTo>
                        <a:pt x="17" y="264"/>
                        <a:pt x="17" y="264"/>
                        <a:pt x="17" y="264"/>
                      </a:cubicBezTo>
                      <a:cubicBezTo>
                        <a:pt x="17" y="266"/>
                        <a:pt x="17" y="266"/>
                        <a:pt x="17" y="266"/>
                      </a:cubicBezTo>
                      <a:cubicBezTo>
                        <a:pt x="17" y="267"/>
                        <a:pt x="17" y="267"/>
                        <a:pt x="17" y="267"/>
                      </a:cubicBezTo>
                      <a:cubicBezTo>
                        <a:pt x="17" y="268"/>
                        <a:pt x="17" y="268"/>
                        <a:pt x="17" y="268"/>
                      </a:cubicBezTo>
                      <a:cubicBezTo>
                        <a:pt x="17" y="270"/>
                        <a:pt x="17" y="270"/>
                        <a:pt x="17" y="270"/>
                      </a:cubicBezTo>
                      <a:cubicBezTo>
                        <a:pt x="16" y="270"/>
                        <a:pt x="16" y="270"/>
                        <a:pt x="16" y="270"/>
                      </a:cubicBezTo>
                      <a:cubicBezTo>
                        <a:pt x="13" y="268"/>
                        <a:pt x="13" y="268"/>
                        <a:pt x="13" y="268"/>
                      </a:cubicBezTo>
                      <a:cubicBezTo>
                        <a:pt x="13" y="271"/>
                        <a:pt x="13" y="271"/>
                        <a:pt x="13" y="271"/>
                      </a:cubicBezTo>
                      <a:cubicBezTo>
                        <a:pt x="15" y="274"/>
                        <a:pt x="15" y="274"/>
                        <a:pt x="15" y="274"/>
                      </a:cubicBezTo>
                      <a:cubicBezTo>
                        <a:pt x="15" y="276"/>
                        <a:pt x="15" y="276"/>
                        <a:pt x="15" y="276"/>
                      </a:cubicBezTo>
                      <a:cubicBezTo>
                        <a:pt x="17" y="280"/>
                        <a:pt x="17" y="280"/>
                        <a:pt x="17" y="280"/>
                      </a:cubicBezTo>
                      <a:cubicBezTo>
                        <a:pt x="19" y="281"/>
                        <a:pt x="19" y="281"/>
                        <a:pt x="19" y="281"/>
                      </a:cubicBezTo>
                      <a:cubicBezTo>
                        <a:pt x="19" y="284"/>
                        <a:pt x="19" y="284"/>
                        <a:pt x="19" y="284"/>
                      </a:cubicBezTo>
                      <a:cubicBezTo>
                        <a:pt x="22" y="288"/>
                        <a:pt x="22" y="288"/>
                        <a:pt x="22" y="288"/>
                      </a:cubicBezTo>
                      <a:cubicBezTo>
                        <a:pt x="25" y="293"/>
                        <a:pt x="25" y="293"/>
                        <a:pt x="25" y="293"/>
                      </a:cubicBezTo>
                      <a:cubicBezTo>
                        <a:pt x="27" y="300"/>
                        <a:pt x="27" y="300"/>
                        <a:pt x="27" y="300"/>
                      </a:cubicBezTo>
                      <a:cubicBezTo>
                        <a:pt x="27" y="304"/>
                        <a:pt x="27" y="304"/>
                        <a:pt x="27" y="304"/>
                      </a:cubicBezTo>
                      <a:cubicBezTo>
                        <a:pt x="27" y="306"/>
                        <a:pt x="27" y="306"/>
                        <a:pt x="27" y="306"/>
                      </a:cubicBezTo>
                      <a:cubicBezTo>
                        <a:pt x="26" y="307"/>
                        <a:pt x="26" y="307"/>
                        <a:pt x="26" y="307"/>
                      </a:cubicBezTo>
                      <a:cubicBezTo>
                        <a:pt x="26" y="311"/>
                        <a:pt x="26" y="311"/>
                        <a:pt x="26" y="311"/>
                      </a:cubicBezTo>
                      <a:cubicBezTo>
                        <a:pt x="26" y="316"/>
                        <a:pt x="26" y="316"/>
                        <a:pt x="26" y="316"/>
                      </a:cubicBezTo>
                      <a:cubicBezTo>
                        <a:pt x="27" y="324"/>
                        <a:pt x="27" y="324"/>
                        <a:pt x="27" y="324"/>
                      </a:cubicBezTo>
                      <a:cubicBezTo>
                        <a:pt x="30" y="327"/>
                        <a:pt x="30" y="327"/>
                        <a:pt x="30" y="327"/>
                      </a:cubicBezTo>
                      <a:cubicBezTo>
                        <a:pt x="32" y="329"/>
                        <a:pt x="32" y="329"/>
                        <a:pt x="32" y="329"/>
                      </a:cubicBezTo>
                      <a:cubicBezTo>
                        <a:pt x="35" y="330"/>
                        <a:pt x="35" y="330"/>
                        <a:pt x="35" y="330"/>
                      </a:cubicBezTo>
                      <a:cubicBezTo>
                        <a:pt x="33" y="330"/>
                        <a:pt x="33" y="330"/>
                        <a:pt x="33" y="330"/>
                      </a:cubicBezTo>
                      <a:cubicBezTo>
                        <a:pt x="35" y="332"/>
                        <a:pt x="35" y="332"/>
                        <a:pt x="35" y="332"/>
                      </a:cubicBezTo>
                      <a:cubicBezTo>
                        <a:pt x="38" y="332"/>
                        <a:pt x="38" y="332"/>
                        <a:pt x="38" y="332"/>
                      </a:cubicBezTo>
                      <a:cubicBezTo>
                        <a:pt x="39" y="332"/>
                        <a:pt x="39" y="332"/>
                        <a:pt x="39" y="332"/>
                      </a:cubicBezTo>
                      <a:cubicBezTo>
                        <a:pt x="39" y="330"/>
                        <a:pt x="39" y="330"/>
                        <a:pt x="39" y="330"/>
                      </a:cubicBezTo>
                      <a:cubicBezTo>
                        <a:pt x="40" y="329"/>
                        <a:pt x="40" y="329"/>
                        <a:pt x="40" y="329"/>
                      </a:cubicBezTo>
                      <a:cubicBezTo>
                        <a:pt x="46" y="330"/>
                        <a:pt x="46" y="330"/>
                        <a:pt x="46" y="330"/>
                      </a:cubicBezTo>
                      <a:cubicBezTo>
                        <a:pt x="48" y="330"/>
                        <a:pt x="48" y="330"/>
                        <a:pt x="48" y="330"/>
                      </a:cubicBezTo>
                      <a:cubicBezTo>
                        <a:pt x="45" y="332"/>
                        <a:pt x="45" y="332"/>
                        <a:pt x="45" y="332"/>
                      </a:cubicBezTo>
                      <a:cubicBezTo>
                        <a:pt x="45" y="333"/>
                        <a:pt x="45" y="333"/>
                        <a:pt x="45" y="333"/>
                      </a:cubicBezTo>
                      <a:cubicBezTo>
                        <a:pt x="45" y="334"/>
                        <a:pt x="45" y="334"/>
                        <a:pt x="45" y="334"/>
                      </a:cubicBezTo>
                      <a:cubicBezTo>
                        <a:pt x="46" y="334"/>
                        <a:pt x="46" y="334"/>
                        <a:pt x="46" y="334"/>
                      </a:cubicBezTo>
                      <a:cubicBezTo>
                        <a:pt x="48" y="334"/>
                        <a:pt x="48" y="334"/>
                        <a:pt x="48" y="334"/>
                      </a:cubicBezTo>
                      <a:cubicBezTo>
                        <a:pt x="50" y="337"/>
                        <a:pt x="50" y="337"/>
                        <a:pt x="50" y="337"/>
                      </a:cubicBezTo>
                      <a:cubicBezTo>
                        <a:pt x="50" y="342"/>
                        <a:pt x="50" y="342"/>
                        <a:pt x="50" y="342"/>
                      </a:cubicBezTo>
                      <a:cubicBezTo>
                        <a:pt x="48" y="342"/>
                        <a:pt x="48" y="342"/>
                        <a:pt x="48" y="342"/>
                      </a:cubicBezTo>
                      <a:cubicBezTo>
                        <a:pt x="48" y="343"/>
                        <a:pt x="48" y="343"/>
                        <a:pt x="48" y="343"/>
                      </a:cubicBezTo>
                      <a:cubicBezTo>
                        <a:pt x="49" y="346"/>
                        <a:pt x="49" y="346"/>
                        <a:pt x="49" y="346"/>
                      </a:cubicBezTo>
                      <a:cubicBezTo>
                        <a:pt x="50" y="347"/>
                        <a:pt x="50" y="347"/>
                        <a:pt x="50" y="347"/>
                      </a:cubicBezTo>
                      <a:cubicBezTo>
                        <a:pt x="50" y="349"/>
                        <a:pt x="50" y="349"/>
                        <a:pt x="50" y="349"/>
                      </a:cubicBezTo>
                      <a:cubicBezTo>
                        <a:pt x="49" y="349"/>
                        <a:pt x="49" y="349"/>
                        <a:pt x="49" y="349"/>
                      </a:cubicBezTo>
                      <a:cubicBezTo>
                        <a:pt x="49" y="352"/>
                        <a:pt x="49" y="352"/>
                        <a:pt x="49" y="352"/>
                      </a:cubicBezTo>
                      <a:cubicBezTo>
                        <a:pt x="49" y="353"/>
                        <a:pt x="49" y="353"/>
                        <a:pt x="49" y="353"/>
                      </a:cubicBezTo>
                      <a:cubicBezTo>
                        <a:pt x="49" y="354"/>
                        <a:pt x="49" y="354"/>
                        <a:pt x="49" y="354"/>
                      </a:cubicBezTo>
                      <a:cubicBezTo>
                        <a:pt x="50" y="356"/>
                        <a:pt x="50" y="356"/>
                        <a:pt x="50" y="356"/>
                      </a:cubicBezTo>
                      <a:cubicBezTo>
                        <a:pt x="50" y="357"/>
                        <a:pt x="50" y="357"/>
                        <a:pt x="50" y="357"/>
                      </a:cubicBezTo>
                      <a:cubicBezTo>
                        <a:pt x="52" y="359"/>
                        <a:pt x="52" y="359"/>
                        <a:pt x="52" y="359"/>
                      </a:cubicBezTo>
                      <a:cubicBezTo>
                        <a:pt x="53" y="357"/>
                        <a:pt x="53" y="357"/>
                        <a:pt x="53" y="357"/>
                      </a:cubicBezTo>
                      <a:cubicBezTo>
                        <a:pt x="53" y="359"/>
                        <a:pt x="53" y="359"/>
                        <a:pt x="53" y="359"/>
                      </a:cubicBezTo>
                      <a:cubicBezTo>
                        <a:pt x="52" y="360"/>
                        <a:pt x="52" y="360"/>
                        <a:pt x="52" y="360"/>
                      </a:cubicBezTo>
                      <a:cubicBezTo>
                        <a:pt x="52" y="362"/>
                        <a:pt x="52" y="362"/>
                        <a:pt x="52" y="362"/>
                      </a:cubicBezTo>
                      <a:cubicBezTo>
                        <a:pt x="52" y="363"/>
                        <a:pt x="52" y="363"/>
                        <a:pt x="52" y="363"/>
                      </a:cubicBezTo>
                      <a:cubicBezTo>
                        <a:pt x="50" y="363"/>
                        <a:pt x="50" y="363"/>
                        <a:pt x="50" y="363"/>
                      </a:cubicBezTo>
                      <a:cubicBezTo>
                        <a:pt x="52" y="364"/>
                        <a:pt x="52" y="364"/>
                        <a:pt x="52" y="364"/>
                      </a:cubicBezTo>
                      <a:cubicBezTo>
                        <a:pt x="55" y="366"/>
                        <a:pt x="55" y="366"/>
                        <a:pt x="55" y="366"/>
                      </a:cubicBezTo>
                      <a:cubicBezTo>
                        <a:pt x="58" y="367"/>
                        <a:pt x="58" y="367"/>
                        <a:pt x="58" y="367"/>
                      </a:cubicBezTo>
                      <a:cubicBezTo>
                        <a:pt x="59" y="367"/>
                        <a:pt x="59" y="367"/>
                        <a:pt x="59" y="367"/>
                      </a:cubicBezTo>
                      <a:cubicBezTo>
                        <a:pt x="59" y="369"/>
                        <a:pt x="59" y="369"/>
                        <a:pt x="59" y="369"/>
                      </a:cubicBezTo>
                      <a:cubicBezTo>
                        <a:pt x="59" y="372"/>
                        <a:pt x="59" y="372"/>
                        <a:pt x="59" y="372"/>
                      </a:cubicBezTo>
                      <a:cubicBezTo>
                        <a:pt x="58" y="373"/>
                        <a:pt x="58" y="373"/>
                        <a:pt x="58" y="373"/>
                      </a:cubicBezTo>
                      <a:cubicBezTo>
                        <a:pt x="56" y="375"/>
                        <a:pt x="56" y="375"/>
                        <a:pt x="56" y="375"/>
                      </a:cubicBezTo>
                      <a:cubicBezTo>
                        <a:pt x="55" y="376"/>
                        <a:pt x="55" y="376"/>
                        <a:pt x="55" y="376"/>
                      </a:cubicBezTo>
                      <a:cubicBezTo>
                        <a:pt x="55" y="377"/>
                        <a:pt x="55" y="377"/>
                        <a:pt x="55" y="377"/>
                      </a:cubicBezTo>
                      <a:cubicBezTo>
                        <a:pt x="55" y="379"/>
                        <a:pt x="55" y="379"/>
                        <a:pt x="55" y="379"/>
                      </a:cubicBezTo>
                      <a:cubicBezTo>
                        <a:pt x="58" y="379"/>
                        <a:pt x="58" y="379"/>
                        <a:pt x="58" y="379"/>
                      </a:cubicBezTo>
                      <a:cubicBezTo>
                        <a:pt x="56" y="380"/>
                        <a:pt x="56" y="380"/>
                        <a:pt x="56" y="380"/>
                      </a:cubicBezTo>
                      <a:cubicBezTo>
                        <a:pt x="55" y="382"/>
                        <a:pt x="55" y="382"/>
                        <a:pt x="55" y="382"/>
                      </a:cubicBezTo>
                      <a:cubicBezTo>
                        <a:pt x="56" y="386"/>
                        <a:pt x="56" y="386"/>
                        <a:pt x="56" y="386"/>
                      </a:cubicBezTo>
                      <a:cubicBezTo>
                        <a:pt x="58" y="385"/>
                        <a:pt x="58" y="385"/>
                        <a:pt x="58" y="385"/>
                      </a:cubicBezTo>
                      <a:cubicBezTo>
                        <a:pt x="58" y="387"/>
                        <a:pt x="58" y="387"/>
                        <a:pt x="58" y="387"/>
                      </a:cubicBezTo>
                      <a:cubicBezTo>
                        <a:pt x="58" y="393"/>
                        <a:pt x="58" y="393"/>
                        <a:pt x="58" y="393"/>
                      </a:cubicBezTo>
                      <a:cubicBezTo>
                        <a:pt x="56" y="392"/>
                        <a:pt x="56" y="392"/>
                        <a:pt x="56" y="392"/>
                      </a:cubicBezTo>
                      <a:cubicBezTo>
                        <a:pt x="55" y="390"/>
                        <a:pt x="55" y="390"/>
                        <a:pt x="55" y="390"/>
                      </a:cubicBezTo>
                      <a:cubicBezTo>
                        <a:pt x="56" y="393"/>
                        <a:pt x="56" y="393"/>
                        <a:pt x="56" y="393"/>
                      </a:cubicBezTo>
                      <a:cubicBezTo>
                        <a:pt x="49" y="392"/>
                        <a:pt x="49" y="392"/>
                        <a:pt x="49" y="392"/>
                      </a:cubicBezTo>
                      <a:cubicBezTo>
                        <a:pt x="50" y="392"/>
                        <a:pt x="50" y="392"/>
                        <a:pt x="50" y="392"/>
                      </a:cubicBezTo>
                      <a:cubicBezTo>
                        <a:pt x="53" y="390"/>
                        <a:pt x="53" y="390"/>
                        <a:pt x="53" y="390"/>
                      </a:cubicBezTo>
                      <a:cubicBezTo>
                        <a:pt x="52" y="389"/>
                        <a:pt x="52" y="389"/>
                        <a:pt x="52" y="389"/>
                      </a:cubicBezTo>
                      <a:cubicBezTo>
                        <a:pt x="52" y="387"/>
                        <a:pt x="52" y="387"/>
                        <a:pt x="52" y="387"/>
                      </a:cubicBezTo>
                      <a:cubicBezTo>
                        <a:pt x="50" y="387"/>
                        <a:pt x="50" y="387"/>
                        <a:pt x="50" y="387"/>
                      </a:cubicBezTo>
                      <a:cubicBezTo>
                        <a:pt x="49" y="386"/>
                        <a:pt x="49" y="386"/>
                        <a:pt x="49" y="386"/>
                      </a:cubicBezTo>
                      <a:cubicBezTo>
                        <a:pt x="48" y="387"/>
                        <a:pt x="48" y="387"/>
                        <a:pt x="48" y="387"/>
                      </a:cubicBezTo>
                      <a:cubicBezTo>
                        <a:pt x="48" y="389"/>
                        <a:pt x="48" y="389"/>
                        <a:pt x="48" y="389"/>
                      </a:cubicBezTo>
                      <a:cubicBezTo>
                        <a:pt x="46" y="387"/>
                        <a:pt x="46" y="387"/>
                        <a:pt x="46" y="387"/>
                      </a:cubicBezTo>
                      <a:cubicBezTo>
                        <a:pt x="45" y="386"/>
                        <a:pt x="45" y="386"/>
                        <a:pt x="45" y="386"/>
                      </a:cubicBezTo>
                      <a:cubicBezTo>
                        <a:pt x="43" y="387"/>
                        <a:pt x="43" y="387"/>
                        <a:pt x="43" y="387"/>
                      </a:cubicBezTo>
                      <a:cubicBezTo>
                        <a:pt x="40" y="387"/>
                        <a:pt x="40" y="387"/>
                        <a:pt x="40" y="387"/>
                      </a:cubicBezTo>
                      <a:cubicBezTo>
                        <a:pt x="42" y="389"/>
                        <a:pt x="42" y="389"/>
                        <a:pt x="42" y="389"/>
                      </a:cubicBezTo>
                      <a:cubicBezTo>
                        <a:pt x="43" y="390"/>
                        <a:pt x="43" y="390"/>
                        <a:pt x="43" y="390"/>
                      </a:cubicBezTo>
                      <a:cubicBezTo>
                        <a:pt x="45" y="390"/>
                        <a:pt x="45" y="390"/>
                        <a:pt x="45" y="390"/>
                      </a:cubicBezTo>
                      <a:cubicBezTo>
                        <a:pt x="45" y="392"/>
                        <a:pt x="45" y="392"/>
                        <a:pt x="45" y="392"/>
                      </a:cubicBezTo>
                      <a:cubicBezTo>
                        <a:pt x="43" y="392"/>
                        <a:pt x="43" y="392"/>
                        <a:pt x="43" y="392"/>
                      </a:cubicBezTo>
                      <a:cubicBezTo>
                        <a:pt x="43" y="393"/>
                        <a:pt x="43" y="393"/>
                        <a:pt x="43" y="393"/>
                      </a:cubicBezTo>
                      <a:cubicBezTo>
                        <a:pt x="42" y="393"/>
                        <a:pt x="42" y="393"/>
                        <a:pt x="42" y="393"/>
                      </a:cubicBezTo>
                      <a:cubicBezTo>
                        <a:pt x="39" y="396"/>
                        <a:pt x="39" y="396"/>
                        <a:pt x="39" y="396"/>
                      </a:cubicBezTo>
                      <a:cubicBezTo>
                        <a:pt x="39" y="397"/>
                        <a:pt x="39" y="397"/>
                        <a:pt x="39" y="397"/>
                      </a:cubicBezTo>
                      <a:cubicBezTo>
                        <a:pt x="39" y="398"/>
                        <a:pt x="39" y="398"/>
                        <a:pt x="39" y="398"/>
                      </a:cubicBezTo>
                      <a:cubicBezTo>
                        <a:pt x="40" y="397"/>
                        <a:pt x="40" y="397"/>
                        <a:pt x="40" y="397"/>
                      </a:cubicBezTo>
                      <a:cubicBezTo>
                        <a:pt x="42" y="397"/>
                        <a:pt x="42" y="397"/>
                        <a:pt x="42" y="397"/>
                      </a:cubicBezTo>
                      <a:cubicBezTo>
                        <a:pt x="45" y="395"/>
                        <a:pt x="45" y="395"/>
                        <a:pt x="45" y="395"/>
                      </a:cubicBezTo>
                      <a:cubicBezTo>
                        <a:pt x="46" y="397"/>
                        <a:pt x="46" y="397"/>
                        <a:pt x="46" y="397"/>
                      </a:cubicBezTo>
                      <a:cubicBezTo>
                        <a:pt x="48" y="399"/>
                        <a:pt x="48" y="399"/>
                        <a:pt x="48" y="399"/>
                      </a:cubicBezTo>
                      <a:cubicBezTo>
                        <a:pt x="51" y="400"/>
                        <a:pt x="51" y="400"/>
                        <a:pt x="51" y="400"/>
                      </a:cubicBezTo>
                      <a:cubicBezTo>
                        <a:pt x="53" y="399"/>
                        <a:pt x="53" y="399"/>
                        <a:pt x="53" y="399"/>
                      </a:cubicBezTo>
                      <a:cubicBezTo>
                        <a:pt x="56" y="400"/>
                        <a:pt x="56" y="400"/>
                        <a:pt x="56" y="400"/>
                      </a:cubicBezTo>
                      <a:cubicBezTo>
                        <a:pt x="59" y="403"/>
                        <a:pt x="59" y="403"/>
                        <a:pt x="59" y="403"/>
                      </a:cubicBezTo>
                      <a:cubicBezTo>
                        <a:pt x="59" y="405"/>
                        <a:pt x="59" y="405"/>
                        <a:pt x="59" y="405"/>
                      </a:cubicBezTo>
                      <a:cubicBezTo>
                        <a:pt x="59" y="406"/>
                        <a:pt x="59" y="406"/>
                        <a:pt x="59" y="406"/>
                      </a:cubicBezTo>
                      <a:cubicBezTo>
                        <a:pt x="58" y="405"/>
                        <a:pt x="58" y="405"/>
                        <a:pt x="58" y="405"/>
                      </a:cubicBezTo>
                      <a:cubicBezTo>
                        <a:pt x="56" y="406"/>
                        <a:pt x="56" y="406"/>
                        <a:pt x="56" y="406"/>
                      </a:cubicBezTo>
                      <a:cubicBezTo>
                        <a:pt x="56" y="407"/>
                        <a:pt x="56" y="407"/>
                        <a:pt x="56" y="407"/>
                      </a:cubicBezTo>
                      <a:cubicBezTo>
                        <a:pt x="58" y="409"/>
                        <a:pt x="58" y="409"/>
                        <a:pt x="58" y="409"/>
                      </a:cubicBezTo>
                      <a:cubicBezTo>
                        <a:pt x="59" y="410"/>
                        <a:pt x="59" y="410"/>
                        <a:pt x="59" y="410"/>
                      </a:cubicBezTo>
                      <a:cubicBezTo>
                        <a:pt x="60" y="409"/>
                        <a:pt x="60" y="409"/>
                        <a:pt x="60" y="409"/>
                      </a:cubicBezTo>
                      <a:cubicBezTo>
                        <a:pt x="62" y="410"/>
                        <a:pt x="62" y="410"/>
                        <a:pt x="62" y="410"/>
                      </a:cubicBezTo>
                      <a:cubicBezTo>
                        <a:pt x="60" y="410"/>
                        <a:pt x="60" y="410"/>
                        <a:pt x="60" y="410"/>
                      </a:cubicBezTo>
                      <a:cubicBezTo>
                        <a:pt x="60" y="412"/>
                        <a:pt x="60" y="412"/>
                        <a:pt x="60" y="412"/>
                      </a:cubicBezTo>
                      <a:cubicBezTo>
                        <a:pt x="58" y="410"/>
                        <a:pt x="58" y="410"/>
                        <a:pt x="58" y="410"/>
                      </a:cubicBezTo>
                      <a:cubicBezTo>
                        <a:pt x="56" y="409"/>
                        <a:pt x="56" y="409"/>
                        <a:pt x="56" y="409"/>
                      </a:cubicBezTo>
                      <a:cubicBezTo>
                        <a:pt x="56" y="410"/>
                        <a:pt x="56" y="410"/>
                        <a:pt x="56" y="410"/>
                      </a:cubicBezTo>
                      <a:cubicBezTo>
                        <a:pt x="55" y="412"/>
                        <a:pt x="55" y="412"/>
                        <a:pt x="55" y="412"/>
                      </a:cubicBezTo>
                      <a:cubicBezTo>
                        <a:pt x="59" y="413"/>
                        <a:pt x="59" y="413"/>
                        <a:pt x="59" y="413"/>
                      </a:cubicBezTo>
                      <a:cubicBezTo>
                        <a:pt x="63" y="413"/>
                        <a:pt x="63" y="413"/>
                        <a:pt x="63" y="413"/>
                      </a:cubicBezTo>
                      <a:cubicBezTo>
                        <a:pt x="65" y="413"/>
                        <a:pt x="65" y="413"/>
                        <a:pt x="65" y="413"/>
                      </a:cubicBezTo>
                      <a:cubicBezTo>
                        <a:pt x="65" y="412"/>
                        <a:pt x="65" y="412"/>
                        <a:pt x="65" y="412"/>
                      </a:cubicBezTo>
                      <a:cubicBezTo>
                        <a:pt x="68" y="413"/>
                        <a:pt x="68" y="413"/>
                        <a:pt x="68" y="413"/>
                      </a:cubicBezTo>
                      <a:cubicBezTo>
                        <a:pt x="69" y="415"/>
                        <a:pt x="69" y="415"/>
                        <a:pt x="69" y="415"/>
                      </a:cubicBezTo>
                      <a:cubicBezTo>
                        <a:pt x="68" y="415"/>
                        <a:pt x="68" y="415"/>
                        <a:pt x="68" y="415"/>
                      </a:cubicBezTo>
                      <a:cubicBezTo>
                        <a:pt x="71" y="416"/>
                        <a:pt x="71" y="416"/>
                        <a:pt x="71" y="416"/>
                      </a:cubicBezTo>
                      <a:cubicBezTo>
                        <a:pt x="72" y="418"/>
                        <a:pt x="72" y="418"/>
                        <a:pt x="72" y="418"/>
                      </a:cubicBezTo>
                      <a:cubicBezTo>
                        <a:pt x="72" y="419"/>
                        <a:pt x="72" y="419"/>
                        <a:pt x="72" y="419"/>
                      </a:cubicBezTo>
                      <a:cubicBezTo>
                        <a:pt x="69" y="418"/>
                        <a:pt x="69" y="418"/>
                        <a:pt x="69" y="418"/>
                      </a:cubicBezTo>
                      <a:cubicBezTo>
                        <a:pt x="66" y="416"/>
                        <a:pt x="66" y="416"/>
                        <a:pt x="66" y="416"/>
                      </a:cubicBezTo>
                      <a:cubicBezTo>
                        <a:pt x="63" y="416"/>
                        <a:pt x="63" y="416"/>
                        <a:pt x="63" y="416"/>
                      </a:cubicBezTo>
                      <a:cubicBezTo>
                        <a:pt x="60" y="416"/>
                        <a:pt x="60" y="416"/>
                        <a:pt x="60" y="416"/>
                      </a:cubicBezTo>
                      <a:cubicBezTo>
                        <a:pt x="59" y="415"/>
                        <a:pt x="59" y="415"/>
                        <a:pt x="59" y="415"/>
                      </a:cubicBezTo>
                      <a:cubicBezTo>
                        <a:pt x="58" y="416"/>
                        <a:pt x="58" y="416"/>
                        <a:pt x="58" y="416"/>
                      </a:cubicBezTo>
                      <a:cubicBezTo>
                        <a:pt x="59" y="416"/>
                        <a:pt x="59" y="416"/>
                        <a:pt x="59" y="416"/>
                      </a:cubicBezTo>
                      <a:cubicBezTo>
                        <a:pt x="62" y="418"/>
                        <a:pt x="62" y="418"/>
                        <a:pt x="62" y="418"/>
                      </a:cubicBezTo>
                      <a:cubicBezTo>
                        <a:pt x="63" y="419"/>
                        <a:pt x="63" y="419"/>
                        <a:pt x="63" y="419"/>
                      </a:cubicBezTo>
                      <a:cubicBezTo>
                        <a:pt x="65" y="419"/>
                        <a:pt x="65" y="419"/>
                        <a:pt x="65" y="419"/>
                      </a:cubicBezTo>
                      <a:cubicBezTo>
                        <a:pt x="63" y="420"/>
                        <a:pt x="63" y="420"/>
                        <a:pt x="63" y="420"/>
                      </a:cubicBezTo>
                      <a:cubicBezTo>
                        <a:pt x="65" y="420"/>
                        <a:pt x="65" y="420"/>
                        <a:pt x="65" y="420"/>
                      </a:cubicBezTo>
                      <a:cubicBezTo>
                        <a:pt x="68" y="420"/>
                        <a:pt x="68" y="420"/>
                        <a:pt x="68" y="420"/>
                      </a:cubicBezTo>
                      <a:cubicBezTo>
                        <a:pt x="68" y="422"/>
                        <a:pt x="68" y="422"/>
                        <a:pt x="68" y="422"/>
                      </a:cubicBezTo>
                      <a:cubicBezTo>
                        <a:pt x="68" y="423"/>
                        <a:pt x="68" y="423"/>
                        <a:pt x="68" y="423"/>
                      </a:cubicBezTo>
                      <a:cubicBezTo>
                        <a:pt x="66" y="422"/>
                        <a:pt x="66" y="422"/>
                        <a:pt x="66" y="422"/>
                      </a:cubicBezTo>
                      <a:cubicBezTo>
                        <a:pt x="63" y="422"/>
                        <a:pt x="63" y="422"/>
                        <a:pt x="63" y="422"/>
                      </a:cubicBezTo>
                      <a:cubicBezTo>
                        <a:pt x="63" y="423"/>
                        <a:pt x="63" y="423"/>
                        <a:pt x="63" y="423"/>
                      </a:cubicBezTo>
                      <a:cubicBezTo>
                        <a:pt x="65" y="425"/>
                        <a:pt x="65" y="425"/>
                        <a:pt x="65" y="425"/>
                      </a:cubicBezTo>
                      <a:cubicBezTo>
                        <a:pt x="68" y="425"/>
                        <a:pt x="68" y="425"/>
                        <a:pt x="68" y="425"/>
                      </a:cubicBezTo>
                      <a:cubicBezTo>
                        <a:pt x="65" y="426"/>
                        <a:pt x="65" y="426"/>
                        <a:pt x="65" y="426"/>
                      </a:cubicBezTo>
                      <a:cubicBezTo>
                        <a:pt x="65" y="428"/>
                        <a:pt x="65" y="428"/>
                        <a:pt x="65" y="428"/>
                      </a:cubicBezTo>
                      <a:cubicBezTo>
                        <a:pt x="66" y="428"/>
                        <a:pt x="66" y="428"/>
                        <a:pt x="66" y="428"/>
                      </a:cubicBezTo>
                      <a:cubicBezTo>
                        <a:pt x="68" y="432"/>
                        <a:pt x="68" y="432"/>
                        <a:pt x="68" y="432"/>
                      </a:cubicBezTo>
                      <a:cubicBezTo>
                        <a:pt x="71" y="435"/>
                        <a:pt x="71" y="435"/>
                        <a:pt x="71" y="435"/>
                      </a:cubicBezTo>
                      <a:cubicBezTo>
                        <a:pt x="71" y="429"/>
                        <a:pt x="71" y="429"/>
                        <a:pt x="71" y="429"/>
                      </a:cubicBezTo>
                      <a:cubicBezTo>
                        <a:pt x="72" y="429"/>
                        <a:pt x="72" y="429"/>
                        <a:pt x="72" y="429"/>
                      </a:cubicBezTo>
                      <a:cubicBezTo>
                        <a:pt x="72" y="430"/>
                        <a:pt x="72" y="430"/>
                        <a:pt x="72" y="430"/>
                      </a:cubicBezTo>
                      <a:cubicBezTo>
                        <a:pt x="73" y="433"/>
                        <a:pt x="73" y="433"/>
                        <a:pt x="73" y="433"/>
                      </a:cubicBezTo>
                      <a:cubicBezTo>
                        <a:pt x="72" y="433"/>
                        <a:pt x="72" y="433"/>
                        <a:pt x="72" y="433"/>
                      </a:cubicBezTo>
                      <a:cubicBezTo>
                        <a:pt x="72" y="435"/>
                        <a:pt x="72" y="435"/>
                        <a:pt x="72" y="435"/>
                      </a:cubicBezTo>
                      <a:cubicBezTo>
                        <a:pt x="73" y="436"/>
                        <a:pt x="73" y="436"/>
                        <a:pt x="73" y="436"/>
                      </a:cubicBezTo>
                      <a:cubicBezTo>
                        <a:pt x="72" y="436"/>
                        <a:pt x="72" y="436"/>
                        <a:pt x="72" y="436"/>
                      </a:cubicBezTo>
                      <a:cubicBezTo>
                        <a:pt x="71" y="438"/>
                        <a:pt x="71" y="438"/>
                        <a:pt x="71" y="438"/>
                      </a:cubicBezTo>
                      <a:cubicBezTo>
                        <a:pt x="72" y="438"/>
                        <a:pt x="72" y="438"/>
                        <a:pt x="72" y="438"/>
                      </a:cubicBezTo>
                      <a:cubicBezTo>
                        <a:pt x="73" y="438"/>
                        <a:pt x="73" y="438"/>
                        <a:pt x="73" y="438"/>
                      </a:cubicBezTo>
                      <a:cubicBezTo>
                        <a:pt x="72" y="439"/>
                        <a:pt x="72" y="439"/>
                        <a:pt x="72" y="439"/>
                      </a:cubicBezTo>
                      <a:cubicBezTo>
                        <a:pt x="73" y="440"/>
                        <a:pt x="73" y="440"/>
                        <a:pt x="73" y="440"/>
                      </a:cubicBezTo>
                      <a:cubicBezTo>
                        <a:pt x="75" y="442"/>
                        <a:pt x="75" y="442"/>
                        <a:pt x="75" y="442"/>
                      </a:cubicBezTo>
                      <a:cubicBezTo>
                        <a:pt x="72" y="440"/>
                        <a:pt x="72" y="440"/>
                        <a:pt x="72" y="440"/>
                      </a:cubicBezTo>
                      <a:cubicBezTo>
                        <a:pt x="73" y="443"/>
                        <a:pt x="73" y="443"/>
                        <a:pt x="73" y="443"/>
                      </a:cubicBezTo>
                      <a:cubicBezTo>
                        <a:pt x="72" y="443"/>
                        <a:pt x="72" y="443"/>
                        <a:pt x="72" y="443"/>
                      </a:cubicBezTo>
                      <a:cubicBezTo>
                        <a:pt x="71" y="445"/>
                        <a:pt x="71" y="445"/>
                        <a:pt x="71" y="445"/>
                      </a:cubicBezTo>
                      <a:cubicBezTo>
                        <a:pt x="73" y="446"/>
                        <a:pt x="73" y="446"/>
                        <a:pt x="73" y="446"/>
                      </a:cubicBezTo>
                      <a:cubicBezTo>
                        <a:pt x="75" y="446"/>
                        <a:pt x="75" y="446"/>
                        <a:pt x="75" y="446"/>
                      </a:cubicBezTo>
                      <a:cubicBezTo>
                        <a:pt x="76" y="448"/>
                        <a:pt x="76" y="448"/>
                        <a:pt x="76" y="448"/>
                      </a:cubicBezTo>
                      <a:cubicBezTo>
                        <a:pt x="78" y="449"/>
                        <a:pt x="78" y="449"/>
                        <a:pt x="78" y="449"/>
                      </a:cubicBezTo>
                      <a:cubicBezTo>
                        <a:pt x="79" y="450"/>
                        <a:pt x="79" y="450"/>
                        <a:pt x="79" y="450"/>
                      </a:cubicBezTo>
                      <a:cubicBezTo>
                        <a:pt x="81" y="453"/>
                        <a:pt x="81" y="453"/>
                        <a:pt x="81" y="453"/>
                      </a:cubicBezTo>
                      <a:cubicBezTo>
                        <a:pt x="81" y="455"/>
                        <a:pt x="81" y="455"/>
                        <a:pt x="81" y="455"/>
                      </a:cubicBezTo>
                      <a:cubicBezTo>
                        <a:pt x="82" y="456"/>
                        <a:pt x="82" y="456"/>
                        <a:pt x="82" y="456"/>
                      </a:cubicBezTo>
                      <a:cubicBezTo>
                        <a:pt x="83" y="458"/>
                        <a:pt x="83" y="458"/>
                        <a:pt x="83" y="458"/>
                      </a:cubicBezTo>
                      <a:cubicBezTo>
                        <a:pt x="83" y="456"/>
                        <a:pt x="83" y="456"/>
                        <a:pt x="83" y="456"/>
                      </a:cubicBezTo>
                      <a:cubicBezTo>
                        <a:pt x="85" y="458"/>
                        <a:pt x="85" y="458"/>
                        <a:pt x="85" y="458"/>
                      </a:cubicBezTo>
                      <a:cubicBezTo>
                        <a:pt x="86" y="458"/>
                        <a:pt x="86" y="458"/>
                        <a:pt x="86" y="458"/>
                      </a:cubicBezTo>
                      <a:cubicBezTo>
                        <a:pt x="91" y="463"/>
                        <a:pt x="91" y="463"/>
                        <a:pt x="91" y="463"/>
                      </a:cubicBezTo>
                      <a:cubicBezTo>
                        <a:pt x="88" y="462"/>
                        <a:pt x="88" y="462"/>
                        <a:pt x="88" y="462"/>
                      </a:cubicBezTo>
                      <a:cubicBezTo>
                        <a:pt x="86" y="461"/>
                        <a:pt x="86" y="461"/>
                        <a:pt x="86" y="461"/>
                      </a:cubicBezTo>
                      <a:cubicBezTo>
                        <a:pt x="86" y="462"/>
                        <a:pt x="86" y="462"/>
                        <a:pt x="86" y="462"/>
                      </a:cubicBezTo>
                      <a:cubicBezTo>
                        <a:pt x="88" y="463"/>
                        <a:pt x="88" y="463"/>
                        <a:pt x="88" y="463"/>
                      </a:cubicBezTo>
                      <a:cubicBezTo>
                        <a:pt x="89" y="465"/>
                        <a:pt x="89" y="465"/>
                        <a:pt x="89" y="465"/>
                      </a:cubicBezTo>
                      <a:cubicBezTo>
                        <a:pt x="92" y="465"/>
                        <a:pt x="92" y="465"/>
                        <a:pt x="92" y="465"/>
                      </a:cubicBezTo>
                      <a:cubicBezTo>
                        <a:pt x="92" y="466"/>
                        <a:pt x="92" y="466"/>
                        <a:pt x="92" y="466"/>
                      </a:cubicBezTo>
                      <a:cubicBezTo>
                        <a:pt x="93" y="469"/>
                        <a:pt x="93" y="469"/>
                        <a:pt x="93" y="469"/>
                      </a:cubicBezTo>
                      <a:cubicBezTo>
                        <a:pt x="96" y="471"/>
                        <a:pt x="96" y="471"/>
                        <a:pt x="96" y="471"/>
                      </a:cubicBezTo>
                      <a:cubicBezTo>
                        <a:pt x="95" y="471"/>
                        <a:pt x="95" y="471"/>
                        <a:pt x="95" y="471"/>
                      </a:cubicBezTo>
                      <a:cubicBezTo>
                        <a:pt x="92" y="469"/>
                        <a:pt x="92" y="469"/>
                        <a:pt x="92" y="469"/>
                      </a:cubicBezTo>
                      <a:cubicBezTo>
                        <a:pt x="95" y="472"/>
                        <a:pt x="95" y="472"/>
                        <a:pt x="95" y="472"/>
                      </a:cubicBezTo>
                      <a:cubicBezTo>
                        <a:pt x="96" y="475"/>
                        <a:pt x="96" y="475"/>
                        <a:pt x="96" y="475"/>
                      </a:cubicBezTo>
                      <a:cubicBezTo>
                        <a:pt x="96" y="476"/>
                        <a:pt x="96" y="476"/>
                        <a:pt x="96" y="476"/>
                      </a:cubicBezTo>
                      <a:cubicBezTo>
                        <a:pt x="98" y="476"/>
                        <a:pt x="98" y="476"/>
                        <a:pt x="98" y="476"/>
                      </a:cubicBezTo>
                      <a:cubicBezTo>
                        <a:pt x="98" y="478"/>
                        <a:pt x="98" y="478"/>
                        <a:pt x="98" y="478"/>
                      </a:cubicBezTo>
                      <a:cubicBezTo>
                        <a:pt x="99" y="476"/>
                        <a:pt x="99" y="476"/>
                        <a:pt x="99" y="476"/>
                      </a:cubicBezTo>
                      <a:cubicBezTo>
                        <a:pt x="101" y="478"/>
                        <a:pt x="101" y="478"/>
                        <a:pt x="101" y="478"/>
                      </a:cubicBezTo>
                      <a:cubicBezTo>
                        <a:pt x="102" y="479"/>
                        <a:pt x="102" y="479"/>
                        <a:pt x="102" y="479"/>
                      </a:cubicBezTo>
                      <a:cubicBezTo>
                        <a:pt x="103" y="481"/>
                        <a:pt x="103" y="481"/>
                        <a:pt x="103" y="481"/>
                      </a:cubicBezTo>
                      <a:cubicBezTo>
                        <a:pt x="102" y="481"/>
                        <a:pt x="102" y="481"/>
                        <a:pt x="102" y="481"/>
                      </a:cubicBezTo>
                      <a:cubicBezTo>
                        <a:pt x="102" y="482"/>
                        <a:pt x="102" y="482"/>
                        <a:pt x="102" y="482"/>
                      </a:cubicBezTo>
                      <a:cubicBezTo>
                        <a:pt x="105" y="482"/>
                        <a:pt x="105" y="482"/>
                        <a:pt x="105" y="482"/>
                      </a:cubicBezTo>
                      <a:cubicBezTo>
                        <a:pt x="106" y="482"/>
                        <a:pt x="106" y="482"/>
                        <a:pt x="106" y="482"/>
                      </a:cubicBezTo>
                      <a:cubicBezTo>
                        <a:pt x="106" y="481"/>
                        <a:pt x="106" y="481"/>
                        <a:pt x="106" y="481"/>
                      </a:cubicBezTo>
                      <a:cubicBezTo>
                        <a:pt x="108" y="482"/>
                        <a:pt x="108" y="482"/>
                        <a:pt x="108" y="482"/>
                      </a:cubicBezTo>
                      <a:cubicBezTo>
                        <a:pt x="109" y="483"/>
                        <a:pt x="109" y="483"/>
                        <a:pt x="109" y="483"/>
                      </a:cubicBezTo>
                      <a:cubicBezTo>
                        <a:pt x="106" y="483"/>
                        <a:pt x="106" y="483"/>
                        <a:pt x="106" y="483"/>
                      </a:cubicBezTo>
                      <a:cubicBezTo>
                        <a:pt x="103" y="483"/>
                        <a:pt x="103" y="483"/>
                        <a:pt x="103" y="483"/>
                      </a:cubicBezTo>
                      <a:cubicBezTo>
                        <a:pt x="106" y="485"/>
                        <a:pt x="106" y="485"/>
                        <a:pt x="106" y="485"/>
                      </a:cubicBezTo>
                      <a:cubicBezTo>
                        <a:pt x="102" y="483"/>
                        <a:pt x="102" y="483"/>
                        <a:pt x="102" y="483"/>
                      </a:cubicBezTo>
                      <a:cubicBezTo>
                        <a:pt x="101" y="483"/>
                        <a:pt x="101" y="483"/>
                        <a:pt x="101" y="483"/>
                      </a:cubicBezTo>
                      <a:cubicBezTo>
                        <a:pt x="96" y="482"/>
                        <a:pt x="96" y="482"/>
                        <a:pt x="96" y="482"/>
                      </a:cubicBezTo>
                      <a:cubicBezTo>
                        <a:pt x="93" y="481"/>
                        <a:pt x="93" y="481"/>
                        <a:pt x="93" y="481"/>
                      </a:cubicBezTo>
                      <a:cubicBezTo>
                        <a:pt x="89" y="479"/>
                        <a:pt x="89" y="479"/>
                        <a:pt x="89" y="479"/>
                      </a:cubicBezTo>
                      <a:cubicBezTo>
                        <a:pt x="86" y="478"/>
                        <a:pt x="86" y="478"/>
                        <a:pt x="86" y="478"/>
                      </a:cubicBezTo>
                      <a:cubicBezTo>
                        <a:pt x="91" y="481"/>
                        <a:pt x="91" y="481"/>
                        <a:pt x="91" y="481"/>
                      </a:cubicBezTo>
                      <a:cubicBezTo>
                        <a:pt x="95" y="482"/>
                        <a:pt x="95" y="482"/>
                        <a:pt x="95" y="482"/>
                      </a:cubicBezTo>
                      <a:cubicBezTo>
                        <a:pt x="99" y="483"/>
                        <a:pt x="99" y="483"/>
                        <a:pt x="99" y="483"/>
                      </a:cubicBezTo>
                      <a:cubicBezTo>
                        <a:pt x="101" y="485"/>
                        <a:pt x="101" y="485"/>
                        <a:pt x="101" y="485"/>
                      </a:cubicBezTo>
                      <a:cubicBezTo>
                        <a:pt x="103" y="485"/>
                        <a:pt x="103" y="485"/>
                        <a:pt x="103" y="485"/>
                      </a:cubicBezTo>
                      <a:cubicBezTo>
                        <a:pt x="106" y="485"/>
                        <a:pt x="106" y="485"/>
                        <a:pt x="106" y="485"/>
                      </a:cubicBezTo>
                      <a:cubicBezTo>
                        <a:pt x="109" y="486"/>
                        <a:pt x="109" y="486"/>
                        <a:pt x="109" y="486"/>
                      </a:cubicBezTo>
                      <a:cubicBezTo>
                        <a:pt x="112" y="488"/>
                        <a:pt x="112" y="488"/>
                        <a:pt x="112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4" y="486"/>
                        <a:pt x="114" y="486"/>
                        <a:pt x="114" y="486"/>
                      </a:cubicBezTo>
                      <a:cubicBezTo>
                        <a:pt x="112" y="486"/>
                        <a:pt x="112" y="486"/>
                        <a:pt x="112" y="486"/>
                      </a:cubicBezTo>
                      <a:cubicBezTo>
                        <a:pt x="112" y="483"/>
                        <a:pt x="112" y="483"/>
                        <a:pt x="112" y="483"/>
                      </a:cubicBezTo>
                      <a:cubicBezTo>
                        <a:pt x="114" y="483"/>
                        <a:pt x="114" y="483"/>
                        <a:pt x="114" y="483"/>
                      </a:cubicBezTo>
                      <a:cubicBezTo>
                        <a:pt x="111" y="482"/>
                        <a:pt x="111" y="482"/>
                        <a:pt x="111" y="482"/>
                      </a:cubicBezTo>
                      <a:cubicBezTo>
                        <a:pt x="112" y="482"/>
                        <a:pt x="112" y="482"/>
                        <a:pt x="112" y="482"/>
                      </a:cubicBezTo>
                      <a:cubicBezTo>
                        <a:pt x="114" y="482"/>
                        <a:pt x="114" y="482"/>
                        <a:pt x="114" y="482"/>
                      </a:cubicBezTo>
                      <a:cubicBezTo>
                        <a:pt x="115" y="482"/>
                        <a:pt x="115" y="482"/>
                        <a:pt x="115" y="482"/>
                      </a:cubicBezTo>
                      <a:cubicBezTo>
                        <a:pt x="116" y="482"/>
                        <a:pt x="116" y="482"/>
                        <a:pt x="116" y="482"/>
                      </a:cubicBezTo>
                      <a:cubicBezTo>
                        <a:pt x="119" y="481"/>
                        <a:pt x="119" y="481"/>
                        <a:pt x="119" y="481"/>
                      </a:cubicBezTo>
                      <a:cubicBezTo>
                        <a:pt x="121" y="478"/>
                        <a:pt x="121" y="478"/>
                        <a:pt x="121" y="478"/>
                      </a:cubicBezTo>
                      <a:cubicBezTo>
                        <a:pt x="122" y="479"/>
                        <a:pt x="122" y="479"/>
                        <a:pt x="122" y="479"/>
                      </a:cubicBezTo>
                      <a:cubicBezTo>
                        <a:pt x="124" y="479"/>
                        <a:pt x="124" y="479"/>
                        <a:pt x="124" y="479"/>
                      </a:cubicBezTo>
                      <a:cubicBezTo>
                        <a:pt x="124" y="481"/>
                        <a:pt x="124" y="481"/>
                        <a:pt x="124" y="481"/>
                      </a:cubicBezTo>
                      <a:cubicBezTo>
                        <a:pt x="124" y="482"/>
                        <a:pt x="124" y="482"/>
                        <a:pt x="124" y="482"/>
                      </a:cubicBezTo>
                      <a:cubicBezTo>
                        <a:pt x="124" y="483"/>
                        <a:pt x="124" y="483"/>
                        <a:pt x="124" y="483"/>
                      </a:cubicBezTo>
                      <a:cubicBezTo>
                        <a:pt x="121" y="483"/>
                        <a:pt x="121" y="483"/>
                        <a:pt x="121" y="483"/>
                      </a:cubicBezTo>
                      <a:cubicBezTo>
                        <a:pt x="121" y="486"/>
                        <a:pt x="121" y="486"/>
                        <a:pt x="121" y="486"/>
                      </a:cubicBezTo>
                      <a:cubicBezTo>
                        <a:pt x="118" y="485"/>
                        <a:pt x="118" y="485"/>
                        <a:pt x="118" y="485"/>
                      </a:cubicBezTo>
                      <a:cubicBezTo>
                        <a:pt x="118" y="486"/>
                        <a:pt x="118" y="486"/>
                        <a:pt x="118" y="486"/>
                      </a:cubicBezTo>
                      <a:cubicBezTo>
                        <a:pt x="116" y="485"/>
                        <a:pt x="116" y="485"/>
                        <a:pt x="116" y="485"/>
                      </a:cubicBezTo>
                      <a:cubicBezTo>
                        <a:pt x="115" y="485"/>
                        <a:pt x="115" y="485"/>
                        <a:pt x="115" y="485"/>
                      </a:cubicBezTo>
                      <a:cubicBezTo>
                        <a:pt x="115" y="486"/>
                        <a:pt x="115" y="486"/>
                        <a:pt x="115" y="486"/>
                      </a:cubicBezTo>
                      <a:cubicBezTo>
                        <a:pt x="116" y="489"/>
                        <a:pt x="116" y="489"/>
                        <a:pt x="116" y="489"/>
                      </a:cubicBezTo>
                      <a:cubicBezTo>
                        <a:pt x="119" y="491"/>
                        <a:pt x="119" y="491"/>
                        <a:pt x="119" y="491"/>
                      </a:cubicBezTo>
                      <a:cubicBezTo>
                        <a:pt x="125" y="492"/>
                        <a:pt x="125" y="492"/>
                        <a:pt x="125" y="492"/>
                      </a:cubicBezTo>
                      <a:cubicBezTo>
                        <a:pt x="129" y="492"/>
                        <a:pt x="129" y="492"/>
                        <a:pt x="129" y="492"/>
                      </a:cubicBezTo>
                      <a:cubicBezTo>
                        <a:pt x="131" y="492"/>
                        <a:pt x="131" y="492"/>
                        <a:pt x="131" y="492"/>
                      </a:cubicBezTo>
                      <a:cubicBezTo>
                        <a:pt x="131" y="489"/>
                        <a:pt x="131" y="489"/>
                        <a:pt x="131" y="489"/>
                      </a:cubicBezTo>
                      <a:cubicBezTo>
                        <a:pt x="129" y="486"/>
                        <a:pt x="129" y="486"/>
                        <a:pt x="129" y="486"/>
                      </a:cubicBezTo>
                      <a:cubicBezTo>
                        <a:pt x="128" y="483"/>
                        <a:pt x="128" y="483"/>
                        <a:pt x="128" y="483"/>
                      </a:cubicBezTo>
                      <a:cubicBezTo>
                        <a:pt x="128" y="481"/>
                        <a:pt x="128" y="481"/>
                        <a:pt x="128" y="481"/>
                      </a:cubicBezTo>
                      <a:cubicBezTo>
                        <a:pt x="126" y="478"/>
                        <a:pt x="126" y="478"/>
                        <a:pt x="126" y="478"/>
                      </a:cubicBezTo>
                      <a:cubicBezTo>
                        <a:pt x="129" y="478"/>
                        <a:pt x="129" y="478"/>
                        <a:pt x="129" y="478"/>
                      </a:cubicBezTo>
                      <a:cubicBezTo>
                        <a:pt x="132" y="476"/>
                        <a:pt x="132" y="476"/>
                        <a:pt x="132" y="476"/>
                      </a:cubicBezTo>
                      <a:cubicBezTo>
                        <a:pt x="135" y="475"/>
                        <a:pt x="135" y="475"/>
                        <a:pt x="135" y="475"/>
                      </a:cubicBezTo>
                      <a:cubicBezTo>
                        <a:pt x="138" y="475"/>
                        <a:pt x="138" y="475"/>
                        <a:pt x="138" y="475"/>
                      </a:cubicBezTo>
                      <a:cubicBezTo>
                        <a:pt x="138" y="472"/>
                        <a:pt x="138" y="472"/>
                        <a:pt x="138" y="472"/>
                      </a:cubicBezTo>
                      <a:lnTo>
                        <a:pt x="139" y="471"/>
                      </a:lnTo>
                      <a:close/>
                      <a:moveTo>
                        <a:pt x="129" y="498"/>
                      </a:moveTo>
                      <a:cubicBezTo>
                        <a:pt x="129" y="496"/>
                        <a:pt x="129" y="496"/>
                        <a:pt x="129" y="496"/>
                      </a:cubicBezTo>
                      <a:cubicBezTo>
                        <a:pt x="131" y="496"/>
                        <a:pt x="131" y="496"/>
                        <a:pt x="131" y="496"/>
                      </a:cubicBezTo>
                      <a:cubicBezTo>
                        <a:pt x="131" y="498"/>
                        <a:pt x="131" y="498"/>
                        <a:pt x="131" y="498"/>
                      </a:cubicBezTo>
                      <a:cubicBezTo>
                        <a:pt x="132" y="498"/>
                        <a:pt x="132" y="498"/>
                        <a:pt x="132" y="498"/>
                      </a:cubicBezTo>
                      <a:cubicBezTo>
                        <a:pt x="132" y="499"/>
                        <a:pt x="132" y="499"/>
                        <a:pt x="132" y="499"/>
                      </a:cubicBezTo>
                      <a:cubicBezTo>
                        <a:pt x="135" y="498"/>
                        <a:pt x="135" y="498"/>
                        <a:pt x="135" y="498"/>
                      </a:cubicBezTo>
                      <a:cubicBezTo>
                        <a:pt x="132" y="496"/>
                        <a:pt x="132" y="496"/>
                        <a:pt x="132" y="496"/>
                      </a:cubicBezTo>
                      <a:cubicBezTo>
                        <a:pt x="131" y="495"/>
                        <a:pt x="131" y="495"/>
                        <a:pt x="131" y="495"/>
                      </a:cubicBezTo>
                      <a:cubicBezTo>
                        <a:pt x="126" y="493"/>
                        <a:pt x="126" y="493"/>
                        <a:pt x="126" y="493"/>
                      </a:cubicBezTo>
                      <a:cubicBezTo>
                        <a:pt x="128" y="496"/>
                        <a:pt x="128" y="496"/>
                        <a:pt x="128" y="496"/>
                      </a:cubicBezTo>
                      <a:lnTo>
                        <a:pt x="129" y="498"/>
                      </a:lnTo>
                      <a:close/>
                      <a:moveTo>
                        <a:pt x="46" y="377"/>
                      </a:moveTo>
                      <a:cubicBezTo>
                        <a:pt x="48" y="379"/>
                        <a:pt x="48" y="379"/>
                        <a:pt x="48" y="379"/>
                      </a:cubicBezTo>
                      <a:cubicBezTo>
                        <a:pt x="52" y="379"/>
                        <a:pt x="52" y="379"/>
                        <a:pt x="52" y="379"/>
                      </a:cubicBezTo>
                      <a:cubicBezTo>
                        <a:pt x="50" y="376"/>
                        <a:pt x="50" y="376"/>
                        <a:pt x="50" y="376"/>
                      </a:cubicBezTo>
                      <a:cubicBezTo>
                        <a:pt x="49" y="376"/>
                        <a:pt x="49" y="376"/>
                        <a:pt x="49" y="376"/>
                      </a:cubicBezTo>
                      <a:cubicBezTo>
                        <a:pt x="45" y="376"/>
                        <a:pt x="45" y="376"/>
                        <a:pt x="45" y="376"/>
                      </a:cubicBezTo>
                      <a:lnTo>
                        <a:pt x="46" y="377"/>
                      </a:lnTo>
                      <a:close/>
                      <a:moveTo>
                        <a:pt x="40" y="353"/>
                      </a:moveTo>
                      <a:cubicBezTo>
                        <a:pt x="40" y="350"/>
                        <a:pt x="40" y="350"/>
                        <a:pt x="40" y="350"/>
                      </a:cubicBezTo>
                      <a:cubicBezTo>
                        <a:pt x="42" y="350"/>
                        <a:pt x="42" y="350"/>
                        <a:pt x="42" y="350"/>
                      </a:cubicBezTo>
                      <a:cubicBezTo>
                        <a:pt x="42" y="349"/>
                        <a:pt x="42" y="349"/>
                        <a:pt x="42" y="349"/>
                      </a:cubicBezTo>
                      <a:cubicBezTo>
                        <a:pt x="39" y="347"/>
                        <a:pt x="39" y="347"/>
                        <a:pt x="39" y="347"/>
                      </a:cubicBezTo>
                      <a:cubicBezTo>
                        <a:pt x="42" y="347"/>
                        <a:pt x="42" y="347"/>
                        <a:pt x="42" y="347"/>
                      </a:cubicBezTo>
                      <a:cubicBezTo>
                        <a:pt x="39" y="344"/>
                        <a:pt x="39" y="344"/>
                        <a:pt x="39" y="344"/>
                      </a:cubicBezTo>
                      <a:cubicBezTo>
                        <a:pt x="38" y="343"/>
                        <a:pt x="38" y="343"/>
                        <a:pt x="38" y="343"/>
                      </a:cubicBezTo>
                      <a:cubicBezTo>
                        <a:pt x="39" y="342"/>
                        <a:pt x="39" y="342"/>
                        <a:pt x="39" y="342"/>
                      </a:cubicBezTo>
                      <a:cubicBezTo>
                        <a:pt x="38" y="340"/>
                        <a:pt x="38" y="340"/>
                        <a:pt x="38" y="340"/>
                      </a:cubicBezTo>
                      <a:cubicBezTo>
                        <a:pt x="40" y="339"/>
                        <a:pt x="40" y="339"/>
                        <a:pt x="40" y="339"/>
                      </a:cubicBezTo>
                      <a:cubicBezTo>
                        <a:pt x="38" y="336"/>
                        <a:pt x="38" y="336"/>
                        <a:pt x="38" y="336"/>
                      </a:cubicBezTo>
                      <a:cubicBezTo>
                        <a:pt x="36" y="333"/>
                        <a:pt x="36" y="333"/>
                        <a:pt x="36" y="333"/>
                      </a:cubicBezTo>
                      <a:cubicBezTo>
                        <a:pt x="35" y="333"/>
                        <a:pt x="35" y="333"/>
                        <a:pt x="35" y="333"/>
                      </a:cubicBezTo>
                      <a:cubicBezTo>
                        <a:pt x="33" y="333"/>
                        <a:pt x="33" y="333"/>
                        <a:pt x="33" y="333"/>
                      </a:cubicBezTo>
                      <a:cubicBezTo>
                        <a:pt x="32" y="333"/>
                        <a:pt x="32" y="333"/>
                        <a:pt x="32" y="333"/>
                      </a:cubicBezTo>
                      <a:cubicBezTo>
                        <a:pt x="30" y="332"/>
                        <a:pt x="30" y="332"/>
                        <a:pt x="30" y="332"/>
                      </a:cubicBezTo>
                      <a:cubicBezTo>
                        <a:pt x="30" y="334"/>
                        <a:pt x="30" y="334"/>
                        <a:pt x="30" y="334"/>
                      </a:cubicBezTo>
                      <a:cubicBezTo>
                        <a:pt x="30" y="336"/>
                        <a:pt x="30" y="336"/>
                        <a:pt x="30" y="336"/>
                      </a:cubicBezTo>
                      <a:cubicBezTo>
                        <a:pt x="32" y="339"/>
                        <a:pt x="32" y="339"/>
                        <a:pt x="32" y="339"/>
                      </a:cubicBezTo>
                      <a:cubicBezTo>
                        <a:pt x="33" y="343"/>
                        <a:pt x="33" y="343"/>
                        <a:pt x="33" y="343"/>
                      </a:cubicBezTo>
                      <a:cubicBezTo>
                        <a:pt x="33" y="347"/>
                        <a:pt x="33" y="347"/>
                        <a:pt x="33" y="347"/>
                      </a:cubicBezTo>
                      <a:cubicBezTo>
                        <a:pt x="33" y="350"/>
                        <a:pt x="33" y="350"/>
                        <a:pt x="33" y="350"/>
                      </a:cubicBezTo>
                      <a:cubicBezTo>
                        <a:pt x="33" y="352"/>
                        <a:pt x="33" y="352"/>
                        <a:pt x="33" y="352"/>
                      </a:cubicBezTo>
                      <a:cubicBezTo>
                        <a:pt x="35" y="353"/>
                        <a:pt x="35" y="353"/>
                        <a:pt x="35" y="353"/>
                      </a:cubicBezTo>
                      <a:cubicBezTo>
                        <a:pt x="38" y="353"/>
                        <a:pt x="38" y="353"/>
                        <a:pt x="38" y="353"/>
                      </a:cubicBezTo>
                      <a:cubicBezTo>
                        <a:pt x="40" y="354"/>
                        <a:pt x="40" y="354"/>
                        <a:pt x="40" y="354"/>
                      </a:cubicBezTo>
                      <a:lnTo>
                        <a:pt x="40" y="353"/>
                      </a:lnTo>
                      <a:close/>
                      <a:moveTo>
                        <a:pt x="43" y="370"/>
                      </a:moveTo>
                      <a:cubicBezTo>
                        <a:pt x="42" y="370"/>
                        <a:pt x="42" y="370"/>
                        <a:pt x="42" y="370"/>
                      </a:cubicBezTo>
                      <a:cubicBezTo>
                        <a:pt x="42" y="372"/>
                        <a:pt x="42" y="372"/>
                        <a:pt x="42" y="372"/>
                      </a:cubicBezTo>
                      <a:cubicBezTo>
                        <a:pt x="43" y="373"/>
                        <a:pt x="43" y="373"/>
                        <a:pt x="43" y="373"/>
                      </a:cubicBezTo>
                      <a:cubicBezTo>
                        <a:pt x="45" y="372"/>
                        <a:pt x="45" y="372"/>
                        <a:pt x="45" y="372"/>
                      </a:cubicBezTo>
                      <a:cubicBezTo>
                        <a:pt x="48" y="372"/>
                        <a:pt x="48" y="372"/>
                        <a:pt x="48" y="372"/>
                      </a:cubicBezTo>
                      <a:cubicBezTo>
                        <a:pt x="45" y="370"/>
                        <a:pt x="45" y="370"/>
                        <a:pt x="45" y="370"/>
                      </a:cubicBezTo>
                      <a:lnTo>
                        <a:pt x="43" y="370"/>
                      </a:lnTo>
                      <a:close/>
                      <a:moveTo>
                        <a:pt x="128" y="502"/>
                      </a:moveTo>
                      <a:cubicBezTo>
                        <a:pt x="129" y="502"/>
                        <a:pt x="129" y="502"/>
                        <a:pt x="129" y="502"/>
                      </a:cubicBezTo>
                      <a:cubicBezTo>
                        <a:pt x="126" y="501"/>
                        <a:pt x="126" y="501"/>
                        <a:pt x="126" y="501"/>
                      </a:cubicBezTo>
                      <a:lnTo>
                        <a:pt x="128" y="502"/>
                      </a:lnTo>
                      <a:close/>
                      <a:moveTo>
                        <a:pt x="126" y="498"/>
                      </a:moveTo>
                      <a:cubicBezTo>
                        <a:pt x="125" y="495"/>
                        <a:pt x="125" y="495"/>
                        <a:pt x="125" y="495"/>
                      </a:cubicBezTo>
                      <a:cubicBezTo>
                        <a:pt x="126" y="496"/>
                        <a:pt x="126" y="496"/>
                        <a:pt x="126" y="496"/>
                      </a:cubicBezTo>
                      <a:cubicBezTo>
                        <a:pt x="126" y="493"/>
                        <a:pt x="126" y="493"/>
                        <a:pt x="126" y="493"/>
                      </a:cubicBezTo>
                      <a:cubicBezTo>
                        <a:pt x="125" y="493"/>
                        <a:pt x="125" y="493"/>
                        <a:pt x="125" y="493"/>
                      </a:cubicBezTo>
                      <a:cubicBezTo>
                        <a:pt x="124" y="493"/>
                        <a:pt x="124" y="493"/>
                        <a:pt x="124" y="493"/>
                      </a:cubicBezTo>
                      <a:cubicBezTo>
                        <a:pt x="122" y="493"/>
                        <a:pt x="122" y="493"/>
                        <a:pt x="122" y="493"/>
                      </a:cubicBezTo>
                      <a:cubicBezTo>
                        <a:pt x="121" y="493"/>
                        <a:pt x="121" y="493"/>
                        <a:pt x="121" y="493"/>
                      </a:cubicBezTo>
                      <a:cubicBezTo>
                        <a:pt x="122" y="495"/>
                        <a:pt x="122" y="495"/>
                        <a:pt x="122" y="495"/>
                      </a:cubicBezTo>
                      <a:cubicBezTo>
                        <a:pt x="124" y="496"/>
                        <a:pt x="124" y="496"/>
                        <a:pt x="124" y="496"/>
                      </a:cubicBezTo>
                      <a:cubicBezTo>
                        <a:pt x="125" y="498"/>
                        <a:pt x="125" y="498"/>
                        <a:pt x="125" y="498"/>
                      </a:cubicBezTo>
                      <a:cubicBezTo>
                        <a:pt x="125" y="499"/>
                        <a:pt x="125" y="499"/>
                        <a:pt x="125" y="499"/>
                      </a:cubicBezTo>
                      <a:lnTo>
                        <a:pt x="126" y="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:a16="http://schemas.microsoft.com/office/drawing/2014/main" id="{C05E8F50-5F81-C261-E6D2-0FA67FF5926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3157614" y="3225030"/>
                  <a:ext cx="28488" cy="105468"/>
                </a:xfrm>
                <a:custGeom>
                  <a:avLst/>
                  <a:gdLst>
                    <a:gd name="T0" fmla="*/ 0 w 14"/>
                    <a:gd name="T1" fmla="*/ 0 h 53"/>
                    <a:gd name="T2" fmla="*/ 0 w 14"/>
                    <a:gd name="T3" fmla="*/ 3 h 53"/>
                    <a:gd name="T4" fmla="*/ 2 w 14"/>
                    <a:gd name="T5" fmla="*/ 0 h 53"/>
                    <a:gd name="T6" fmla="*/ 2 w 14"/>
                    <a:gd name="T7" fmla="*/ 0 h 53"/>
                    <a:gd name="T8" fmla="*/ 2 w 14"/>
                    <a:gd name="T9" fmla="*/ 0 h 53"/>
                    <a:gd name="T10" fmla="*/ 2 w 14"/>
                    <a:gd name="T11" fmla="*/ 0 h 53"/>
                    <a:gd name="T12" fmla="*/ 12 w 14"/>
                    <a:gd name="T13" fmla="*/ 36 h 53"/>
                    <a:gd name="T14" fmla="*/ 10 w 14"/>
                    <a:gd name="T15" fmla="*/ 35 h 53"/>
                    <a:gd name="T16" fmla="*/ 14 w 14"/>
                    <a:gd name="T17" fmla="*/ 40 h 53"/>
                    <a:gd name="T18" fmla="*/ 14 w 14"/>
                    <a:gd name="T19" fmla="*/ 40 h 53"/>
                    <a:gd name="T20" fmla="*/ 14 w 14"/>
                    <a:gd name="T21" fmla="*/ 40 h 53"/>
                    <a:gd name="T22" fmla="*/ 14 w 14"/>
                    <a:gd name="T23" fmla="*/ 40 h 53"/>
                    <a:gd name="T24" fmla="*/ 10 w 14"/>
                    <a:gd name="T25" fmla="*/ 24 h 53"/>
                    <a:gd name="T26" fmla="*/ 8 w 14"/>
                    <a:gd name="T27" fmla="*/ 27 h 53"/>
                    <a:gd name="T28" fmla="*/ 10 w 14"/>
                    <a:gd name="T29" fmla="*/ 28 h 53"/>
                    <a:gd name="T30" fmla="*/ 10 w 14"/>
                    <a:gd name="T31" fmla="*/ 27 h 53"/>
                    <a:gd name="T32" fmla="*/ 10 w 14"/>
                    <a:gd name="T33" fmla="*/ 27 h 53"/>
                    <a:gd name="T34" fmla="*/ 10 w 14"/>
                    <a:gd name="T35" fmla="*/ 27 h 53"/>
                    <a:gd name="T36" fmla="*/ 8 w 14"/>
                    <a:gd name="T37" fmla="*/ 11 h 53"/>
                    <a:gd name="T38" fmla="*/ 6 w 14"/>
                    <a:gd name="T39" fmla="*/ 8 h 53"/>
                    <a:gd name="T40" fmla="*/ 2 w 14"/>
                    <a:gd name="T41" fmla="*/ 11 h 53"/>
                    <a:gd name="T42" fmla="*/ 0 w 14"/>
                    <a:gd name="T43" fmla="*/ 16 h 53"/>
                    <a:gd name="T44" fmla="*/ 3 w 14"/>
                    <a:gd name="T45" fmla="*/ 14 h 53"/>
                    <a:gd name="T46" fmla="*/ 8 w 14"/>
                    <a:gd name="T47" fmla="*/ 12 h 53"/>
                    <a:gd name="T48" fmla="*/ 8 w 14"/>
                    <a:gd name="T49" fmla="*/ 11 h 53"/>
                    <a:gd name="T50" fmla="*/ 8 w 14"/>
                    <a:gd name="T51" fmla="*/ 11 h 53"/>
                    <a:gd name="T52" fmla="*/ 8 w 14"/>
                    <a:gd name="T53" fmla="*/ 11 h 53"/>
                    <a:gd name="T54" fmla="*/ 14 w 14"/>
                    <a:gd name="T55" fmla="*/ 53 h 53"/>
                    <a:gd name="T56" fmla="*/ 14 w 14"/>
                    <a:gd name="T57" fmla="*/ 49 h 53"/>
                    <a:gd name="T58" fmla="*/ 12 w 14"/>
                    <a:gd name="T59" fmla="*/ 52 h 53"/>
                    <a:gd name="T60" fmla="*/ 14 w 14"/>
                    <a:gd name="T61" fmla="*/ 53 h 53"/>
                    <a:gd name="T62" fmla="*/ 14 w 14"/>
                    <a:gd name="T63" fmla="*/ 53 h 53"/>
                    <a:gd name="T64" fmla="*/ 14 w 14"/>
                    <a:gd name="T6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4" h="53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  <a:moveTo>
                        <a:pt x="14" y="40"/>
                      </a:moveTo>
                      <a:lnTo>
                        <a:pt x="12" y="36"/>
                      </a:lnTo>
                      <a:lnTo>
                        <a:pt x="11" y="35"/>
                      </a:lnTo>
                      <a:lnTo>
                        <a:pt x="10" y="35"/>
                      </a:lnTo>
                      <a:lnTo>
                        <a:pt x="12" y="40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4" y="40"/>
                      </a:lnTo>
                      <a:close/>
                      <a:moveTo>
                        <a:pt x="10" y="27"/>
                      </a:moveTo>
                      <a:lnTo>
                        <a:pt x="10" y="24"/>
                      </a:lnTo>
                      <a:lnTo>
                        <a:pt x="8" y="23"/>
                      </a:lnTo>
                      <a:lnTo>
                        <a:pt x="8" y="27"/>
                      </a:lnTo>
                      <a:lnTo>
                        <a:pt x="8" y="28"/>
                      </a:lnTo>
                      <a:lnTo>
                        <a:pt x="10" y="28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27"/>
                      </a:lnTo>
                      <a:close/>
                      <a:moveTo>
                        <a:pt x="8" y="11"/>
                      </a:moveTo>
                      <a:lnTo>
                        <a:pt x="7" y="11"/>
                      </a:lnTo>
                      <a:lnTo>
                        <a:pt x="6" y="8"/>
                      </a:lnTo>
                      <a:lnTo>
                        <a:pt x="3" y="11"/>
                      </a:lnTo>
                      <a:lnTo>
                        <a:pt x="2" y="11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7" y="14"/>
                      </a:lnTo>
                      <a:lnTo>
                        <a:pt x="8" y="12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  <a:moveTo>
                        <a:pt x="14" y="53"/>
                      </a:moveTo>
                      <a:lnTo>
                        <a:pt x="14" y="52"/>
                      </a:lnTo>
                      <a:lnTo>
                        <a:pt x="14" y="49"/>
                      </a:lnTo>
                      <a:lnTo>
                        <a:pt x="14" y="48"/>
                      </a:lnTo>
                      <a:lnTo>
                        <a:pt x="12" y="52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14" y="53"/>
                      </a:lnTo>
                      <a:lnTo>
                        <a:pt x="14" y="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8" name="Freeform 31">
                  <a:extLst>
                    <a:ext uri="{FF2B5EF4-FFF2-40B4-BE49-F238E27FC236}">
                      <a16:creationId xmlns:a16="http://schemas.microsoft.com/office/drawing/2014/main" id="{B1C2C023-07F4-7D70-DFD5-DB37D6EB5938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3157614" y="3422036"/>
                  <a:ext cx="38663" cy="37810"/>
                </a:xfrm>
                <a:custGeom>
                  <a:avLst/>
                  <a:gdLst>
                    <a:gd name="T0" fmla="*/ 18 w 19"/>
                    <a:gd name="T1" fmla="*/ 0 h 19"/>
                    <a:gd name="T2" fmla="*/ 15 w 19"/>
                    <a:gd name="T3" fmla="*/ 4 h 19"/>
                    <a:gd name="T4" fmla="*/ 15 w 19"/>
                    <a:gd name="T5" fmla="*/ 5 h 19"/>
                    <a:gd name="T6" fmla="*/ 19 w 19"/>
                    <a:gd name="T7" fmla="*/ 2 h 19"/>
                    <a:gd name="T8" fmla="*/ 19 w 19"/>
                    <a:gd name="T9" fmla="*/ 0 h 19"/>
                    <a:gd name="T10" fmla="*/ 18 w 19"/>
                    <a:gd name="T11" fmla="*/ 0 h 19"/>
                    <a:gd name="T12" fmla="*/ 18 w 19"/>
                    <a:gd name="T13" fmla="*/ 0 h 19"/>
                    <a:gd name="T14" fmla="*/ 18 w 19"/>
                    <a:gd name="T15" fmla="*/ 0 h 19"/>
                    <a:gd name="T16" fmla="*/ 18 w 19"/>
                    <a:gd name="T17" fmla="*/ 0 h 19"/>
                    <a:gd name="T18" fmla="*/ 18 w 19"/>
                    <a:gd name="T19" fmla="*/ 0 h 19"/>
                    <a:gd name="T20" fmla="*/ 18 w 19"/>
                    <a:gd name="T21" fmla="*/ 0 h 19"/>
                    <a:gd name="T22" fmla="*/ 18 w 19"/>
                    <a:gd name="T23" fmla="*/ 0 h 19"/>
                    <a:gd name="T24" fmla="*/ 18 w 19"/>
                    <a:gd name="T25" fmla="*/ 0 h 19"/>
                    <a:gd name="T26" fmla="*/ 3 w 19"/>
                    <a:gd name="T27" fmla="*/ 10 h 19"/>
                    <a:gd name="T28" fmla="*/ 3 w 19"/>
                    <a:gd name="T29" fmla="*/ 10 h 19"/>
                    <a:gd name="T30" fmla="*/ 3 w 19"/>
                    <a:gd name="T31" fmla="*/ 12 h 19"/>
                    <a:gd name="T32" fmla="*/ 6 w 19"/>
                    <a:gd name="T33" fmla="*/ 12 h 19"/>
                    <a:gd name="T34" fmla="*/ 6 w 19"/>
                    <a:gd name="T35" fmla="*/ 12 h 19"/>
                    <a:gd name="T36" fmla="*/ 6 w 19"/>
                    <a:gd name="T37" fmla="*/ 12 h 19"/>
                    <a:gd name="T38" fmla="*/ 6 w 19"/>
                    <a:gd name="T39" fmla="*/ 16 h 19"/>
                    <a:gd name="T40" fmla="*/ 3 w 19"/>
                    <a:gd name="T41" fmla="*/ 17 h 19"/>
                    <a:gd name="T42" fmla="*/ 0 w 19"/>
                    <a:gd name="T43" fmla="*/ 18 h 19"/>
                    <a:gd name="T44" fmla="*/ 0 w 19"/>
                    <a:gd name="T45" fmla="*/ 19 h 19"/>
                    <a:gd name="T46" fmla="*/ 10 w 19"/>
                    <a:gd name="T47" fmla="*/ 18 h 19"/>
                    <a:gd name="T48" fmla="*/ 11 w 19"/>
                    <a:gd name="T49" fmla="*/ 17 h 19"/>
                    <a:gd name="T50" fmla="*/ 12 w 19"/>
                    <a:gd name="T51" fmla="*/ 16 h 19"/>
                    <a:gd name="T52" fmla="*/ 11 w 19"/>
                    <a:gd name="T53" fmla="*/ 16 h 19"/>
                    <a:gd name="T54" fmla="*/ 11 w 19"/>
                    <a:gd name="T55" fmla="*/ 14 h 19"/>
                    <a:gd name="T56" fmla="*/ 11 w 19"/>
                    <a:gd name="T57" fmla="*/ 10 h 19"/>
                    <a:gd name="T58" fmla="*/ 12 w 19"/>
                    <a:gd name="T59" fmla="*/ 10 h 19"/>
                    <a:gd name="T60" fmla="*/ 12 w 19"/>
                    <a:gd name="T61" fmla="*/ 9 h 19"/>
                    <a:gd name="T62" fmla="*/ 6 w 19"/>
                    <a:gd name="T63" fmla="*/ 10 h 19"/>
                    <a:gd name="T64" fmla="*/ 3 w 19"/>
                    <a:gd name="T65" fmla="*/ 10 h 19"/>
                    <a:gd name="T66" fmla="*/ 3 w 19"/>
                    <a:gd name="T67" fmla="*/ 10 h 19"/>
                    <a:gd name="T68" fmla="*/ 3 w 19"/>
                    <a:gd name="T69" fmla="*/ 10 h 19"/>
                    <a:gd name="T70" fmla="*/ 3 w 19"/>
                    <a:gd name="T71" fmla="*/ 10 h 19"/>
                    <a:gd name="T72" fmla="*/ 3 w 19"/>
                    <a:gd name="T73" fmla="*/ 10 h 19"/>
                    <a:gd name="T74" fmla="*/ 3 w 19"/>
                    <a:gd name="T75" fmla="*/ 10 h 19"/>
                    <a:gd name="T76" fmla="*/ 3 w 19"/>
                    <a:gd name="T77" fmla="*/ 10 h 19"/>
                    <a:gd name="T78" fmla="*/ 3 w 19"/>
                    <a:gd name="T79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" h="19">
                      <a:moveTo>
                        <a:pt x="18" y="0"/>
                      </a:move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19" y="2"/>
                      </a:lnTo>
                      <a:lnTo>
                        <a:pt x="19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  <a:moveTo>
                        <a:pt x="3" y="10"/>
                      </a:moveTo>
                      <a:lnTo>
                        <a:pt x="3" y="10"/>
                      </a:lnTo>
                      <a:lnTo>
                        <a:pt x="3" y="12"/>
                      </a:lnTo>
                      <a:lnTo>
                        <a:pt x="6" y="12"/>
                      </a:lnTo>
                      <a:lnTo>
                        <a:pt x="6" y="12"/>
                      </a:lnTo>
                      <a:lnTo>
                        <a:pt x="6" y="12"/>
                      </a:lnTo>
                      <a:lnTo>
                        <a:pt x="6" y="16"/>
                      </a:lnTo>
                      <a:lnTo>
                        <a:pt x="3" y="17"/>
                      </a:lnTo>
                      <a:lnTo>
                        <a:pt x="0" y="18"/>
                      </a:lnTo>
                      <a:lnTo>
                        <a:pt x="0" y="19"/>
                      </a:lnTo>
                      <a:lnTo>
                        <a:pt x="10" y="18"/>
                      </a:lnTo>
                      <a:lnTo>
                        <a:pt x="11" y="17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14"/>
                      </a:lnTo>
                      <a:lnTo>
                        <a:pt x="11" y="10"/>
                      </a:lnTo>
                      <a:lnTo>
                        <a:pt x="12" y="10"/>
                      </a:lnTo>
                      <a:lnTo>
                        <a:pt x="12" y="9"/>
                      </a:lnTo>
                      <a:lnTo>
                        <a:pt x="6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49" name="Freeform 32">
                  <a:extLst>
                    <a:ext uri="{FF2B5EF4-FFF2-40B4-BE49-F238E27FC236}">
                      <a16:creationId xmlns:a16="http://schemas.microsoft.com/office/drawing/2014/main" id="{7BCF3493-5CE0-EF9E-FD8E-752786A0E5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59942" y="3185231"/>
                  <a:ext cx="6106" cy="3980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0 h 2"/>
                    <a:gd name="T4" fmla="*/ 0 w 3"/>
                    <a:gd name="T5" fmla="*/ 2 h 2"/>
                    <a:gd name="T6" fmla="*/ 3 w 3"/>
                    <a:gd name="T7" fmla="*/ 2 h 2"/>
                    <a:gd name="T8" fmla="*/ 3 w 3"/>
                    <a:gd name="T9" fmla="*/ 0 h 2"/>
                    <a:gd name="T10" fmla="*/ 3 w 3"/>
                    <a:gd name="T11" fmla="*/ 0 h 2"/>
                    <a:gd name="T12" fmla="*/ 3 w 3"/>
                    <a:gd name="T13" fmla="*/ 0 h 2"/>
                    <a:gd name="T14" fmla="*/ 3 w 3"/>
                    <a:gd name="T15" fmla="*/ 0 h 2"/>
                    <a:gd name="T16" fmla="*/ 3 w 3"/>
                    <a:gd name="T17" fmla="*/ 0 h 2"/>
                    <a:gd name="T18" fmla="*/ 3 w 3"/>
                    <a:gd name="T19" fmla="*/ 0 h 2"/>
                    <a:gd name="T20" fmla="*/ 3 w 3"/>
                    <a:gd name="T21" fmla="*/ 0 h 2"/>
                    <a:gd name="T22" fmla="*/ 3 w 3"/>
                    <a:gd name="T2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50" name="Freeform 33">
                  <a:extLst>
                    <a:ext uri="{FF2B5EF4-FFF2-40B4-BE49-F238E27FC236}">
                      <a16:creationId xmlns:a16="http://schemas.microsoft.com/office/drawing/2014/main" id="{5AD58F4E-F57E-3584-30A2-F8454F7B62A9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935818" y="3368306"/>
                  <a:ext cx="30523" cy="7960"/>
                </a:xfrm>
                <a:custGeom>
                  <a:avLst/>
                  <a:gdLst>
                    <a:gd name="T0" fmla="*/ 2 w 15"/>
                    <a:gd name="T1" fmla="*/ 1 h 4"/>
                    <a:gd name="T2" fmla="*/ 0 w 15"/>
                    <a:gd name="T3" fmla="*/ 0 h 4"/>
                    <a:gd name="T4" fmla="*/ 0 w 15"/>
                    <a:gd name="T5" fmla="*/ 1 h 4"/>
                    <a:gd name="T6" fmla="*/ 2 w 15"/>
                    <a:gd name="T7" fmla="*/ 3 h 4"/>
                    <a:gd name="T8" fmla="*/ 6 w 15"/>
                    <a:gd name="T9" fmla="*/ 4 h 4"/>
                    <a:gd name="T10" fmla="*/ 3 w 15"/>
                    <a:gd name="T11" fmla="*/ 3 h 4"/>
                    <a:gd name="T12" fmla="*/ 2 w 15"/>
                    <a:gd name="T13" fmla="*/ 1 h 4"/>
                    <a:gd name="T14" fmla="*/ 2 w 15"/>
                    <a:gd name="T15" fmla="*/ 1 h 4"/>
                    <a:gd name="T16" fmla="*/ 2 w 15"/>
                    <a:gd name="T17" fmla="*/ 1 h 4"/>
                    <a:gd name="T18" fmla="*/ 2 w 15"/>
                    <a:gd name="T19" fmla="*/ 1 h 4"/>
                    <a:gd name="T20" fmla="*/ 2 w 15"/>
                    <a:gd name="T21" fmla="*/ 1 h 4"/>
                    <a:gd name="T22" fmla="*/ 2 w 15"/>
                    <a:gd name="T23" fmla="*/ 1 h 4"/>
                    <a:gd name="T24" fmla="*/ 2 w 15"/>
                    <a:gd name="T25" fmla="*/ 1 h 4"/>
                    <a:gd name="T26" fmla="*/ 14 w 15"/>
                    <a:gd name="T27" fmla="*/ 1 h 4"/>
                    <a:gd name="T28" fmla="*/ 12 w 15"/>
                    <a:gd name="T29" fmla="*/ 1 h 4"/>
                    <a:gd name="T30" fmla="*/ 10 w 15"/>
                    <a:gd name="T31" fmla="*/ 0 h 4"/>
                    <a:gd name="T32" fmla="*/ 10 w 15"/>
                    <a:gd name="T33" fmla="*/ 3 h 4"/>
                    <a:gd name="T34" fmla="*/ 12 w 15"/>
                    <a:gd name="T35" fmla="*/ 3 h 4"/>
                    <a:gd name="T36" fmla="*/ 14 w 15"/>
                    <a:gd name="T37" fmla="*/ 4 h 4"/>
                    <a:gd name="T38" fmla="*/ 15 w 15"/>
                    <a:gd name="T39" fmla="*/ 3 h 4"/>
                    <a:gd name="T40" fmla="*/ 14 w 15"/>
                    <a:gd name="T41" fmla="*/ 1 h 4"/>
                    <a:gd name="T42" fmla="*/ 14 w 15"/>
                    <a:gd name="T43" fmla="*/ 1 h 4"/>
                    <a:gd name="T44" fmla="*/ 14 w 15"/>
                    <a:gd name="T45" fmla="*/ 1 h 4"/>
                    <a:gd name="T46" fmla="*/ 14 w 15"/>
                    <a:gd name="T47" fmla="*/ 1 h 4"/>
                    <a:gd name="T48" fmla="*/ 14 w 15"/>
                    <a:gd name="T49" fmla="*/ 1 h 4"/>
                    <a:gd name="T50" fmla="*/ 14 w 15"/>
                    <a:gd name="T51" fmla="*/ 1 h 4"/>
                    <a:gd name="T52" fmla="*/ 14 w 15"/>
                    <a:gd name="T5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" h="4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6" y="4"/>
                      </a:lnTo>
                      <a:lnTo>
                        <a:pt x="3" y="3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  <a:moveTo>
                        <a:pt x="14" y="1"/>
                      </a:move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10" y="3"/>
                      </a:lnTo>
                      <a:lnTo>
                        <a:pt x="12" y="3"/>
                      </a:lnTo>
                      <a:lnTo>
                        <a:pt x="14" y="4"/>
                      </a:lnTo>
                      <a:lnTo>
                        <a:pt x="15" y="3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8187F802-4980-C088-04B4-4A940DD8F8E2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268392" y="3859824"/>
                  <a:ext cx="32557" cy="13930"/>
                </a:xfrm>
                <a:custGeom>
                  <a:avLst/>
                  <a:gdLst>
                    <a:gd name="T0" fmla="*/ 2 w 16"/>
                    <a:gd name="T1" fmla="*/ 0 h 7"/>
                    <a:gd name="T2" fmla="*/ 2 w 16"/>
                    <a:gd name="T3" fmla="*/ 0 h 7"/>
                    <a:gd name="T4" fmla="*/ 0 w 16"/>
                    <a:gd name="T5" fmla="*/ 1 h 7"/>
                    <a:gd name="T6" fmla="*/ 0 w 16"/>
                    <a:gd name="T7" fmla="*/ 3 h 7"/>
                    <a:gd name="T8" fmla="*/ 2 w 16"/>
                    <a:gd name="T9" fmla="*/ 3 h 7"/>
                    <a:gd name="T10" fmla="*/ 3 w 16"/>
                    <a:gd name="T11" fmla="*/ 3 h 7"/>
                    <a:gd name="T12" fmla="*/ 4 w 16"/>
                    <a:gd name="T13" fmla="*/ 3 h 7"/>
                    <a:gd name="T14" fmla="*/ 4 w 16"/>
                    <a:gd name="T15" fmla="*/ 0 h 7"/>
                    <a:gd name="T16" fmla="*/ 3 w 16"/>
                    <a:gd name="T17" fmla="*/ 0 h 7"/>
                    <a:gd name="T18" fmla="*/ 2 w 16"/>
                    <a:gd name="T19" fmla="*/ 0 h 7"/>
                    <a:gd name="T20" fmla="*/ 2 w 16"/>
                    <a:gd name="T21" fmla="*/ 0 h 7"/>
                    <a:gd name="T22" fmla="*/ 2 w 16"/>
                    <a:gd name="T23" fmla="*/ 0 h 7"/>
                    <a:gd name="T24" fmla="*/ 2 w 16"/>
                    <a:gd name="T25" fmla="*/ 0 h 7"/>
                    <a:gd name="T26" fmla="*/ 2 w 16"/>
                    <a:gd name="T27" fmla="*/ 0 h 7"/>
                    <a:gd name="T28" fmla="*/ 2 w 16"/>
                    <a:gd name="T29" fmla="*/ 0 h 7"/>
                    <a:gd name="T30" fmla="*/ 2 w 16"/>
                    <a:gd name="T31" fmla="*/ 0 h 7"/>
                    <a:gd name="T32" fmla="*/ 2 w 16"/>
                    <a:gd name="T33" fmla="*/ 0 h 7"/>
                    <a:gd name="T34" fmla="*/ 15 w 16"/>
                    <a:gd name="T35" fmla="*/ 3 h 7"/>
                    <a:gd name="T36" fmla="*/ 14 w 16"/>
                    <a:gd name="T37" fmla="*/ 3 h 7"/>
                    <a:gd name="T38" fmla="*/ 12 w 16"/>
                    <a:gd name="T39" fmla="*/ 5 h 7"/>
                    <a:gd name="T40" fmla="*/ 12 w 16"/>
                    <a:gd name="T41" fmla="*/ 7 h 7"/>
                    <a:gd name="T42" fmla="*/ 12 w 16"/>
                    <a:gd name="T43" fmla="*/ 7 h 7"/>
                    <a:gd name="T44" fmla="*/ 14 w 16"/>
                    <a:gd name="T45" fmla="*/ 7 h 7"/>
                    <a:gd name="T46" fmla="*/ 15 w 16"/>
                    <a:gd name="T47" fmla="*/ 5 h 7"/>
                    <a:gd name="T48" fmla="*/ 16 w 16"/>
                    <a:gd name="T49" fmla="*/ 4 h 7"/>
                    <a:gd name="T50" fmla="*/ 16 w 16"/>
                    <a:gd name="T51" fmla="*/ 3 h 7"/>
                    <a:gd name="T52" fmla="*/ 15 w 16"/>
                    <a:gd name="T53" fmla="*/ 3 h 7"/>
                    <a:gd name="T54" fmla="*/ 15 w 16"/>
                    <a:gd name="T55" fmla="*/ 3 h 7"/>
                    <a:gd name="T56" fmla="*/ 15 w 16"/>
                    <a:gd name="T57" fmla="*/ 3 h 7"/>
                    <a:gd name="T58" fmla="*/ 15 w 16"/>
                    <a:gd name="T59" fmla="*/ 3 h 7"/>
                    <a:gd name="T60" fmla="*/ 15 w 16"/>
                    <a:gd name="T61" fmla="*/ 3 h 7"/>
                    <a:gd name="T62" fmla="*/ 15 w 16"/>
                    <a:gd name="T63" fmla="*/ 3 h 7"/>
                    <a:gd name="T64" fmla="*/ 15 w 16"/>
                    <a:gd name="T65" fmla="*/ 3 h 7"/>
                    <a:gd name="T66" fmla="*/ 15 w 16"/>
                    <a:gd name="T6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6" h="7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  <a:moveTo>
                        <a:pt x="15" y="3"/>
                      </a:moveTo>
                      <a:lnTo>
                        <a:pt x="14" y="3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12" y="7"/>
                      </a:lnTo>
                      <a:lnTo>
                        <a:pt x="14" y="7"/>
                      </a:lnTo>
                      <a:lnTo>
                        <a:pt x="15" y="5"/>
                      </a:lnTo>
                      <a:lnTo>
                        <a:pt x="16" y="4"/>
                      </a:lnTo>
                      <a:lnTo>
                        <a:pt x="16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52" name="Freeform 119">
                  <a:extLst>
                    <a:ext uri="{FF2B5EF4-FFF2-40B4-BE49-F238E27FC236}">
                      <a16:creationId xmlns:a16="http://schemas.microsoft.com/office/drawing/2014/main" id="{6D78899F-C27F-0102-901F-BF7D142B1400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523642" y="2659885"/>
                  <a:ext cx="850561" cy="654693"/>
                </a:xfrm>
                <a:custGeom>
                  <a:avLst/>
                  <a:gdLst>
                    <a:gd name="T0" fmla="*/ 378 w 418"/>
                    <a:gd name="T1" fmla="*/ 206 h 329"/>
                    <a:gd name="T2" fmla="*/ 357 w 418"/>
                    <a:gd name="T3" fmla="*/ 233 h 329"/>
                    <a:gd name="T4" fmla="*/ 336 w 418"/>
                    <a:gd name="T5" fmla="*/ 259 h 329"/>
                    <a:gd name="T6" fmla="*/ 317 w 418"/>
                    <a:gd name="T7" fmla="*/ 259 h 329"/>
                    <a:gd name="T8" fmla="*/ 281 w 418"/>
                    <a:gd name="T9" fmla="*/ 255 h 329"/>
                    <a:gd name="T10" fmla="*/ 264 w 418"/>
                    <a:gd name="T11" fmla="*/ 241 h 329"/>
                    <a:gd name="T12" fmla="*/ 248 w 418"/>
                    <a:gd name="T13" fmla="*/ 193 h 329"/>
                    <a:gd name="T14" fmla="*/ 256 w 418"/>
                    <a:gd name="T15" fmla="*/ 153 h 329"/>
                    <a:gd name="T16" fmla="*/ 264 w 418"/>
                    <a:gd name="T17" fmla="*/ 132 h 329"/>
                    <a:gd name="T18" fmla="*/ 261 w 418"/>
                    <a:gd name="T19" fmla="*/ 120 h 329"/>
                    <a:gd name="T20" fmla="*/ 241 w 418"/>
                    <a:gd name="T21" fmla="*/ 104 h 329"/>
                    <a:gd name="T22" fmla="*/ 228 w 418"/>
                    <a:gd name="T23" fmla="*/ 60 h 329"/>
                    <a:gd name="T24" fmla="*/ 194 w 418"/>
                    <a:gd name="T25" fmla="*/ 67 h 329"/>
                    <a:gd name="T26" fmla="*/ 172 w 418"/>
                    <a:gd name="T27" fmla="*/ 36 h 329"/>
                    <a:gd name="T28" fmla="*/ 127 w 418"/>
                    <a:gd name="T29" fmla="*/ 18 h 329"/>
                    <a:gd name="T30" fmla="*/ 1 w 418"/>
                    <a:gd name="T31" fmla="*/ 14 h 329"/>
                    <a:gd name="T32" fmla="*/ 4 w 418"/>
                    <a:gd name="T33" fmla="*/ 33 h 329"/>
                    <a:gd name="T34" fmla="*/ 6 w 418"/>
                    <a:gd name="T35" fmla="*/ 56 h 329"/>
                    <a:gd name="T36" fmla="*/ 17 w 418"/>
                    <a:gd name="T37" fmla="*/ 91 h 329"/>
                    <a:gd name="T38" fmla="*/ 14 w 418"/>
                    <a:gd name="T39" fmla="*/ 91 h 329"/>
                    <a:gd name="T40" fmla="*/ 9 w 418"/>
                    <a:gd name="T41" fmla="*/ 97 h 329"/>
                    <a:gd name="T42" fmla="*/ 20 w 418"/>
                    <a:gd name="T43" fmla="*/ 109 h 329"/>
                    <a:gd name="T44" fmla="*/ 37 w 418"/>
                    <a:gd name="T45" fmla="*/ 132 h 329"/>
                    <a:gd name="T46" fmla="*/ 54 w 418"/>
                    <a:gd name="T47" fmla="*/ 164 h 329"/>
                    <a:gd name="T48" fmla="*/ 70 w 418"/>
                    <a:gd name="T49" fmla="*/ 168 h 329"/>
                    <a:gd name="T50" fmla="*/ 54 w 418"/>
                    <a:gd name="T51" fmla="*/ 148 h 329"/>
                    <a:gd name="T52" fmla="*/ 50 w 418"/>
                    <a:gd name="T53" fmla="*/ 110 h 329"/>
                    <a:gd name="T54" fmla="*/ 45 w 418"/>
                    <a:gd name="T55" fmla="*/ 100 h 329"/>
                    <a:gd name="T56" fmla="*/ 36 w 418"/>
                    <a:gd name="T57" fmla="*/ 73 h 329"/>
                    <a:gd name="T58" fmla="*/ 24 w 418"/>
                    <a:gd name="T59" fmla="*/ 43 h 329"/>
                    <a:gd name="T60" fmla="*/ 37 w 418"/>
                    <a:gd name="T61" fmla="*/ 22 h 329"/>
                    <a:gd name="T62" fmla="*/ 53 w 418"/>
                    <a:gd name="T63" fmla="*/ 30 h 329"/>
                    <a:gd name="T64" fmla="*/ 53 w 418"/>
                    <a:gd name="T65" fmla="*/ 61 h 329"/>
                    <a:gd name="T66" fmla="*/ 62 w 418"/>
                    <a:gd name="T67" fmla="*/ 84 h 329"/>
                    <a:gd name="T68" fmla="*/ 70 w 418"/>
                    <a:gd name="T69" fmla="*/ 97 h 329"/>
                    <a:gd name="T70" fmla="*/ 83 w 418"/>
                    <a:gd name="T71" fmla="*/ 109 h 329"/>
                    <a:gd name="T72" fmla="*/ 81 w 418"/>
                    <a:gd name="T73" fmla="*/ 120 h 329"/>
                    <a:gd name="T74" fmla="*/ 87 w 418"/>
                    <a:gd name="T75" fmla="*/ 130 h 329"/>
                    <a:gd name="T76" fmla="*/ 98 w 418"/>
                    <a:gd name="T77" fmla="*/ 148 h 329"/>
                    <a:gd name="T78" fmla="*/ 125 w 418"/>
                    <a:gd name="T79" fmla="*/ 197 h 329"/>
                    <a:gd name="T80" fmla="*/ 123 w 418"/>
                    <a:gd name="T81" fmla="*/ 221 h 329"/>
                    <a:gd name="T82" fmla="*/ 134 w 418"/>
                    <a:gd name="T83" fmla="*/ 246 h 329"/>
                    <a:gd name="T84" fmla="*/ 167 w 418"/>
                    <a:gd name="T85" fmla="*/ 267 h 329"/>
                    <a:gd name="T86" fmla="*/ 208 w 418"/>
                    <a:gd name="T87" fmla="*/ 291 h 329"/>
                    <a:gd name="T88" fmla="*/ 234 w 418"/>
                    <a:gd name="T89" fmla="*/ 306 h 329"/>
                    <a:gd name="T90" fmla="*/ 276 w 418"/>
                    <a:gd name="T91" fmla="*/ 299 h 329"/>
                    <a:gd name="T92" fmla="*/ 285 w 418"/>
                    <a:gd name="T93" fmla="*/ 298 h 329"/>
                    <a:gd name="T94" fmla="*/ 316 w 418"/>
                    <a:gd name="T95" fmla="*/ 328 h 329"/>
                    <a:gd name="T96" fmla="*/ 326 w 418"/>
                    <a:gd name="T97" fmla="*/ 302 h 329"/>
                    <a:gd name="T98" fmla="*/ 342 w 418"/>
                    <a:gd name="T99" fmla="*/ 288 h 329"/>
                    <a:gd name="T100" fmla="*/ 346 w 418"/>
                    <a:gd name="T101" fmla="*/ 268 h 329"/>
                    <a:gd name="T102" fmla="*/ 376 w 418"/>
                    <a:gd name="T103" fmla="*/ 268 h 329"/>
                    <a:gd name="T104" fmla="*/ 393 w 418"/>
                    <a:gd name="T105" fmla="*/ 263 h 329"/>
                    <a:gd name="T106" fmla="*/ 400 w 418"/>
                    <a:gd name="T107" fmla="*/ 238 h 329"/>
                    <a:gd name="T108" fmla="*/ 418 w 418"/>
                    <a:gd name="T109" fmla="*/ 207 h 329"/>
                    <a:gd name="T110" fmla="*/ 417 w 418"/>
                    <a:gd name="T111" fmla="*/ 202 h 329"/>
                    <a:gd name="T112" fmla="*/ 252 w 418"/>
                    <a:gd name="T113" fmla="*/ 198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8" h="329">
                      <a:moveTo>
                        <a:pt x="417" y="202"/>
                      </a:moveTo>
                      <a:lnTo>
                        <a:pt x="410" y="202"/>
                      </a:lnTo>
                      <a:lnTo>
                        <a:pt x="409" y="205"/>
                      </a:lnTo>
                      <a:lnTo>
                        <a:pt x="406" y="205"/>
                      </a:lnTo>
                      <a:lnTo>
                        <a:pt x="400" y="202"/>
                      </a:lnTo>
                      <a:lnTo>
                        <a:pt x="396" y="202"/>
                      </a:lnTo>
                      <a:lnTo>
                        <a:pt x="392" y="202"/>
                      </a:lnTo>
                      <a:lnTo>
                        <a:pt x="378" y="206"/>
                      </a:lnTo>
                      <a:lnTo>
                        <a:pt x="369" y="207"/>
                      </a:lnTo>
                      <a:lnTo>
                        <a:pt x="362" y="210"/>
                      </a:lnTo>
                      <a:lnTo>
                        <a:pt x="361" y="215"/>
                      </a:lnTo>
                      <a:lnTo>
                        <a:pt x="361" y="214"/>
                      </a:lnTo>
                      <a:lnTo>
                        <a:pt x="360" y="219"/>
                      </a:lnTo>
                      <a:lnTo>
                        <a:pt x="357" y="225"/>
                      </a:lnTo>
                      <a:lnTo>
                        <a:pt x="357" y="229"/>
                      </a:lnTo>
                      <a:lnTo>
                        <a:pt x="357" y="233"/>
                      </a:lnTo>
                      <a:lnTo>
                        <a:pt x="352" y="237"/>
                      </a:lnTo>
                      <a:lnTo>
                        <a:pt x="349" y="242"/>
                      </a:lnTo>
                      <a:lnTo>
                        <a:pt x="346" y="246"/>
                      </a:lnTo>
                      <a:lnTo>
                        <a:pt x="342" y="247"/>
                      </a:lnTo>
                      <a:lnTo>
                        <a:pt x="338" y="251"/>
                      </a:lnTo>
                      <a:lnTo>
                        <a:pt x="340" y="254"/>
                      </a:lnTo>
                      <a:lnTo>
                        <a:pt x="338" y="258"/>
                      </a:lnTo>
                      <a:lnTo>
                        <a:pt x="336" y="259"/>
                      </a:lnTo>
                      <a:lnTo>
                        <a:pt x="334" y="259"/>
                      </a:lnTo>
                      <a:lnTo>
                        <a:pt x="330" y="259"/>
                      </a:lnTo>
                      <a:lnTo>
                        <a:pt x="330" y="258"/>
                      </a:lnTo>
                      <a:lnTo>
                        <a:pt x="330" y="255"/>
                      </a:lnTo>
                      <a:lnTo>
                        <a:pt x="329" y="254"/>
                      </a:lnTo>
                      <a:lnTo>
                        <a:pt x="323" y="254"/>
                      </a:lnTo>
                      <a:lnTo>
                        <a:pt x="319" y="255"/>
                      </a:lnTo>
                      <a:lnTo>
                        <a:pt x="317" y="259"/>
                      </a:lnTo>
                      <a:lnTo>
                        <a:pt x="316" y="258"/>
                      </a:lnTo>
                      <a:lnTo>
                        <a:pt x="309" y="259"/>
                      </a:lnTo>
                      <a:lnTo>
                        <a:pt x="301" y="260"/>
                      </a:lnTo>
                      <a:lnTo>
                        <a:pt x="300" y="262"/>
                      </a:lnTo>
                      <a:lnTo>
                        <a:pt x="295" y="263"/>
                      </a:lnTo>
                      <a:lnTo>
                        <a:pt x="291" y="263"/>
                      </a:lnTo>
                      <a:lnTo>
                        <a:pt x="287" y="262"/>
                      </a:lnTo>
                      <a:lnTo>
                        <a:pt x="281" y="255"/>
                      </a:lnTo>
                      <a:lnTo>
                        <a:pt x="276" y="254"/>
                      </a:lnTo>
                      <a:lnTo>
                        <a:pt x="269" y="254"/>
                      </a:lnTo>
                      <a:lnTo>
                        <a:pt x="268" y="254"/>
                      </a:lnTo>
                      <a:lnTo>
                        <a:pt x="268" y="251"/>
                      </a:lnTo>
                      <a:lnTo>
                        <a:pt x="269" y="251"/>
                      </a:lnTo>
                      <a:lnTo>
                        <a:pt x="268" y="250"/>
                      </a:lnTo>
                      <a:lnTo>
                        <a:pt x="265" y="247"/>
                      </a:lnTo>
                      <a:lnTo>
                        <a:pt x="264" y="241"/>
                      </a:lnTo>
                      <a:lnTo>
                        <a:pt x="260" y="231"/>
                      </a:lnTo>
                      <a:lnTo>
                        <a:pt x="256" y="223"/>
                      </a:lnTo>
                      <a:lnTo>
                        <a:pt x="252" y="215"/>
                      </a:lnTo>
                      <a:lnTo>
                        <a:pt x="251" y="206"/>
                      </a:lnTo>
                      <a:lnTo>
                        <a:pt x="251" y="205"/>
                      </a:lnTo>
                      <a:lnTo>
                        <a:pt x="248" y="202"/>
                      </a:lnTo>
                      <a:lnTo>
                        <a:pt x="248" y="197"/>
                      </a:lnTo>
                      <a:lnTo>
                        <a:pt x="248" y="193"/>
                      </a:lnTo>
                      <a:lnTo>
                        <a:pt x="248" y="187"/>
                      </a:lnTo>
                      <a:lnTo>
                        <a:pt x="251" y="180"/>
                      </a:lnTo>
                      <a:lnTo>
                        <a:pt x="252" y="174"/>
                      </a:lnTo>
                      <a:lnTo>
                        <a:pt x="255" y="168"/>
                      </a:lnTo>
                      <a:lnTo>
                        <a:pt x="255" y="164"/>
                      </a:lnTo>
                      <a:lnTo>
                        <a:pt x="252" y="162"/>
                      </a:lnTo>
                      <a:lnTo>
                        <a:pt x="255" y="161"/>
                      </a:lnTo>
                      <a:lnTo>
                        <a:pt x="256" y="153"/>
                      </a:lnTo>
                      <a:lnTo>
                        <a:pt x="255" y="149"/>
                      </a:lnTo>
                      <a:lnTo>
                        <a:pt x="256" y="149"/>
                      </a:lnTo>
                      <a:lnTo>
                        <a:pt x="259" y="144"/>
                      </a:lnTo>
                      <a:lnTo>
                        <a:pt x="260" y="141"/>
                      </a:lnTo>
                      <a:lnTo>
                        <a:pt x="259" y="136"/>
                      </a:lnTo>
                      <a:lnTo>
                        <a:pt x="260" y="133"/>
                      </a:lnTo>
                      <a:lnTo>
                        <a:pt x="261" y="133"/>
                      </a:lnTo>
                      <a:lnTo>
                        <a:pt x="264" y="132"/>
                      </a:lnTo>
                      <a:lnTo>
                        <a:pt x="264" y="133"/>
                      </a:lnTo>
                      <a:lnTo>
                        <a:pt x="264" y="137"/>
                      </a:lnTo>
                      <a:lnTo>
                        <a:pt x="272" y="122"/>
                      </a:lnTo>
                      <a:lnTo>
                        <a:pt x="268" y="124"/>
                      </a:lnTo>
                      <a:lnTo>
                        <a:pt x="268" y="124"/>
                      </a:lnTo>
                      <a:lnTo>
                        <a:pt x="268" y="124"/>
                      </a:lnTo>
                      <a:lnTo>
                        <a:pt x="264" y="122"/>
                      </a:lnTo>
                      <a:lnTo>
                        <a:pt x="261" y="120"/>
                      </a:lnTo>
                      <a:lnTo>
                        <a:pt x="259" y="120"/>
                      </a:lnTo>
                      <a:lnTo>
                        <a:pt x="255" y="120"/>
                      </a:lnTo>
                      <a:lnTo>
                        <a:pt x="251" y="117"/>
                      </a:lnTo>
                      <a:lnTo>
                        <a:pt x="247" y="114"/>
                      </a:lnTo>
                      <a:lnTo>
                        <a:pt x="245" y="114"/>
                      </a:lnTo>
                      <a:lnTo>
                        <a:pt x="243" y="113"/>
                      </a:lnTo>
                      <a:lnTo>
                        <a:pt x="241" y="106"/>
                      </a:lnTo>
                      <a:lnTo>
                        <a:pt x="241" y="104"/>
                      </a:lnTo>
                      <a:lnTo>
                        <a:pt x="241" y="97"/>
                      </a:lnTo>
                      <a:lnTo>
                        <a:pt x="241" y="93"/>
                      </a:lnTo>
                      <a:lnTo>
                        <a:pt x="239" y="91"/>
                      </a:lnTo>
                      <a:lnTo>
                        <a:pt x="235" y="83"/>
                      </a:lnTo>
                      <a:lnTo>
                        <a:pt x="232" y="75"/>
                      </a:lnTo>
                      <a:lnTo>
                        <a:pt x="232" y="67"/>
                      </a:lnTo>
                      <a:lnTo>
                        <a:pt x="230" y="63"/>
                      </a:lnTo>
                      <a:lnTo>
                        <a:pt x="228" y="60"/>
                      </a:lnTo>
                      <a:lnTo>
                        <a:pt x="222" y="53"/>
                      </a:lnTo>
                      <a:lnTo>
                        <a:pt x="219" y="53"/>
                      </a:lnTo>
                      <a:lnTo>
                        <a:pt x="211" y="52"/>
                      </a:lnTo>
                      <a:lnTo>
                        <a:pt x="203" y="53"/>
                      </a:lnTo>
                      <a:lnTo>
                        <a:pt x="202" y="57"/>
                      </a:lnTo>
                      <a:lnTo>
                        <a:pt x="199" y="61"/>
                      </a:lnTo>
                      <a:lnTo>
                        <a:pt x="195" y="65"/>
                      </a:lnTo>
                      <a:lnTo>
                        <a:pt x="194" y="67"/>
                      </a:lnTo>
                      <a:lnTo>
                        <a:pt x="190" y="67"/>
                      </a:lnTo>
                      <a:lnTo>
                        <a:pt x="186" y="65"/>
                      </a:lnTo>
                      <a:lnTo>
                        <a:pt x="180" y="61"/>
                      </a:lnTo>
                      <a:lnTo>
                        <a:pt x="176" y="56"/>
                      </a:lnTo>
                      <a:lnTo>
                        <a:pt x="175" y="49"/>
                      </a:lnTo>
                      <a:lnTo>
                        <a:pt x="175" y="47"/>
                      </a:lnTo>
                      <a:lnTo>
                        <a:pt x="175" y="40"/>
                      </a:lnTo>
                      <a:lnTo>
                        <a:pt x="172" y="36"/>
                      </a:lnTo>
                      <a:lnTo>
                        <a:pt x="168" y="35"/>
                      </a:lnTo>
                      <a:lnTo>
                        <a:pt x="167" y="31"/>
                      </a:lnTo>
                      <a:lnTo>
                        <a:pt x="163" y="26"/>
                      </a:lnTo>
                      <a:lnTo>
                        <a:pt x="159" y="23"/>
                      </a:lnTo>
                      <a:lnTo>
                        <a:pt x="158" y="19"/>
                      </a:lnTo>
                      <a:lnTo>
                        <a:pt x="158" y="18"/>
                      </a:lnTo>
                      <a:lnTo>
                        <a:pt x="155" y="18"/>
                      </a:lnTo>
                      <a:lnTo>
                        <a:pt x="127" y="18"/>
                      </a:lnTo>
                      <a:lnTo>
                        <a:pt x="127" y="26"/>
                      </a:lnTo>
                      <a:lnTo>
                        <a:pt x="85" y="26"/>
                      </a:lnTo>
                      <a:lnTo>
                        <a:pt x="36" y="4"/>
                      </a:lnTo>
                      <a:lnTo>
                        <a:pt x="37" y="0"/>
                      </a:lnTo>
                      <a:lnTo>
                        <a:pt x="0" y="4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4" y="16"/>
                      </a:lnTo>
                      <a:lnTo>
                        <a:pt x="1" y="18"/>
                      </a:lnTo>
                      <a:lnTo>
                        <a:pt x="1" y="19"/>
                      </a:lnTo>
                      <a:lnTo>
                        <a:pt x="1" y="22"/>
                      </a:lnTo>
                      <a:lnTo>
                        <a:pt x="1" y="26"/>
                      </a:lnTo>
                      <a:lnTo>
                        <a:pt x="4" y="27"/>
                      </a:lnTo>
                      <a:lnTo>
                        <a:pt x="1" y="31"/>
                      </a:lnTo>
                      <a:lnTo>
                        <a:pt x="4" y="33"/>
                      </a:lnTo>
                      <a:lnTo>
                        <a:pt x="4" y="35"/>
                      </a:lnTo>
                      <a:lnTo>
                        <a:pt x="4" y="36"/>
                      </a:lnTo>
                      <a:lnTo>
                        <a:pt x="4" y="40"/>
                      </a:lnTo>
                      <a:lnTo>
                        <a:pt x="5" y="43"/>
                      </a:lnTo>
                      <a:lnTo>
                        <a:pt x="5" y="47"/>
                      </a:lnTo>
                      <a:lnTo>
                        <a:pt x="4" y="48"/>
                      </a:lnTo>
                      <a:lnTo>
                        <a:pt x="4" y="49"/>
                      </a:lnTo>
                      <a:lnTo>
                        <a:pt x="6" y="56"/>
                      </a:lnTo>
                      <a:lnTo>
                        <a:pt x="10" y="60"/>
                      </a:lnTo>
                      <a:lnTo>
                        <a:pt x="17" y="67"/>
                      </a:lnTo>
                      <a:lnTo>
                        <a:pt x="20" y="75"/>
                      </a:lnTo>
                      <a:lnTo>
                        <a:pt x="20" y="79"/>
                      </a:lnTo>
                      <a:lnTo>
                        <a:pt x="20" y="83"/>
                      </a:lnTo>
                      <a:lnTo>
                        <a:pt x="17" y="87"/>
                      </a:lnTo>
                      <a:lnTo>
                        <a:pt x="17" y="88"/>
                      </a:lnTo>
                      <a:lnTo>
                        <a:pt x="17" y="91"/>
                      </a:lnTo>
                      <a:lnTo>
                        <a:pt x="18" y="91"/>
                      </a:lnTo>
                      <a:lnTo>
                        <a:pt x="18" y="87"/>
                      </a:lnTo>
                      <a:lnTo>
                        <a:pt x="20" y="88"/>
                      </a:lnTo>
                      <a:lnTo>
                        <a:pt x="20" y="92"/>
                      </a:lnTo>
                      <a:lnTo>
                        <a:pt x="18" y="96"/>
                      </a:lnTo>
                      <a:lnTo>
                        <a:pt x="18" y="92"/>
                      </a:lnTo>
                      <a:lnTo>
                        <a:pt x="17" y="92"/>
                      </a:lnTo>
                      <a:lnTo>
                        <a:pt x="14" y="91"/>
                      </a:lnTo>
                      <a:lnTo>
                        <a:pt x="13" y="88"/>
                      </a:lnTo>
                      <a:lnTo>
                        <a:pt x="10" y="91"/>
                      </a:lnTo>
                      <a:lnTo>
                        <a:pt x="9" y="91"/>
                      </a:lnTo>
                      <a:lnTo>
                        <a:pt x="4" y="88"/>
                      </a:lnTo>
                      <a:lnTo>
                        <a:pt x="4" y="92"/>
                      </a:lnTo>
                      <a:lnTo>
                        <a:pt x="5" y="93"/>
                      </a:lnTo>
                      <a:lnTo>
                        <a:pt x="6" y="96"/>
                      </a:lnTo>
                      <a:lnTo>
                        <a:pt x="9" y="97"/>
                      </a:lnTo>
                      <a:lnTo>
                        <a:pt x="9" y="100"/>
                      </a:lnTo>
                      <a:lnTo>
                        <a:pt x="10" y="101"/>
                      </a:lnTo>
                      <a:lnTo>
                        <a:pt x="13" y="101"/>
                      </a:lnTo>
                      <a:lnTo>
                        <a:pt x="14" y="104"/>
                      </a:lnTo>
                      <a:lnTo>
                        <a:pt x="17" y="105"/>
                      </a:lnTo>
                      <a:lnTo>
                        <a:pt x="18" y="106"/>
                      </a:lnTo>
                      <a:lnTo>
                        <a:pt x="18" y="109"/>
                      </a:lnTo>
                      <a:lnTo>
                        <a:pt x="20" y="109"/>
                      </a:lnTo>
                      <a:lnTo>
                        <a:pt x="22" y="109"/>
                      </a:lnTo>
                      <a:lnTo>
                        <a:pt x="24" y="106"/>
                      </a:lnTo>
                      <a:lnTo>
                        <a:pt x="26" y="106"/>
                      </a:lnTo>
                      <a:lnTo>
                        <a:pt x="30" y="113"/>
                      </a:lnTo>
                      <a:lnTo>
                        <a:pt x="33" y="117"/>
                      </a:lnTo>
                      <a:lnTo>
                        <a:pt x="37" y="120"/>
                      </a:lnTo>
                      <a:lnTo>
                        <a:pt x="37" y="126"/>
                      </a:lnTo>
                      <a:lnTo>
                        <a:pt x="37" y="132"/>
                      </a:lnTo>
                      <a:lnTo>
                        <a:pt x="33" y="137"/>
                      </a:lnTo>
                      <a:lnTo>
                        <a:pt x="33" y="140"/>
                      </a:lnTo>
                      <a:lnTo>
                        <a:pt x="33" y="144"/>
                      </a:lnTo>
                      <a:lnTo>
                        <a:pt x="36" y="145"/>
                      </a:lnTo>
                      <a:lnTo>
                        <a:pt x="40" y="149"/>
                      </a:lnTo>
                      <a:lnTo>
                        <a:pt x="45" y="153"/>
                      </a:lnTo>
                      <a:lnTo>
                        <a:pt x="49" y="157"/>
                      </a:lnTo>
                      <a:lnTo>
                        <a:pt x="54" y="164"/>
                      </a:lnTo>
                      <a:lnTo>
                        <a:pt x="58" y="168"/>
                      </a:lnTo>
                      <a:lnTo>
                        <a:pt x="58" y="174"/>
                      </a:lnTo>
                      <a:lnTo>
                        <a:pt x="58" y="176"/>
                      </a:lnTo>
                      <a:lnTo>
                        <a:pt x="61" y="177"/>
                      </a:lnTo>
                      <a:lnTo>
                        <a:pt x="64" y="176"/>
                      </a:lnTo>
                      <a:lnTo>
                        <a:pt x="70" y="172"/>
                      </a:lnTo>
                      <a:lnTo>
                        <a:pt x="70" y="170"/>
                      </a:lnTo>
                      <a:lnTo>
                        <a:pt x="70" y="168"/>
                      </a:lnTo>
                      <a:lnTo>
                        <a:pt x="68" y="164"/>
                      </a:lnTo>
                      <a:lnTo>
                        <a:pt x="66" y="158"/>
                      </a:lnTo>
                      <a:lnTo>
                        <a:pt x="61" y="150"/>
                      </a:lnTo>
                      <a:lnTo>
                        <a:pt x="61" y="154"/>
                      </a:lnTo>
                      <a:lnTo>
                        <a:pt x="58" y="154"/>
                      </a:lnTo>
                      <a:lnTo>
                        <a:pt x="57" y="153"/>
                      </a:lnTo>
                      <a:lnTo>
                        <a:pt x="54" y="150"/>
                      </a:lnTo>
                      <a:lnTo>
                        <a:pt x="54" y="148"/>
                      </a:lnTo>
                      <a:lnTo>
                        <a:pt x="54" y="145"/>
                      </a:lnTo>
                      <a:lnTo>
                        <a:pt x="57" y="141"/>
                      </a:lnTo>
                      <a:lnTo>
                        <a:pt x="54" y="137"/>
                      </a:lnTo>
                      <a:lnTo>
                        <a:pt x="54" y="130"/>
                      </a:lnTo>
                      <a:lnTo>
                        <a:pt x="53" y="130"/>
                      </a:lnTo>
                      <a:lnTo>
                        <a:pt x="53" y="126"/>
                      </a:lnTo>
                      <a:lnTo>
                        <a:pt x="50" y="118"/>
                      </a:lnTo>
                      <a:lnTo>
                        <a:pt x="50" y="110"/>
                      </a:lnTo>
                      <a:lnTo>
                        <a:pt x="49" y="106"/>
                      </a:lnTo>
                      <a:lnTo>
                        <a:pt x="48" y="105"/>
                      </a:lnTo>
                      <a:lnTo>
                        <a:pt x="48" y="109"/>
                      </a:lnTo>
                      <a:lnTo>
                        <a:pt x="48" y="110"/>
                      </a:lnTo>
                      <a:lnTo>
                        <a:pt x="45" y="106"/>
                      </a:lnTo>
                      <a:lnTo>
                        <a:pt x="45" y="104"/>
                      </a:lnTo>
                      <a:lnTo>
                        <a:pt x="48" y="101"/>
                      </a:lnTo>
                      <a:lnTo>
                        <a:pt x="45" y="100"/>
                      </a:lnTo>
                      <a:lnTo>
                        <a:pt x="44" y="97"/>
                      </a:lnTo>
                      <a:lnTo>
                        <a:pt x="40" y="92"/>
                      </a:lnTo>
                      <a:lnTo>
                        <a:pt x="40" y="88"/>
                      </a:lnTo>
                      <a:lnTo>
                        <a:pt x="37" y="84"/>
                      </a:lnTo>
                      <a:lnTo>
                        <a:pt x="40" y="79"/>
                      </a:lnTo>
                      <a:lnTo>
                        <a:pt x="40" y="76"/>
                      </a:lnTo>
                      <a:lnTo>
                        <a:pt x="37" y="76"/>
                      </a:lnTo>
                      <a:lnTo>
                        <a:pt x="36" y="73"/>
                      </a:lnTo>
                      <a:lnTo>
                        <a:pt x="36" y="69"/>
                      </a:lnTo>
                      <a:lnTo>
                        <a:pt x="33" y="69"/>
                      </a:lnTo>
                      <a:lnTo>
                        <a:pt x="32" y="69"/>
                      </a:lnTo>
                      <a:lnTo>
                        <a:pt x="32" y="61"/>
                      </a:lnTo>
                      <a:lnTo>
                        <a:pt x="28" y="56"/>
                      </a:lnTo>
                      <a:lnTo>
                        <a:pt x="24" y="49"/>
                      </a:lnTo>
                      <a:lnTo>
                        <a:pt x="22" y="47"/>
                      </a:lnTo>
                      <a:lnTo>
                        <a:pt x="24" y="43"/>
                      </a:lnTo>
                      <a:lnTo>
                        <a:pt x="26" y="35"/>
                      </a:lnTo>
                      <a:lnTo>
                        <a:pt x="24" y="31"/>
                      </a:lnTo>
                      <a:lnTo>
                        <a:pt x="26" y="27"/>
                      </a:lnTo>
                      <a:lnTo>
                        <a:pt x="30" y="19"/>
                      </a:lnTo>
                      <a:lnTo>
                        <a:pt x="28" y="16"/>
                      </a:lnTo>
                      <a:lnTo>
                        <a:pt x="28" y="14"/>
                      </a:lnTo>
                      <a:lnTo>
                        <a:pt x="36" y="19"/>
                      </a:lnTo>
                      <a:lnTo>
                        <a:pt x="37" y="22"/>
                      </a:lnTo>
                      <a:lnTo>
                        <a:pt x="40" y="22"/>
                      </a:lnTo>
                      <a:lnTo>
                        <a:pt x="44" y="19"/>
                      </a:lnTo>
                      <a:lnTo>
                        <a:pt x="45" y="22"/>
                      </a:lnTo>
                      <a:lnTo>
                        <a:pt x="45" y="23"/>
                      </a:lnTo>
                      <a:lnTo>
                        <a:pt x="45" y="26"/>
                      </a:lnTo>
                      <a:lnTo>
                        <a:pt x="48" y="26"/>
                      </a:lnTo>
                      <a:lnTo>
                        <a:pt x="49" y="27"/>
                      </a:lnTo>
                      <a:lnTo>
                        <a:pt x="53" y="30"/>
                      </a:lnTo>
                      <a:lnTo>
                        <a:pt x="50" y="31"/>
                      </a:lnTo>
                      <a:lnTo>
                        <a:pt x="49" y="35"/>
                      </a:lnTo>
                      <a:lnTo>
                        <a:pt x="50" y="40"/>
                      </a:lnTo>
                      <a:lnTo>
                        <a:pt x="50" y="47"/>
                      </a:lnTo>
                      <a:lnTo>
                        <a:pt x="50" y="49"/>
                      </a:lnTo>
                      <a:lnTo>
                        <a:pt x="53" y="56"/>
                      </a:lnTo>
                      <a:lnTo>
                        <a:pt x="53" y="60"/>
                      </a:lnTo>
                      <a:lnTo>
                        <a:pt x="53" y="61"/>
                      </a:lnTo>
                      <a:lnTo>
                        <a:pt x="54" y="61"/>
                      </a:lnTo>
                      <a:lnTo>
                        <a:pt x="54" y="65"/>
                      </a:lnTo>
                      <a:lnTo>
                        <a:pt x="54" y="67"/>
                      </a:lnTo>
                      <a:lnTo>
                        <a:pt x="54" y="69"/>
                      </a:lnTo>
                      <a:lnTo>
                        <a:pt x="57" y="73"/>
                      </a:lnTo>
                      <a:lnTo>
                        <a:pt x="58" y="76"/>
                      </a:lnTo>
                      <a:lnTo>
                        <a:pt x="61" y="80"/>
                      </a:lnTo>
                      <a:lnTo>
                        <a:pt x="62" y="84"/>
                      </a:lnTo>
                      <a:lnTo>
                        <a:pt x="66" y="87"/>
                      </a:lnTo>
                      <a:lnTo>
                        <a:pt x="68" y="88"/>
                      </a:lnTo>
                      <a:lnTo>
                        <a:pt x="68" y="87"/>
                      </a:lnTo>
                      <a:lnTo>
                        <a:pt x="70" y="88"/>
                      </a:lnTo>
                      <a:lnTo>
                        <a:pt x="74" y="88"/>
                      </a:lnTo>
                      <a:lnTo>
                        <a:pt x="72" y="91"/>
                      </a:lnTo>
                      <a:lnTo>
                        <a:pt x="70" y="92"/>
                      </a:lnTo>
                      <a:lnTo>
                        <a:pt x="70" y="97"/>
                      </a:lnTo>
                      <a:lnTo>
                        <a:pt x="72" y="100"/>
                      </a:lnTo>
                      <a:lnTo>
                        <a:pt x="74" y="101"/>
                      </a:lnTo>
                      <a:lnTo>
                        <a:pt x="77" y="101"/>
                      </a:lnTo>
                      <a:lnTo>
                        <a:pt x="77" y="104"/>
                      </a:lnTo>
                      <a:lnTo>
                        <a:pt x="77" y="105"/>
                      </a:lnTo>
                      <a:lnTo>
                        <a:pt x="79" y="109"/>
                      </a:lnTo>
                      <a:lnTo>
                        <a:pt x="81" y="109"/>
                      </a:lnTo>
                      <a:lnTo>
                        <a:pt x="83" y="109"/>
                      </a:lnTo>
                      <a:lnTo>
                        <a:pt x="85" y="113"/>
                      </a:lnTo>
                      <a:lnTo>
                        <a:pt x="85" y="114"/>
                      </a:lnTo>
                      <a:lnTo>
                        <a:pt x="87" y="114"/>
                      </a:lnTo>
                      <a:lnTo>
                        <a:pt x="87" y="117"/>
                      </a:lnTo>
                      <a:lnTo>
                        <a:pt x="85" y="117"/>
                      </a:lnTo>
                      <a:lnTo>
                        <a:pt x="85" y="118"/>
                      </a:lnTo>
                      <a:lnTo>
                        <a:pt x="83" y="118"/>
                      </a:lnTo>
                      <a:lnTo>
                        <a:pt x="81" y="120"/>
                      </a:lnTo>
                      <a:lnTo>
                        <a:pt x="79" y="128"/>
                      </a:lnTo>
                      <a:lnTo>
                        <a:pt x="81" y="126"/>
                      </a:lnTo>
                      <a:lnTo>
                        <a:pt x="81" y="128"/>
                      </a:lnTo>
                      <a:lnTo>
                        <a:pt x="83" y="128"/>
                      </a:lnTo>
                      <a:lnTo>
                        <a:pt x="87" y="128"/>
                      </a:lnTo>
                      <a:lnTo>
                        <a:pt x="85" y="130"/>
                      </a:lnTo>
                      <a:lnTo>
                        <a:pt x="85" y="132"/>
                      </a:lnTo>
                      <a:lnTo>
                        <a:pt x="87" y="130"/>
                      </a:lnTo>
                      <a:lnTo>
                        <a:pt x="89" y="133"/>
                      </a:lnTo>
                      <a:lnTo>
                        <a:pt x="93" y="136"/>
                      </a:lnTo>
                      <a:lnTo>
                        <a:pt x="94" y="136"/>
                      </a:lnTo>
                      <a:lnTo>
                        <a:pt x="94" y="137"/>
                      </a:lnTo>
                      <a:lnTo>
                        <a:pt x="97" y="137"/>
                      </a:lnTo>
                      <a:lnTo>
                        <a:pt x="98" y="140"/>
                      </a:lnTo>
                      <a:lnTo>
                        <a:pt x="98" y="144"/>
                      </a:lnTo>
                      <a:lnTo>
                        <a:pt x="98" y="148"/>
                      </a:lnTo>
                      <a:lnTo>
                        <a:pt x="101" y="149"/>
                      </a:lnTo>
                      <a:lnTo>
                        <a:pt x="107" y="158"/>
                      </a:lnTo>
                      <a:lnTo>
                        <a:pt x="115" y="168"/>
                      </a:lnTo>
                      <a:lnTo>
                        <a:pt x="121" y="177"/>
                      </a:lnTo>
                      <a:lnTo>
                        <a:pt x="125" y="181"/>
                      </a:lnTo>
                      <a:lnTo>
                        <a:pt x="125" y="187"/>
                      </a:lnTo>
                      <a:lnTo>
                        <a:pt x="125" y="193"/>
                      </a:lnTo>
                      <a:lnTo>
                        <a:pt x="125" y="197"/>
                      </a:lnTo>
                      <a:lnTo>
                        <a:pt x="131" y="205"/>
                      </a:lnTo>
                      <a:lnTo>
                        <a:pt x="131" y="206"/>
                      </a:lnTo>
                      <a:lnTo>
                        <a:pt x="127" y="210"/>
                      </a:lnTo>
                      <a:lnTo>
                        <a:pt x="123" y="218"/>
                      </a:lnTo>
                      <a:lnTo>
                        <a:pt x="125" y="218"/>
                      </a:lnTo>
                      <a:lnTo>
                        <a:pt x="127" y="218"/>
                      </a:lnTo>
                      <a:lnTo>
                        <a:pt x="127" y="219"/>
                      </a:lnTo>
                      <a:lnTo>
                        <a:pt x="123" y="221"/>
                      </a:lnTo>
                      <a:lnTo>
                        <a:pt x="121" y="221"/>
                      </a:lnTo>
                      <a:lnTo>
                        <a:pt x="119" y="223"/>
                      </a:lnTo>
                      <a:lnTo>
                        <a:pt x="119" y="227"/>
                      </a:lnTo>
                      <a:lnTo>
                        <a:pt x="121" y="231"/>
                      </a:lnTo>
                      <a:lnTo>
                        <a:pt x="125" y="238"/>
                      </a:lnTo>
                      <a:lnTo>
                        <a:pt x="127" y="242"/>
                      </a:lnTo>
                      <a:lnTo>
                        <a:pt x="133" y="246"/>
                      </a:lnTo>
                      <a:lnTo>
                        <a:pt x="134" y="246"/>
                      </a:lnTo>
                      <a:lnTo>
                        <a:pt x="137" y="247"/>
                      </a:lnTo>
                      <a:lnTo>
                        <a:pt x="141" y="251"/>
                      </a:lnTo>
                      <a:lnTo>
                        <a:pt x="145" y="254"/>
                      </a:lnTo>
                      <a:lnTo>
                        <a:pt x="146" y="259"/>
                      </a:lnTo>
                      <a:lnTo>
                        <a:pt x="151" y="263"/>
                      </a:lnTo>
                      <a:lnTo>
                        <a:pt x="158" y="264"/>
                      </a:lnTo>
                      <a:lnTo>
                        <a:pt x="163" y="267"/>
                      </a:lnTo>
                      <a:lnTo>
                        <a:pt x="167" y="267"/>
                      </a:lnTo>
                      <a:lnTo>
                        <a:pt x="168" y="267"/>
                      </a:lnTo>
                      <a:lnTo>
                        <a:pt x="171" y="268"/>
                      </a:lnTo>
                      <a:lnTo>
                        <a:pt x="176" y="272"/>
                      </a:lnTo>
                      <a:lnTo>
                        <a:pt x="180" y="278"/>
                      </a:lnTo>
                      <a:lnTo>
                        <a:pt x="188" y="282"/>
                      </a:lnTo>
                      <a:lnTo>
                        <a:pt x="198" y="286"/>
                      </a:lnTo>
                      <a:lnTo>
                        <a:pt x="203" y="290"/>
                      </a:lnTo>
                      <a:lnTo>
                        <a:pt x="208" y="291"/>
                      </a:lnTo>
                      <a:lnTo>
                        <a:pt x="215" y="291"/>
                      </a:lnTo>
                      <a:lnTo>
                        <a:pt x="216" y="294"/>
                      </a:lnTo>
                      <a:lnTo>
                        <a:pt x="219" y="295"/>
                      </a:lnTo>
                      <a:lnTo>
                        <a:pt x="222" y="298"/>
                      </a:lnTo>
                      <a:lnTo>
                        <a:pt x="224" y="299"/>
                      </a:lnTo>
                      <a:lnTo>
                        <a:pt x="228" y="302"/>
                      </a:lnTo>
                      <a:lnTo>
                        <a:pt x="230" y="303"/>
                      </a:lnTo>
                      <a:lnTo>
                        <a:pt x="234" y="306"/>
                      </a:lnTo>
                      <a:lnTo>
                        <a:pt x="239" y="306"/>
                      </a:lnTo>
                      <a:lnTo>
                        <a:pt x="243" y="307"/>
                      </a:lnTo>
                      <a:lnTo>
                        <a:pt x="248" y="308"/>
                      </a:lnTo>
                      <a:lnTo>
                        <a:pt x="252" y="308"/>
                      </a:lnTo>
                      <a:lnTo>
                        <a:pt x="265" y="306"/>
                      </a:lnTo>
                      <a:lnTo>
                        <a:pt x="272" y="302"/>
                      </a:lnTo>
                      <a:lnTo>
                        <a:pt x="279" y="299"/>
                      </a:lnTo>
                      <a:lnTo>
                        <a:pt x="276" y="299"/>
                      </a:lnTo>
                      <a:lnTo>
                        <a:pt x="277" y="295"/>
                      </a:lnTo>
                      <a:lnTo>
                        <a:pt x="279" y="295"/>
                      </a:lnTo>
                      <a:lnTo>
                        <a:pt x="279" y="298"/>
                      </a:lnTo>
                      <a:lnTo>
                        <a:pt x="283" y="298"/>
                      </a:lnTo>
                      <a:lnTo>
                        <a:pt x="279" y="299"/>
                      </a:lnTo>
                      <a:lnTo>
                        <a:pt x="287" y="302"/>
                      </a:lnTo>
                      <a:lnTo>
                        <a:pt x="285" y="299"/>
                      </a:lnTo>
                      <a:lnTo>
                        <a:pt x="285" y="298"/>
                      </a:lnTo>
                      <a:lnTo>
                        <a:pt x="292" y="303"/>
                      </a:lnTo>
                      <a:lnTo>
                        <a:pt x="299" y="308"/>
                      </a:lnTo>
                      <a:lnTo>
                        <a:pt x="304" y="315"/>
                      </a:lnTo>
                      <a:lnTo>
                        <a:pt x="308" y="316"/>
                      </a:lnTo>
                      <a:lnTo>
                        <a:pt x="309" y="320"/>
                      </a:lnTo>
                      <a:lnTo>
                        <a:pt x="312" y="324"/>
                      </a:lnTo>
                      <a:lnTo>
                        <a:pt x="316" y="329"/>
                      </a:lnTo>
                      <a:lnTo>
                        <a:pt x="316" y="328"/>
                      </a:lnTo>
                      <a:lnTo>
                        <a:pt x="316" y="328"/>
                      </a:lnTo>
                      <a:lnTo>
                        <a:pt x="317" y="326"/>
                      </a:lnTo>
                      <a:lnTo>
                        <a:pt x="317" y="322"/>
                      </a:lnTo>
                      <a:lnTo>
                        <a:pt x="319" y="320"/>
                      </a:lnTo>
                      <a:lnTo>
                        <a:pt x="319" y="316"/>
                      </a:lnTo>
                      <a:lnTo>
                        <a:pt x="319" y="315"/>
                      </a:lnTo>
                      <a:lnTo>
                        <a:pt x="325" y="303"/>
                      </a:lnTo>
                      <a:lnTo>
                        <a:pt x="326" y="302"/>
                      </a:lnTo>
                      <a:lnTo>
                        <a:pt x="330" y="302"/>
                      </a:lnTo>
                      <a:lnTo>
                        <a:pt x="336" y="302"/>
                      </a:lnTo>
                      <a:lnTo>
                        <a:pt x="342" y="302"/>
                      </a:lnTo>
                      <a:lnTo>
                        <a:pt x="348" y="302"/>
                      </a:lnTo>
                      <a:lnTo>
                        <a:pt x="348" y="295"/>
                      </a:lnTo>
                      <a:lnTo>
                        <a:pt x="346" y="294"/>
                      </a:lnTo>
                      <a:lnTo>
                        <a:pt x="344" y="290"/>
                      </a:lnTo>
                      <a:lnTo>
                        <a:pt x="342" y="288"/>
                      </a:lnTo>
                      <a:lnTo>
                        <a:pt x="338" y="284"/>
                      </a:lnTo>
                      <a:lnTo>
                        <a:pt x="334" y="280"/>
                      </a:lnTo>
                      <a:lnTo>
                        <a:pt x="338" y="280"/>
                      </a:lnTo>
                      <a:lnTo>
                        <a:pt x="340" y="280"/>
                      </a:lnTo>
                      <a:lnTo>
                        <a:pt x="342" y="278"/>
                      </a:lnTo>
                      <a:lnTo>
                        <a:pt x="342" y="275"/>
                      </a:lnTo>
                      <a:lnTo>
                        <a:pt x="344" y="271"/>
                      </a:lnTo>
                      <a:lnTo>
                        <a:pt x="346" y="268"/>
                      </a:lnTo>
                      <a:lnTo>
                        <a:pt x="349" y="268"/>
                      </a:lnTo>
                      <a:lnTo>
                        <a:pt x="357" y="271"/>
                      </a:lnTo>
                      <a:lnTo>
                        <a:pt x="373" y="271"/>
                      </a:lnTo>
                      <a:lnTo>
                        <a:pt x="372" y="275"/>
                      </a:lnTo>
                      <a:lnTo>
                        <a:pt x="373" y="272"/>
                      </a:lnTo>
                      <a:lnTo>
                        <a:pt x="374" y="268"/>
                      </a:lnTo>
                      <a:lnTo>
                        <a:pt x="374" y="267"/>
                      </a:lnTo>
                      <a:lnTo>
                        <a:pt x="376" y="268"/>
                      </a:lnTo>
                      <a:lnTo>
                        <a:pt x="380" y="262"/>
                      </a:lnTo>
                      <a:lnTo>
                        <a:pt x="384" y="259"/>
                      </a:lnTo>
                      <a:lnTo>
                        <a:pt x="388" y="258"/>
                      </a:lnTo>
                      <a:lnTo>
                        <a:pt x="388" y="255"/>
                      </a:lnTo>
                      <a:lnTo>
                        <a:pt x="392" y="251"/>
                      </a:lnTo>
                      <a:lnTo>
                        <a:pt x="392" y="258"/>
                      </a:lnTo>
                      <a:lnTo>
                        <a:pt x="392" y="262"/>
                      </a:lnTo>
                      <a:lnTo>
                        <a:pt x="393" y="263"/>
                      </a:lnTo>
                      <a:lnTo>
                        <a:pt x="396" y="258"/>
                      </a:lnTo>
                      <a:lnTo>
                        <a:pt x="397" y="251"/>
                      </a:lnTo>
                      <a:lnTo>
                        <a:pt x="404" y="242"/>
                      </a:lnTo>
                      <a:lnTo>
                        <a:pt x="400" y="245"/>
                      </a:lnTo>
                      <a:lnTo>
                        <a:pt x="400" y="242"/>
                      </a:lnTo>
                      <a:lnTo>
                        <a:pt x="401" y="241"/>
                      </a:lnTo>
                      <a:lnTo>
                        <a:pt x="404" y="238"/>
                      </a:lnTo>
                      <a:lnTo>
                        <a:pt x="400" y="238"/>
                      </a:lnTo>
                      <a:lnTo>
                        <a:pt x="404" y="234"/>
                      </a:lnTo>
                      <a:lnTo>
                        <a:pt x="404" y="233"/>
                      </a:lnTo>
                      <a:lnTo>
                        <a:pt x="405" y="231"/>
                      </a:lnTo>
                      <a:lnTo>
                        <a:pt x="405" y="229"/>
                      </a:lnTo>
                      <a:lnTo>
                        <a:pt x="409" y="223"/>
                      </a:lnTo>
                      <a:lnTo>
                        <a:pt x="414" y="218"/>
                      </a:lnTo>
                      <a:lnTo>
                        <a:pt x="418" y="211"/>
                      </a:lnTo>
                      <a:lnTo>
                        <a:pt x="418" y="207"/>
                      </a:lnTo>
                      <a:lnTo>
                        <a:pt x="418" y="205"/>
                      </a:lnTo>
                      <a:lnTo>
                        <a:pt x="417" y="202"/>
                      </a:lnTo>
                      <a:lnTo>
                        <a:pt x="417" y="202"/>
                      </a:lnTo>
                      <a:lnTo>
                        <a:pt x="417" y="202"/>
                      </a:lnTo>
                      <a:lnTo>
                        <a:pt x="417" y="202"/>
                      </a:lnTo>
                      <a:lnTo>
                        <a:pt x="417" y="202"/>
                      </a:lnTo>
                      <a:lnTo>
                        <a:pt x="417" y="202"/>
                      </a:lnTo>
                      <a:lnTo>
                        <a:pt x="417" y="202"/>
                      </a:lnTo>
                      <a:close/>
                      <a:moveTo>
                        <a:pt x="252" y="198"/>
                      </a:moveTo>
                      <a:lnTo>
                        <a:pt x="248" y="193"/>
                      </a:lnTo>
                      <a:lnTo>
                        <a:pt x="252" y="202"/>
                      </a:lnTo>
                      <a:lnTo>
                        <a:pt x="252" y="198"/>
                      </a:lnTo>
                      <a:lnTo>
                        <a:pt x="252" y="198"/>
                      </a:lnTo>
                      <a:lnTo>
                        <a:pt x="252" y="198"/>
                      </a:lnTo>
                      <a:lnTo>
                        <a:pt x="252" y="198"/>
                      </a:lnTo>
                      <a:lnTo>
                        <a:pt x="252" y="198"/>
                      </a:lnTo>
                      <a:lnTo>
                        <a:pt x="252" y="198"/>
                      </a:lnTo>
                      <a:lnTo>
                        <a:pt x="252" y="1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53" name="Freeform 120">
                  <a:extLst>
                    <a:ext uri="{FF2B5EF4-FFF2-40B4-BE49-F238E27FC236}">
                      <a16:creationId xmlns:a16="http://schemas.microsoft.com/office/drawing/2014/main" id="{A33A9382-CA23-C5C6-D1D5-7E6250416F3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956166" y="4625953"/>
                  <a:ext cx="518883" cy="1186009"/>
                </a:xfrm>
                <a:custGeom>
                  <a:avLst/>
                  <a:gdLst>
                    <a:gd name="T0" fmla="*/ 220 w 255"/>
                    <a:gd name="T1" fmla="*/ 525 h 596"/>
                    <a:gd name="T2" fmla="*/ 216 w 255"/>
                    <a:gd name="T3" fmla="*/ 536 h 596"/>
                    <a:gd name="T4" fmla="*/ 223 w 255"/>
                    <a:gd name="T5" fmla="*/ 537 h 596"/>
                    <a:gd name="T6" fmla="*/ 235 w 255"/>
                    <a:gd name="T7" fmla="*/ 528 h 596"/>
                    <a:gd name="T8" fmla="*/ 239 w 255"/>
                    <a:gd name="T9" fmla="*/ 524 h 596"/>
                    <a:gd name="T10" fmla="*/ 233 w 255"/>
                    <a:gd name="T11" fmla="*/ 544 h 596"/>
                    <a:gd name="T12" fmla="*/ 240 w 255"/>
                    <a:gd name="T13" fmla="*/ 533 h 596"/>
                    <a:gd name="T14" fmla="*/ 253 w 255"/>
                    <a:gd name="T15" fmla="*/ 527 h 596"/>
                    <a:gd name="T16" fmla="*/ 217 w 255"/>
                    <a:gd name="T17" fmla="*/ 524 h 596"/>
                    <a:gd name="T18" fmla="*/ 174 w 255"/>
                    <a:gd name="T19" fmla="*/ 565 h 596"/>
                    <a:gd name="T20" fmla="*/ 180 w 255"/>
                    <a:gd name="T21" fmla="*/ 590 h 596"/>
                    <a:gd name="T22" fmla="*/ 227 w 255"/>
                    <a:gd name="T23" fmla="*/ 593 h 596"/>
                    <a:gd name="T24" fmla="*/ 208 w 255"/>
                    <a:gd name="T25" fmla="*/ 529 h 596"/>
                    <a:gd name="T26" fmla="*/ 209 w 255"/>
                    <a:gd name="T27" fmla="*/ 529 h 596"/>
                    <a:gd name="T28" fmla="*/ 146 w 255"/>
                    <a:gd name="T29" fmla="*/ 536 h 596"/>
                    <a:gd name="T30" fmla="*/ 144 w 255"/>
                    <a:gd name="T31" fmla="*/ 512 h 596"/>
                    <a:gd name="T32" fmla="*/ 148 w 255"/>
                    <a:gd name="T33" fmla="*/ 495 h 596"/>
                    <a:gd name="T34" fmla="*/ 162 w 255"/>
                    <a:gd name="T35" fmla="*/ 470 h 596"/>
                    <a:gd name="T36" fmla="*/ 130 w 255"/>
                    <a:gd name="T37" fmla="*/ 426 h 596"/>
                    <a:gd name="T38" fmla="*/ 148 w 255"/>
                    <a:gd name="T39" fmla="*/ 411 h 596"/>
                    <a:gd name="T40" fmla="*/ 154 w 255"/>
                    <a:gd name="T41" fmla="*/ 382 h 596"/>
                    <a:gd name="T42" fmla="*/ 163 w 255"/>
                    <a:gd name="T43" fmla="*/ 377 h 596"/>
                    <a:gd name="T44" fmla="*/ 144 w 255"/>
                    <a:gd name="T45" fmla="*/ 371 h 596"/>
                    <a:gd name="T46" fmla="*/ 132 w 255"/>
                    <a:gd name="T47" fmla="*/ 345 h 596"/>
                    <a:gd name="T48" fmla="*/ 167 w 255"/>
                    <a:gd name="T49" fmla="*/ 333 h 596"/>
                    <a:gd name="T50" fmla="*/ 170 w 255"/>
                    <a:gd name="T51" fmla="*/ 312 h 596"/>
                    <a:gd name="T52" fmla="*/ 236 w 255"/>
                    <a:gd name="T53" fmla="*/ 275 h 596"/>
                    <a:gd name="T54" fmla="*/ 211 w 255"/>
                    <a:gd name="T55" fmla="*/ 237 h 596"/>
                    <a:gd name="T56" fmla="*/ 196 w 255"/>
                    <a:gd name="T57" fmla="*/ 206 h 596"/>
                    <a:gd name="T58" fmla="*/ 194 w 255"/>
                    <a:gd name="T59" fmla="*/ 171 h 596"/>
                    <a:gd name="T60" fmla="*/ 203 w 255"/>
                    <a:gd name="T61" fmla="*/ 143 h 596"/>
                    <a:gd name="T62" fmla="*/ 231 w 255"/>
                    <a:gd name="T63" fmla="*/ 106 h 596"/>
                    <a:gd name="T64" fmla="*/ 233 w 255"/>
                    <a:gd name="T65" fmla="*/ 69 h 596"/>
                    <a:gd name="T66" fmla="*/ 223 w 255"/>
                    <a:gd name="T67" fmla="*/ 93 h 596"/>
                    <a:gd name="T68" fmla="*/ 200 w 255"/>
                    <a:gd name="T69" fmla="*/ 103 h 596"/>
                    <a:gd name="T70" fmla="*/ 175 w 255"/>
                    <a:gd name="T71" fmla="*/ 86 h 596"/>
                    <a:gd name="T72" fmla="*/ 167 w 255"/>
                    <a:gd name="T73" fmla="*/ 56 h 596"/>
                    <a:gd name="T74" fmla="*/ 113 w 255"/>
                    <a:gd name="T75" fmla="*/ 26 h 596"/>
                    <a:gd name="T76" fmla="*/ 79 w 255"/>
                    <a:gd name="T77" fmla="*/ 4 h 596"/>
                    <a:gd name="T78" fmla="*/ 38 w 255"/>
                    <a:gd name="T79" fmla="*/ 0 h 596"/>
                    <a:gd name="T80" fmla="*/ 25 w 255"/>
                    <a:gd name="T81" fmla="*/ 42 h 596"/>
                    <a:gd name="T82" fmla="*/ 16 w 255"/>
                    <a:gd name="T83" fmla="*/ 79 h 596"/>
                    <a:gd name="T84" fmla="*/ 5 w 255"/>
                    <a:gd name="T85" fmla="*/ 118 h 596"/>
                    <a:gd name="T86" fmla="*/ 4 w 255"/>
                    <a:gd name="T87" fmla="*/ 160 h 596"/>
                    <a:gd name="T88" fmla="*/ 13 w 255"/>
                    <a:gd name="T89" fmla="*/ 198 h 596"/>
                    <a:gd name="T90" fmla="*/ 25 w 255"/>
                    <a:gd name="T91" fmla="*/ 224 h 596"/>
                    <a:gd name="T92" fmla="*/ 22 w 255"/>
                    <a:gd name="T93" fmla="*/ 261 h 596"/>
                    <a:gd name="T94" fmla="*/ 30 w 255"/>
                    <a:gd name="T95" fmla="*/ 302 h 596"/>
                    <a:gd name="T96" fmla="*/ 29 w 255"/>
                    <a:gd name="T97" fmla="*/ 332 h 596"/>
                    <a:gd name="T98" fmla="*/ 40 w 255"/>
                    <a:gd name="T99" fmla="*/ 368 h 596"/>
                    <a:gd name="T100" fmla="*/ 49 w 255"/>
                    <a:gd name="T101" fmla="*/ 394 h 596"/>
                    <a:gd name="T102" fmla="*/ 66 w 255"/>
                    <a:gd name="T103" fmla="*/ 411 h 596"/>
                    <a:gd name="T104" fmla="*/ 65 w 255"/>
                    <a:gd name="T105" fmla="*/ 430 h 596"/>
                    <a:gd name="T106" fmla="*/ 74 w 255"/>
                    <a:gd name="T107" fmla="*/ 459 h 596"/>
                    <a:gd name="T108" fmla="*/ 75 w 255"/>
                    <a:gd name="T109" fmla="*/ 490 h 596"/>
                    <a:gd name="T110" fmla="*/ 74 w 255"/>
                    <a:gd name="T111" fmla="*/ 510 h 596"/>
                    <a:gd name="T112" fmla="*/ 95 w 255"/>
                    <a:gd name="T113" fmla="*/ 519 h 596"/>
                    <a:gd name="T114" fmla="*/ 122 w 255"/>
                    <a:gd name="T115" fmla="*/ 543 h 596"/>
                    <a:gd name="T116" fmla="*/ 163 w 255"/>
                    <a:gd name="T117" fmla="*/ 549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5" h="596">
                      <a:moveTo>
                        <a:pt x="235" y="528"/>
                      </a:moveTo>
                      <a:lnTo>
                        <a:pt x="236" y="525"/>
                      </a:lnTo>
                      <a:lnTo>
                        <a:pt x="236" y="524"/>
                      </a:lnTo>
                      <a:lnTo>
                        <a:pt x="235" y="524"/>
                      </a:lnTo>
                      <a:lnTo>
                        <a:pt x="235" y="523"/>
                      </a:lnTo>
                      <a:lnTo>
                        <a:pt x="233" y="524"/>
                      </a:lnTo>
                      <a:lnTo>
                        <a:pt x="233" y="525"/>
                      </a:lnTo>
                      <a:lnTo>
                        <a:pt x="225" y="524"/>
                      </a:lnTo>
                      <a:lnTo>
                        <a:pt x="224" y="525"/>
                      </a:lnTo>
                      <a:lnTo>
                        <a:pt x="220" y="524"/>
                      </a:lnTo>
                      <a:lnTo>
                        <a:pt x="220" y="525"/>
                      </a:lnTo>
                      <a:lnTo>
                        <a:pt x="219" y="527"/>
                      </a:lnTo>
                      <a:lnTo>
                        <a:pt x="220" y="527"/>
                      </a:lnTo>
                      <a:lnTo>
                        <a:pt x="221" y="527"/>
                      </a:lnTo>
                      <a:lnTo>
                        <a:pt x="225" y="531"/>
                      </a:lnTo>
                      <a:lnTo>
                        <a:pt x="223" y="531"/>
                      </a:lnTo>
                      <a:lnTo>
                        <a:pt x="221" y="533"/>
                      </a:lnTo>
                      <a:lnTo>
                        <a:pt x="220" y="533"/>
                      </a:lnTo>
                      <a:lnTo>
                        <a:pt x="217" y="535"/>
                      </a:lnTo>
                      <a:lnTo>
                        <a:pt x="220" y="536"/>
                      </a:lnTo>
                      <a:lnTo>
                        <a:pt x="219" y="536"/>
                      </a:lnTo>
                      <a:lnTo>
                        <a:pt x="216" y="536"/>
                      </a:lnTo>
                      <a:lnTo>
                        <a:pt x="215" y="536"/>
                      </a:lnTo>
                      <a:lnTo>
                        <a:pt x="215" y="537"/>
                      </a:lnTo>
                      <a:lnTo>
                        <a:pt x="212" y="537"/>
                      </a:lnTo>
                      <a:lnTo>
                        <a:pt x="212" y="539"/>
                      </a:lnTo>
                      <a:lnTo>
                        <a:pt x="215" y="541"/>
                      </a:lnTo>
                      <a:lnTo>
                        <a:pt x="215" y="540"/>
                      </a:lnTo>
                      <a:lnTo>
                        <a:pt x="216" y="540"/>
                      </a:lnTo>
                      <a:lnTo>
                        <a:pt x="217" y="543"/>
                      </a:lnTo>
                      <a:lnTo>
                        <a:pt x="220" y="540"/>
                      </a:lnTo>
                      <a:lnTo>
                        <a:pt x="223" y="539"/>
                      </a:lnTo>
                      <a:lnTo>
                        <a:pt x="223" y="537"/>
                      </a:lnTo>
                      <a:lnTo>
                        <a:pt x="225" y="536"/>
                      </a:lnTo>
                      <a:lnTo>
                        <a:pt x="227" y="537"/>
                      </a:lnTo>
                      <a:lnTo>
                        <a:pt x="228" y="536"/>
                      </a:lnTo>
                      <a:lnTo>
                        <a:pt x="229" y="533"/>
                      </a:lnTo>
                      <a:lnTo>
                        <a:pt x="231" y="533"/>
                      </a:lnTo>
                      <a:lnTo>
                        <a:pt x="233" y="528"/>
                      </a:lnTo>
                      <a:lnTo>
                        <a:pt x="235" y="528"/>
                      </a:lnTo>
                      <a:lnTo>
                        <a:pt x="235" y="528"/>
                      </a:lnTo>
                      <a:lnTo>
                        <a:pt x="235" y="528"/>
                      </a:lnTo>
                      <a:lnTo>
                        <a:pt x="235" y="528"/>
                      </a:lnTo>
                      <a:lnTo>
                        <a:pt x="235" y="528"/>
                      </a:lnTo>
                      <a:lnTo>
                        <a:pt x="235" y="528"/>
                      </a:lnTo>
                      <a:lnTo>
                        <a:pt x="235" y="528"/>
                      </a:lnTo>
                      <a:close/>
                      <a:moveTo>
                        <a:pt x="253" y="527"/>
                      </a:moveTo>
                      <a:lnTo>
                        <a:pt x="255" y="527"/>
                      </a:lnTo>
                      <a:lnTo>
                        <a:pt x="252" y="524"/>
                      </a:lnTo>
                      <a:lnTo>
                        <a:pt x="251" y="524"/>
                      </a:lnTo>
                      <a:lnTo>
                        <a:pt x="248" y="524"/>
                      </a:lnTo>
                      <a:lnTo>
                        <a:pt x="245" y="521"/>
                      </a:lnTo>
                      <a:lnTo>
                        <a:pt x="243" y="521"/>
                      </a:lnTo>
                      <a:lnTo>
                        <a:pt x="240" y="521"/>
                      </a:lnTo>
                      <a:lnTo>
                        <a:pt x="239" y="524"/>
                      </a:lnTo>
                      <a:lnTo>
                        <a:pt x="237" y="524"/>
                      </a:lnTo>
                      <a:lnTo>
                        <a:pt x="239" y="532"/>
                      </a:lnTo>
                      <a:lnTo>
                        <a:pt x="237" y="531"/>
                      </a:lnTo>
                      <a:lnTo>
                        <a:pt x="235" y="531"/>
                      </a:lnTo>
                      <a:lnTo>
                        <a:pt x="233" y="532"/>
                      </a:lnTo>
                      <a:lnTo>
                        <a:pt x="232" y="533"/>
                      </a:lnTo>
                      <a:lnTo>
                        <a:pt x="231" y="533"/>
                      </a:lnTo>
                      <a:lnTo>
                        <a:pt x="231" y="539"/>
                      </a:lnTo>
                      <a:lnTo>
                        <a:pt x="231" y="540"/>
                      </a:lnTo>
                      <a:lnTo>
                        <a:pt x="232" y="543"/>
                      </a:lnTo>
                      <a:lnTo>
                        <a:pt x="233" y="544"/>
                      </a:lnTo>
                      <a:lnTo>
                        <a:pt x="235" y="540"/>
                      </a:lnTo>
                      <a:lnTo>
                        <a:pt x="236" y="541"/>
                      </a:lnTo>
                      <a:lnTo>
                        <a:pt x="239" y="541"/>
                      </a:lnTo>
                      <a:lnTo>
                        <a:pt x="237" y="540"/>
                      </a:lnTo>
                      <a:lnTo>
                        <a:pt x="237" y="537"/>
                      </a:lnTo>
                      <a:lnTo>
                        <a:pt x="239" y="537"/>
                      </a:lnTo>
                      <a:lnTo>
                        <a:pt x="241" y="537"/>
                      </a:lnTo>
                      <a:lnTo>
                        <a:pt x="243" y="539"/>
                      </a:lnTo>
                      <a:lnTo>
                        <a:pt x="243" y="537"/>
                      </a:lnTo>
                      <a:lnTo>
                        <a:pt x="240" y="535"/>
                      </a:lnTo>
                      <a:lnTo>
                        <a:pt x="240" y="533"/>
                      </a:lnTo>
                      <a:lnTo>
                        <a:pt x="241" y="533"/>
                      </a:lnTo>
                      <a:lnTo>
                        <a:pt x="248" y="533"/>
                      </a:lnTo>
                      <a:lnTo>
                        <a:pt x="249" y="533"/>
                      </a:lnTo>
                      <a:lnTo>
                        <a:pt x="252" y="531"/>
                      </a:lnTo>
                      <a:lnTo>
                        <a:pt x="253" y="531"/>
                      </a:lnTo>
                      <a:lnTo>
                        <a:pt x="255" y="531"/>
                      </a:lnTo>
                      <a:lnTo>
                        <a:pt x="255" y="529"/>
                      </a:lnTo>
                      <a:lnTo>
                        <a:pt x="253" y="528"/>
                      </a:lnTo>
                      <a:lnTo>
                        <a:pt x="253" y="527"/>
                      </a:lnTo>
                      <a:lnTo>
                        <a:pt x="253" y="527"/>
                      </a:lnTo>
                      <a:lnTo>
                        <a:pt x="253" y="527"/>
                      </a:lnTo>
                      <a:lnTo>
                        <a:pt x="253" y="527"/>
                      </a:lnTo>
                      <a:lnTo>
                        <a:pt x="253" y="527"/>
                      </a:lnTo>
                      <a:lnTo>
                        <a:pt x="253" y="527"/>
                      </a:lnTo>
                      <a:lnTo>
                        <a:pt x="253" y="527"/>
                      </a:lnTo>
                      <a:close/>
                      <a:moveTo>
                        <a:pt x="217" y="524"/>
                      </a:moveTo>
                      <a:lnTo>
                        <a:pt x="220" y="524"/>
                      </a:lnTo>
                      <a:lnTo>
                        <a:pt x="217" y="523"/>
                      </a:lnTo>
                      <a:lnTo>
                        <a:pt x="217" y="524"/>
                      </a:lnTo>
                      <a:lnTo>
                        <a:pt x="217" y="524"/>
                      </a:lnTo>
                      <a:lnTo>
                        <a:pt x="217" y="524"/>
                      </a:lnTo>
                      <a:lnTo>
                        <a:pt x="217" y="524"/>
                      </a:lnTo>
                      <a:lnTo>
                        <a:pt x="217" y="524"/>
                      </a:lnTo>
                      <a:lnTo>
                        <a:pt x="217" y="524"/>
                      </a:lnTo>
                      <a:lnTo>
                        <a:pt x="217" y="524"/>
                      </a:lnTo>
                      <a:close/>
                      <a:moveTo>
                        <a:pt x="219" y="590"/>
                      </a:moveTo>
                      <a:lnTo>
                        <a:pt x="213" y="588"/>
                      </a:lnTo>
                      <a:lnTo>
                        <a:pt x="207" y="587"/>
                      </a:lnTo>
                      <a:lnTo>
                        <a:pt x="196" y="580"/>
                      </a:lnTo>
                      <a:lnTo>
                        <a:pt x="187" y="575"/>
                      </a:lnTo>
                      <a:lnTo>
                        <a:pt x="179" y="571"/>
                      </a:lnTo>
                      <a:lnTo>
                        <a:pt x="176" y="567"/>
                      </a:lnTo>
                      <a:lnTo>
                        <a:pt x="174" y="565"/>
                      </a:lnTo>
                      <a:lnTo>
                        <a:pt x="170" y="565"/>
                      </a:lnTo>
                      <a:lnTo>
                        <a:pt x="170" y="563"/>
                      </a:lnTo>
                      <a:lnTo>
                        <a:pt x="170" y="561"/>
                      </a:lnTo>
                      <a:lnTo>
                        <a:pt x="171" y="563"/>
                      </a:lnTo>
                      <a:lnTo>
                        <a:pt x="167" y="557"/>
                      </a:lnTo>
                      <a:lnTo>
                        <a:pt x="162" y="553"/>
                      </a:lnTo>
                      <a:lnTo>
                        <a:pt x="163" y="557"/>
                      </a:lnTo>
                      <a:lnTo>
                        <a:pt x="166" y="561"/>
                      </a:lnTo>
                      <a:lnTo>
                        <a:pt x="175" y="580"/>
                      </a:lnTo>
                      <a:lnTo>
                        <a:pt x="179" y="590"/>
                      </a:lnTo>
                      <a:lnTo>
                        <a:pt x="180" y="590"/>
                      </a:lnTo>
                      <a:lnTo>
                        <a:pt x="180" y="592"/>
                      </a:lnTo>
                      <a:lnTo>
                        <a:pt x="183" y="592"/>
                      </a:lnTo>
                      <a:lnTo>
                        <a:pt x="187" y="592"/>
                      </a:lnTo>
                      <a:lnTo>
                        <a:pt x="192" y="593"/>
                      </a:lnTo>
                      <a:lnTo>
                        <a:pt x="196" y="593"/>
                      </a:lnTo>
                      <a:lnTo>
                        <a:pt x="200" y="593"/>
                      </a:lnTo>
                      <a:lnTo>
                        <a:pt x="209" y="596"/>
                      </a:lnTo>
                      <a:lnTo>
                        <a:pt x="215" y="593"/>
                      </a:lnTo>
                      <a:lnTo>
                        <a:pt x="219" y="593"/>
                      </a:lnTo>
                      <a:lnTo>
                        <a:pt x="223" y="593"/>
                      </a:lnTo>
                      <a:lnTo>
                        <a:pt x="227" y="593"/>
                      </a:lnTo>
                      <a:lnTo>
                        <a:pt x="227" y="590"/>
                      </a:lnTo>
                      <a:lnTo>
                        <a:pt x="224" y="588"/>
                      </a:lnTo>
                      <a:lnTo>
                        <a:pt x="219" y="590"/>
                      </a:lnTo>
                      <a:lnTo>
                        <a:pt x="219" y="590"/>
                      </a:lnTo>
                      <a:lnTo>
                        <a:pt x="219" y="590"/>
                      </a:lnTo>
                      <a:lnTo>
                        <a:pt x="219" y="590"/>
                      </a:lnTo>
                      <a:lnTo>
                        <a:pt x="219" y="590"/>
                      </a:lnTo>
                      <a:lnTo>
                        <a:pt x="219" y="590"/>
                      </a:lnTo>
                      <a:lnTo>
                        <a:pt x="219" y="590"/>
                      </a:lnTo>
                      <a:close/>
                      <a:moveTo>
                        <a:pt x="209" y="529"/>
                      </a:moveTo>
                      <a:lnTo>
                        <a:pt x="208" y="529"/>
                      </a:lnTo>
                      <a:lnTo>
                        <a:pt x="208" y="532"/>
                      </a:lnTo>
                      <a:lnTo>
                        <a:pt x="211" y="535"/>
                      </a:lnTo>
                      <a:lnTo>
                        <a:pt x="212" y="536"/>
                      </a:lnTo>
                      <a:lnTo>
                        <a:pt x="213" y="535"/>
                      </a:lnTo>
                      <a:lnTo>
                        <a:pt x="213" y="532"/>
                      </a:lnTo>
                      <a:lnTo>
                        <a:pt x="212" y="532"/>
                      </a:lnTo>
                      <a:lnTo>
                        <a:pt x="211" y="532"/>
                      </a:lnTo>
                      <a:lnTo>
                        <a:pt x="209" y="532"/>
                      </a:lnTo>
                      <a:lnTo>
                        <a:pt x="209" y="531"/>
                      </a:lnTo>
                      <a:lnTo>
                        <a:pt x="209" y="529"/>
                      </a:lnTo>
                      <a:lnTo>
                        <a:pt x="209" y="529"/>
                      </a:lnTo>
                      <a:lnTo>
                        <a:pt x="209" y="529"/>
                      </a:lnTo>
                      <a:lnTo>
                        <a:pt x="209" y="529"/>
                      </a:lnTo>
                      <a:lnTo>
                        <a:pt x="209" y="529"/>
                      </a:lnTo>
                      <a:lnTo>
                        <a:pt x="209" y="529"/>
                      </a:lnTo>
                      <a:lnTo>
                        <a:pt x="209" y="529"/>
                      </a:lnTo>
                      <a:close/>
                      <a:moveTo>
                        <a:pt x="163" y="549"/>
                      </a:moveTo>
                      <a:lnTo>
                        <a:pt x="159" y="544"/>
                      </a:lnTo>
                      <a:lnTo>
                        <a:pt x="154" y="540"/>
                      </a:lnTo>
                      <a:lnTo>
                        <a:pt x="150" y="539"/>
                      </a:lnTo>
                      <a:lnTo>
                        <a:pt x="148" y="536"/>
                      </a:lnTo>
                      <a:lnTo>
                        <a:pt x="146" y="536"/>
                      </a:lnTo>
                      <a:lnTo>
                        <a:pt x="144" y="536"/>
                      </a:lnTo>
                      <a:lnTo>
                        <a:pt x="146" y="535"/>
                      </a:lnTo>
                      <a:lnTo>
                        <a:pt x="144" y="529"/>
                      </a:lnTo>
                      <a:lnTo>
                        <a:pt x="140" y="527"/>
                      </a:lnTo>
                      <a:lnTo>
                        <a:pt x="139" y="527"/>
                      </a:lnTo>
                      <a:lnTo>
                        <a:pt x="139" y="523"/>
                      </a:lnTo>
                      <a:lnTo>
                        <a:pt x="139" y="521"/>
                      </a:lnTo>
                      <a:lnTo>
                        <a:pt x="139" y="516"/>
                      </a:lnTo>
                      <a:lnTo>
                        <a:pt x="140" y="514"/>
                      </a:lnTo>
                      <a:lnTo>
                        <a:pt x="143" y="514"/>
                      </a:lnTo>
                      <a:lnTo>
                        <a:pt x="144" y="512"/>
                      </a:lnTo>
                      <a:lnTo>
                        <a:pt x="144" y="510"/>
                      </a:lnTo>
                      <a:lnTo>
                        <a:pt x="140" y="508"/>
                      </a:lnTo>
                      <a:lnTo>
                        <a:pt x="140" y="504"/>
                      </a:lnTo>
                      <a:lnTo>
                        <a:pt x="143" y="508"/>
                      </a:lnTo>
                      <a:lnTo>
                        <a:pt x="144" y="510"/>
                      </a:lnTo>
                      <a:lnTo>
                        <a:pt x="148" y="510"/>
                      </a:lnTo>
                      <a:lnTo>
                        <a:pt x="152" y="508"/>
                      </a:lnTo>
                      <a:lnTo>
                        <a:pt x="152" y="504"/>
                      </a:lnTo>
                      <a:lnTo>
                        <a:pt x="150" y="495"/>
                      </a:lnTo>
                      <a:lnTo>
                        <a:pt x="148" y="496"/>
                      </a:lnTo>
                      <a:lnTo>
                        <a:pt x="148" y="495"/>
                      </a:lnTo>
                      <a:lnTo>
                        <a:pt x="148" y="492"/>
                      </a:lnTo>
                      <a:lnTo>
                        <a:pt x="148" y="491"/>
                      </a:lnTo>
                      <a:lnTo>
                        <a:pt x="150" y="490"/>
                      </a:lnTo>
                      <a:lnTo>
                        <a:pt x="156" y="482"/>
                      </a:lnTo>
                      <a:lnTo>
                        <a:pt x="159" y="478"/>
                      </a:lnTo>
                      <a:lnTo>
                        <a:pt x="162" y="476"/>
                      </a:lnTo>
                      <a:lnTo>
                        <a:pt x="166" y="474"/>
                      </a:lnTo>
                      <a:lnTo>
                        <a:pt x="163" y="474"/>
                      </a:lnTo>
                      <a:lnTo>
                        <a:pt x="166" y="472"/>
                      </a:lnTo>
                      <a:lnTo>
                        <a:pt x="163" y="470"/>
                      </a:lnTo>
                      <a:lnTo>
                        <a:pt x="162" y="470"/>
                      </a:lnTo>
                      <a:lnTo>
                        <a:pt x="163" y="466"/>
                      </a:lnTo>
                      <a:lnTo>
                        <a:pt x="162" y="460"/>
                      </a:lnTo>
                      <a:lnTo>
                        <a:pt x="159" y="456"/>
                      </a:lnTo>
                      <a:lnTo>
                        <a:pt x="156" y="456"/>
                      </a:lnTo>
                      <a:lnTo>
                        <a:pt x="152" y="456"/>
                      </a:lnTo>
                      <a:lnTo>
                        <a:pt x="146" y="455"/>
                      </a:lnTo>
                      <a:lnTo>
                        <a:pt x="136" y="448"/>
                      </a:lnTo>
                      <a:lnTo>
                        <a:pt x="130" y="443"/>
                      </a:lnTo>
                      <a:lnTo>
                        <a:pt x="127" y="439"/>
                      </a:lnTo>
                      <a:lnTo>
                        <a:pt x="127" y="434"/>
                      </a:lnTo>
                      <a:lnTo>
                        <a:pt x="130" y="426"/>
                      </a:lnTo>
                      <a:lnTo>
                        <a:pt x="132" y="425"/>
                      </a:lnTo>
                      <a:lnTo>
                        <a:pt x="136" y="425"/>
                      </a:lnTo>
                      <a:lnTo>
                        <a:pt x="136" y="422"/>
                      </a:lnTo>
                      <a:lnTo>
                        <a:pt x="136" y="421"/>
                      </a:lnTo>
                      <a:lnTo>
                        <a:pt x="140" y="421"/>
                      </a:lnTo>
                      <a:lnTo>
                        <a:pt x="146" y="421"/>
                      </a:lnTo>
                      <a:lnTo>
                        <a:pt x="148" y="419"/>
                      </a:lnTo>
                      <a:lnTo>
                        <a:pt x="148" y="417"/>
                      </a:lnTo>
                      <a:lnTo>
                        <a:pt x="146" y="415"/>
                      </a:lnTo>
                      <a:lnTo>
                        <a:pt x="146" y="413"/>
                      </a:lnTo>
                      <a:lnTo>
                        <a:pt x="148" y="411"/>
                      </a:lnTo>
                      <a:lnTo>
                        <a:pt x="150" y="411"/>
                      </a:lnTo>
                      <a:lnTo>
                        <a:pt x="150" y="409"/>
                      </a:lnTo>
                      <a:lnTo>
                        <a:pt x="148" y="405"/>
                      </a:lnTo>
                      <a:lnTo>
                        <a:pt x="148" y="403"/>
                      </a:lnTo>
                      <a:lnTo>
                        <a:pt x="146" y="399"/>
                      </a:lnTo>
                      <a:lnTo>
                        <a:pt x="144" y="395"/>
                      </a:lnTo>
                      <a:lnTo>
                        <a:pt x="146" y="391"/>
                      </a:lnTo>
                      <a:lnTo>
                        <a:pt x="146" y="389"/>
                      </a:lnTo>
                      <a:lnTo>
                        <a:pt x="150" y="386"/>
                      </a:lnTo>
                      <a:lnTo>
                        <a:pt x="152" y="386"/>
                      </a:lnTo>
                      <a:lnTo>
                        <a:pt x="154" y="382"/>
                      </a:lnTo>
                      <a:lnTo>
                        <a:pt x="150" y="382"/>
                      </a:lnTo>
                      <a:lnTo>
                        <a:pt x="146" y="382"/>
                      </a:lnTo>
                      <a:lnTo>
                        <a:pt x="144" y="378"/>
                      </a:lnTo>
                      <a:lnTo>
                        <a:pt x="146" y="377"/>
                      </a:lnTo>
                      <a:lnTo>
                        <a:pt x="150" y="375"/>
                      </a:lnTo>
                      <a:lnTo>
                        <a:pt x="154" y="377"/>
                      </a:lnTo>
                      <a:lnTo>
                        <a:pt x="154" y="381"/>
                      </a:lnTo>
                      <a:lnTo>
                        <a:pt x="158" y="382"/>
                      </a:lnTo>
                      <a:lnTo>
                        <a:pt x="159" y="382"/>
                      </a:lnTo>
                      <a:lnTo>
                        <a:pt x="163" y="381"/>
                      </a:lnTo>
                      <a:lnTo>
                        <a:pt x="163" y="377"/>
                      </a:lnTo>
                      <a:lnTo>
                        <a:pt x="162" y="373"/>
                      </a:lnTo>
                      <a:lnTo>
                        <a:pt x="159" y="369"/>
                      </a:lnTo>
                      <a:lnTo>
                        <a:pt x="156" y="368"/>
                      </a:lnTo>
                      <a:lnTo>
                        <a:pt x="152" y="369"/>
                      </a:lnTo>
                      <a:lnTo>
                        <a:pt x="150" y="371"/>
                      </a:lnTo>
                      <a:lnTo>
                        <a:pt x="152" y="371"/>
                      </a:lnTo>
                      <a:lnTo>
                        <a:pt x="154" y="373"/>
                      </a:lnTo>
                      <a:lnTo>
                        <a:pt x="152" y="373"/>
                      </a:lnTo>
                      <a:lnTo>
                        <a:pt x="146" y="373"/>
                      </a:lnTo>
                      <a:lnTo>
                        <a:pt x="146" y="371"/>
                      </a:lnTo>
                      <a:lnTo>
                        <a:pt x="144" y="371"/>
                      </a:lnTo>
                      <a:lnTo>
                        <a:pt x="140" y="369"/>
                      </a:lnTo>
                      <a:lnTo>
                        <a:pt x="139" y="368"/>
                      </a:lnTo>
                      <a:lnTo>
                        <a:pt x="136" y="365"/>
                      </a:lnTo>
                      <a:lnTo>
                        <a:pt x="136" y="360"/>
                      </a:lnTo>
                      <a:lnTo>
                        <a:pt x="132" y="354"/>
                      </a:lnTo>
                      <a:lnTo>
                        <a:pt x="131" y="350"/>
                      </a:lnTo>
                      <a:lnTo>
                        <a:pt x="130" y="348"/>
                      </a:lnTo>
                      <a:lnTo>
                        <a:pt x="131" y="345"/>
                      </a:lnTo>
                      <a:lnTo>
                        <a:pt x="132" y="342"/>
                      </a:lnTo>
                      <a:lnTo>
                        <a:pt x="135" y="345"/>
                      </a:lnTo>
                      <a:lnTo>
                        <a:pt x="132" y="345"/>
                      </a:lnTo>
                      <a:lnTo>
                        <a:pt x="144" y="348"/>
                      </a:lnTo>
                      <a:lnTo>
                        <a:pt x="150" y="350"/>
                      </a:lnTo>
                      <a:lnTo>
                        <a:pt x="158" y="350"/>
                      </a:lnTo>
                      <a:lnTo>
                        <a:pt x="166" y="348"/>
                      </a:lnTo>
                      <a:lnTo>
                        <a:pt x="170" y="346"/>
                      </a:lnTo>
                      <a:lnTo>
                        <a:pt x="171" y="342"/>
                      </a:lnTo>
                      <a:lnTo>
                        <a:pt x="171" y="341"/>
                      </a:lnTo>
                      <a:lnTo>
                        <a:pt x="170" y="338"/>
                      </a:lnTo>
                      <a:lnTo>
                        <a:pt x="166" y="337"/>
                      </a:lnTo>
                      <a:lnTo>
                        <a:pt x="166" y="334"/>
                      </a:lnTo>
                      <a:lnTo>
                        <a:pt x="167" y="333"/>
                      </a:lnTo>
                      <a:lnTo>
                        <a:pt x="166" y="328"/>
                      </a:lnTo>
                      <a:lnTo>
                        <a:pt x="167" y="328"/>
                      </a:lnTo>
                      <a:lnTo>
                        <a:pt x="167" y="324"/>
                      </a:lnTo>
                      <a:lnTo>
                        <a:pt x="167" y="321"/>
                      </a:lnTo>
                      <a:lnTo>
                        <a:pt x="166" y="318"/>
                      </a:lnTo>
                      <a:lnTo>
                        <a:pt x="162" y="314"/>
                      </a:lnTo>
                      <a:lnTo>
                        <a:pt x="162" y="312"/>
                      </a:lnTo>
                      <a:lnTo>
                        <a:pt x="162" y="310"/>
                      </a:lnTo>
                      <a:lnTo>
                        <a:pt x="159" y="308"/>
                      </a:lnTo>
                      <a:lnTo>
                        <a:pt x="163" y="310"/>
                      </a:lnTo>
                      <a:lnTo>
                        <a:pt x="170" y="312"/>
                      </a:lnTo>
                      <a:lnTo>
                        <a:pt x="179" y="312"/>
                      </a:lnTo>
                      <a:lnTo>
                        <a:pt x="192" y="310"/>
                      </a:lnTo>
                      <a:lnTo>
                        <a:pt x="203" y="306"/>
                      </a:lnTo>
                      <a:lnTo>
                        <a:pt x="215" y="304"/>
                      </a:lnTo>
                      <a:lnTo>
                        <a:pt x="224" y="298"/>
                      </a:lnTo>
                      <a:lnTo>
                        <a:pt x="227" y="297"/>
                      </a:lnTo>
                      <a:lnTo>
                        <a:pt x="227" y="293"/>
                      </a:lnTo>
                      <a:lnTo>
                        <a:pt x="228" y="288"/>
                      </a:lnTo>
                      <a:lnTo>
                        <a:pt x="232" y="281"/>
                      </a:lnTo>
                      <a:lnTo>
                        <a:pt x="233" y="276"/>
                      </a:lnTo>
                      <a:lnTo>
                        <a:pt x="236" y="275"/>
                      </a:lnTo>
                      <a:lnTo>
                        <a:pt x="233" y="271"/>
                      </a:lnTo>
                      <a:lnTo>
                        <a:pt x="233" y="267"/>
                      </a:lnTo>
                      <a:lnTo>
                        <a:pt x="232" y="264"/>
                      </a:lnTo>
                      <a:lnTo>
                        <a:pt x="231" y="264"/>
                      </a:lnTo>
                      <a:lnTo>
                        <a:pt x="227" y="263"/>
                      </a:lnTo>
                      <a:lnTo>
                        <a:pt x="223" y="261"/>
                      </a:lnTo>
                      <a:lnTo>
                        <a:pt x="220" y="255"/>
                      </a:lnTo>
                      <a:lnTo>
                        <a:pt x="220" y="251"/>
                      </a:lnTo>
                      <a:lnTo>
                        <a:pt x="220" y="247"/>
                      </a:lnTo>
                      <a:lnTo>
                        <a:pt x="219" y="244"/>
                      </a:lnTo>
                      <a:lnTo>
                        <a:pt x="211" y="237"/>
                      </a:lnTo>
                      <a:lnTo>
                        <a:pt x="202" y="232"/>
                      </a:lnTo>
                      <a:lnTo>
                        <a:pt x="198" y="231"/>
                      </a:lnTo>
                      <a:lnTo>
                        <a:pt x="196" y="227"/>
                      </a:lnTo>
                      <a:lnTo>
                        <a:pt x="198" y="227"/>
                      </a:lnTo>
                      <a:lnTo>
                        <a:pt x="198" y="224"/>
                      </a:lnTo>
                      <a:lnTo>
                        <a:pt x="198" y="223"/>
                      </a:lnTo>
                      <a:lnTo>
                        <a:pt x="194" y="215"/>
                      </a:lnTo>
                      <a:lnTo>
                        <a:pt x="194" y="211"/>
                      </a:lnTo>
                      <a:lnTo>
                        <a:pt x="194" y="207"/>
                      </a:lnTo>
                      <a:lnTo>
                        <a:pt x="194" y="206"/>
                      </a:lnTo>
                      <a:lnTo>
                        <a:pt x="196" y="206"/>
                      </a:lnTo>
                      <a:lnTo>
                        <a:pt x="198" y="204"/>
                      </a:lnTo>
                      <a:lnTo>
                        <a:pt x="196" y="202"/>
                      </a:lnTo>
                      <a:lnTo>
                        <a:pt x="194" y="198"/>
                      </a:lnTo>
                      <a:lnTo>
                        <a:pt x="194" y="192"/>
                      </a:lnTo>
                      <a:lnTo>
                        <a:pt x="194" y="190"/>
                      </a:lnTo>
                      <a:lnTo>
                        <a:pt x="192" y="187"/>
                      </a:lnTo>
                      <a:lnTo>
                        <a:pt x="194" y="183"/>
                      </a:lnTo>
                      <a:lnTo>
                        <a:pt x="194" y="179"/>
                      </a:lnTo>
                      <a:lnTo>
                        <a:pt x="194" y="176"/>
                      </a:lnTo>
                      <a:lnTo>
                        <a:pt x="194" y="175"/>
                      </a:lnTo>
                      <a:lnTo>
                        <a:pt x="194" y="171"/>
                      </a:lnTo>
                      <a:lnTo>
                        <a:pt x="194" y="167"/>
                      </a:lnTo>
                      <a:lnTo>
                        <a:pt x="194" y="166"/>
                      </a:lnTo>
                      <a:lnTo>
                        <a:pt x="194" y="163"/>
                      </a:lnTo>
                      <a:lnTo>
                        <a:pt x="192" y="160"/>
                      </a:lnTo>
                      <a:lnTo>
                        <a:pt x="194" y="158"/>
                      </a:lnTo>
                      <a:lnTo>
                        <a:pt x="194" y="154"/>
                      </a:lnTo>
                      <a:lnTo>
                        <a:pt x="194" y="152"/>
                      </a:lnTo>
                      <a:lnTo>
                        <a:pt x="198" y="150"/>
                      </a:lnTo>
                      <a:lnTo>
                        <a:pt x="198" y="147"/>
                      </a:lnTo>
                      <a:lnTo>
                        <a:pt x="202" y="145"/>
                      </a:lnTo>
                      <a:lnTo>
                        <a:pt x="203" y="143"/>
                      </a:lnTo>
                      <a:lnTo>
                        <a:pt x="206" y="139"/>
                      </a:lnTo>
                      <a:lnTo>
                        <a:pt x="209" y="131"/>
                      </a:lnTo>
                      <a:lnTo>
                        <a:pt x="213" y="123"/>
                      </a:lnTo>
                      <a:lnTo>
                        <a:pt x="216" y="119"/>
                      </a:lnTo>
                      <a:lnTo>
                        <a:pt x="219" y="119"/>
                      </a:lnTo>
                      <a:lnTo>
                        <a:pt x="219" y="118"/>
                      </a:lnTo>
                      <a:lnTo>
                        <a:pt x="216" y="118"/>
                      </a:lnTo>
                      <a:lnTo>
                        <a:pt x="223" y="114"/>
                      </a:lnTo>
                      <a:lnTo>
                        <a:pt x="224" y="110"/>
                      </a:lnTo>
                      <a:lnTo>
                        <a:pt x="228" y="109"/>
                      </a:lnTo>
                      <a:lnTo>
                        <a:pt x="231" y="106"/>
                      </a:lnTo>
                      <a:lnTo>
                        <a:pt x="232" y="105"/>
                      </a:lnTo>
                      <a:lnTo>
                        <a:pt x="236" y="103"/>
                      </a:lnTo>
                      <a:lnTo>
                        <a:pt x="241" y="99"/>
                      </a:lnTo>
                      <a:lnTo>
                        <a:pt x="245" y="97"/>
                      </a:lnTo>
                      <a:lnTo>
                        <a:pt x="245" y="97"/>
                      </a:lnTo>
                      <a:lnTo>
                        <a:pt x="245" y="95"/>
                      </a:lnTo>
                      <a:lnTo>
                        <a:pt x="245" y="87"/>
                      </a:lnTo>
                      <a:lnTo>
                        <a:pt x="244" y="75"/>
                      </a:lnTo>
                      <a:lnTo>
                        <a:pt x="241" y="73"/>
                      </a:lnTo>
                      <a:lnTo>
                        <a:pt x="237" y="69"/>
                      </a:lnTo>
                      <a:lnTo>
                        <a:pt x="233" y="69"/>
                      </a:lnTo>
                      <a:lnTo>
                        <a:pt x="232" y="69"/>
                      </a:lnTo>
                      <a:lnTo>
                        <a:pt x="232" y="70"/>
                      </a:lnTo>
                      <a:lnTo>
                        <a:pt x="228" y="69"/>
                      </a:lnTo>
                      <a:lnTo>
                        <a:pt x="228" y="70"/>
                      </a:lnTo>
                      <a:lnTo>
                        <a:pt x="228" y="73"/>
                      </a:lnTo>
                      <a:lnTo>
                        <a:pt x="228" y="82"/>
                      </a:lnTo>
                      <a:lnTo>
                        <a:pt x="228" y="86"/>
                      </a:lnTo>
                      <a:lnTo>
                        <a:pt x="228" y="87"/>
                      </a:lnTo>
                      <a:lnTo>
                        <a:pt x="227" y="87"/>
                      </a:lnTo>
                      <a:lnTo>
                        <a:pt x="224" y="93"/>
                      </a:lnTo>
                      <a:lnTo>
                        <a:pt x="223" y="93"/>
                      </a:lnTo>
                      <a:lnTo>
                        <a:pt x="219" y="95"/>
                      </a:lnTo>
                      <a:lnTo>
                        <a:pt x="219" y="99"/>
                      </a:lnTo>
                      <a:lnTo>
                        <a:pt x="216" y="101"/>
                      </a:lnTo>
                      <a:lnTo>
                        <a:pt x="215" y="103"/>
                      </a:lnTo>
                      <a:lnTo>
                        <a:pt x="213" y="101"/>
                      </a:lnTo>
                      <a:lnTo>
                        <a:pt x="211" y="101"/>
                      </a:lnTo>
                      <a:lnTo>
                        <a:pt x="207" y="103"/>
                      </a:lnTo>
                      <a:lnTo>
                        <a:pt x="207" y="105"/>
                      </a:lnTo>
                      <a:lnTo>
                        <a:pt x="203" y="103"/>
                      </a:lnTo>
                      <a:lnTo>
                        <a:pt x="202" y="103"/>
                      </a:lnTo>
                      <a:lnTo>
                        <a:pt x="200" y="103"/>
                      </a:lnTo>
                      <a:lnTo>
                        <a:pt x="198" y="103"/>
                      </a:lnTo>
                      <a:lnTo>
                        <a:pt x="192" y="103"/>
                      </a:lnTo>
                      <a:lnTo>
                        <a:pt x="188" y="103"/>
                      </a:lnTo>
                      <a:lnTo>
                        <a:pt x="180" y="99"/>
                      </a:lnTo>
                      <a:lnTo>
                        <a:pt x="175" y="99"/>
                      </a:lnTo>
                      <a:lnTo>
                        <a:pt x="171" y="101"/>
                      </a:lnTo>
                      <a:lnTo>
                        <a:pt x="171" y="99"/>
                      </a:lnTo>
                      <a:lnTo>
                        <a:pt x="171" y="97"/>
                      </a:lnTo>
                      <a:lnTo>
                        <a:pt x="174" y="91"/>
                      </a:lnTo>
                      <a:lnTo>
                        <a:pt x="175" y="90"/>
                      </a:lnTo>
                      <a:lnTo>
                        <a:pt x="175" y="86"/>
                      </a:lnTo>
                      <a:lnTo>
                        <a:pt x="175" y="82"/>
                      </a:lnTo>
                      <a:lnTo>
                        <a:pt x="176" y="79"/>
                      </a:lnTo>
                      <a:lnTo>
                        <a:pt x="179" y="74"/>
                      </a:lnTo>
                      <a:lnTo>
                        <a:pt x="180" y="70"/>
                      </a:lnTo>
                      <a:lnTo>
                        <a:pt x="183" y="66"/>
                      </a:lnTo>
                      <a:lnTo>
                        <a:pt x="180" y="65"/>
                      </a:lnTo>
                      <a:lnTo>
                        <a:pt x="179" y="61"/>
                      </a:lnTo>
                      <a:lnTo>
                        <a:pt x="175" y="60"/>
                      </a:lnTo>
                      <a:lnTo>
                        <a:pt x="171" y="60"/>
                      </a:lnTo>
                      <a:lnTo>
                        <a:pt x="170" y="57"/>
                      </a:lnTo>
                      <a:lnTo>
                        <a:pt x="167" y="56"/>
                      </a:lnTo>
                      <a:lnTo>
                        <a:pt x="162" y="53"/>
                      </a:lnTo>
                      <a:lnTo>
                        <a:pt x="154" y="49"/>
                      </a:lnTo>
                      <a:lnTo>
                        <a:pt x="146" y="44"/>
                      </a:lnTo>
                      <a:lnTo>
                        <a:pt x="143" y="42"/>
                      </a:lnTo>
                      <a:lnTo>
                        <a:pt x="139" y="40"/>
                      </a:lnTo>
                      <a:lnTo>
                        <a:pt x="135" y="40"/>
                      </a:lnTo>
                      <a:lnTo>
                        <a:pt x="131" y="38"/>
                      </a:lnTo>
                      <a:lnTo>
                        <a:pt x="127" y="38"/>
                      </a:lnTo>
                      <a:lnTo>
                        <a:pt x="123" y="36"/>
                      </a:lnTo>
                      <a:lnTo>
                        <a:pt x="119" y="30"/>
                      </a:lnTo>
                      <a:lnTo>
                        <a:pt x="113" y="26"/>
                      </a:lnTo>
                      <a:lnTo>
                        <a:pt x="113" y="26"/>
                      </a:lnTo>
                      <a:lnTo>
                        <a:pt x="106" y="21"/>
                      </a:lnTo>
                      <a:lnTo>
                        <a:pt x="105" y="16"/>
                      </a:lnTo>
                      <a:lnTo>
                        <a:pt x="102" y="13"/>
                      </a:lnTo>
                      <a:lnTo>
                        <a:pt x="101" y="13"/>
                      </a:lnTo>
                      <a:lnTo>
                        <a:pt x="99" y="12"/>
                      </a:lnTo>
                      <a:lnTo>
                        <a:pt x="95" y="8"/>
                      </a:lnTo>
                      <a:lnTo>
                        <a:pt x="93" y="5"/>
                      </a:lnTo>
                      <a:lnTo>
                        <a:pt x="91" y="4"/>
                      </a:lnTo>
                      <a:lnTo>
                        <a:pt x="87" y="4"/>
                      </a:lnTo>
                      <a:lnTo>
                        <a:pt x="79" y="4"/>
                      </a:lnTo>
                      <a:lnTo>
                        <a:pt x="75" y="4"/>
                      </a:lnTo>
                      <a:lnTo>
                        <a:pt x="74" y="8"/>
                      </a:lnTo>
                      <a:lnTo>
                        <a:pt x="73" y="12"/>
                      </a:lnTo>
                      <a:lnTo>
                        <a:pt x="70" y="18"/>
                      </a:lnTo>
                      <a:lnTo>
                        <a:pt x="66" y="12"/>
                      </a:lnTo>
                      <a:lnTo>
                        <a:pt x="62" y="8"/>
                      </a:lnTo>
                      <a:lnTo>
                        <a:pt x="59" y="5"/>
                      </a:lnTo>
                      <a:lnTo>
                        <a:pt x="53" y="5"/>
                      </a:lnTo>
                      <a:lnTo>
                        <a:pt x="47" y="5"/>
                      </a:lnTo>
                      <a:lnTo>
                        <a:pt x="43" y="2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34" y="8"/>
                      </a:lnTo>
                      <a:lnTo>
                        <a:pt x="30" y="9"/>
                      </a:lnTo>
                      <a:lnTo>
                        <a:pt x="29" y="13"/>
                      </a:lnTo>
                      <a:lnTo>
                        <a:pt x="25" y="18"/>
                      </a:lnTo>
                      <a:lnTo>
                        <a:pt x="26" y="18"/>
                      </a:lnTo>
                      <a:lnTo>
                        <a:pt x="26" y="21"/>
                      </a:lnTo>
                      <a:lnTo>
                        <a:pt x="29" y="26"/>
                      </a:lnTo>
                      <a:lnTo>
                        <a:pt x="29" y="34"/>
                      </a:lnTo>
                      <a:lnTo>
                        <a:pt x="26" y="40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17" y="46"/>
                      </a:lnTo>
                      <a:lnTo>
                        <a:pt x="12" y="49"/>
                      </a:lnTo>
                      <a:lnTo>
                        <a:pt x="9" y="53"/>
                      </a:lnTo>
                      <a:lnTo>
                        <a:pt x="12" y="57"/>
                      </a:lnTo>
                      <a:lnTo>
                        <a:pt x="13" y="61"/>
                      </a:lnTo>
                      <a:lnTo>
                        <a:pt x="12" y="61"/>
                      </a:lnTo>
                      <a:lnTo>
                        <a:pt x="9" y="62"/>
                      </a:lnTo>
                      <a:lnTo>
                        <a:pt x="12" y="69"/>
                      </a:lnTo>
                      <a:lnTo>
                        <a:pt x="16" y="75"/>
                      </a:lnTo>
                      <a:lnTo>
                        <a:pt x="16" y="79"/>
                      </a:lnTo>
                      <a:lnTo>
                        <a:pt x="16" y="82"/>
                      </a:lnTo>
                      <a:lnTo>
                        <a:pt x="13" y="83"/>
                      </a:lnTo>
                      <a:lnTo>
                        <a:pt x="16" y="86"/>
                      </a:lnTo>
                      <a:lnTo>
                        <a:pt x="18" y="91"/>
                      </a:lnTo>
                      <a:lnTo>
                        <a:pt x="18" y="95"/>
                      </a:lnTo>
                      <a:lnTo>
                        <a:pt x="17" y="97"/>
                      </a:lnTo>
                      <a:lnTo>
                        <a:pt x="16" y="97"/>
                      </a:lnTo>
                      <a:lnTo>
                        <a:pt x="13" y="97"/>
                      </a:lnTo>
                      <a:lnTo>
                        <a:pt x="12" y="103"/>
                      </a:lnTo>
                      <a:lnTo>
                        <a:pt x="9" y="113"/>
                      </a:lnTo>
                      <a:lnTo>
                        <a:pt x="5" y="118"/>
                      </a:lnTo>
                      <a:lnTo>
                        <a:pt x="4" y="126"/>
                      </a:lnTo>
                      <a:lnTo>
                        <a:pt x="4" y="133"/>
                      </a:lnTo>
                      <a:lnTo>
                        <a:pt x="1" y="135"/>
                      </a:lnTo>
                      <a:lnTo>
                        <a:pt x="1" y="139"/>
                      </a:lnTo>
                      <a:lnTo>
                        <a:pt x="1" y="143"/>
                      </a:lnTo>
                      <a:lnTo>
                        <a:pt x="5" y="148"/>
                      </a:lnTo>
                      <a:lnTo>
                        <a:pt x="5" y="154"/>
                      </a:lnTo>
                      <a:lnTo>
                        <a:pt x="5" y="156"/>
                      </a:lnTo>
                      <a:lnTo>
                        <a:pt x="4" y="156"/>
                      </a:lnTo>
                      <a:lnTo>
                        <a:pt x="4" y="158"/>
                      </a:lnTo>
                      <a:lnTo>
                        <a:pt x="4" y="160"/>
                      </a:lnTo>
                      <a:lnTo>
                        <a:pt x="1" y="166"/>
                      </a:lnTo>
                      <a:lnTo>
                        <a:pt x="1" y="167"/>
                      </a:lnTo>
                      <a:lnTo>
                        <a:pt x="1" y="170"/>
                      </a:lnTo>
                      <a:lnTo>
                        <a:pt x="0" y="174"/>
                      </a:lnTo>
                      <a:lnTo>
                        <a:pt x="1" y="179"/>
                      </a:lnTo>
                      <a:lnTo>
                        <a:pt x="5" y="183"/>
                      </a:lnTo>
                      <a:lnTo>
                        <a:pt x="8" y="184"/>
                      </a:lnTo>
                      <a:lnTo>
                        <a:pt x="8" y="187"/>
                      </a:lnTo>
                      <a:lnTo>
                        <a:pt x="9" y="190"/>
                      </a:lnTo>
                      <a:lnTo>
                        <a:pt x="13" y="196"/>
                      </a:lnTo>
                      <a:lnTo>
                        <a:pt x="13" y="198"/>
                      </a:lnTo>
                      <a:lnTo>
                        <a:pt x="13" y="200"/>
                      </a:lnTo>
                      <a:lnTo>
                        <a:pt x="16" y="200"/>
                      </a:lnTo>
                      <a:lnTo>
                        <a:pt x="17" y="202"/>
                      </a:lnTo>
                      <a:lnTo>
                        <a:pt x="16" y="206"/>
                      </a:lnTo>
                      <a:lnTo>
                        <a:pt x="17" y="207"/>
                      </a:lnTo>
                      <a:lnTo>
                        <a:pt x="18" y="210"/>
                      </a:lnTo>
                      <a:lnTo>
                        <a:pt x="18" y="207"/>
                      </a:lnTo>
                      <a:lnTo>
                        <a:pt x="21" y="210"/>
                      </a:lnTo>
                      <a:lnTo>
                        <a:pt x="22" y="214"/>
                      </a:lnTo>
                      <a:lnTo>
                        <a:pt x="22" y="220"/>
                      </a:lnTo>
                      <a:lnTo>
                        <a:pt x="25" y="224"/>
                      </a:lnTo>
                      <a:lnTo>
                        <a:pt x="25" y="227"/>
                      </a:lnTo>
                      <a:lnTo>
                        <a:pt x="22" y="228"/>
                      </a:lnTo>
                      <a:lnTo>
                        <a:pt x="21" y="231"/>
                      </a:lnTo>
                      <a:lnTo>
                        <a:pt x="21" y="236"/>
                      </a:lnTo>
                      <a:lnTo>
                        <a:pt x="21" y="241"/>
                      </a:lnTo>
                      <a:lnTo>
                        <a:pt x="21" y="244"/>
                      </a:lnTo>
                      <a:lnTo>
                        <a:pt x="18" y="245"/>
                      </a:lnTo>
                      <a:lnTo>
                        <a:pt x="21" y="247"/>
                      </a:lnTo>
                      <a:lnTo>
                        <a:pt x="22" y="251"/>
                      </a:lnTo>
                      <a:lnTo>
                        <a:pt x="25" y="259"/>
                      </a:lnTo>
                      <a:lnTo>
                        <a:pt x="22" y="261"/>
                      </a:lnTo>
                      <a:lnTo>
                        <a:pt x="22" y="264"/>
                      </a:lnTo>
                      <a:lnTo>
                        <a:pt x="21" y="267"/>
                      </a:lnTo>
                      <a:lnTo>
                        <a:pt x="18" y="267"/>
                      </a:lnTo>
                      <a:lnTo>
                        <a:pt x="17" y="271"/>
                      </a:lnTo>
                      <a:lnTo>
                        <a:pt x="18" y="276"/>
                      </a:lnTo>
                      <a:lnTo>
                        <a:pt x="21" y="281"/>
                      </a:lnTo>
                      <a:lnTo>
                        <a:pt x="22" y="288"/>
                      </a:lnTo>
                      <a:lnTo>
                        <a:pt x="22" y="289"/>
                      </a:lnTo>
                      <a:lnTo>
                        <a:pt x="25" y="293"/>
                      </a:lnTo>
                      <a:lnTo>
                        <a:pt x="29" y="298"/>
                      </a:lnTo>
                      <a:lnTo>
                        <a:pt x="30" y="302"/>
                      </a:lnTo>
                      <a:lnTo>
                        <a:pt x="32" y="304"/>
                      </a:lnTo>
                      <a:lnTo>
                        <a:pt x="32" y="306"/>
                      </a:lnTo>
                      <a:lnTo>
                        <a:pt x="29" y="310"/>
                      </a:lnTo>
                      <a:lnTo>
                        <a:pt x="26" y="310"/>
                      </a:lnTo>
                      <a:lnTo>
                        <a:pt x="26" y="314"/>
                      </a:lnTo>
                      <a:lnTo>
                        <a:pt x="26" y="318"/>
                      </a:lnTo>
                      <a:lnTo>
                        <a:pt x="29" y="324"/>
                      </a:lnTo>
                      <a:lnTo>
                        <a:pt x="26" y="324"/>
                      </a:lnTo>
                      <a:lnTo>
                        <a:pt x="26" y="328"/>
                      </a:lnTo>
                      <a:lnTo>
                        <a:pt x="29" y="329"/>
                      </a:lnTo>
                      <a:lnTo>
                        <a:pt x="29" y="332"/>
                      </a:lnTo>
                      <a:lnTo>
                        <a:pt x="26" y="332"/>
                      </a:lnTo>
                      <a:lnTo>
                        <a:pt x="29" y="334"/>
                      </a:lnTo>
                      <a:lnTo>
                        <a:pt x="30" y="334"/>
                      </a:lnTo>
                      <a:lnTo>
                        <a:pt x="30" y="337"/>
                      </a:lnTo>
                      <a:lnTo>
                        <a:pt x="29" y="342"/>
                      </a:lnTo>
                      <a:lnTo>
                        <a:pt x="32" y="350"/>
                      </a:lnTo>
                      <a:lnTo>
                        <a:pt x="34" y="354"/>
                      </a:lnTo>
                      <a:lnTo>
                        <a:pt x="34" y="358"/>
                      </a:lnTo>
                      <a:lnTo>
                        <a:pt x="36" y="362"/>
                      </a:lnTo>
                      <a:lnTo>
                        <a:pt x="40" y="365"/>
                      </a:lnTo>
                      <a:lnTo>
                        <a:pt x="40" y="368"/>
                      </a:lnTo>
                      <a:lnTo>
                        <a:pt x="40" y="369"/>
                      </a:lnTo>
                      <a:lnTo>
                        <a:pt x="38" y="369"/>
                      </a:lnTo>
                      <a:lnTo>
                        <a:pt x="36" y="371"/>
                      </a:lnTo>
                      <a:lnTo>
                        <a:pt x="38" y="375"/>
                      </a:lnTo>
                      <a:lnTo>
                        <a:pt x="40" y="381"/>
                      </a:lnTo>
                      <a:lnTo>
                        <a:pt x="42" y="385"/>
                      </a:lnTo>
                      <a:lnTo>
                        <a:pt x="45" y="386"/>
                      </a:lnTo>
                      <a:lnTo>
                        <a:pt x="47" y="389"/>
                      </a:lnTo>
                      <a:lnTo>
                        <a:pt x="47" y="390"/>
                      </a:lnTo>
                      <a:lnTo>
                        <a:pt x="47" y="391"/>
                      </a:lnTo>
                      <a:lnTo>
                        <a:pt x="49" y="394"/>
                      </a:lnTo>
                      <a:lnTo>
                        <a:pt x="51" y="395"/>
                      </a:lnTo>
                      <a:lnTo>
                        <a:pt x="51" y="398"/>
                      </a:lnTo>
                      <a:lnTo>
                        <a:pt x="51" y="399"/>
                      </a:lnTo>
                      <a:lnTo>
                        <a:pt x="55" y="402"/>
                      </a:lnTo>
                      <a:lnTo>
                        <a:pt x="53" y="403"/>
                      </a:lnTo>
                      <a:lnTo>
                        <a:pt x="53" y="405"/>
                      </a:lnTo>
                      <a:lnTo>
                        <a:pt x="55" y="407"/>
                      </a:lnTo>
                      <a:lnTo>
                        <a:pt x="57" y="409"/>
                      </a:lnTo>
                      <a:lnTo>
                        <a:pt x="61" y="409"/>
                      </a:lnTo>
                      <a:lnTo>
                        <a:pt x="65" y="409"/>
                      </a:lnTo>
                      <a:lnTo>
                        <a:pt x="66" y="411"/>
                      </a:lnTo>
                      <a:lnTo>
                        <a:pt x="66" y="415"/>
                      </a:lnTo>
                      <a:lnTo>
                        <a:pt x="59" y="417"/>
                      </a:lnTo>
                      <a:lnTo>
                        <a:pt x="57" y="417"/>
                      </a:lnTo>
                      <a:lnTo>
                        <a:pt x="55" y="417"/>
                      </a:lnTo>
                      <a:lnTo>
                        <a:pt x="59" y="419"/>
                      </a:lnTo>
                      <a:lnTo>
                        <a:pt x="62" y="419"/>
                      </a:lnTo>
                      <a:lnTo>
                        <a:pt x="69" y="422"/>
                      </a:lnTo>
                      <a:lnTo>
                        <a:pt x="69" y="425"/>
                      </a:lnTo>
                      <a:lnTo>
                        <a:pt x="69" y="426"/>
                      </a:lnTo>
                      <a:lnTo>
                        <a:pt x="66" y="429"/>
                      </a:lnTo>
                      <a:lnTo>
                        <a:pt x="65" y="430"/>
                      </a:lnTo>
                      <a:lnTo>
                        <a:pt x="65" y="433"/>
                      </a:lnTo>
                      <a:lnTo>
                        <a:pt x="69" y="435"/>
                      </a:lnTo>
                      <a:lnTo>
                        <a:pt x="69" y="438"/>
                      </a:lnTo>
                      <a:lnTo>
                        <a:pt x="66" y="439"/>
                      </a:lnTo>
                      <a:lnTo>
                        <a:pt x="73" y="446"/>
                      </a:lnTo>
                      <a:lnTo>
                        <a:pt x="74" y="447"/>
                      </a:lnTo>
                      <a:lnTo>
                        <a:pt x="74" y="451"/>
                      </a:lnTo>
                      <a:lnTo>
                        <a:pt x="73" y="452"/>
                      </a:lnTo>
                      <a:lnTo>
                        <a:pt x="73" y="455"/>
                      </a:lnTo>
                      <a:lnTo>
                        <a:pt x="74" y="456"/>
                      </a:lnTo>
                      <a:lnTo>
                        <a:pt x="74" y="459"/>
                      </a:lnTo>
                      <a:lnTo>
                        <a:pt x="73" y="460"/>
                      </a:lnTo>
                      <a:lnTo>
                        <a:pt x="73" y="462"/>
                      </a:lnTo>
                      <a:lnTo>
                        <a:pt x="70" y="468"/>
                      </a:lnTo>
                      <a:lnTo>
                        <a:pt x="70" y="472"/>
                      </a:lnTo>
                      <a:lnTo>
                        <a:pt x="74" y="474"/>
                      </a:lnTo>
                      <a:lnTo>
                        <a:pt x="75" y="476"/>
                      </a:lnTo>
                      <a:lnTo>
                        <a:pt x="78" y="478"/>
                      </a:lnTo>
                      <a:lnTo>
                        <a:pt x="75" y="479"/>
                      </a:lnTo>
                      <a:lnTo>
                        <a:pt x="74" y="482"/>
                      </a:lnTo>
                      <a:lnTo>
                        <a:pt x="75" y="486"/>
                      </a:lnTo>
                      <a:lnTo>
                        <a:pt x="75" y="490"/>
                      </a:lnTo>
                      <a:lnTo>
                        <a:pt x="73" y="490"/>
                      </a:lnTo>
                      <a:lnTo>
                        <a:pt x="73" y="492"/>
                      </a:lnTo>
                      <a:lnTo>
                        <a:pt x="70" y="495"/>
                      </a:lnTo>
                      <a:lnTo>
                        <a:pt x="69" y="496"/>
                      </a:lnTo>
                      <a:lnTo>
                        <a:pt x="69" y="496"/>
                      </a:lnTo>
                      <a:lnTo>
                        <a:pt x="69" y="499"/>
                      </a:lnTo>
                      <a:lnTo>
                        <a:pt x="69" y="499"/>
                      </a:lnTo>
                      <a:lnTo>
                        <a:pt x="69" y="500"/>
                      </a:lnTo>
                      <a:lnTo>
                        <a:pt x="73" y="504"/>
                      </a:lnTo>
                      <a:lnTo>
                        <a:pt x="73" y="506"/>
                      </a:lnTo>
                      <a:lnTo>
                        <a:pt x="74" y="510"/>
                      </a:lnTo>
                      <a:lnTo>
                        <a:pt x="75" y="512"/>
                      </a:lnTo>
                      <a:lnTo>
                        <a:pt x="75" y="512"/>
                      </a:lnTo>
                      <a:lnTo>
                        <a:pt x="78" y="514"/>
                      </a:lnTo>
                      <a:lnTo>
                        <a:pt x="78" y="514"/>
                      </a:lnTo>
                      <a:lnTo>
                        <a:pt x="79" y="516"/>
                      </a:lnTo>
                      <a:lnTo>
                        <a:pt x="82" y="519"/>
                      </a:lnTo>
                      <a:lnTo>
                        <a:pt x="83" y="521"/>
                      </a:lnTo>
                      <a:lnTo>
                        <a:pt x="86" y="521"/>
                      </a:lnTo>
                      <a:lnTo>
                        <a:pt x="87" y="519"/>
                      </a:lnTo>
                      <a:lnTo>
                        <a:pt x="93" y="519"/>
                      </a:lnTo>
                      <a:lnTo>
                        <a:pt x="95" y="519"/>
                      </a:lnTo>
                      <a:lnTo>
                        <a:pt x="97" y="523"/>
                      </a:lnTo>
                      <a:lnTo>
                        <a:pt x="97" y="523"/>
                      </a:lnTo>
                      <a:lnTo>
                        <a:pt x="99" y="525"/>
                      </a:lnTo>
                      <a:lnTo>
                        <a:pt x="99" y="529"/>
                      </a:lnTo>
                      <a:lnTo>
                        <a:pt x="101" y="531"/>
                      </a:lnTo>
                      <a:lnTo>
                        <a:pt x="101" y="535"/>
                      </a:lnTo>
                      <a:lnTo>
                        <a:pt x="106" y="539"/>
                      </a:lnTo>
                      <a:lnTo>
                        <a:pt x="110" y="543"/>
                      </a:lnTo>
                      <a:lnTo>
                        <a:pt x="113" y="543"/>
                      </a:lnTo>
                      <a:lnTo>
                        <a:pt x="117" y="544"/>
                      </a:lnTo>
                      <a:lnTo>
                        <a:pt x="122" y="543"/>
                      </a:lnTo>
                      <a:lnTo>
                        <a:pt x="131" y="543"/>
                      </a:lnTo>
                      <a:lnTo>
                        <a:pt x="140" y="544"/>
                      </a:lnTo>
                      <a:lnTo>
                        <a:pt x="150" y="547"/>
                      </a:lnTo>
                      <a:lnTo>
                        <a:pt x="158" y="548"/>
                      </a:lnTo>
                      <a:lnTo>
                        <a:pt x="162" y="548"/>
                      </a:lnTo>
                      <a:lnTo>
                        <a:pt x="163" y="549"/>
                      </a:lnTo>
                      <a:lnTo>
                        <a:pt x="163" y="549"/>
                      </a:lnTo>
                      <a:lnTo>
                        <a:pt x="163" y="549"/>
                      </a:lnTo>
                      <a:lnTo>
                        <a:pt x="163" y="549"/>
                      </a:lnTo>
                      <a:lnTo>
                        <a:pt x="163" y="549"/>
                      </a:lnTo>
                      <a:lnTo>
                        <a:pt x="163" y="549"/>
                      </a:lnTo>
                      <a:lnTo>
                        <a:pt x="163" y="5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sp>
              <p:nvSpPr>
                <p:cNvPr id="54" name="Freeform 188">
                  <a:extLst>
                    <a:ext uri="{FF2B5EF4-FFF2-40B4-BE49-F238E27FC236}">
                      <a16:creationId xmlns:a16="http://schemas.microsoft.com/office/drawing/2014/main" id="{6C4FD1F0-5FDA-8BF3-9047-DA543BF3FE2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428004" y="2062900"/>
                  <a:ext cx="1794725" cy="869608"/>
                </a:xfrm>
                <a:custGeom>
                  <a:avLst/>
                  <a:gdLst>
                    <a:gd name="T0" fmla="*/ 800 w 882"/>
                    <a:gd name="T1" fmla="*/ 145 h 437"/>
                    <a:gd name="T2" fmla="*/ 852 w 882"/>
                    <a:gd name="T3" fmla="*/ 93 h 437"/>
                    <a:gd name="T4" fmla="*/ 816 w 882"/>
                    <a:gd name="T5" fmla="*/ 133 h 437"/>
                    <a:gd name="T6" fmla="*/ 121 w 882"/>
                    <a:gd name="T7" fmla="*/ 20 h 437"/>
                    <a:gd name="T8" fmla="*/ 773 w 882"/>
                    <a:gd name="T9" fmla="*/ 148 h 437"/>
                    <a:gd name="T10" fmla="*/ 417 w 882"/>
                    <a:gd name="T11" fmla="*/ 357 h 437"/>
                    <a:gd name="T12" fmla="*/ 881 w 882"/>
                    <a:gd name="T13" fmla="*/ 38 h 437"/>
                    <a:gd name="T14" fmla="*/ 820 w 882"/>
                    <a:gd name="T15" fmla="*/ 75 h 437"/>
                    <a:gd name="T16" fmla="*/ 702 w 882"/>
                    <a:gd name="T17" fmla="*/ 108 h 437"/>
                    <a:gd name="T18" fmla="*/ 623 w 882"/>
                    <a:gd name="T19" fmla="*/ 138 h 437"/>
                    <a:gd name="T20" fmla="*/ 632 w 882"/>
                    <a:gd name="T21" fmla="*/ 101 h 437"/>
                    <a:gd name="T22" fmla="*/ 624 w 882"/>
                    <a:gd name="T23" fmla="*/ 72 h 437"/>
                    <a:gd name="T24" fmla="*/ 589 w 882"/>
                    <a:gd name="T25" fmla="*/ 111 h 437"/>
                    <a:gd name="T26" fmla="*/ 585 w 882"/>
                    <a:gd name="T27" fmla="*/ 81 h 437"/>
                    <a:gd name="T28" fmla="*/ 624 w 882"/>
                    <a:gd name="T29" fmla="*/ 59 h 437"/>
                    <a:gd name="T30" fmla="*/ 614 w 882"/>
                    <a:gd name="T31" fmla="*/ 51 h 437"/>
                    <a:gd name="T32" fmla="*/ 551 w 882"/>
                    <a:gd name="T33" fmla="*/ 49 h 437"/>
                    <a:gd name="T34" fmla="*/ 566 w 882"/>
                    <a:gd name="T35" fmla="*/ 20 h 437"/>
                    <a:gd name="T36" fmla="*/ 518 w 882"/>
                    <a:gd name="T37" fmla="*/ 11 h 437"/>
                    <a:gd name="T38" fmla="*/ 115 w 882"/>
                    <a:gd name="T39" fmla="*/ 32 h 437"/>
                    <a:gd name="T40" fmla="*/ 109 w 882"/>
                    <a:gd name="T41" fmla="*/ 31 h 437"/>
                    <a:gd name="T42" fmla="*/ 80 w 882"/>
                    <a:gd name="T43" fmla="*/ 51 h 437"/>
                    <a:gd name="T44" fmla="*/ 36 w 882"/>
                    <a:gd name="T45" fmla="*/ 108 h 437"/>
                    <a:gd name="T46" fmla="*/ 0 w 882"/>
                    <a:gd name="T47" fmla="*/ 186 h 437"/>
                    <a:gd name="T48" fmla="*/ 7 w 882"/>
                    <a:gd name="T49" fmla="*/ 211 h 437"/>
                    <a:gd name="T50" fmla="*/ 12 w 882"/>
                    <a:gd name="T51" fmla="*/ 260 h 437"/>
                    <a:gd name="T52" fmla="*/ 47 w 882"/>
                    <a:gd name="T53" fmla="*/ 303 h 437"/>
                    <a:gd name="T54" fmla="*/ 219 w 882"/>
                    <a:gd name="T55" fmla="*/ 336 h 437"/>
                    <a:gd name="T56" fmla="*/ 279 w 882"/>
                    <a:gd name="T57" fmla="*/ 375 h 437"/>
                    <a:gd name="T58" fmla="*/ 316 w 882"/>
                    <a:gd name="T59" fmla="*/ 417 h 437"/>
                    <a:gd name="T60" fmla="*/ 328 w 882"/>
                    <a:gd name="T61" fmla="*/ 387 h 437"/>
                    <a:gd name="T62" fmla="*/ 343 w 882"/>
                    <a:gd name="T63" fmla="*/ 376 h 437"/>
                    <a:gd name="T64" fmla="*/ 420 w 882"/>
                    <a:gd name="T65" fmla="*/ 353 h 437"/>
                    <a:gd name="T66" fmla="*/ 452 w 882"/>
                    <a:gd name="T67" fmla="*/ 363 h 437"/>
                    <a:gd name="T68" fmla="*/ 452 w 882"/>
                    <a:gd name="T69" fmla="*/ 352 h 437"/>
                    <a:gd name="T70" fmla="*/ 494 w 882"/>
                    <a:gd name="T71" fmla="*/ 340 h 437"/>
                    <a:gd name="T72" fmla="*/ 518 w 882"/>
                    <a:gd name="T73" fmla="*/ 352 h 437"/>
                    <a:gd name="T74" fmla="*/ 549 w 882"/>
                    <a:gd name="T75" fmla="*/ 391 h 437"/>
                    <a:gd name="T76" fmla="*/ 557 w 882"/>
                    <a:gd name="T77" fmla="*/ 405 h 437"/>
                    <a:gd name="T78" fmla="*/ 574 w 882"/>
                    <a:gd name="T79" fmla="*/ 436 h 437"/>
                    <a:gd name="T80" fmla="*/ 581 w 882"/>
                    <a:gd name="T81" fmla="*/ 352 h 437"/>
                    <a:gd name="T82" fmla="*/ 601 w 882"/>
                    <a:gd name="T83" fmla="*/ 308 h 437"/>
                    <a:gd name="T84" fmla="*/ 628 w 882"/>
                    <a:gd name="T85" fmla="*/ 291 h 437"/>
                    <a:gd name="T86" fmla="*/ 679 w 882"/>
                    <a:gd name="T87" fmla="*/ 259 h 437"/>
                    <a:gd name="T88" fmla="*/ 688 w 882"/>
                    <a:gd name="T89" fmla="*/ 247 h 437"/>
                    <a:gd name="T90" fmla="*/ 698 w 882"/>
                    <a:gd name="T91" fmla="*/ 243 h 437"/>
                    <a:gd name="T92" fmla="*/ 694 w 882"/>
                    <a:gd name="T93" fmla="*/ 215 h 437"/>
                    <a:gd name="T94" fmla="*/ 699 w 882"/>
                    <a:gd name="T95" fmla="*/ 199 h 437"/>
                    <a:gd name="T96" fmla="*/ 715 w 882"/>
                    <a:gd name="T97" fmla="*/ 176 h 437"/>
                    <a:gd name="T98" fmla="*/ 707 w 882"/>
                    <a:gd name="T99" fmla="*/ 198 h 437"/>
                    <a:gd name="T100" fmla="*/ 720 w 882"/>
                    <a:gd name="T101" fmla="*/ 185 h 437"/>
                    <a:gd name="T102" fmla="*/ 744 w 882"/>
                    <a:gd name="T103" fmla="*/ 168 h 437"/>
                    <a:gd name="T104" fmla="*/ 796 w 882"/>
                    <a:gd name="T105" fmla="*/ 138 h 437"/>
                    <a:gd name="T106" fmla="*/ 812 w 882"/>
                    <a:gd name="T107" fmla="*/ 121 h 437"/>
                    <a:gd name="T108" fmla="*/ 848 w 882"/>
                    <a:gd name="T109" fmla="*/ 89 h 437"/>
                    <a:gd name="T110" fmla="*/ 877 w 882"/>
                    <a:gd name="T111" fmla="*/ 76 h 437"/>
                    <a:gd name="T112" fmla="*/ 121 w 882"/>
                    <a:gd name="T113" fmla="*/ 19 h 437"/>
                    <a:gd name="T114" fmla="*/ 587 w 882"/>
                    <a:gd name="T115" fmla="*/ 77 h 437"/>
                    <a:gd name="T116" fmla="*/ 598 w 882"/>
                    <a:gd name="T117" fmla="*/ 38 h 437"/>
                    <a:gd name="T118" fmla="*/ 117 w 882"/>
                    <a:gd name="T119" fmla="*/ 18 h 437"/>
                    <a:gd name="T120" fmla="*/ 460 w 882"/>
                    <a:gd name="T121" fmla="*/ 348 h 437"/>
                    <a:gd name="T122" fmla="*/ 695 w 882"/>
                    <a:gd name="T123" fmla="*/ 251 h 4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82" h="437">
                      <a:moveTo>
                        <a:pt x="794" y="142"/>
                      </a:moveTo>
                      <a:lnTo>
                        <a:pt x="796" y="138"/>
                      </a:lnTo>
                      <a:lnTo>
                        <a:pt x="794" y="141"/>
                      </a:lnTo>
                      <a:lnTo>
                        <a:pt x="794" y="142"/>
                      </a:lnTo>
                      <a:lnTo>
                        <a:pt x="794" y="142"/>
                      </a:lnTo>
                      <a:lnTo>
                        <a:pt x="794" y="142"/>
                      </a:lnTo>
                      <a:lnTo>
                        <a:pt x="794" y="142"/>
                      </a:lnTo>
                      <a:lnTo>
                        <a:pt x="794" y="142"/>
                      </a:lnTo>
                      <a:lnTo>
                        <a:pt x="794" y="142"/>
                      </a:lnTo>
                      <a:lnTo>
                        <a:pt x="794" y="142"/>
                      </a:lnTo>
                      <a:close/>
                      <a:moveTo>
                        <a:pt x="800" y="145"/>
                      </a:moveTo>
                      <a:lnTo>
                        <a:pt x="804" y="145"/>
                      </a:lnTo>
                      <a:lnTo>
                        <a:pt x="804" y="142"/>
                      </a:lnTo>
                      <a:lnTo>
                        <a:pt x="802" y="142"/>
                      </a:lnTo>
                      <a:lnTo>
                        <a:pt x="800" y="145"/>
                      </a:lnTo>
                      <a:lnTo>
                        <a:pt x="800" y="145"/>
                      </a:lnTo>
                      <a:lnTo>
                        <a:pt x="800" y="145"/>
                      </a:lnTo>
                      <a:lnTo>
                        <a:pt x="800" y="145"/>
                      </a:lnTo>
                      <a:lnTo>
                        <a:pt x="800" y="145"/>
                      </a:lnTo>
                      <a:lnTo>
                        <a:pt x="800" y="145"/>
                      </a:lnTo>
                      <a:lnTo>
                        <a:pt x="800" y="145"/>
                      </a:lnTo>
                      <a:close/>
                      <a:moveTo>
                        <a:pt x="808" y="145"/>
                      </a:moveTo>
                      <a:lnTo>
                        <a:pt x="812" y="146"/>
                      </a:lnTo>
                      <a:lnTo>
                        <a:pt x="812" y="142"/>
                      </a:lnTo>
                      <a:lnTo>
                        <a:pt x="810" y="145"/>
                      </a:lnTo>
                      <a:lnTo>
                        <a:pt x="808" y="145"/>
                      </a:lnTo>
                      <a:lnTo>
                        <a:pt x="808" y="145"/>
                      </a:lnTo>
                      <a:lnTo>
                        <a:pt x="808" y="145"/>
                      </a:lnTo>
                      <a:lnTo>
                        <a:pt x="808" y="145"/>
                      </a:lnTo>
                      <a:lnTo>
                        <a:pt x="808" y="145"/>
                      </a:lnTo>
                      <a:lnTo>
                        <a:pt x="808" y="145"/>
                      </a:lnTo>
                      <a:lnTo>
                        <a:pt x="808" y="145"/>
                      </a:lnTo>
                      <a:close/>
                      <a:moveTo>
                        <a:pt x="852" y="93"/>
                      </a:moveTo>
                      <a:lnTo>
                        <a:pt x="852" y="91"/>
                      </a:lnTo>
                      <a:lnTo>
                        <a:pt x="850" y="93"/>
                      </a:lnTo>
                      <a:lnTo>
                        <a:pt x="852" y="93"/>
                      </a:lnTo>
                      <a:lnTo>
                        <a:pt x="852" y="93"/>
                      </a:lnTo>
                      <a:lnTo>
                        <a:pt x="852" y="93"/>
                      </a:lnTo>
                      <a:lnTo>
                        <a:pt x="852" y="93"/>
                      </a:lnTo>
                      <a:lnTo>
                        <a:pt x="852" y="93"/>
                      </a:lnTo>
                      <a:lnTo>
                        <a:pt x="852" y="93"/>
                      </a:lnTo>
                      <a:lnTo>
                        <a:pt x="852" y="93"/>
                      </a:lnTo>
                      <a:close/>
                      <a:moveTo>
                        <a:pt x="857" y="91"/>
                      </a:moveTo>
                      <a:lnTo>
                        <a:pt x="857" y="89"/>
                      </a:lnTo>
                      <a:lnTo>
                        <a:pt x="856" y="89"/>
                      </a:lnTo>
                      <a:lnTo>
                        <a:pt x="856" y="93"/>
                      </a:lnTo>
                      <a:lnTo>
                        <a:pt x="857" y="91"/>
                      </a:lnTo>
                      <a:lnTo>
                        <a:pt x="857" y="91"/>
                      </a:lnTo>
                      <a:lnTo>
                        <a:pt x="857" y="91"/>
                      </a:lnTo>
                      <a:lnTo>
                        <a:pt x="857" y="91"/>
                      </a:lnTo>
                      <a:lnTo>
                        <a:pt x="857" y="91"/>
                      </a:lnTo>
                      <a:lnTo>
                        <a:pt x="857" y="91"/>
                      </a:lnTo>
                      <a:lnTo>
                        <a:pt x="857" y="91"/>
                      </a:lnTo>
                      <a:close/>
                      <a:moveTo>
                        <a:pt x="816" y="133"/>
                      </a:moveTo>
                      <a:lnTo>
                        <a:pt x="816" y="132"/>
                      </a:lnTo>
                      <a:lnTo>
                        <a:pt x="813" y="132"/>
                      </a:lnTo>
                      <a:lnTo>
                        <a:pt x="816" y="133"/>
                      </a:lnTo>
                      <a:lnTo>
                        <a:pt x="816" y="133"/>
                      </a:lnTo>
                      <a:lnTo>
                        <a:pt x="816" y="133"/>
                      </a:lnTo>
                      <a:lnTo>
                        <a:pt x="816" y="133"/>
                      </a:lnTo>
                      <a:lnTo>
                        <a:pt x="816" y="133"/>
                      </a:lnTo>
                      <a:lnTo>
                        <a:pt x="816" y="133"/>
                      </a:lnTo>
                      <a:lnTo>
                        <a:pt x="816" y="133"/>
                      </a:lnTo>
                      <a:close/>
                      <a:moveTo>
                        <a:pt x="111" y="36"/>
                      </a:moveTo>
                      <a:lnTo>
                        <a:pt x="113" y="36"/>
                      </a:lnTo>
                      <a:lnTo>
                        <a:pt x="113" y="34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lnTo>
                        <a:pt x="111" y="36"/>
                      </a:lnTo>
                      <a:close/>
                      <a:moveTo>
                        <a:pt x="121" y="23"/>
                      </a:moveTo>
                      <a:lnTo>
                        <a:pt x="122" y="20"/>
                      </a:lnTo>
                      <a:lnTo>
                        <a:pt x="121" y="20"/>
                      </a:lnTo>
                      <a:lnTo>
                        <a:pt x="121" y="23"/>
                      </a:lnTo>
                      <a:lnTo>
                        <a:pt x="121" y="23"/>
                      </a:lnTo>
                      <a:lnTo>
                        <a:pt x="121" y="23"/>
                      </a:lnTo>
                      <a:lnTo>
                        <a:pt x="121" y="23"/>
                      </a:lnTo>
                      <a:lnTo>
                        <a:pt x="121" y="23"/>
                      </a:lnTo>
                      <a:lnTo>
                        <a:pt x="121" y="23"/>
                      </a:lnTo>
                      <a:lnTo>
                        <a:pt x="121" y="23"/>
                      </a:lnTo>
                      <a:close/>
                      <a:moveTo>
                        <a:pt x="751" y="158"/>
                      </a:moveTo>
                      <a:lnTo>
                        <a:pt x="752" y="158"/>
                      </a:lnTo>
                      <a:lnTo>
                        <a:pt x="755" y="156"/>
                      </a:lnTo>
                      <a:lnTo>
                        <a:pt x="759" y="156"/>
                      </a:lnTo>
                      <a:lnTo>
                        <a:pt x="772" y="154"/>
                      </a:lnTo>
                      <a:lnTo>
                        <a:pt x="777" y="152"/>
                      </a:lnTo>
                      <a:lnTo>
                        <a:pt x="783" y="148"/>
                      </a:lnTo>
                      <a:lnTo>
                        <a:pt x="776" y="150"/>
                      </a:lnTo>
                      <a:lnTo>
                        <a:pt x="773" y="152"/>
                      </a:lnTo>
                      <a:lnTo>
                        <a:pt x="772" y="152"/>
                      </a:lnTo>
                      <a:lnTo>
                        <a:pt x="777" y="146"/>
                      </a:lnTo>
                      <a:lnTo>
                        <a:pt x="773" y="148"/>
                      </a:lnTo>
                      <a:lnTo>
                        <a:pt x="769" y="150"/>
                      </a:lnTo>
                      <a:lnTo>
                        <a:pt x="763" y="152"/>
                      </a:lnTo>
                      <a:lnTo>
                        <a:pt x="759" y="152"/>
                      </a:lnTo>
                      <a:lnTo>
                        <a:pt x="755" y="154"/>
                      </a:lnTo>
                      <a:lnTo>
                        <a:pt x="751" y="154"/>
                      </a:lnTo>
                      <a:lnTo>
                        <a:pt x="749" y="158"/>
                      </a:lnTo>
                      <a:lnTo>
                        <a:pt x="751" y="158"/>
                      </a:lnTo>
                      <a:lnTo>
                        <a:pt x="751" y="158"/>
                      </a:lnTo>
                      <a:lnTo>
                        <a:pt x="751" y="158"/>
                      </a:lnTo>
                      <a:lnTo>
                        <a:pt x="751" y="158"/>
                      </a:lnTo>
                      <a:lnTo>
                        <a:pt x="751" y="158"/>
                      </a:lnTo>
                      <a:lnTo>
                        <a:pt x="751" y="158"/>
                      </a:lnTo>
                      <a:lnTo>
                        <a:pt x="751" y="158"/>
                      </a:lnTo>
                      <a:close/>
                      <a:moveTo>
                        <a:pt x="417" y="357"/>
                      </a:moveTo>
                      <a:lnTo>
                        <a:pt x="416" y="356"/>
                      </a:lnTo>
                      <a:lnTo>
                        <a:pt x="413" y="357"/>
                      </a:lnTo>
                      <a:lnTo>
                        <a:pt x="416" y="357"/>
                      </a:lnTo>
                      <a:lnTo>
                        <a:pt x="417" y="357"/>
                      </a:lnTo>
                      <a:lnTo>
                        <a:pt x="417" y="357"/>
                      </a:lnTo>
                      <a:lnTo>
                        <a:pt x="417" y="357"/>
                      </a:lnTo>
                      <a:lnTo>
                        <a:pt x="417" y="357"/>
                      </a:lnTo>
                      <a:lnTo>
                        <a:pt x="417" y="357"/>
                      </a:lnTo>
                      <a:lnTo>
                        <a:pt x="417" y="357"/>
                      </a:lnTo>
                      <a:lnTo>
                        <a:pt x="417" y="357"/>
                      </a:lnTo>
                      <a:close/>
                      <a:moveTo>
                        <a:pt x="745" y="168"/>
                      </a:moveTo>
                      <a:lnTo>
                        <a:pt x="744" y="168"/>
                      </a:lnTo>
                      <a:lnTo>
                        <a:pt x="743" y="172"/>
                      </a:lnTo>
                      <a:lnTo>
                        <a:pt x="745" y="168"/>
                      </a:lnTo>
                      <a:lnTo>
                        <a:pt x="745" y="168"/>
                      </a:lnTo>
                      <a:lnTo>
                        <a:pt x="745" y="168"/>
                      </a:lnTo>
                      <a:lnTo>
                        <a:pt x="745" y="168"/>
                      </a:lnTo>
                      <a:lnTo>
                        <a:pt x="745" y="168"/>
                      </a:lnTo>
                      <a:lnTo>
                        <a:pt x="745" y="168"/>
                      </a:lnTo>
                      <a:lnTo>
                        <a:pt x="745" y="168"/>
                      </a:lnTo>
                      <a:close/>
                      <a:moveTo>
                        <a:pt x="877" y="57"/>
                      </a:moveTo>
                      <a:lnTo>
                        <a:pt x="881" y="47"/>
                      </a:lnTo>
                      <a:lnTo>
                        <a:pt x="882" y="40"/>
                      </a:lnTo>
                      <a:lnTo>
                        <a:pt x="881" y="38"/>
                      </a:lnTo>
                      <a:lnTo>
                        <a:pt x="877" y="38"/>
                      </a:lnTo>
                      <a:lnTo>
                        <a:pt x="870" y="38"/>
                      </a:lnTo>
                      <a:lnTo>
                        <a:pt x="868" y="40"/>
                      </a:lnTo>
                      <a:lnTo>
                        <a:pt x="868" y="38"/>
                      </a:lnTo>
                      <a:lnTo>
                        <a:pt x="865" y="34"/>
                      </a:lnTo>
                      <a:lnTo>
                        <a:pt x="864" y="36"/>
                      </a:lnTo>
                      <a:lnTo>
                        <a:pt x="857" y="41"/>
                      </a:lnTo>
                      <a:lnTo>
                        <a:pt x="848" y="47"/>
                      </a:lnTo>
                      <a:lnTo>
                        <a:pt x="846" y="51"/>
                      </a:lnTo>
                      <a:lnTo>
                        <a:pt x="844" y="55"/>
                      </a:lnTo>
                      <a:lnTo>
                        <a:pt x="840" y="59"/>
                      </a:lnTo>
                      <a:lnTo>
                        <a:pt x="838" y="63"/>
                      </a:lnTo>
                      <a:lnTo>
                        <a:pt x="834" y="64"/>
                      </a:lnTo>
                      <a:lnTo>
                        <a:pt x="830" y="68"/>
                      </a:lnTo>
                      <a:lnTo>
                        <a:pt x="829" y="72"/>
                      </a:lnTo>
                      <a:lnTo>
                        <a:pt x="826" y="72"/>
                      </a:lnTo>
                      <a:lnTo>
                        <a:pt x="825" y="75"/>
                      </a:lnTo>
                      <a:lnTo>
                        <a:pt x="825" y="72"/>
                      </a:lnTo>
                      <a:lnTo>
                        <a:pt x="820" y="75"/>
                      </a:lnTo>
                      <a:lnTo>
                        <a:pt x="816" y="77"/>
                      </a:lnTo>
                      <a:lnTo>
                        <a:pt x="768" y="77"/>
                      </a:lnTo>
                      <a:lnTo>
                        <a:pt x="755" y="84"/>
                      </a:lnTo>
                      <a:lnTo>
                        <a:pt x="748" y="88"/>
                      </a:lnTo>
                      <a:lnTo>
                        <a:pt x="743" y="91"/>
                      </a:lnTo>
                      <a:lnTo>
                        <a:pt x="739" y="95"/>
                      </a:lnTo>
                      <a:lnTo>
                        <a:pt x="741" y="95"/>
                      </a:lnTo>
                      <a:lnTo>
                        <a:pt x="739" y="97"/>
                      </a:lnTo>
                      <a:lnTo>
                        <a:pt x="741" y="97"/>
                      </a:lnTo>
                      <a:lnTo>
                        <a:pt x="739" y="99"/>
                      </a:lnTo>
                      <a:lnTo>
                        <a:pt x="737" y="103"/>
                      </a:lnTo>
                      <a:lnTo>
                        <a:pt x="736" y="104"/>
                      </a:lnTo>
                      <a:lnTo>
                        <a:pt x="732" y="107"/>
                      </a:lnTo>
                      <a:lnTo>
                        <a:pt x="728" y="108"/>
                      </a:lnTo>
                      <a:lnTo>
                        <a:pt x="724" y="108"/>
                      </a:lnTo>
                      <a:lnTo>
                        <a:pt x="716" y="111"/>
                      </a:lnTo>
                      <a:lnTo>
                        <a:pt x="712" y="108"/>
                      </a:lnTo>
                      <a:lnTo>
                        <a:pt x="711" y="108"/>
                      </a:lnTo>
                      <a:lnTo>
                        <a:pt x="702" y="108"/>
                      </a:lnTo>
                      <a:lnTo>
                        <a:pt x="698" y="108"/>
                      </a:lnTo>
                      <a:lnTo>
                        <a:pt x="694" y="111"/>
                      </a:lnTo>
                      <a:lnTo>
                        <a:pt x="692" y="112"/>
                      </a:lnTo>
                      <a:lnTo>
                        <a:pt x="692" y="114"/>
                      </a:lnTo>
                      <a:lnTo>
                        <a:pt x="694" y="116"/>
                      </a:lnTo>
                      <a:lnTo>
                        <a:pt x="692" y="118"/>
                      </a:lnTo>
                      <a:lnTo>
                        <a:pt x="682" y="124"/>
                      </a:lnTo>
                      <a:lnTo>
                        <a:pt x="672" y="129"/>
                      </a:lnTo>
                      <a:lnTo>
                        <a:pt x="662" y="133"/>
                      </a:lnTo>
                      <a:lnTo>
                        <a:pt x="650" y="137"/>
                      </a:lnTo>
                      <a:lnTo>
                        <a:pt x="646" y="138"/>
                      </a:lnTo>
                      <a:lnTo>
                        <a:pt x="640" y="141"/>
                      </a:lnTo>
                      <a:lnTo>
                        <a:pt x="631" y="142"/>
                      </a:lnTo>
                      <a:lnTo>
                        <a:pt x="627" y="142"/>
                      </a:lnTo>
                      <a:lnTo>
                        <a:pt x="624" y="142"/>
                      </a:lnTo>
                      <a:lnTo>
                        <a:pt x="622" y="142"/>
                      </a:lnTo>
                      <a:lnTo>
                        <a:pt x="627" y="141"/>
                      </a:lnTo>
                      <a:lnTo>
                        <a:pt x="623" y="141"/>
                      </a:lnTo>
                      <a:lnTo>
                        <a:pt x="623" y="138"/>
                      </a:lnTo>
                      <a:lnTo>
                        <a:pt x="619" y="138"/>
                      </a:lnTo>
                      <a:lnTo>
                        <a:pt x="618" y="137"/>
                      </a:lnTo>
                      <a:lnTo>
                        <a:pt x="619" y="134"/>
                      </a:lnTo>
                      <a:lnTo>
                        <a:pt x="623" y="133"/>
                      </a:lnTo>
                      <a:lnTo>
                        <a:pt x="624" y="132"/>
                      </a:lnTo>
                      <a:lnTo>
                        <a:pt x="627" y="129"/>
                      </a:lnTo>
                      <a:lnTo>
                        <a:pt x="631" y="125"/>
                      </a:lnTo>
                      <a:lnTo>
                        <a:pt x="635" y="121"/>
                      </a:lnTo>
                      <a:lnTo>
                        <a:pt x="636" y="120"/>
                      </a:lnTo>
                      <a:lnTo>
                        <a:pt x="636" y="121"/>
                      </a:lnTo>
                      <a:lnTo>
                        <a:pt x="638" y="120"/>
                      </a:lnTo>
                      <a:lnTo>
                        <a:pt x="642" y="116"/>
                      </a:lnTo>
                      <a:lnTo>
                        <a:pt x="644" y="108"/>
                      </a:lnTo>
                      <a:lnTo>
                        <a:pt x="646" y="103"/>
                      </a:lnTo>
                      <a:lnTo>
                        <a:pt x="646" y="99"/>
                      </a:lnTo>
                      <a:lnTo>
                        <a:pt x="644" y="95"/>
                      </a:lnTo>
                      <a:lnTo>
                        <a:pt x="642" y="95"/>
                      </a:lnTo>
                      <a:lnTo>
                        <a:pt x="638" y="97"/>
                      </a:lnTo>
                      <a:lnTo>
                        <a:pt x="632" y="101"/>
                      </a:lnTo>
                      <a:lnTo>
                        <a:pt x="628" y="103"/>
                      </a:lnTo>
                      <a:lnTo>
                        <a:pt x="627" y="103"/>
                      </a:lnTo>
                      <a:lnTo>
                        <a:pt x="627" y="101"/>
                      </a:lnTo>
                      <a:lnTo>
                        <a:pt x="628" y="97"/>
                      </a:lnTo>
                      <a:lnTo>
                        <a:pt x="632" y="95"/>
                      </a:lnTo>
                      <a:lnTo>
                        <a:pt x="635" y="93"/>
                      </a:lnTo>
                      <a:lnTo>
                        <a:pt x="638" y="91"/>
                      </a:lnTo>
                      <a:lnTo>
                        <a:pt x="642" y="88"/>
                      </a:lnTo>
                      <a:lnTo>
                        <a:pt x="644" y="84"/>
                      </a:lnTo>
                      <a:lnTo>
                        <a:pt x="644" y="80"/>
                      </a:lnTo>
                      <a:lnTo>
                        <a:pt x="644" y="77"/>
                      </a:lnTo>
                      <a:lnTo>
                        <a:pt x="646" y="76"/>
                      </a:lnTo>
                      <a:lnTo>
                        <a:pt x="646" y="75"/>
                      </a:lnTo>
                      <a:lnTo>
                        <a:pt x="644" y="72"/>
                      </a:lnTo>
                      <a:lnTo>
                        <a:pt x="635" y="67"/>
                      </a:lnTo>
                      <a:lnTo>
                        <a:pt x="631" y="64"/>
                      </a:lnTo>
                      <a:lnTo>
                        <a:pt x="624" y="68"/>
                      </a:lnTo>
                      <a:lnTo>
                        <a:pt x="623" y="71"/>
                      </a:lnTo>
                      <a:lnTo>
                        <a:pt x="624" y="72"/>
                      </a:lnTo>
                      <a:lnTo>
                        <a:pt x="622" y="72"/>
                      </a:lnTo>
                      <a:lnTo>
                        <a:pt x="619" y="75"/>
                      </a:lnTo>
                      <a:lnTo>
                        <a:pt x="618" y="76"/>
                      </a:lnTo>
                      <a:lnTo>
                        <a:pt x="615" y="80"/>
                      </a:lnTo>
                      <a:lnTo>
                        <a:pt x="611" y="81"/>
                      </a:lnTo>
                      <a:lnTo>
                        <a:pt x="614" y="80"/>
                      </a:lnTo>
                      <a:lnTo>
                        <a:pt x="610" y="81"/>
                      </a:lnTo>
                      <a:lnTo>
                        <a:pt x="611" y="77"/>
                      </a:lnTo>
                      <a:lnTo>
                        <a:pt x="609" y="80"/>
                      </a:lnTo>
                      <a:lnTo>
                        <a:pt x="606" y="80"/>
                      </a:lnTo>
                      <a:lnTo>
                        <a:pt x="605" y="81"/>
                      </a:lnTo>
                      <a:lnTo>
                        <a:pt x="602" y="84"/>
                      </a:lnTo>
                      <a:lnTo>
                        <a:pt x="601" y="85"/>
                      </a:lnTo>
                      <a:lnTo>
                        <a:pt x="597" y="91"/>
                      </a:lnTo>
                      <a:lnTo>
                        <a:pt x="591" y="95"/>
                      </a:lnTo>
                      <a:lnTo>
                        <a:pt x="591" y="101"/>
                      </a:lnTo>
                      <a:lnTo>
                        <a:pt x="587" y="104"/>
                      </a:lnTo>
                      <a:lnTo>
                        <a:pt x="587" y="108"/>
                      </a:lnTo>
                      <a:lnTo>
                        <a:pt x="589" y="111"/>
                      </a:lnTo>
                      <a:lnTo>
                        <a:pt x="587" y="112"/>
                      </a:lnTo>
                      <a:lnTo>
                        <a:pt x="587" y="114"/>
                      </a:lnTo>
                      <a:lnTo>
                        <a:pt x="585" y="120"/>
                      </a:lnTo>
                      <a:lnTo>
                        <a:pt x="579" y="128"/>
                      </a:lnTo>
                      <a:lnTo>
                        <a:pt x="574" y="133"/>
                      </a:lnTo>
                      <a:lnTo>
                        <a:pt x="567" y="137"/>
                      </a:lnTo>
                      <a:lnTo>
                        <a:pt x="562" y="138"/>
                      </a:lnTo>
                      <a:lnTo>
                        <a:pt x="561" y="138"/>
                      </a:lnTo>
                      <a:lnTo>
                        <a:pt x="558" y="137"/>
                      </a:lnTo>
                      <a:lnTo>
                        <a:pt x="558" y="129"/>
                      </a:lnTo>
                      <a:lnTo>
                        <a:pt x="561" y="121"/>
                      </a:lnTo>
                      <a:lnTo>
                        <a:pt x="562" y="118"/>
                      </a:lnTo>
                      <a:lnTo>
                        <a:pt x="565" y="114"/>
                      </a:lnTo>
                      <a:lnTo>
                        <a:pt x="567" y="107"/>
                      </a:lnTo>
                      <a:lnTo>
                        <a:pt x="571" y="101"/>
                      </a:lnTo>
                      <a:lnTo>
                        <a:pt x="578" y="93"/>
                      </a:lnTo>
                      <a:lnTo>
                        <a:pt x="581" y="88"/>
                      </a:lnTo>
                      <a:lnTo>
                        <a:pt x="585" y="84"/>
                      </a:lnTo>
                      <a:lnTo>
                        <a:pt x="585" y="81"/>
                      </a:lnTo>
                      <a:lnTo>
                        <a:pt x="583" y="81"/>
                      </a:lnTo>
                      <a:lnTo>
                        <a:pt x="579" y="84"/>
                      </a:lnTo>
                      <a:lnTo>
                        <a:pt x="574" y="88"/>
                      </a:lnTo>
                      <a:lnTo>
                        <a:pt x="575" y="84"/>
                      </a:lnTo>
                      <a:lnTo>
                        <a:pt x="579" y="80"/>
                      </a:lnTo>
                      <a:lnTo>
                        <a:pt x="583" y="77"/>
                      </a:lnTo>
                      <a:lnTo>
                        <a:pt x="587" y="76"/>
                      </a:lnTo>
                      <a:lnTo>
                        <a:pt x="593" y="68"/>
                      </a:lnTo>
                      <a:lnTo>
                        <a:pt x="597" y="64"/>
                      </a:lnTo>
                      <a:lnTo>
                        <a:pt x="601" y="63"/>
                      </a:lnTo>
                      <a:lnTo>
                        <a:pt x="598" y="67"/>
                      </a:lnTo>
                      <a:lnTo>
                        <a:pt x="602" y="64"/>
                      </a:lnTo>
                      <a:lnTo>
                        <a:pt x="606" y="63"/>
                      </a:lnTo>
                      <a:lnTo>
                        <a:pt x="602" y="67"/>
                      </a:lnTo>
                      <a:lnTo>
                        <a:pt x="609" y="64"/>
                      </a:lnTo>
                      <a:lnTo>
                        <a:pt x="611" y="63"/>
                      </a:lnTo>
                      <a:lnTo>
                        <a:pt x="615" y="61"/>
                      </a:lnTo>
                      <a:lnTo>
                        <a:pt x="622" y="61"/>
                      </a:lnTo>
                      <a:lnTo>
                        <a:pt x="624" y="59"/>
                      </a:lnTo>
                      <a:lnTo>
                        <a:pt x="628" y="61"/>
                      </a:lnTo>
                      <a:lnTo>
                        <a:pt x="631" y="63"/>
                      </a:lnTo>
                      <a:lnTo>
                        <a:pt x="632" y="63"/>
                      </a:lnTo>
                      <a:lnTo>
                        <a:pt x="635" y="61"/>
                      </a:lnTo>
                      <a:lnTo>
                        <a:pt x="636" y="61"/>
                      </a:lnTo>
                      <a:lnTo>
                        <a:pt x="640" y="61"/>
                      </a:lnTo>
                      <a:lnTo>
                        <a:pt x="642" y="61"/>
                      </a:lnTo>
                      <a:lnTo>
                        <a:pt x="644" y="61"/>
                      </a:lnTo>
                      <a:lnTo>
                        <a:pt x="644" y="59"/>
                      </a:lnTo>
                      <a:lnTo>
                        <a:pt x="642" y="57"/>
                      </a:lnTo>
                      <a:lnTo>
                        <a:pt x="644" y="55"/>
                      </a:lnTo>
                      <a:lnTo>
                        <a:pt x="644" y="53"/>
                      </a:lnTo>
                      <a:lnTo>
                        <a:pt x="642" y="51"/>
                      </a:lnTo>
                      <a:lnTo>
                        <a:pt x="640" y="51"/>
                      </a:lnTo>
                      <a:lnTo>
                        <a:pt x="632" y="51"/>
                      </a:lnTo>
                      <a:lnTo>
                        <a:pt x="636" y="47"/>
                      </a:lnTo>
                      <a:lnTo>
                        <a:pt x="627" y="49"/>
                      </a:lnTo>
                      <a:lnTo>
                        <a:pt x="619" y="49"/>
                      </a:lnTo>
                      <a:lnTo>
                        <a:pt x="614" y="51"/>
                      </a:lnTo>
                      <a:lnTo>
                        <a:pt x="610" y="53"/>
                      </a:lnTo>
                      <a:lnTo>
                        <a:pt x="606" y="51"/>
                      </a:lnTo>
                      <a:lnTo>
                        <a:pt x="602" y="51"/>
                      </a:lnTo>
                      <a:lnTo>
                        <a:pt x="598" y="49"/>
                      </a:lnTo>
                      <a:lnTo>
                        <a:pt x="595" y="45"/>
                      </a:lnTo>
                      <a:lnTo>
                        <a:pt x="593" y="44"/>
                      </a:lnTo>
                      <a:lnTo>
                        <a:pt x="591" y="45"/>
                      </a:lnTo>
                      <a:lnTo>
                        <a:pt x="587" y="47"/>
                      </a:lnTo>
                      <a:lnTo>
                        <a:pt x="589" y="45"/>
                      </a:lnTo>
                      <a:lnTo>
                        <a:pt x="589" y="44"/>
                      </a:lnTo>
                      <a:lnTo>
                        <a:pt x="587" y="41"/>
                      </a:lnTo>
                      <a:lnTo>
                        <a:pt x="587" y="40"/>
                      </a:lnTo>
                      <a:lnTo>
                        <a:pt x="575" y="45"/>
                      </a:lnTo>
                      <a:lnTo>
                        <a:pt x="570" y="45"/>
                      </a:lnTo>
                      <a:lnTo>
                        <a:pt x="566" y="47"/>
                      </a:lnTo>
                      <a:lnTo>
                        <a:pt x="562" y="49"/>
                      </a:lnTo>
                      <a:lnTo>
                        <a:pt x="557" y="49"/>
                      </a:lnTo>
                      <a:lnTo>
                        <a:pt x="554" y="49"/>
                      </a:lnTo>
                      <a:lnTo>
                        <a:pt x="551" y="49"/>
                      </a:lnTo>
                      <a:lnTo>
                        <a:pt x="553" y="47"/>
                      </a:lnTo>
                      <a:lnTo>
                        <a:pt x="554" y="44"/>
                      </a:lnTo>
                      <a:lnTo>
                        <a:pt x="545" y="47"/>
                      </a:lnTo>
                      <a:lnTo>
                        <a:pt x="539" y="49"/>
                      </a:lnTo>
                      <a:lnTo>
                        <a:pt x="536" y="47"/>
                      </a:lnTo>
                      <a:lnTo>
                        <a:pt x="538" y="45"/>
                      </a:lnTo>
                      <a:lnTo>
                        <a:pt x="539" y="44"/>
                      </a:lnTo>
                      <a:lnTo>
                        <a:pt x="542" y="43"/>
                      </a:lnTo>
                      <a:lnTo>
                        <a:pt x="547" y="41"/>
                      </a:lnTo>
                      <a:lnTo>
                        <a:pt x="557" y="34"/>
                      </a:lnTo>
                      <a:lnTo>
                        <a:pt x="567" y="31"/>
                      </a:lnTo>
                      <a:lnTo>
                        <a:pt x="581" y="24"/>
                      </a:lnTo>
                      <a:lnTo>
                        <a:pt x="579" y="24"/>
                      </a:lnTo>
                      <a:lnTo>
                        <a:pt x="575" y="24"/>
                      </a:lnTo>
                      <a:lnTo>
                        <a:pt x="573" y="23"/>
                      </a:lnTo>
                      <a:lnTo>
                        <a:pt x="571" y="23"/>
                      </a:lnTo>
                      <a:lnTo>
                        <a:pt x="567" y="23"/>
                      </a:lnTo>
                      <a:lnTo>
                        <a:pt x="566" y="23"/>
                      </a:lnTo>
                      <a:lnTo>
                        <a:pt x="566" y="20"/>
                      </a:lnTo>
                      <a:lnTo>
                        <a:pt x="561" y="23"/>
                      </a:lnTo>
                      <a:lnTo>
                        <a:pt x="554" y="24"/>
                      </a:lnTo>
                      <a:lnTo>
                        <a:pt x="553" y="23"/>
                      </a:lnTo>
                      <a:lnTo>
                        <a:pt x="551" y="20"/>
                      </a:lnTo>
                      <a:lnTo>
                        <a:pt x="549" y="20"/>
                      </a:lnTo>
                      <a:lnTo>
                        <a:pt x="547" y="19"/>
                      </a:lnTo>
                      <a:lnTo>
                        <a:pt x="545" y="20"/>
                      </a:lnTo>
                      <a:lnTo>
                        <a:pt x="545" y="19"/>
                      </a:lnTo>
                      <a:lnTo>
                        <a:pt x="543" y="18"/>
                      </a:lnTo>
                      <a:lnTo>
                        <a:pt x="543" y="15"/>
                      </a:lnTo>
                      <a:lnTo>
                        <a:pt x="539" y="15"/>
                      </a:lnTo>
                      <a:lnTo>
                        <a:pt x="536" y="14"/>
                      </a:lnTo>
                      <a:lnTo>
                        <a:pt x="532" y="15"/>
                      </a:lnTo>
                      <a:lnTo>
                        <a:pt x="528" y="18"/>
                      </a:lnTo>
                      <a:lnTo>
                        <a:pt x="528" y="15"/>
                      </a:lnTo>
                      <a:lnTo>
                        <a:pt x="526" y="14"/>
                      </a:lnTo>
                      <a:lnTo>
                        <a:pt x="524" y="14"/>
                      </a:lnTo>
                      <a:lnTo>
                        <a:pt x="521" y="14"/>
                      </a:lnTo>
                      <a:lnTo>
                        <a:pt x="518" y="11"/>
                      </a:lnTo>
                      <a:lnTo>
                        <a:pt x="518" y="10"/>
                      </a:lnTo>
                      <a:lnTo>
                        <a:pt x="521" y="4"/>
                      </a:lnTo>
                      <a:lnTo>
                        <a:pt x="518" y="0"/>
                      </a:lnTo>
                      <a:lnTo>
                        <a:pt x="517" y="2"/>
                      </a:lnTo>
                      <a:lnTo>
                        <a:pt x="514" y="7"/>
                      </a:lnTo>
                      <a:lnTo>
                        <a:pt x="126" y="7"/>
                      </a:lnTo>
                      <a:lnTo>
                        <a:pt x="126" y="10"/>
                      </a:lnTo>
                      <a:lnTo>
                        <a:pt x="126" y="11"/>
                      </a:lnTo>
                      <a:lnTo>
                        <a:pt x="124" y="15"/>
                      </a:lnTo>
                      <a:lnTo>
                        <a:pt x="122" y="18"/>
                      </a:lnTo>
                      <a:lnTo>
                        <a:pt x="121" y="18"/>
                      </a:lnTo>
                      <a:lnTo>
                        <a:pt x="121" y="19"/>
                      </a:lnTo>
                      <a:lnTo>
                        <a:pt x="122" y="19"/>
                      </a:lnTo>
                      <a:lnTo>
                        <a:pt x="122" y="20"/>
                      </a:lnTo>
                      <a:lnTo>
                        <a:pt x="122" y="24"/>
                      </a:lnTo>
                      <a:lnTo>
                        <a:pt x="121" y="27"/>
                      </a:lnTo>
                      <a:lnTo>
                        <a:pt x="119" y="28"/>
                      </a:lnTo>
                      <a:lnTo>
                        <a:pt x="117" y="31"/>
                      </a:lnTo>
                      <a:lnTo>
                        <a:pt x="115" y="32"/>
                      </a:lnTo>
                      <a:lnTo>
                        <a:pt x="115" y="34"/>
                      </a:lnTo>
                      <a:lnTo>
                        <a:pt x="113" y="36"/>
                      </a:lnTo>
                      <a:lnTo>
                        <a:pt x="109" y="38"/>
                      </a:lnTo>
                      <a:lnTo>
                        <a:pt x="108" y="40"/>
                      </a:lnTo>
                      <a:lnTo>
                        <a:pt x="105" y="40"/>
                      </a:lnTo>
                      <a:lnTo>
                        <a:pt x="108" y="38"/>
                      </a:lnTo>
                      <a:lnTo>
                        <a:pt x="109" y="36"/>
                      </a:lnTo>
                      <a:lnTo>
                        <a:pt x="111" y="34"/>
                      </a:lnTo>
                      <a:lnTo>
                        <a:pt x="109" y="34"/>
                      </a:lnTo>
                      <a:lnTo>
                        <a:pt x="113" y="31"/>
                      </a:lnTo>
                      <a:lnTo>
                        <a:pt x="115" y="28"/>
                      </a:lnTo>
                      <a:lnTo>
                        <a:pt x="117" y="27"/>
                      </a:lnTo>
                      <a:lnTo>
                        <a:pt x="108" y="32"/>
                      </a:lnTo>
                      <a:lnTo>
                        <a:pt x="105" y="34"/>
                      </a:lnTo>
                      <a:lnTo>
                        <a:pt x="104" y="36"/>
                      </a:lnTo>
                      <a:lnTo>
                        <a:pt x="101" y="36"/>
                      </a:lnTo>
                      <a:lnTo>
                        <a:pt x="108" y="31"/>
                      </a:lnTo>
                      <a:lnTo>
                        <a:pt x="111" y="28"/>
                      </a:lnTo>
                      <a:lnTo>
                        <a:pt x="109" y="31"/>
                      </a:lnTo>
                      <a:lnTo>
                        <a:pt x="113" y="28"/>
                      </a:lnTo>
                      <a:lnTo>
                        <a:pt x="115" y="27"/>
                      </a:lnTo>
                      <a:lnTo>
                        <a:pt x="115" y="23"/>
                      </a:lnTo>
                      <a:lnTo>
                        <a:pt x="113" y="24"/>
                      </a:lnTo>
                      <a:lnTo>
                        <a:pt x="113" y="23"/>
                      </a:lnTo>
                      <a:lnTo>
                        <a:pt x="109" y="23"/>
                      </a:lnTo>
                      <a:lnTo>
                        <a:pt x="104" y="23"/>
                      </a:lnTo>
                      <a:lnTo>
                        <a:pt x="97" y="20"/>
                      </a:lnTo>
                      <a:lnTo>
                        <a:pt x="92" y="19"/>
                      </a:lnTo>
                      <a:lnTo>
                        <a:pt x="91" y="19"/>
                      </a:lnTo>
                      <a:lnTo>
                        <a:pt x="91" y="23"/>
                      </a:lnTo>
                      <a:lnTo>
                        <a:pt x="88" y="28"/>
                      </a:lnTo>
                      <a:lnTo>
                        <a:pt x="87" y="36"/>
                      </a:lnTo>
                      <a:lnTo>
                        <a:pt x="83" y="44"/>
                      </a:lnTo>
                      <a:lnTo>
                        <a:pt x="83" y="45"/>
                      </a:lnTo>
                      <a:lnTo>
                        <a:pt x="80" y="47"/>
                      </a:lnTo>
                      <a:lnTo>
                        <a:pt x="84" y="49"/>
                      </a:lnTo>
                      <a:lnTo>
                        <a:pt x="83" y="49"/>
                      </a:lnTo>
                      <a:lnTo>
                        <a:pt x="80" y="51"/>
                      </a:lnTo>
                      <a:lnTo>
                        <a:pt x="77" y="53"/>
                      </a:lnTo>
                      <a:lnTo>
                        <a:pt x="77" y="55"/>
                      </a:lnTo>
                      <a:lnTo>
                        <a:pt x="79" y="57"/>
                      </a:lnTo>
                      <a:lnTo>
                        <a:pt x="75" y="59"/>
                      </a:lnTo>
                      <a:lnTo>
                        <a:pt x="73" y="63"/>
                      </a:lnTo>
                      <a:lnTo>
                        <a:pt x="69" y="67"/>
                      </a:lnTo>
                      <a:lnTo>
                        <a:pt x="69" y="71"/>
                      </a:lnTo>
                      <a:lnTo>
                        <a:pt x="65" y="72"/>
                      </a:lnTo>
                      <a:lnTo>
                        <a:pt x="64" y="75"/>
                      </a:lnTo>
                      <a:lnTo>
                        <a:pt x="60" y="80"/>
                      </a:lnTo>
                      <a:lnTo>
                        <a:pt x="56" y="85"/>
                      </a:lnTo>
                      <a:lnTo>
                        <a:pt x="51" y="93"/>
                      </a:lnTo>
                      <a:lnTo>
                        <a:pt x="47" y="99"/>
                      </a:lnTo>
                      <a:lnTo>
                        <a:pt x="44" y="101"/>
                      </a:lnTo>
                      <a:lnTo>
                        <a:pt x="40" y="103"/>
                      </a:lnTo>
                      <a:lnTo>
                        <a:pt x="39" y="107"/>
                      </a:lnTo>
                      <a:lnTo>
                        <a:pt x="40" y="107"/>
                      </a:lnTo>
                      <a:lnTo>
                        <a:pt x="39" y="108"/>
                      </a:lnTo>
                      <a:lnTo>
                        <a:pt x="36" y="108"/>
                      </a:lnTo>
                      <a:lnTo>
                        <a:pt x="34" y="112"/>
                      </a:lnTo>
                      <a:lnTo>
                        <a:pt x="30" y="118"/>
                      </a:lnTo>
                      <a:lnTo>
                        <a:pt x="27" y="124"/>
                      </a:lnTo>
                      <a:lnTo>
                        <a:pt x="23" y="129"/>
                      </a:lnTo>
                      <a:lnTo>
                        <a:pt x="23" y="132"/>
                      </a:lnTo>
                      <a:lnTo>
                        <a:pt x="22" y="134"/>
                      </a:lnTo>
                      <a:lnTo>
                        <a:pt x="22" y="138"/>
                      </a:lnTo>
                      <a:lnTo>
                        <a:pt x="22" y="141"/>
                      </a:lnTo>
                      <a:lnTo>
                        <a:pt x="18" y="145"/>
                      </a:lnTo>
                      <a:lnTo>
                        <a:pt x="16" y="148"/>
                      </a:lnTo>
                      <a:lnTo>
                        <a:pt x="12" y="152"/>
                      </a:lnTo>
                      <a:lnTo>
                        <a:pt x="12" y="154"/>
                      </a:lnTo>
                      <a:lnTo>
                        <a:pt x="14" y="154"/>
                      </a:lnTo>
                      <a:lnTo>
                        <a:pt x="8" y="158"/>
                      </a:lnTo>
                      <a:lnTo>
                        <a:pt x="4" y="164"/>
                      </a:lnTo>
                      <a:lnTo>
                        <a:pt x="7" y="168"/>
                      </a:lnTo>
                      <a:lnTo>
                        <a:pt x="7" y="172"/>
                      </a:lnTo>
                      <a:lnTo>
                        <a:pt x="4" y="178"/>
                      </a:lnTo>
                      <a:lnTo>
                        <a:pt x="0" y="186"/>
                      </a:lnTo>
                      <a:lnTo>
                        <a:pt x="3" y="190"/>
                      </a:lnTo>
                      <a:lnTo>
                        <a:pt x="3" y="191"/>
                      </a:lnTo>
                      <a:lnTo>
                        <a:pt x="4" y="195"/>
                      </a:lnTo>
                      <a:lnTo>
                        <a:pt x="4" y="199"/>
                      </a:lnTo>
                      <a:lnTo>
                        <a:pt x="7" y="203"/>
                      </a:lnTo>
                      <a:lnTo>
                        <a:pt x="4" y="202"/>
                      </a:lnTo>
                      <a:lnTo>
                        <a:pt x="3" y="203"/>
                      </a:lnTo>
                      <a:lnTo>
                        <a:pt x="4" y="203"/>
                      </a:lnTo>
                      <a:lnTo>
                        <a:pt x="8" y="207"/>
                      </a:lnTo>
                      <a:lnTo>
                        <a:pt x="10" y="205"/>
                      </a:lnTo>
                      <a:lnTo>
                        <a:pt x="10" y="203"/>
                      </a:lnTo>
                      <a:lnTo>
                        <a:pt x="12" y="202"/>
                      </a:lnTo>
                      <a:lnTo>
                        <a:pt x="16" y="203"/>
                      </a:lnTo>
                      <a:lnTo>
                        <a:pt x="12" y="205"/>
                      </a:lnTo>
                      <a:lnTo>
                        <a:pt x="12" y="207"/>
                      </a:lnTo>
                      <a:lnTo>
                        <a:pt x="12" y="215"/>
                      </a:lnTo>
                      <a:lnTo>
                        <a:pt x="8" y="211"/>
                      </a:lnTo>
                      <a:lnTo>
                        <a:pt x="10" y="207"/>
                      </a:lnTo>
                      <a:lnTo>
                        <a:pt x="7" y="211"/>
                      </a:lnTo>
                      <a:lnTo>
                        <a:pt x="7" y="215"/>
                      </a:lnTo>
                      <a:lnTo>
                        <a:pt x="4" y="218"/>
                      </a:lnTo>
                      <a:lnTo>
                        <a:pt x="4" y="221"/>
                      </a:lnTo>
                      <a:lnTo>
                        <a:pt x="7" y="222"/>
                      </a:lnTo>
                      <a:lnTo>
                        <a:pt x="10" y="225"/>
                      </a:lnTo>
                      <a:lnTo>
                        <a:pt x="10" y="226"/>
                      </a:lnTo>
                      <a:lnTo>
                        <a:pt x="8" y="229"/>
                      </a:lnTo>
                      <a:lnTo>
                        <a:pt x="7" y="230"/>
                      </a:lnTo>
                      <a:lnTo>
                        <a:pt x="4" y="234"/>
                      </a:lnTo>
                      <a:lnTo>
                        <a:pt x="7" y="238"/>
                      </a:lnTo>
                      <a:lnTo>
                        <a:pt x="8" y="242"/>
                      </a:lnTo>
                      <a:lnTo>
                        <a:pt x="8" y="246"/>
                      </a:lnTo>
                      <a:lnTo>
                        <a:pt x="8" y="247"/>
                      </a:lnTo>
                      <a:lnTo>
                        <a:pt x="10" y="249"/>
                      </a:lnTo>
                      <a:lnTo>
                        <a:pt x="12" y="253"/>
                      </a:lnTo>
                      <a:lnTo>
                        <a:pt x="10" y="255"/>
                      </a:lnTo>
                      <a:lnTo>
                        <a:pt x="12" y="255"/>
                      </a:lnTo>
                      <a:lnTo>
                        <a:pt x="12" y="257"/>
                      </a:lnTo>
                      <a:lnTo>
                        <a:pt x="12" y="260"/>
                      </a:lnTo>
                      <a:lnTo>
                        <a:pt x="10" y="264"/>
                      </a:lnTo>
                      <a:lnTo>
                        <a:pt x="10" y="268"/>
                      </a:lnTo>
                      <a:lnTo>
                        <a:pt x="12" y="268"/>
                      </a:lnTo>
                      <a:lnTo>
                        <a:pt x="18" y="268"/>
                      </a:lnTo>
                      <a:lnTo>
                        <a:pt x="22" y="270"/>
                      </a:lnTo>
                      <a:lnTo>
                        <a:pt x="26" y="270"/>
                      </a:lnTo>
                      <a:lnTo>
                        <a:pt x="27" y="272"/>
                      </a:lnTo>
                      <a:lnTo>
                        <a:pt x="30" y="276"/>
                      </a:lnTo>
                      <a:lnTo>
                        <a:pt x="34" y="276"/>
                      </a:lnTo>
                      <a:lnTo>
                        <a:pt x="36" y="276"/>
                      </a:lnTo>
                      <a:lnTo>
                        <a:pt x="36" y="278"/>
                      </a:lnTo>
                      <a:lnTo>
                        <a:pt x="36" y="279"/>
                      </a:lnTo>
                      <a:lnTo>
                        <a:pt x="36" y="282"/>
                      </a:lnTo>
                      <a:lnTo>
                        <a:pt x="40" y="282"/>
                      </a:lnTo>
                      <a:lnTo>
                        <a:pt x="43" y="283"/>
                      </a:lnTo>
                      <a:lnTo>
                        <a:pt x="47" y="287"/>
                      </a:lnTo>
                      <a:lnTo>
                        <a:pt x="48" y="292"/>
                      </a:lnTo>
                      <a:lnTo>
                        <a:pt x="47" y="302"/>
                      </a:lnTo>
                      <a:lnTo>
                        <a:pt x="47" y="303"/>
                      </a:lnTo>
                      <a:lnTo>
                        <a:pt x="47" y="303"/>
                      </a:lnTo>
                      <a:lnTo>
                        <a:pt x="47" y="303"/>
                      </a:lnTo>
                      <a:lnTo>
                        <a:pt x="47" y="303"/>
                      </a:lnTo>
                      <a:lnTo>
                        <a:pt x="47" y="303"/>
                      </a:lnTo>
                      <a:lnTo>
                        <a:pt x="47" y="304"/>
                      </a:lnTo>
                      <a:lnTo>
                        <a:pt x="47" y="304"/>
                      </a:lnTo>
                      <a:lnTo>
                        <a:pt x="84" y="300"/>
                      </a:lnTo>
                      <a:lnTo>
                        <a:pt x="83" y="304"/>
                      </a:lnTo>
                      <a:lnTo>
                        <a:pt x="132" y="326"/>
                      </a:lnTo>
                      <a:lnTo>
                        <a:pt x="174" y="326"/>
                      </a:lnTo>
                      <a:lnTo>
                        <a:pt x="174" y="318"/>
                      </a:lnTo>
                      <a:lnTo>
                        <a:pt x="202" y="318"/>
                      </a:lnTo>
                      <a:lnTo>
                        <a:pt x="205" y="318"/>
                      </a:lnTo>
                      <a:lnTo>
                        <a:pt x="205" y="319"/>
                      </a:lnTo>
                      <a:lnTo>
                        <a:pt x="206" y="323"/>
                      </a:lnTo>
                      <a:lnTo>
                        <a:pt x="210" y="326"/>
                      </a:lnTo>
                      <a:lnTo>
                        <a:pt x="214" y="331"/>
                      </a:lnTo>
                      <a:lnTo>
                        <a:pt x="215" y="335"/>
                      </a:lnTo>
                      <a:lnTo>
                        <a:pt x="219" y="336"/>
                      </a:lnTo>
                      <a:lnTo>
                        <a:pt x="222" y="340"/>
                      </a:lnTo>
                      <a:lnTo>
                        <a:pt x="222" y="347"/>
                      </a:lnTo>
                      <a:lnTo>
                        <a:pt x="222" y="349"/>
                      </a:lnTo>
                      <a:lnTo>
                        <a:pt x="223" y="356"/>
                      </a:lnTo>
                      <a:lnTo>
                        <a:pt x="227" y="361"/>
                      </a:lnTo>
                      <a:lnTo>
                        <a:pt x="233" y="365"/>
                      </a:lnTo>
                      <a:lnTo>
                        <a:pt x="237" y="367"/>
                      </a:lnTo>
                      <a:lnTo>
                        <a:pt x="241" y="367"/>
                      </a:lnTo>
                      <a:lnTo>
                        <a:pt x="242" y="365"/>
                      </a:lnTo>
                      <a:lnTo>
                        <a:pt x="246" y="361"/>
                      </a:lnTo>
                      <a:lnTo>
                        <a:pt x="249" y="357"/>
                      </a:lnTo>
                      <a:lnTo>
                        <a:pt x="250" y="353"/>
                      </a:lnTo>
                      <a:lnTo>
                        <a:pt x="258" y="352"/>
                      </a:lnTo>
                      <a:lnTo>
                        <a:pt x="266" y="353"/>
                      </a:lnTo>
                      <a:lnTo>
                        <a:pt x="269" y="353"/>
                      </a:lnTo>
                      <a:lnTo>
                        <a:pt x="275" y="360"/>
                      </a:lnTo>
                      <a:lnTo>
                        <a:pt x="277" y="363"/>
                      </a:lnTo>
                      <a:lnTo>
                        <a:pt x="279" y="367"/>
                      </a:lnTo>
                      <a:lnTo>
                        <a:pt x="279" y="375"/>
                      </a:lnTo>
                      <a:lnTo>
                        <a:pt x="282" y="383"/>
                      </a:lnTo>
                      <a:lnTo>
                        <a:pt x="286" y="391"/>
                      </a:lnTo>
                      <a:lnTo>
                        <a:pt x="288" y="393"/>
                      </a:lnTo>
                      <a:lnTo>
                        <a:pt x="288" y="397"/>
                      </a:lnTo>
                      <a:lnTo>
                        <a:pt x="288" y="404"/>
                      </a:lnTo>
                      <a:lnTo>
                        <a:pt x="288" y="406"/>
                      </a:lnTo>
                      <a:lnTo>
                        <a:pt x="290" y="413"/>
                      </a:lnTo>
                      <a:lnTo>
                        <a:pt x="292" y="414"/>
                      </a:lnTo>
                      <a:lnTo>
                        <a:pt x="294" y="414"/>
                      </a:lnTo>
                      <a:lnTo>
                        <a:pt x="298" y="417"/>
                      </a:lnTo>
                      <a:lnTo>
                        <a:pt x="302" y="420"/>
                      </a:lnTo>
                      <a:lnTo>
                        <a:pt x="306" y="420"/>
                      </a:lnTo>
                      <a:lnTo>
                        <a:pt x="308" y="420"/>
                      </a:lnTo>
                      <a:lnTo>
                        <a:pt x="311" y="422"/>
                      </a:lnTo>
                      <a:lnTo>
                        <a:pt x="315" y="424"/>
                      </a:lnTo>
                      <a:lnTo>
                        <a:pt x="315" y="424"/>
                      </a:lnTo>
                      <a:lnTo>
                        <a:pt x="316" y="422"/>
                      </a:lnTo>
                      <a:lnTo>
                        <a:pt x="316" y="420"/>
                      </a:lnTo>
                      <a:lnTo>
                        <a:pt x="316" y="417"/>
                      </a:lnTo>
                      <a:lnTo>
                        <a:pt x="316" y="409"/>
                      </a:lnTo>
                      <a:lnTo>
                        <a:pt x="316" y="406"/>
                      </a:lnTo>
                      <a:lnTo>
                        <a:pt x="316" y="404"/>
                      </a:lnTo>
                      <a:lnTo>
                        <a:pt x="319" y="401"/>
                      </a:lnTo>
                      <a:lnTo>
                        <a:pt x="320" y="400"/>
                      </a:lnTo>
                      <a:lnTo>
                        <a:pt x="316" y="400"/>
                      </a:lnTo>
                      <a:lnTo>
                        <a:pt x="315" y="400"/>
                      </a:lnTo>
                      <a:lnTo>
                        <a:pt x="316" y="397"/>
                      </a:lnTo>
                      <a:lnTo>
                        <a:pt x="315" y="396"/>
                      </a:lnTo>
                      <a:lnTo>
                        <a:pt x="319" y="397"/>
                      </a:lnTo>
                      <a:lnTo>
                        <a:pt x="320" y="396"/>
                      </a:lnTo>
                      <a:lnTo>
                        <a:pt x="323" y="393"/>
                      </a:lnTo>
                      <a:lnTo>
                        <a:pt x="323" y="396"/>
                      </a:lnTo>
                      <a:lnTo>
                        <a:pt x="324" y="393"/>
                      </a:lnTo>
                      <a:lnTo>
                        <a:pt x="326" y="391"/>
                      </a:lnTo>
                      <a:lnTo>
                        <a:pt x="324" y="392"/>
                      </a:lnTo>
                      <a:lnTo>
                        <a:pt x="323" y="388"/>
                      </a:lnTo>
                      <a:lnTo>
                        <a:pt x="326" y="388"/>
                      </a:lnTo>
                      <a:lnTo>
                        <a:pt x="328" y="387"/>
                      </a:lnTo>
                      <a:lnTo>
                        <a:pt x="330" y="384"/>
                      </a:lnTo>
                      <a:lnTo>
                        <a:pt x="326" y="384"/>
                      </a:lnTo>
                      <a:lnTo>
                        <a:pt x="328" y="383"/>
                      </a:lnTo>
                      <a:lnTo>
                        <a:pt x="330" y="383"/>
                      </a:lnTo>
                      <a:lnTo>
                        <a:pt x="332" y="383"/>
                      </a:lnTo>
                      <a:lnTo>
                        <a:pt x="334" y="383"/>
                      </a:lnTo>
                      <a:lnTo>
                        <a:pt x="336" y="376"/>
                      </a:lnTo>
                      <a:lnTo>
                        <a:pt x="336" y="379"/>
                      </a:lnTo>
                      <a:lnTo>
                        <a:pt x="338" y="379"/>
                      </a:lnTo>
                      <a:lnTo>
                        <a:pt x="342" y="376"/>
                      </a:lnTo>
                      <a:lnTo>
                        <a:pt x="339" y="376"/>
                      </a:lnTo>
                      <a:lnTo>
                        <a:pt x="339" y="375"/>
                      </a:lnTo>
                      <a:lnTo>
                        <a:pt x="339" y="373"/>
                      </a:lnTo>
                      <a:lnTo>
                        <a:pt x="342" y="375"/>
                      </a:lnTo>
                      <a:lnTo>
                        <a:pt x="342" y="373"/>
                      </a:lnTo>
                      <a:lnTo>
                        <a:pt x="346" y="373"/>
                      </a:lnTo>
                      <a:lnTo>
                        <a:pt x="346" y="375"/>
                      </a:lnTo>
                      <a:lnTo>
                        <a:pt x="350" y="373"/>
                      </a:lnTo>
                      <a:lnTo>
                        <a:pt x="343" y="376"/>
                      </a:lnTo>
                      <a:lnTo>
                        <a:pt x="351" y="373"/>
                      </a:lnTo>
                      <a:lnTo>
                        <a:pt x="355" y="371"/>
                      </a:lnTo>
                      <a:lnTo>
                        <a:pt x="359" y="369"/>
                      </a:lnTo>
                      <a:lnTo>
                        <a:pt x="363" y="367"/>
                      </a:lnTo>
                      <a:lnTo>
                        <a:pt x="370" y="361"/>
                      </a:lnTo>
                      <a:lnTo>
                        <a:pt x="377" y="357"/>
                      </a:lnTo>
                      <a:lnTo>
                        <a:pt x="387" y="356"/>
                      </a:lnTo>
                      <a:lnTo>
                        <a:pt x="385" y="353"/>
                      </a:lnTo>
                      <a:lnTo>
                        <a:pt x="389" y="353"/>
                      </a:lnTo>
                      <a:lnTo>
                        <a:pt x="393" y="353"/>
                      </a:lnTo>
                      <a:lnTo>
                        <a:pt x="395" y="352"/>
                      </a:lnTo>
                      <a:lnTo>
                        <a:pt x="404" y="357"/>
                      </a:lnTo>
                      <a:lnTo>
                        <a:pt x="409" y="357"/>
                      </a:lnTo>
                      <a:lnTo>
                        <a:pt x="413" y="357"/>
                      </a:lnTo>
                      <a:lnTo>
                        <a:pt x="413" y="356"/>
                      </a:lnTo>
                      <a:lnTo>
                        <a:pt x="413" y="353"/>
                      </a:lnTo>
                      <a:lnTo>
                        <a:pt x="417" y="352"/>
                      </a:lnTo>
                      <a:lnTo>
                        <a:pt x="417" y="353"/>
                      </a:lnTo>
                      <a:lnTo>
                        <a:pt x="420" y="353"/>
                      </a:lnTo>
                      <a:lnTo>
                        <a:pt x="421" y="357"/>
                      </a:lnTo>
                      <a:lnTo>
                        <a:pt x="423" y="357"/>
                      </a:lnTo>
                      <a:lnTo>
                        <a:pt x="425" y="357"/>
                      </a:lnTo>
                      <a:lnTo>
                        <a:pt x="425" y="360"/>
                      </a:lnTo>
                      <a:lnTo>
                        <a:pt x="427" y="363"/>
                      </a:lnTo>
                      <a:lnTo>
                        <a:pt x="429" y="365"/>
                      </a:lnTo>
                      <a:lnTo>
                        <a:pt x="433" y="365"/>
                      </a:lnTo>
                      <a:lnTo>
                        <a:pt x="435" y="363"/>
                      </a:lnTo>
                      <a:lnTo>
                        <a:pt x="435" y="361"/>
                      </a:lnTo>
                      <a:lnTo>
                        <a:pt x="437" y="361"/>
                      </a:lnTo>
                      <a:lnTo>
                        <a:pt x="439" y="363"/>
                      </a:lnTo>
                      <a:lnTo>
                        <a:pt x="439" y="365"/>
                      </a:lnTo>
                      <a:lnTo>
                        <a:pt x="443" y="363"/>
                      </a:lnTo>
                      <a:lnTo>
                        <a:pt x="443" y="361"/>
                      </a:lnTo>
                      <a:lnTo>
                        <a:pt x="443" y="357"/>
                      </a:lnTo>
                      <a:lnTo>
                        <a:pt x="447" y="357"/>
                      </a:lnTo>
                      <a:lnTo>
                        <a:pt x="447" y="360"/>
                      </a:lnTo>
                      <a:lnTo>
                        <a:pt x="448" y="361"/>
                      </a:lnTo>
                      <a:lnTo>
                        <a:pt x="452" y="363"/>
                      </a:lnTo>
                      <a:lnTo>
                        <a:pt x="452" y="365"/>
                      </a:lnTo>
                      <a:lnTo>
                        <a:pt x="453" y="365"/>
                      </a:lnTo>
                      <a:lnTo>
                        <a:pt x="452" y="369"/>
                      </a:lnTo>
                      <a:lnTo>
                        <a:pt x="453" y="367"/>
                      </a:lnTo>
                      <a:lnTo>
                        <a:pt x="456" y="367"/>
                      </a:lnTo>
                      <a:lnTo>
                        <a:pt x="457" y="365"/>
                      </a:lnTo>
                      <a:lnTo>
                        <a:pt x="457" y="363"/>
                      </a:lnTo>
                      <a:lnTo>
                        <a:pt x="456" y="361"/>
                      </a:lnTo>
                      <a:lnTo>
                        <a:pt x="452" y="360"/>
                      </a:lnTo>
                      <a:lnTo>
                        <a:pt x="451" y="357"/>
                      </a:lnTo>
                      <a:lnTo>
                        <a:pt x="451" y="356"/>
                      </a:lnTo>
                      <a:lnTo>
                        <a:pt x="452" y="356"/>
                      </a:lnTo>
                      <a:lnTo>
                        <a:pt x="452" y="353"/>
                      </a:lnTo>
                      <a:lnTo>
                        <a:pt x="453" y="353"/>
                      </a:lnTo>
                      <a:lnTo>
                        <a:pt x="456" y="352"/>
                      </a:lnTo>
                      <a:lnTo>
                        <a:pt x="456" y="349"/>
                      </a:lnTo>
                      <a:lnTo>
                        <a:pt x="453" y="348"/>
                      </a:lnTo>
                      <a:lnTo>
                        <a:pt x="453" y="349"/>
                      </a:lnTo>
                      <a:lnTo>
                        <a:pt x="452" y="352"/>
                      </a:lnTo>
                      <a:lnTo>
                        <a:pt x="451" y="349"/>
                      </a:lnTo>
                      <a:lnTo>
                        <a:pt x="452" y="348"/>
                      </a:lnTo>
                      <a:lnTo>
                        <a:pt x="453" y="347"/>
                      </a:lnTo>
                      <a:lnTo>
                        <a:pt x="456" y="347"/>
                      </a:lnTo>
                      <a:lnTo>
                        <a:pt x="457" y="344"/>
                      </a:lnTo>
                      <a:lnTo>
                        <a:pt x="461" y="343"/>
                      </a:lnTo>
                      <a:lnTo>
                        <a:pt x="466" y="343"/>
                      </a:lnTo>
                      <a:lnTo>
                        <a:pt x="469" y="343"/>
                      </a:lnTo>
                      <a:lnTo>
                        <a:pt x="470" y="343"/>
                      </a:lnTo>
                      <a:lnTo>
                        <a:pt x="474" y="343"/>
                      </a:lnTo>
                      <a:lnTo>
                        <a:pt x="477" y="343"/>
                      </a:lnTo>
                      <a:lnTo>
                        <a:pt x="478" y="340"/>
                      </a:lnTo>
                      <a:lnTo>
                        <a:pt x="481" y="336"/>
                      </a:lnTo>
                      <a:lnTo>
                        <a:pt x="482" y="340"/>
                      </a:lnTo>
                      <a:lnTo>
                        <a:pt x="482" y="344"/>
                      </a:lnTo>
                      <a:lnTo>
                        <a:pt x="486" y="344"/>
                      </a:lnTo>
                      <a:lnTo>
                        <a:pt x="490" y="343"/>
                      </a:lnTo>
                      <a:lnTo>
                        <a:pt x="492" y="343"/>
                      </a:lnTo>
                      <a:lnTo>
                        <a:pt x="494" y="340"/>
                      </a:lnTo>
                      <a:lnTo>
                        <a:pt x="496" y="339"/>
                      </a:lnTo>
                      <a:lnTo>
                        <a:pt x="496" y="340"/>
                      </a:lnTo>
                      <a:lnTo>
                        <a:pt x="497" y="340"/>
                      </a:lnTo>
                      <a:lnTo>
                        <a:pt x="494" y="343"/>
                      </a:lnTo>
                      <a:lnTo>
                        <a:pt x="501" y="340"/>
                      </a:lnTo>
                      <a:lnTo>
                        <a:pt x="504" y="340"/>
                      </a:lnTo>
                      <a:lnTo>
                        <a:pt x="505" y="340"/>
                      </a:lnTo>
                      <a:lnTo>
                        <a:pt x="509" y="343"/>
                      </a:lnTo>
                      <a:lnTo>
                        <a:pt x="505" y="343"/>
                      </a:lnTo>
                      <a:lnTo>
                        <a:pt x="504" y="343"/>
                      </a:lnTo>
                      <a:lnTo>
                        <a:pt x="509" y="344"/>
                      </a:lnTo>
                      <a:lnTo>
                        <a:pt x="513" y="347"/>
                      </a:lnTo>
                      <a:lnTo>
                        <a:pt x="513" y="344"/>
                      </a:lnTo>
                      <a:lnTo>
                        <a:pt x="517" y="344"/>
                      </a:lnTo>
                      <a:lnTo>
                        <a:pt x="514" y="347"/>
                      </a:lnTo>
                      <a:lnTo>
                        <a:pt x="517" y="347"/>
                      </a:lnTo>
                      <a:lnTo>
                        <a:pt x="517" y="348"/>
                      </a:lnTo>
                      <a:lnTo>
                        <a:pt x="517" y="349"/>
                      </a:lnTo>
                      <a:lnTo>
                        <a:pt x="518" y="352"/>
                      </a:lnTo>
                      <a:lnTo>
                        <a:pt x="517" y="356"/>
                      </a:lnTo>
                      <a:lnTo>
                        <a:pt x="522" y="353"/>
                      </a:lnTo>
                      <a:lnTo>
                        <a:pt x="524" y="352"/>
                      </a:lnTo>
                      <a:lnTo>
                        <a:pt x="526" y="353"/>
                      </a:lnTo>
                      <a:lnTo>
                        <a:pt x="528" y="352"/>
                      </a:lnTo>
                      <a:lnTo>
                        <a:pt x="532" y="352"/>
                      </a:lnTo>
                      <a:lnTo>
                        <a:pt x="532" y="349"/>
                      </a:lnTo>
                      <a:lnTo>
                        <a:pt x="536" y="348"/>
                      </a:lnTo>
                      <a:lnTo>
                        <a:pt x="539" y="348"/>
                      </a:lnTo>
                      <a:lnTo>
                        <a:pt x="543" y="349"/>
                      </a:lnTo>
                      <a:lnTo>
                        <a:pt x="545" y="352"/>
                      </a:lnTo>
                      <a:lnTo>
                        <a:pt x="547" y="357"/>
                      </a:lnTo>
                      <a:lnTo>
                        <a:pt x="551" y="363"/>
                      </a:lnTo>
                      <a:lnTo>
                        <a:pt x="553" y="365"/>
                      </a:lnTo>
                      <a:lnTo>
                        <a:pt x="554" y="367"/>
                      </a:lnTo>
                      <a:lnTo>
                        <a:pt x="554" y="373"/>
                      </a:lnTo>
                      <a:lnTo>
                        <a:pt x="551" y="383"/>
                      </a:lnTo>
                      <a:lnTo>
                        <a:pt x="549" y="387"/>
                      </a:lnTo>
                      <a:lnTo>
                        <a:pt x="549" y="391"/>
                      </a:lnTo>
                      <a:lnTo>
                        <a:pt x="551" y="392"/>
                      </a:lnTo>
                      <a:lnTo>
                        <a:pt x="551" y="391"/>
                      </a:lnTo>
                      <a:lnTo>
                        <a:pt x="551" y="388"/>
                      </a:lnTo>
                      <a:lnTo>
                        <a:pt x="551" y="387"/>
                      </a:lnTo>
                      <a:lnTo>
                        <a:pt x="551" y="384"/>
                      </a:lnTo>
                      <a:lnTo>
                        <a:pt x="553" y="387"/>
                      </a:lnTo>
                      <a:lnTo>
                        <a:pt x="553" y="388"/>
                      </a:lnTo>
                      <a:lnTo>
                        <a:pt x="554" y="387"/>
                      </a:lnTo>
                      <a:lnTo>
                        <a:pt x="554" y="388"/>
                      </a:lnTo>
                      <a:lnTo>
                        <a:pt x="553" y="392"/>
                      </a:lnTo>
                      <a:lnTo>
                        <a:pt x="549" y="396"/>
                      </a:lnTo>
                      <a:lnTo>
                        <a:pt x="551" y="396"/>
                      </a:lnTo>
                      <a:lnTo>
                        <a:pt x="551" y="400"/>
                      </a:lnTo>
                      <a:lnTo>
                        <a:pt x="551" y="404"/>
                      </a:lnTo>
                      <a:lnTo>
                        <a:pt x="553" y="405"/>
                      </a:lnTo>
                      <a:lnTo>
                        <a:pt x="554" y="406"/>
                      </a:lnTo>
                      <a:lnTo>
                        <a:pt x="554" y="405"/>
                      </a:lnTo>
                      <a:lnTo>
                        <a:pt x="554" y="404"/>
                      </a:lnTo>
                      <a:lnTo>
                        <a:pt x="557" y="405"/>
                      </a:lnTo>
                      <a:lnTo>
                        <a:pt x="557" y="409"/>
                      </a:lnTo>
                      <a:lnTo>
                        <a:pt x="557" y="410"/>
                      </a:lnTo>
                      <a:lnTo>
                        <a:pt x="561" y="409"/>
                      </a:lnTo>
                      <a:lnTo>
                        <a:pt x="557" y="413"/>
                      </a:lnTo>
                      <a:lnTo>
                        <a:pt x="558" y="414"/>
                      </a:lnTo>
                      <a:lnTo>
                        <a:pt x="558" y="417"/>
                      </a:lnTo>
                      <a:lnTo>
                        <a:pt x="558" y="420"/>
                      </a:lnTo>
                      <a:lnTo>
                        <a:pt x="558" y="422"/>
                      </a:lnTo>
                      <a:lnTo>
                        <a:pt x="562" y="424"/>
                      </a:lnTo>
                      <a:lnTo>
                        <a:pt x="565" y="428"/>
                      </a:lnTo>
                      <a:lnTo>
                        <a:pt x="566" y="432"/>
                      </a:lnTo>
                      <a:lnTo>
                        <a:pt x="567" y="433"/>
                      </a:lnTo>
                      <a:lnTo>
                        <a:pt x="567" y="436"/>
                      </a:lnTo>
                      <a:lnTo>
                        <a:pt x="566" y="433"/>
                      </a:lnTo>
                      <a:lnTo>
                        <a:pt x="565" y="436"/>
                      </a:lnTo>
                      <a:lnTo>
                        <a:pt x="566" y="437"/>
                      </a:lnTo>
                      <a:lnTo>
                        <a:pt x="570" y="437"/>
                      </a:lnTo>
                      <a:lnTo>
                        <a:pt x="571" y="437"/>
                      </a:lnTo>
                      <a:lnTo>
                        <a:pt x="574" y="436"/>
                      </a:lnTo>
                      <a:lnTo>
                        <a:pt x="575" y="436"/>
                      </a:lnTo>
                      <a:lnTo>
                        <a:pt x="578" y="433"/>
                      </a:lnTo>
                      <a:lnTo>
                        <a:pt x="579" y="430"/>
                      </a:lnTo>
                      <a:lnTo>
                        <a:pt x="583" y="422"/>
                      </a:lnTo>
                      <a:lnTo>
                        <a:pt x="587" y="410"/>
                      </a:lnTo>
                      <a:lnTo>
                        <a:pt x="587" y="404"/>
                      </a:lnTo>
                      <a:lnTo>
                        <a:pt x="587" y="401"/>
                      </a:lnTo>
                      <a:lnTo>
                        <a:pt x="585" y="400"/>
                      </a:lnTo>
                      <a:lnTo>
                        <a:pt x="587" y="397"/>
                      </a:lnTo>
                      <a:lnTo>
                        <a:pt x="587" y="393"/>
                      </a:lnTo>
                      <a:lnTo>
                        <a:pt x="585" y="388"/>
                      </a:lnTo>
                      <a:lnTo>
                        <a:pt x="585" y="384"/>
                      </a:lnTo>
                      <a:lnTo>
                        <a:pt x="585" y="383"/>
                      </a:lnTo>
                      <a:lnTo>
                        <a:pt x="585" y="379"/>
                      </a:lnTo>
                      <a:lnTo>
                        <a:pt x="585" y="376"/>
                      </a:lnTo>
                      <a:lnTo>
                        <a:pt x="585" y="375"/>
                      </a:lnTo>
                      <a:lnTo>
                        <a:pt x="585" y="373"/>
                      </a:lnTo>
                      <a:lnTo>
                        <a:pt x="581" y="361"/>
                      </a:lnTo>
                      <a:lnTo>
                        <a:pt x="581" y="352"/>
                      </a:lnTo>
                      <a:lnTo>
                        <a:pt x="581" y="340"/>
                      </a:lnTo>
                      <a:lnTo>
                        <a:pt x="581" y="339"/>
                      </a:lnTo>
                      <a:lnTo>
                        <a:pt x="581" y="336"/>
                      </a:lnTo>
                      <a:lnTo>
                        <a:pt x="581" y="333"/>
                      </a:lnTo>
                      <a:lnTo>
                        <a:pt x="583" y="330"/>
                      </a:lnTo>
                      <a:lnTo>
                        <a:pt x="585" y="327"/>
                      </a:lnTo>
                      <a:lnTo>
                        <a:pt x="587" y="327"/>
                      </a:lnTo>
                      <a:lnTo>
                        <a:pt x="585" y="326"/>
                      </a:lnTo>
                      <a:lnTo>
                        <a:pt x="587" y="326"/>
                      </a:lnTo>
                      <a:lnTo>
                        <a:pt x="587" y="323"/>
                      </a:lnTo>
                      <a:lnTo>
                        <a:pt x="589" y="323"/>
                      </a:lnTo>
                      <a:lnTo>
                        <a:pt x="587" y="322"/>
                      </a:lnTo>
                      <a:lnTo>
                        <a:pt x="591" y="322"/>
                      </a:lnTo>
                      <a:lnTo>
                        <a:pt x="591" y="318"/>
                      </a:lnTo>
                      <a:lnTo>
                        <a:pt x="593" y="318"/>
                      </a:lnTo>
                      <a:lnTo>
                        <a:pt x="593" y="316"/>
                      </a:lnTo>
                      <a:lnTo>
                        <a:pt x="597" y="314"/>
                      </a:lnTo>
                      <a:lnTo>
                        <a:pt x="598" y="310"/>
                      </a:lnTo>
                      <a:lnTo>
                        <a:pt x="601" y="308"/>
                      </a:lnTo>
                      <a:lnTo>
                        <a:pt x="601" y="306"/>
                      </a:lnTo>
                      <a:lnTo>
                        <a:pt x="602" y="308"/>
                      </a:lnTo>
                      <a:lnTo>
                        <a:pt x="605" y="308"/>
                      </a:lnTo>
                      <a:lnTo>
                        <a:pt x="605" y="306"/>
                      </a:lnTo>
                      <a:lnTo>
                        <a:pt x="606" y="306"/>
                      </a:lnTo>
                      <a:lnTo>
                        <a:pt x="605" y="304"/>
                      </a:lnTo>
                      <a:lnTo>
                        <a:pt x="606" y="304"/>
                      </a:lnTo>
                      <a:lnTo>
                        <a:pt x="609" y="304"/>
                      </a:lnTo>
                      <a:lnTo>
                        <a:pt x="611" y="303"/>
                      </a:lnTo>
                      <a:lnTo>
                        <a:pt x="614" y="300"/>
                      </a:lnTo>
                      <a:lnTo>
                        <a:pt x="615" y="300"/>
                      </a:lnTo>
                      <a:lnTo>
                        <a:pt x="615" y="296"/>
                      </a:lnTo>
                      <a:lnTo>
                        <a:pt x="618" y="299"/>
                      </a:lnTo>
                      <a:lnTo>
                        <a:pt x="619" y="299"/>
                      </a:lnTo>
                      <a:lnTo>
                        <a:pt x="623" y="295"/>
                      </a:lnTo>
                      <a:lnTo>
                        <a:pt x="624" y="292"/>
                      </a:lnTo>
                      <a:lnTo>
                        <a:pt x="627" y="292"/>
                      </a:lnTo>
                      <a:lnTo>
                        <a:pt x="628" y="290"/>
                      </a:lnTo>
                      <a:lnTo>
                        <a:pt x="628" y="291"/>
                      </a:lnTo>
                      <a:lnTo>
                        <a:pt x="635" y="283"/>
                      </a:lnTo>
                      <a:lnTo>
                        <a:pt x="636" y="282"/>
                      </a:lnTo>
                      <a:lnTo>
                        <a:pt x="640" y="279"/>
                      </a:lnTo>
                      <a:lnTo>
                        <a:pt x="648" y="278"/>
                      </a:lnTo>
                      <a:lnTo>
                        <a:pt x="650" y="278"/>
                      </a:lnTo>
                      <a:lnTo>
                        <a:pt x="652" y="274"/>
                      </a:lnTo>
                      <a:lnTo>
                        <a:pt x="652" y="278"/>
                      </a:lnTo>
                      <a:lnTo>
                        <a:pt x="655" y="272"/>
                      </a:lnTo>
                      <a:lnTo>
                        <a:pt x="659" y="268"/>
                      </a:lnTo>
                      <a:lnTo>
                        <a:pt x="663" y="266"/>
                      </a:lnTo>
                      <a:lnTo>
                        <a:pt x="666" y="266"/>
                      </a:lnTo>
                      <a:lnTo>
                        <a:pt x="667" y="264"/>
                      </a:lnTo>
                      <a:lnTo>
                        <a:pt x="671" y="262"/>
                      </a:lnTo>
                      <a:lnTo>
                        <a:pt x="675" y="264"/>
                      </a:lnTo>
                      <a:lnTo>
                        <a:pt x="675" y="262"/>
                      </a:lnTo>
                      <a:lnTo>
                        <a:pt x="679" y="262"/>
                      </a:lnTo>
                      <a:lnTo>
                        <a:pt x="682" y="259"/>
                      </a:lnTo>
                      <a:lnTo>
                        <a:pt x="680" y="259"/>
                      </a:lnTo>
                      <a:lnTo>
                        <a:pt x="679" y="259"/>
                      </a:lnTo>
                      <a:lnTo>
                        <a:pt x="675" y="259"/>
                      </a:lnTo>
                      <a:lnTo>
                        <a:pt x="676" y="257"/>
                      </a:lnTo>
                      <a:lnTo>
                        <a:pt x="679" y="257"/>
                      </a:lnTo>
                      <a:lnTo>
                        <a:pt x="679" y="255"/>
                      </a:lnTo>
                      <a:lnTo>
                        <a:pt x="680" y="253"/>
                      </a:lnTo>
                      <a:lnTo>
                        <a:pt x="679" y="251"/>
                      </a:lnTo>
                      <a:lnTo>
                        <a:pt x="672" y="249"/>
                      </a:lnTo>
                      <a:lnTo>
                        <a:pt x="680" y="251"/>
                      </a:lnTo>
                      <a:lnTo>
                        <a:pt x="684" y="253"/>
                      </a:lnTo>
                      <a:lnTo>
                        <a:pt x="686" y="251"/>
                      </a:lnTo>
                      <a:lnTo>
                        <a:pt x="688" y="251"/>
                      </a:lnTo>
                      <a:lnTo>
                        <a:pt x="690" y="249"/>
                      </a:lnTo>
                      <a:lnTo>
                        <a:pt x="692" y="247"/>
                      </a:lnTo>
                      <a:lnTo>
                        <a:pt x="694" y="247"/>
                      </a:lnTo>
                      <a:lnTo>
                        <a:pt x="694" y="246"/>
                      </a:lnTo>
                      <a:lnTo>
                        <a:pt x="694" y="242"/>
                      </a:lnTo>
                      <a:lnTo>
                        <a:pt x="692" y="243"/>
                      </a:lnTo>
                      <a:lnTo>
                        <a:pt x="690" y="246"/>
                      </a:lnTo>
                      <a:lnTo>
                        <a:pt x="688" y="247"/>
                      </a:lnTo>
                      <a:lnTo>
                        <a:pt x="690" y="242"/>
                      </a:lnTo>
                      <a:lnTo>
                        <a:pt x="688" y="242"/>
                      </a:lnTo>
                      <a:lnTo>
                        <a:pt x="686" y="242"/>
                      </a:lnTo>
                      <a:lnTo>
                        <a:pt x="684" y="242"/>
                      </a:lnTo>
                      <a:lnTo>
                        <a:pt x="680" y="242"/>
                      </a:lnTo>
                      <a:lnTo>
                        <a:pt x="680" y="238"/>
                      </a:lnTo>
                      <a:lnTo>
                        <a:pt x="682" y="235"/>
                      </a:lnTo>
                      <a:lnTo>
                        <a:pt x="682" y="238"/>
                      </a:lnTo>
                      <a:lnTo>
                        <a:pt x="682" y="239"/>
                      </a:lnTo>
                      <a:lnTo>
                        <a:pt x="684" y="239"/>
                      </a:lnTo>
                      <a:lnTo>
                        <a:pt x="688" y="239"/>
                      </a:lnTo>
                      <a:lnTo>
                        <a:pt x="686" y="238"/>
                      </a:lnTo>
                      <a:lnTo>
                        <a:pt x="688" y="238"/>
                      </a:lnTo>
                      <a:lnTo>
                        <a:pt x="690" y="238"/>
                      </a:lnTo>
                      <a:lnTo>
                        <a:pt x="692" y="238"/>
                      </a:lnTo>
                      <a:lnTo>
                        <a:pt x="694" y="235"/>
                      </a:lnTo>
                      <a:lnTo>
                        <a:pt x="695" y="239"/>
                      </a:lnTo>
                      <a:lnTo>
                        <a:pt x="695" y="235"/>
                      </a:lnTo>
                      <a:lnTo>
                        <a:pt x="698" y="243"/>
                      </a:lnTo>
                      <a:lnTo>
                        <a:pt x="698" y="238"/>
                      </a:lnTo>
                      <a:lnTo>
                        <a:pt x="698" y="234"/>
                      </a:lnTo>
                      <a:lnTo>
                        <a:pt x="698" y="229"/>
                      </a:lnTo>
                      <a:lnTo>
                        <a:pt x="698" y="225"/>
                      </a:lnTo>
                      <a:lnTo>
                        <a:pt x="695" y="225"/>
                      </a:lnTo>
                      <a:lnTo>
                        <a:pt x="694" y="225"/>
                      </a:lnTo>
                      <a:lnTo>
                        <a:pt x="692" y="225"/>
                      </a:lnTo>
                      <a:lnTo>
                        <a:pt x="690" y="225"/>
                      </a:lnTo>
                      <a:lnTo>
                        <a:pt x="690" y="222"/>
                      </a:lnTo>
                      <a:lnTo>
                        <a:pt x="688" y="221"/>
                      </a:lnTo>
                      <a:lnTo>
                        <a:pt x="686" y="218"/>
                      </a:lnTo>
                      <a:lnTo>
                        <a:pt x="690" y="221"/>
                      </a:lnTo>
                      <a:lnTo>
                        <a:pt x="692" y="222"/>
                      </a:lnTo>
                      <a:lnTo>
                        <a:pt x="694" y="221"/>
                      </a:lnTo>
                      <a:lnTo>
                        <a:pt x="692" y="218"/>
                      </a:lnTo>
                      <a:lnTo>
                        <a:pt x="690" y="217"/>
                      </a:lnTo>
                      <a:lnTo>
                        <a:pt x="692" y="217"/>
                      </a:lnTo>
                      <a:lnTo>
                        <a:pt x="694" y="217"/>
                      </a:lnTo>
                      <a:lnTo>
                        <a:pt x="694" y="215"/>
                      </a:lnTo>
                      <a:lnTo>
                        <a:pt x="695" y="215"/>
                      </a:lnTo>
                      <a:lnTo>
                        <a:pt x="694" y="211"/>
                      </a:lnTo>
                      <a:lnTo>
                        <a:pt x="692" y="209"/>
                      </a:lnTo>
                      <a:lnTo>
                        <a:pt x="695" y="209"/>
                      </a:lnTo>
                      <a:lnTo>
                        <a:pt x="698" y="209"/>
                      </a:lnTo>
                      <a:lnTo>
                        <a:pt x="699" y="207"/>
                      </a:lnTo>
                      <a:lnTo>
                        <a:pt x="698" y="205"/>
                      </a:lnTo>
                      <a:lnTo>
                        <a:pt x="695" y="202"/>
                      </a:lnTo>
                      <a:lnTo>
                        <a:pt x="692" y="202"/>
                      </a:lnTo>
                      <a:lnTo>
                        <a:pt x="690" y="199"/>
                      </a:lnTo>
                      <a:lnTo>
                        <a:pt x="688" y="198"/>
                      </a:lnTo>
                      <a:lnTo>
                        <a:pt x="690" y="195"/>
                      </a:lnTo>
                      <a:lnTo>
                        <a:pt x="692" y="199"/>
                      </a:lnTo>
                      <a:lnTo>
                        <a:pt x="692" y="198"/>
                      </a:lnTo>
                      <a:lnTo>
                        <a:pt x="694" y="198"/>
                      </a:lnTo>
                      <a:lnTo>
                        <a:pt x="694" y="199"/>
                      </a:lnTo>
                      <a:lnTo>
                        <a:pt x="695" y="199"/>
                      </a:lnTo>
                      <a:lnTo>
                        <a:pt x="698" y="203"/>
                      </a:lnTo>
                      <a:lnTo>
                        <a:pt x="699" y="199"/>
                      </a:lnTo>
                      <a:lnTo>
                        <a:pt x="698" y="198"/>
                      </a:lnTo>
                      <a:lnTo>
                        <a:pt x="695" y="195"/>
                      </a:lnTo>
                      <a:lnTo>
                        <a:pt x="698" y="191"/>
                      </a:lnTo>
                      <a:lnTo>
                        <a:pt x="698" y="195"/>
                      </a:lnTo>
                      <a:lnTo>
                        <a:pt x="699" y="198"/>
                      </a:lnTo>
                      <a:lnTo>
                        <a:pt x="699" y="190"/>
                      </a:lnTo>
                      <a:lnTo>
                        <a:pt x="702" y="186"/>
                      </a:lnTo>
                      <a:lnTo>
                        <a:pt x="703" y="186"/>
                      </a:lnTo>
                      <a:lnTo>
                        <a:pt x="703" y="185"/>
                      </a:lnTo>
                      <a:lnTo>
                        <a:pt x="702" y="181"/>
                      </a:lnTo>
                      <a:lnTo>
                        <a:pt x="703" y="182"/>
                      </a:lnTo>
                      <a:lnTo>
                        <a:pt x="706" y="181"/>
                      </a:lnTo>
                      <a:lnTo>
                        <a:pt x="707" y="178"/>
                      </a:lnTo>
                      <a:lnTo>
                        <a:pt x="707" y="181"/>
                      </a:lnTo>
                      <a:lnTo>
                        <a:pt x="709" y="178"/>
                      </a:lnTo>
                      <a:lnTo>
                        <a:pt x="711" y="178"/>
                      </a:lnTo>
                      <a:lnTo>
                        <a:pt x="711" y="177"/>
                      </a:lnTo>
                      <a:lnTo>
                        <a:pt x="712" y="177"/>
                      </a:lnTo>
                      <a:lnTo>
                        <a:pt x="715" y="176"/>
                      </a:lnTo>
                      <a:lnTo>
                        <a:pt x="712" y="178"/>
                      </a:lnTo>
                      <a:lnTo>
                        <a:pt x="715" y="178"/>
                      </a:lnTo>
                      <a:lnTo>
                        <a:pt x="709" y="181"/>
                      </a:lnTo>
                      <a:lnTo>
                        <a:pt x="707" y="182"/>
                      </a:lnTo>
                      <a:lnTo>
                        <a:pt x="707" y="185"/>
                      </a:lnTo>
                      <a:lnTo>
                        <a:pt x="706" y="186"/>
                      </a:lnTo>
                      <a:lnTo>
                        <a:pt x="703" y="189"/>
                      </a:lnTo>
                      <a:lnTo>
                        <a:pt x="706" y="189"/>
                      </a:lnTo>
                      <a:lnTo>
                        <a:pt x="707" y="189"/>
                      </a:lnTo>
                      <a:lnTo>
                        <a:pt x="706" y="190"/>
                      </a:lnTo>
                      <a:lnTo>
                        <a:pt x="703" y="190"/>
                      </a:lnTo>
                      <a:lnTo>
                        <a:pt x="706" y="191"/>
                      </a:lnTo>
                      <a:lnTo>
                        <a:pt x="707" y="194"/>
                      </a:lnTo>
                      <a:lnTo>
                        <a:pt x="703" y="194"/>
                      </a:lnTo>
                      <a:lnTo>
                        <a:pt x="703" y="195"/>
                      </a:lnTo>
                      <a:lnTo>
                        <a:pt x="702" y="198"/>
                      </a:lnTo>
                      <a:lnTo>
                        <a:pt x="703" y="199"/>
                      </a:lnTo>
                      <a:lnTo>
                        <a:pt x="706" y="199"/>
                      </a:lnTo>
                      <a:lnTo>
                        <a:pt x="707" y="198"/>
                      </a:lnTo>
                      <a:lnTo>
                        <a:pt x="706" y="202"/>
                      </a:lnTo>
                      <a:lnTo>
                        <a:pt x="707" y="202"/>
                      </a:lnTo>
                      <a:lnTo>
                        <a:pt x="707" y="203"/>
                      </a:lnTo>
                      <a:lnTo>
                        <a:pt x="706" y="205"/>
                      </a:lnTo>
                      <a:lnTo>
                        <a:pt x="709" y="205"/>
                      </a:lnTo>
                      <a:lnTo>
                        <a:pt x="706" y="207"/>
                      </a:lnTo>
                      <a:lnTo>
                        <a:pt x="703" y="211"/>
                      </a:lnTo>
                      <a:lnTo>
                        <a:pt x="699" y="215"/>
                      </a:lnTo>
                      <a:lnTo>
                        <a:pt x="699" y="218"/>
                      </a:lnTo>
                      <a:lnTo>
                        <a:pt x="702" y="217"/>
                      </a:lnTo>
                      <a:lnTo>
                        <a:pt x="703" y="215"/>
                      </a:lnTo>
                      <a:lnTo>
                        <a:pt x="709" y="207"/>
                      </a:lnTo>
                      <a:lnTo>
                        <a:pt x="715" y="202"/>
                      </a:lnTo>
                      <a:lnTo>
                        <a:pt x="719" y="198"/>
                      </a:lnTo>
                      <a:lnTo>
                        <a:pt x="720" y="195"/>
                      </a:lnTo>
                      <a:lnTo>
                        <a:pt x="719" y="194"/>
                      </a:lnTo>
                      <a:lnTo>
                        <a:pt x="720" y="191"/>
                      </a:lnTo>
                      <a:lnTo>
                        <a:pt x="720" y="189"/>
                      </a:lnTo>
                      <a:lnTo>
                        <a:pt x="720" y="185"/>
                      </a:lnTo>
                      <a:lnTo>
                        <a:pt x="719" y="178"/>
                      </a:lnTo>
                      <a:lnTo>
                        <a:pt x="719" y="176"/>
                      </a:lnTo>
                      <a:lnTo>
                        <a:pt x="720" y="173"/>
                      </a:lnTo>
                      <a:lnTo>
                        <a:pt x="728" y="169"/>
                      </a:lnTo>
                      <a:lnTo>
                        <a:pt x="723" y="173"/>
                      </a:lnTo>
                      <a:lnTo>
                        <a:pt x="720" y="176"/>
                      </a:lnTo>
                      <a:lnTo>
                        <a:pt x="720" y="178"/>
                      </a:lnTo>
                      <a:lnTo>
                        <a:pt x="723" y="181"/>
                      </a:lnTo>
                      <a:lnTo>
                        <a:pt x="725" y="182"/>
                      </a:lnTo>
                      <a:lnTo>
                        <a:pt x="725" y="185"/>
                      </a:lnTo>
                      <a:lnTo>
                        <a:pt x="724" y="189"/>
                      </a:lnTo>
                      <a:lnTo>
                        <a:pt x="728" y="186"/>
                      </a:lnTo>
                      <a:lnTo>
                        <a:pt x="732" y="182"/>
                      </a:lnTo>
                      <a:lnTo>
                        <a:pt x="733" y="178"/>
                      </a:lnTo>
                      <a:lnTo>
                        <a:pt x="736" y="177"/>
                      </a:lnTo>
                      <a:lnTo>
                        <a:pt x="739" y="176"/>
                      </a:lnTo>
                      <a:lnTo>
                        <a:pt x="741" y="173"/>
                      </a:lnTo>
                      <a:lnTo>
                        <a:pt x="741" y="169"/>
                      </a:lnTo>
                      <a:lnTo>
                        <a:pt x="744" y="168"/>
                      </a:lnTo>
                      <a:lnTo>
                        <a:pt x="745" y="165"/>
                      </a:lnTo>
                      <a:lnTo>
                        <a:pt x="749" y="160"/>
                      </a:lnTo>
                      <a:lnTo>
                        <a:pt x="745" y="160"/>
                      </a:lnTo>
                      <a:lnTo>
                        <a:pt x="745" y="158"/>
                      </a:lnTo>
                      <a:lnTo>
                        <a:pt x="749" y="156"/>
                      </a:lnTo>
                      <a:lnTo>
                        <a:pt x="751" y="154"/>
                      </a:lnTo>
                      <a:lnTo>
                        <a:pt x="759" y="150"/>
                      </a:lnTo>
                      <a:lnTo>
                        <a:pt x="767" y="146"/>
                      </a:lnTo>
                      <a:lnTo>
                        <a:pt x="773" y="146"/>
                      </a:lnTo>
                      <a:lnTo>
                        <a:pt x="776" y="145"/>
                      </a:lnTo>
                      <a:lnTo>
                        <a:pt x="777" y="145"/>
                      </a:lnTo>
                      <a:lnTo>
                        <a:pt x="780" y="145"/>
                      </a:lnTo>
                      <a:lnTo>
                        <a:pt x="781" y="145"/>
                      </a:lnTo>
                      <a:lnTo>
                        <a:pt x="787" y="145"/>
                      </a:lnTo>
                      <a:lnTo>
                        <a:pt x="789" y="142"/>
                      </a:lnTo>
                      <a:lnTo>
                        <a:pt x="791" y="141"/>
                      </a:lnTo>
                      <a:lnTo>
                        <a:pt x="794" y="137"/>
                      </a:lnTo>
                      <a:lnTo>
                        <a:pt x="794" y="138"/>
                      </a:lnTo>
                      <a:lnTo>
                        <a:pt x="796" y="138"/>
                      </a:lnTo>
                      <a:lnTo>
                        <a:pt x="798" y="137"/>
                      </a:lnTo>
                      <a:lnTo>
                        <a:pt x="796" y="141"/>
                      </a:lnTo>
                      <a:lnTo>
                        <a:pt x="800" y="138"/>
                      </a:lnTo>
                      <a:lnTo>
                        <a:pt x="806" y="137"/>
                      </a:lnTo>
                      <a:lnTo>
                        <a:pt x="804" y="141"/>
                      </a:lnTo>
                      <a:lnTo>
                        <a:pt x="810" y="138"/>
                      </a:lnTo>
                      <a:lnTo>
                        <a:pt x="816" y="137"/>
                      </a:lnTo>
                      <a:lnTo>
                        <a:pt x="816" y="134"/>
                      </a:lnTo>
                      <a:lnTo>
                        <a:pt x="813" y="137"/>
                      </a:lnTo>
                      <a:lnTo>
                        <a:pt x="812" y="137"/>
                      </a:lnTo>
                      <a:lnTo>
                        <a:pt x="810" y="137"/>
                      </a:lnTo>
                      <a:lnTo>
                        <a:pt x="808" y="134"/>
                      </a:lnTo>
                      <a:lnTo>
                        <a:pt x="808" y="133"/>
                      </a:lnTo>
                      <a:lnTo>
                        <a:pt x="808" y="129"/>
                      </a:lnTo>
                      <a:lnTo>
                        <a:pt x="806" y="128"/>
                      </a:lnTo>
                      <a:lnTo>
                        <a:pt x="804" y="128"/>
                      </a:lnTo>
                      <a:lnTo>
                        <a:pt x="804" y="125"/>
                      </a:lnTo>
                      <a:lnTo>
                        <a:pt x="806" y="124"/>
                      </a:lnTo>
                      <a:lnTo>
                        <a:pt x="812" y="121"/>
                      </a:lnTo>
                      <a:lnTo>
                        <a:pt x="810" y="120"/>
                      </a:lnTo>
                      <a:lnTo>
                        <a:pt x="810" y="118"/>
                      </a:lnTo>
                      <a:lnTo>
                        <a:pt x="812" y="114"/>
                      </a:lnTo>
                      <a:lnTo>
                        <a:pt x="820" y="107"/>
                      </a:lnTo>
                      <a:lnTo>
                        <a:pt x="824" y="103"/>
                      </a:lnTo>
                      <a:lnTo>
                        <a:pt x="825" y="101"/>
                      </a:lnTo>
                      <a:lnTo>
                        <a:pt x="829" y="99"/>
                      </a:lnTo>
                      <a:lnTo>
                        <a:pt x="829" y="101"/>
                      </a:lnTo>
                      <a:lnTo>
                        <a:pt x="830" y="99"/>
                      </a:lnTo>
                      <a:lnTo>
                        <a:pt x="830" y="101"/>
                      </a:lnTo>
                      <a:lnTo>
                        <a:pt x="833" y="99"/>
                      </a:lnTo>
                      <a:lnTo>
                        <a:pt x="833" y="97"/>
                      </a:lnTo>
                      <a:lnTo>
                        <a:pt x="834" y="97"/>
                      </a:lnTo>
                      <a:lnTo>
                        <a:pt x="834" y="99"/>
                      </a:lnTo>
                      <a:lnTo>
                        <a:pt x="837" y="97"/>
                      </a:lnTo>
                      <a:lnTo>
                        <a:pt x="837" y="99"/>
                      </a:lnTo>
                      <a:lnTo>
                        <a:pt x="840" y="97"/>
                      </a:lnTo>
                      <a:lnTo>
                        <a:pt x="844" y="93"/>
                      </a:lnTo>
                      <a:lnTo>
                        <a:pt x="848" y="89"/>
                      </a:lnTo>
                      <a:lnTo>
                        <a:pt x="850" y="88"/>
                      </a:lnTo>
                      <a:lnTo>
                        <a:pt x="852" y="85"/>
                      </a:lnTo>
                      <a:lnTo>
                        <a:pt x="852" y="89"/>
                      </a:lnTo>
                      <a:lnTo>
                        <a:pt x="853" y="91"/>
                      </a:lnTo>
                      <a:lnTo>
                        <a:pt x="853" y="89"/>
                      </a:lnTo>
                      <a:lnTo>
                        <a:pt x="856" y="89"/>
                      </a:lnTo>
                      <a:lnTo>
                        <a:pt x="860" y="88"/>
                      </a:lnTo>
                      <a:lnTo>
                        <a:pt x="860" y="89"/>
                      </a:lnTo>
                      <a:lnTo>
                        <a:pt x="861" y="89"/>
                      </a:lnTo>
                      <a:lnTo>
                        <a:pt x="864" y="88"/>
                      </a:lnTo>
                      <a:lnTo>
                        <a:pt x="868" y="85"/>
                      </a:lnTo>
                      <a:lnTo>
                        <a:pt x="868" y="88"/>
                      </a:lnTo>
                      <a:lnTo>
                        <a:pt x="869" y="85"/>
                      </a:lnTo>
                      <a:lnTo>
                        <a:pt x="874" y="84"/>
                      </a:lnTo>
                      <a:lnTo>
                        <a:pt x="878" y="81"/>
                      </a:lnTo>
                      <a:lnTo>
                        <a:pt x="878" y="80"/>
                      </a:lnTo>
                      <a:lnTo>
                        <a:pt x="878" y="76"/>
                      </a:lnTo>
                      <a:lnTo>
                        <a:pt x="878" y="76"/>
                      </a:lnTo>
                      <a:lnTo>
                        <a:pt x="877" y="76"/>
                      </a:lnTo>
                      <a:lnTo>
                        <a:pt x="874" y="72"/>
                      </a:lnTo>
                      <a:lnTo>
                        <a:pt x="877" y="71"/>
                      </a:lnTo>
                      <a:lnTo>
                        <a:pt x="877" y="68"/>
                      </a:lnTo>
                      <a:lnTo>
                        <a:pt x="874" y="67"/>
                      </a:lnTo>
                      <a:lnTo>
                        <a:pt x="874" y="63"/>
                      </a:lnTo>
                      <a:lnTo>
                        <a:pt x="877" y="57"/>
                      </a:lnTo>
                      <a:lnTo>
                        <a:pt x="877" y="57"/>
                      </a:lnTo>
                      <a:lnTo>
                        <a:pt x="877" y="57"/>
                      </a:lnTo>
                      <a:lnTo>
                        <a:pt x="877" y="57"/>
                      </a:lnTo>
                      <a:lnTo>
                        <a:pt x="877" y="57"/>
                      </a:lnTo>
                      <a:lnTo>
                        <a:pt x="877" y="57"/>
                      </a:lnTo>
                      <a:lnTo>
                        <a:pt x="877" y="57"/>
                      </a:lnTo>
                      <a:close/>
                      <a:moveTo>
                        <a:pt x="117" y="24"/>
                      </a:moveTo>
                      <a:lnTo>
                        <a:pt x="119" y="27"/>
                      </a:lnTo>
                      <a:lnTo>
                        <a:pt x="121" y="24"/>
                      </a:lnTo>
                      <a:lnTo>
                        <a:pt x="119" y="24"/>
                      </a:lnTo>
                      <a:lnTo>
                        <a:pt x="119" y="23"/>
                      </a:lnTo>
                      <a:lnTo>
                        <a:pt x="119" y="20"/>
                      </a:lnTo>
                      <a:lnTo>
                        <a:pt x="121" y="19"/>
                      </a:lnTo>
                      <a:lnTo>
                        <a:pt x="117" y="23"/>
                      </a:lnTo>
                      <a:lnTo>
                        <a:pt x="117" y="24"/>
                      </a:lnTo>
                      <a:lnTo>
                        <a:pt x="117" y="24"/>
                      </a:lnTo>
                      <a:lnTo>
                        <a:pt x="117" y="24"/>
                      </a:lnTo>
                      <a:lnTo>
                        <a:pt x="117" y="24"/>
                      </a:lnTo>
                      <a:lnTo>
                        <a:pt x="117" y="24"/>
                      </a:lnTo>
                      <a:lnTo>
                        <a:pt x="117" y="24"/>
                      </a:lnTo>
                      <a:lnTo>
                        <a:pt x="117" y="24"/>
                      </a:lnTo>
                      <a:close/>
                      <a:moveTo>
                        <a:pt x="587" y="77"/>
                      </a:moveTo>
                      <a:lnTo>
                        <a:pt x="587" y="80"/>
                      </a:lnTo>
                      <a:lnTo>
                        <a:pt x="587" y="81"/>
                      </a:lnTo>
                      <a:lnTo>
                        <a:pt x="589" y="80"/>
                      </a:lnTo>
                      <a:lnTo>
                        <a:pt x="595" y="75"/>
                      </a:lnTo>
                      <a:lnTo>
                        <a:pt x="591" y="76"/>
                      </a:lnTo>
                      <a:lnTo>
                        <a:pt x="587" y="77"/>
                      </a:lnTo>
                      <a:lnTo>
                        <a:pt x="587" y="77"/>
                      </a:lnTo>
                      <a:lnTo>
                        <a:pt x="587" y="77"/>
                      </a:lnTo>
                      <a:lnTo>
                        <a:pt x="587" y="77"/>
                      </a:lnTo>
                      <a:lnTo>
                        <a:pt x="587" y="77"/>
                      </a:lnTo>
                      <a:lnTo>
                        <a:pt x="587" y="77"/>
                      </a:lnTo>
                      <a:lnTo>
                        <a:pt x="587" y="77"/>
                      </a:lnTo>
                      <a:close/>
                      <a:moveTo>
                        <a:pt x="598" y="38"/>
                      </a:moveTo>
                      <a:lnTo>
                        <a:pt x="598" y="36"/>
                      </a:lnTo>
                      <a:lnTo>
                        <a:pt x="601" y="36"/>
                      </a:lnTo>
                      <a:lnTo>
                        <a:pt x="602" y="34"/>
                      </a:lnTo>
                      <a:lnTo>
                        <a:pt x="597" y="34"/>
                      </a:lnTo>
                      <a:lnTo>
                        <a:pt x="593" y="36"/>
                      </a:lnTo>
                      <a:lnTo>
                        <a:pt x="589" y="40"/>
                      </a:lnTo>
                      <a:lnTo>
                        <a:pt x="589" y="41"/>
                      </a:lnTo>
                      <a:lnTo>
                        <a:pt x="589" y="44"/>
                      </a:lnTo>
                      <a:lnTo>
                        <a:pt x="593" y="40"/>
                      </a:lnTo>
                      <a:lnTo>
                        <a:pt x="598" y="38"/>
                      </a:lnTo>
                      <a:lnTo>
                        <a:pt x="598" y="38"/>
                      </a:lnTo>
                      <a:lnTo>
                        <a:pt x="598" y="38"/>
                      </a:lnTo>
                      <a:lnTo>
                        <a:pt x="598" y="38"/>
                      </a:lnTo>
                      <a:lnTo>
                        <a:pt x="598" y="38"/>
                      </a:lnTo>
                      <a:lnTo>
                        <a:pt x="598" y="38"/>
                      </a:lnTo>
                      <a:lnTo>
                        <a:pt x="598" y="38"/>
                      </a:lnTo>
                      <a:close/>
                      <a:moveTo>
                        <a:pt x="121" y="14"/>
                      </a:moveTo>
                      <a:lnTo>
                        <a:pt x="119" y="15"/>
                      </a:lnTo>
                      <a:lnTo>
                        <a:pt x="121" y="15"/>
                      </a:lnTo>
                      <a:lnTo>
                        <a:pt x="121" y="14"/>
                      </a:lnTo>
                      <a:lnTo>
                        <a:pt x="121" y="14"/>
                      </a:lnTo>
                      <a:lnTo>
                        <a:pt x="121" y="14"/>
                      </a:lnTo>
                      <a:lnTo>
                        <a:pt x="121" y="14"/>
                      </a:lnTo>
                      <a:lnTo>
                        <a:pt x="121" y="14"/>
                      </a:lnTo>
                      <a:lnTo>
                        <a:pt x="121" y="14"/>
                      </a:lnTo>
                      <a:lnTo>
                        <a:pt x="121" y="14"/>
                      </a:lnTo>
                      <a:close/>
                      <a:moveTo>
                        <a:pt x="117" y="18"/>
                      </a:moveTo>
                      <a:lnTo>
                        <a:pt x="117" y="15"/>
                      </a:lnTo>
                      <a:lnTo>
                        <a:pt x="115" y="15"/>
                      </a:lnTo>
                      <a:lnTo>
                        <a:pt x="117" y="18"/>
                      </a:lnTo>
                      <a:lnTo>
                        <a:pt x="117" y="18"/>
                      </a:lnTo>
                      <a:lnTo>
                        <a:pt x="117" y="18"/>
                      </a:lnTo>
                      <a:lnTo>
                        <a:pt x="117" y="18"/>
                      </a:lnTo>
                      <a:lnTo>
                        <a:pt x="117" y="18"/>
                      </a:lnTo>
                      <a:lnTo>
                        <a:pt x="117" y="18"/>
                      </a:lnTo>
                      <a:lnTo>
                        <a:pt x="117" y="18"/>
                      </a:lnTo>
                      <a:close/>
                      <a:moveTo>
                        <a:pt x="593" y="24"/>
                      </a:moveTo>
                      <a:lnTo>
                        <a:pt x="589" y="27"/>
                      </a:lnTo>
                      <a:lnTo>
                        <a:pt x="587" y="28"/>
                      </a:lnTo>
                      <a:lnTo>
                        <a:pt x="598" y="23"/>
                      </a:lnTo>
                      <a:lnTo>
                        <a:pt x="593" y="24"/>
                      </a:lnTo>
                      <a:lnTo>
                        <a:pt x="593" y="24"/>
                      </a:lnTo>
                      <a:lnTo>
                        <a:pt x="593" y="24"/>
                      </a:lnTo>
                      <a:lnTo>
                        <a:pt x="593" y="24"/>
                      </a:lnTo>
                      <a:lnTo>
                        <a:pt x="593" y="24"/>
                      </a:lnTo>
                      <a:lnTo>
                        <a:pt x="593" y="24"/>
                      </a:lnTo>
                      <a:lnTo>
                        <a:pt x="593" y="24"/>
                      </a:lnTo>
                      <a:close/>
                      <a:moveTo>
                        <a:pt x="460" y="348"/>
                      </a:moveTo>
                      <a:lnTo>
                        <a:pt x="460" y="347"/>
                      </a:lnTo>
                      <a:lnTo>
                        <a:pt x="457" y="348"/>
                      </a:lnTo>
                      <a:lnTo>
                        <a:pt x="460" y="348"/>
                      </a:lnTo>
                      <a:lnTo>
                        <a:pt x="460" y="348"/>
                      </a:lnTo>
                      <a:lnTo>
                        <a:pt x="460" y="348"/>
                      </a:lnTo>
                      <a:lnTo>
                        <a:pt x="460" y="348"/>
                      </a:lnTo>
                      <a:lnTo>
                        <a:pt x="460" y="348"/>
                      </a:lnTo>
                      <a:lnTo>
                        <a:pt x="460" y="348"/>
                      </a:lnTo>
                      <a:lnTo>
                        <a:pt x="460" y="348"/>
                      </a:lnTo>
                      <a:close/>
                      <a:moveTo>
                        <a:pt x="425" y="363"/>
                      </a:moveTo>
                      <a:lnTo>
                        <a:pt x="425" y="361"/>
                      </a:lnTo>
                      <a:lnTo>
                        <a:pt x="423" y="363"/>
                      </a:lnTo>
                      <a:lnTo>
                        <a:pt x="425" y="363"/>
                      </a:lnTo>
                      <a:lnTo>
                        <a:pt x="425" y="363"/>
                      </a:lnTo>
                      <a:lnTo>
                        <a:pt x="425" y="363"/>
                      </a:lnTo>
                      <a:lnTo>
                        <a:pt x="425" y="363"/>
                      </a:lnTo>
                      <a:lnTo>
                        <a:pt x="425" y="363"/>
                      </a:lnTo>
                      <a:lnTo>
                        <a:pt x="425" y="363"/>
                      </a:lnTo>
                      <a:lnTo>
                        <a:pt x="425" y="363"/>
                      </a:lnTo>
                      <a:close/>
                      <a:moveTo>
                        <a:pt x="695" y="253"/>
                      </a:moveTo>
                      <a:lnTo>
                        <a:pt x="692" y="255"/>
                      </a:lnTo>
                      <a:lnTo>
                        <a:pt x="695" y="255"/>
                      </a:lnTo>
                      <a:lnTo>
                        <a:pt x="698" y="249"/>
                      </a:lnTo>
                      <a:lnTo>
                        <a:pt x="698" y="246"/>
                      </a:lnTo>
                      <a:lnTo>
                        <a:pt x="695" y="251"/>
                      </a:lnTo>
                      <a:lnTo>
                        <a:pt x="695" y="253"/>
                      </a:lnTo>
                      <a:lnTo>
                        <a:pt x="695" y="253"/>
                      </a:lnTo>
                      <a:lnTo>
                        <a:pt x="695" y="253"/>
                      </a:lnTo>
                      <a:lnTo>
                        <a:pt x="695" y="253"/>
                      </a:lnTo>
                      <a:lnTo>
                        <a:pt x="695" y="253"/>
                      </a:lnTo>
                      <a:lnTo>
                        <a:pt x="695" y="253"/>
                      </a:lnTo>
                      <a:lnTo>
                        <a:pt x="695" y="2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>
                  <a:solidFill>
                    <a:schemeClr val="bg1"/>
                  </a:solidFill>
                </a:ln>
              </p:spPr>
              <p:txBody>
                <a:bodyPr vert="horz" wrap="square" lIns="91271" tIns="45635" rIns="91271" bIns="45635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2663">
                    <a:defRPr/>
                  </a:pPr>
                  <a:endParaRPr lang="es-AR" sz="2795" kern="0">
                    <a:solidFill>
                      <a:prstClr val="black"/>
                    </a:solidFill>
                    <a:latin typeface="Franklin Gothic Book" panose="020B0503020102020204"/>
                  </a:endParaRPr>
                </a:p>
              </p:txBody>
            </p:sp>
            <p:pic>
              <p:nvPicPr>
                <p:cNvPr id="55" name="Picture 85">
                  <a:extLst>
                    <a:ext uri="{FF2B5EF4-FFF2-40B4-BE49-F238E27FC236}">
                      <a16:creationId xmlns:a16="http://schemas.microsoft.com/office/drawing/2014/main" id="{0B31FF00-D48C-816E-13ED-A6425D869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5792" y="2671193"/>
                  <a:ext cx="179916" cy="252296"/>
                </a:xfrm>
                <a:prstGeom prst="rect">
                  <a:avLst/>
                </a:prstGeo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spPr>
            </p:pic>
            <p:sp>
              <p:nvSpPr>
                <p:cNvPr id="56" name="Rectangle: Rounded Corners 325">
                  <a:extLst>
                    <a:ext uri="{FF2B5EF4-FFF2-40B4-BE49-F238E27FC236}">
                      <a16:creationId xmlns:a16="http://schemas.microsoft.com/office/drawing/2014/main" id="{6351F470-99FD-1C73-D116-E51406FA9099}"/>
                    </a:ext>
                  </a:extLst>
                </p:cNvPr>
                <p:cNvSpPr/>
                <p:nvPr/>
              </p:nvSpPr>
              <p:spPr>
                <a:xfrm>
                  <a:off x="3290044" y="4095115"/>
                  <a:ext cx="762903" cy="255373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C6CA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663">
                    <a:defRPr/>
                  </a:pPr>
                  <a:r>
                    <a:rPr lang="es-AR" sz="1000" dirty="0">
                      <a:solidFill>
                        <a:srgbClr val="000000"/>
                      </a:solidFill>
                      <a:latin typeface="Avenir Light" panose="020B0402020203020204" pitchFamily="34" charset="77"/>
                    </a:rPr>
                    <a:t>São Paulo</a:t>
                  </a:r>
                </a:p>
              </p:txBody>
            </p:sp>
            <p:pic>
              <p:nvPicPr>
                <p:cNvPr id="57" name="Picture 88">
                  <a:extLst>
                    <a:ext uri="{FF2B5EF4-FFF2-40B4-BE49-F238E27FC236}">
                      <a16:creationId xmlns:a16="http://schemas.microsoft.com/office/drawing/2014/main" id="{A889437D-60AD-1AD7-0038-67FD0A788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3985" y="4403078"/>
                  <a:ext cx="179916" cy="252296"/>
                </a:xfrm>
                <a:prstGeom prst="rect">
                  <a:avLst/>
                </a:prstGeo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spPr>
            </p:pic>
            <p:pic>
              <p:nvPicPr>
                <p:cNvPr id="58" name="Picture 89">
                  <a:extLst>
                    <a:ext uri="{FF2B5EF4-FFF2-40B4-BE49-F238E27FC236}">
                      <a16:creationId xmlns:a16="http://schemas.microsoft.com/office/drawing/2014/main" id="{370B6B81-06B7-093E-F355-C11A0DFBCF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6897" y="4867528"/>
                  <a:ext cx="179916" cy="252296"/>
                </a:xfrm>
                <a:prstGeom prst="rect">
                  <a:avLst/>
                </a:prstGeo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spPr>
            </p:pic>
            <p:sp>
              <p:nvSpPr>
                <p:cNvPr id="59" name="Rectangle: Rounded Corners 328">
                  <a:extLst>
                    <a:ext uri="{FF2B5EF4-FFF2-40B4-BE49-F238E27FC236}">
                      <a16:creationId xmlns:a16="http://schemas.microsoft.com/office/drawing/2014/main" id="{9C785340-0418-99F0-1B2A-C6468DD8043D}"/>
                    </a:ext>
                  </a:extLst>
                </p:cNvPr>
                <p:cNvSpPr/>
                <p:nvPr/>
              </p:nvSpPr>
              <p:spPr>
                <a:xfrm>
                  <a:off x="3490415" y="4956284"/>
                  <a:ext cx="851567" cy="218687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C6CA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663">
                    <a:defRPr/>
                  </a:pPr>
                  <a:r>
                    <a:rPr lang="es-AR" sz="1000" dirty="0">
                      <a:solidFill>
                        <a:srgbClr val="000000"/>
                      </a:solidFill>
                      <a:latin typeface="Avenir Light" panose="020B0402020203020204" pitchFamily="34" charset="77"/>
                    </a:rPr>
                    <a:t>Buenos Aires</a:t>
                  </a:r>
                </a:p>
              </p:txBody>
            </p:sp>
          </p:grpSp>
          <p:sp>
            <p:nvSpPr>
              <p:cNvPr id="19" name="Rectangle: Rounded Corners 289">
                <a:extLst>
                  <a:ext uri="{FF2B5EF4-FFF2-40B4-BE49-F238E27FC236}">
                    <a16:creationId xmlns:a16="http://schemas.microsoft.com/office/drawing/2014/main" id="{AD3FA9AF-C97B-F86A-D38D-D7496FA9AE7F}"/>
                  </a:ext>
                </a:extLst>
              </p:cNvPr>
              <p:cNvSpPr/>
              <p:nvPr/>
            </p:nvSpPr>
            <p:spPr>
              <a:xfrm>
                <a:off x="1867365" y="6054088"/>
                <a:ext cx="600009" cy="14497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C6CA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663">
                  <a:defRPr/>
                </a:pPr>
                <a:r>
                  <a:rPr lang="es-AR" sz="1000" dirty="0">
                    <a:solidFill>
                      <a:srgbClr val="000000"/>
                    </a:solidFill>
                    <a:latin typeface="Avenir Light" panose="020B0402020203020204" pitchFamily="34" charset="77"/>
                  </a:rPr>
                  <a:t>Mar del Plata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975DE7B-B4F3-4F76-9488-76DBA46C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3209" y="5889763"/>
                <a:ext cx="126939" cy="173601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1" name="Rectangle: Rounded Corners 346">
              <a:extLst>
                <a:ext uri="{FF2B5EF4-FFF2-40B4-BE49-F238E27FC236}">
                  <a16:creationId xmlns:a16="http://schemas.microsoft.com/office/drawing/2014/main" id="{9ADFDD1A-1CD6-0D3A-023D-9B989CFC390C}"/>
                </a:ext>
              </a:extLst>
            </p:cNvPr>
            <p:cNvSpPr/>
            <p:nvPr/>
          </p:nvSpPr>
          <p:spPr>
            <a:xfrm>
              <a:off x="8910800" y="2557150"/>
              <a:ext cx="299222" cy="1007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C6CACD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2663">
                <a:defRPr/>
              </a:pPr>
              <a:r>
                <a:rPr lang="en-US" sz="1000" dirty="0">
                  <a:solidFill>
                    <a:srgbClr val="000000"/>
                  </a:solidFill>
                  <a:latin typeface="Avenir Light" panose="020B0402020203020204" pitchFamily="34" charset="77"/>
                </a:rPr>
                <a:t>Miami</a:t>
              </a:r>
            </a:p>
          </p:txBody>
        </p:sp>
        <p:pic>
          <p:nvPicPr>
            <p:cNvPr id="14" name="Imagen 1">
              <a:extLst>
                <a:ext uri="{FF2B5EF4-FFF2-40B4-BE49-F238E27FC236}">
                  <a16:creationId xmlns:a16="http://schemas.microsoft.com/office/drawing/2014/main" id="{77E41D07-F828-217D-5F29-B9ECECEE3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/>
            <a:stretch/>
          </p:blipFill>
          <p:spPr>
            <a:xfrm>
              <a:off x="9140838" y="2233325"/>
              <a:ext cx="601437" cy="375881"/>
            </a:xfrm>
            <a:prstGeom prst="rect">
              <a:avLst/>
            </a:prstGeom>
          </p:spPr>
        </p:pic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458B5352-2C73-97AB-2FED-097B000B36E0}"/>
                </a:ext>
              </a:extLst>
            </p:cNvPr>
            <p:cNvSpPr/>
            <p:nvPr/>
          </p:nvSpPr>
          <p:spPr>
            <a:xfrm>
              <a:off x="9366896" y="2630655"/>
              <a:ext cx="299222" cy="10115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C6CACD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912663">
                <a:defRPr/>
              </a:pPr>
              <a:r>
                <a:rPr lang="en-US" sz="1000" dirty="0">
                  <a:solidFill>
                    <a:srgbClr val="000000"/>
                  </a:solidFill>
                  <a:latin typeface="Avenir Light" panose="020B0402020203020204" pitchFamily="34" charset="77"/>
                </a:rPr>
                <a:t>London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07BAD0-C4EF-BDC2-459C-19DD187F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0224" y="2474319"/>
              <a:ext cx="97452" cy="10905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399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B994A96-6C57-4058-9711-0CBAAC7C7632}"/>
              </a:ext>
            </a:extLst>
          </p:cNvPr>
          <p:cNvSpPr txBox="1">
            <a:spLocks/>
          </p:cNvSpPr>
          <p:nvPr/>
        </p:nvSpPr>
        <p:spPr>
          <a:xfrm>
            <a:off x="280193" y="883946"/>
            <a:ext cx="7302838" cy="658945"/>
          </a:xfrm>
          <a:prstGeom prst="rect">
            <a:avLst/>
          </a:prstGeom>
        </p:spPr>
        <p:txBody>
          <a:bodyPr vert="horz" lIns="90892" tIns="45446" rIns="90892" bIns="45446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0651">
              <a:spcBef>
                <a:spcPts val="996"/>
              </a:spcBef>
            </a:pPr>
            <a:endParaRPr lang="en-US" sz="1590" b="1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84E74CCF-B411-C7EE-1C76-F55F6CB578E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03729" y="385015"/>
            <a:ext cx="80692" cy="9273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2" name="Rectangle 106">
            <a:extLst>
              <a:ext uri="{FF2B5EF4-FFF2-40B4-BE49-F238E27FC236}">
                <a16:creationId xmlns:a16="http://schemas.microsoft.com/office/drawing/2014/main" id="{3F795902-9F48-FA24-98FA-F118DACEB7F9}"/>
              </a:ext>
            </a:extLst>
          </p:cNvPr>
          <p:cNvSpPr/>
          <p:nvPr/>
        </p:nvSpPr>
        <p:spPr>
          <a:xfrm>
            <a:off x="259533" y="1902208"/>
            <a:ext cx="2839043" cy="359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233" indent="-180233" defTabSz="91065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394" kern="0" dirty="0">
                <a:solidFill>
                  <a:srgbClr val="162D41"/>
                </a:solidFill>
                <a:latin typeface="Gilroy" panose="00000500000000000000" pitchFamily="50" charset="0"/>
              </a:rPr>
              <a:t>Operações na Argentina, Brasil, Colômbia, EUA e Inglaterra
+ 50 Clientes 
+ 100 Programas de Consultoria e Implementação em RPA/AI na maioria dos países da América.
+ 1.000 licenças vendidas (Blue Prism, Automation Anywhere UiPath e Abbyy)</a:t>
            </a:r>
            <a:endParaRPr lang="es-AR" sz="1394" kern="0" dirty="0">
              <a:solidFill>
                <a:srgbClr val="162D41"/>
              </a:solidFill>
              <a:latin typeface="Gilroy" panose="00000500000000000000" pitchFamily="50" charset="0"/>
            </a:endParaRPr>
          </a:p>
        </p:txBody>
      </p:sp>
      <p:sp>
        <p:nvSpPr>
          <p:cNvPr id="217" name="Title 62">
            <a:extLst>
              <a:ext uri="{FF2B5EF4-FFF2-40B4-BE49-F238E27FC236}">
                <a16:creationId xmlns:a16="http://schemas.microsoft.com/office/drawing/2014/main" id="{2ECF4ABA-C9ED-49AA-EBEE-FA80EFD3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92227"/>
            <a:ext cx="10885563" cy="483087"/>
          </a:xfrm>
        </p:spPr>
        <p:txBody>
          <a:bodyPr>
            <a:normAutofit/>
          </a:bodyPr>
          <a:lstStyle/>
          <a:p>
            <a:pPr algn="l" defTabSz="908921" rtl="0">
              <a:lnSpc>
                <a:spcPct val="90000"/>
              </a:lnSpc>
              <a:spcBef>
                <a:spcPct val="0"/>
              </a:spcBef>
            </a:pPr>
            <a:r>
              <a:rPr lang="pt-BR" kern="1200" dirty="0">
                <a:solidFill>
                  <a:srgbClr val="00CCE5"/>
                </a:solidFill>
                <a:latin typeface="Gilroy Bold" panose="00000800000000000000" pitchFamily="50" charset="0"/>
                <a:cs typeface="+mj-cs"/>
              </a:rPr>
              <a:t>Alguns dos nossos clientes na américa latina</a:t>
            </a:r>
          </a:p>
        </p:txBody>
      </p:sp>
      <p:sp>
        <p:nvSpPr>
          <p:cNvPr id="218" name="Text Placeholder 6">
            <a:extLst>
              <a:ext uri="{FF2B5EF4-FFF2-40B4-BE49-F238E27FC236}">
                <a16:creationId xmlns:a16="http://schemas.microsoft.com/office/drawing/2014/main" id="{CA0F0FA1-8986-A6A3-9888-E84D3DA07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59" y="924835"/>
            <a:ext cx="10885563" cy="357842"/>
          </a:xfrm>
        </p:spPr>
        <p:txBody>
          <a:bodyPr wrap="square" lIns="0" tIns="0" rIns="0" bIns="0" anchor="t">
            <a:normAutofit/>
          </a:bodyPr>
          <a:lstStyle/>
          <a:p>
            <a:r>
              <a:rPr lang="pt-BR" dirty="0">
                <a:solidFill>
                  <a:srgbClr val="162D41"/>
                </a:solidFill>
                <a:latin typeface="Gilroy" panose="00000500000000000000" pitchFamily="50" charset="0"/>
              </a:rPr>
              <a:t>Alguns dos clientes dos serviços de RPA e IA da nossa equipe da América Latina</a:t>
            </a:r>
          </a:p>
        </p:txBody>
      </p:sp>
      <p:pic>
        <p:nvPicPr>
          <p:cNvPr id="3" name="Picture 2" descr="Capgemini Logo Logo and symbol, meaning, history, PNG">
            <a:extLst>
              <a:ext uri="{FF2B5EF4-FFF2-40B4-BE49-F238E27FC236}">
                <a16:creationId xmlns:a16="http://schemas.microsoft.com/office/drawing/2014/main" id="{B1E65A65-89B1-ACD7-5305-D76C3DFB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76" y="3162436"/>
            <a:ext cx="959442" cy="6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C1C80E-5A95-D77C-B749-153D945252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94" t="21770" r="14973" b="63000"/>
          <a:stretch/>
        </p:blipFill>
        <p:spPr>
          <a:xfrm>
            <a:off x="3108982" y="2480792"/>
            <a:ext cx="970998" cy="654626"/>
          </a:xfrm>
          <a:prstGeom prst="rect">
            <a:avLst/>
          </a:prstGeom>
        </p:spPr>
      </p:pic>
      <p:pic>
        <p:nvPicPr>
          <p:cNvPr id="6" name="Picture 220">
            <a:extLst>
              <a:ext uri="{FF2B5EF4-FFF2-40B4-BE49-F238E27FC236}">
                <a16:creationId xmlns:a16="http://schemas.microsoft.com/office/drawing/2014/main" id="{2B3EAECC-463C-E4A1-F0B6-BA4C316D42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995" y="3815949"/>
            <a:ext cx="948289" cy="583487"/>
          </a:xfrm>
          <a:prstGeom prst="rect">
            <a:avLst/>
          </a:prstGeom>
        </p:spPr>
      </p:pic>
      <p:pic>
        <p:nvPicPr>
          <p:cNvPr id="7" name="Picture 222">
            <a:extLst>
              <a:ext uri="{FF2B5EF4-FFF2-40B4-BE49-F238E27FC236}">
                <a16:creationId xmlns:a16="http://schemas.microsoft.com/office/drawing/2014/main" id="{E75F7E73-2BD8-2933-5A15-04B56A1257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968" y="5145086"/>
            <a:ext cx="1000500" cy="653627"/>
          </a:xfrm>
          <a:prstGeom prst="rect">
            <a:avLst/>
          </a:prstGeom>
        </p:spPr>
      </p:pic>
      <p:pic>
        <p:nvPicPr>
          <p:cNvPr id="8" name="Picture 223">
            <a:extLst>
              <a:ext uri="{FF2B5EF4-FFF2-40B4-BE49-F238E27FC236}">
                <a16:creationId xmlns:a16="http://schemas.microsoft.com/office/drawing/2014/main" id="{316B0EBF-DDD4-FE65-CEA3-08C56B3568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701" y="4618267"/>
            <a:ext cx="994028" cy="3356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24">
            <a:extLst>
              <a:ext uri="{FF2B5EF4-FFF2-40B4-BE49-F238E27FC236}">
                <a16:creationId xmlns:a16="http://schemas.microsoft.com/office/drawing/2014/main" id="{7A05E189-7826-9CAE-EB92-B210E238D3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8128" y="4570085"/>
            <a:ext cx="905075" cy="432058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AEF2C555-2ED3-9AD7-8459-ED471D843F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1" t="5741" r="9636" b="2584"/>
          <a:stretch/>
        </p:blipFill>
        <p:spPr>
          <a:xfrm>
            <a:off x="8765921" y="3087032"/>
            <a:ext cx="959442" cy="642376"/>
          </a:xfrm>
          <a:prstGeom prst="rect">
            <a:avLst/>
          </a:prstGeom>
          <a:noFill/>
        </p:spPr>
      </p:pic>
      <p:pic>
        <p:nvPicPr>
          <p:cNvPr id="22" name="Picture 226">
            <a:extLst>
              <a:ext uri="{FF2B5EF4-FFF2-40B4-BE49-F238E27FC236}">
                <a16:creationId xmlns:a16="http://schemas.microsoft.com/office/drawing/2014/main" id="{66F6C13E-26F7-B672-3FF6-BBF077410B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625" y="5174837"/>
            <a:ext cx="1002260" cy="6422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3" name="11 Grupo">
            <a:extLst>
              <a:ext uri="{FF2B5EF4-FFF2-40B4-BE49-F238E27FC236}">
                <a16:creationId xmlns:a16="http://schemas.microsoft.com/office/drawing/2014/main" id="{C50F8B34-3B68-D977-063C-D0687D1298B6}"/>
              </a:ext>
            </a:extLst>
          </p:cNvPr>
          <p:cNvGrpSpPr/>
          <p:nvPr/>
        </p:nvGrpSpPr>
        <p:grpSpPr>
          <a:xfrm>
            <a:off x="6459314" y="6011627"/>
            <a:ext cx="863724" cy="204628"/>
            <a:chOff x="574675" y="207963"/>
            <a:chExt cx="776288" cy="192087"/>
          </a:xfrm>
          <a:solidFill>
            <a:srgbClr val="000000"/>
          </a:solidFill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664605-20B8-497F-755E-CDB47439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454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80B744B9-8BC5-3E40-BF1A-DA963D268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454" dirty="0"/>
            </a:p>
          </p:txBody>
        </p:sp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C48E0796-1BAF-221D-6914-D78369F1A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454" dirty="0"/>
            </a:p>
          </p:txBody>
        </p:sp>
      </p:grpSp>
      <p:pic>
        <p:nvPicPr>
          <p:cNvPr id="120" name="Picture 230" descr="https://www.canvia.com/contents/web/img/logo-interna.png">
            <a:extLst>
              <a:ext uri="{FF2B5EF4-FFF2-40B4-BE49-F238E27FC236}">
                <a16:creationId xmlns:a16="http://schemas.microsoft.com/office/drawing/2014/main" id="{EEC8741D-75E6-B179-7F8D-920A1D476090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9231" y="5155928"/>
            <a:ext cx="877194" cy="2045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5" name="Picture 231">
            <a:extLst>
              <a:ext uri="{FF2B5EF4-FFF2-40B4-BE49-F238E27FC236}">
                <a16:creationId xmlns:a16="http://schemas.microsoft.com/office/drawing/2014/main" id="{8B2911F5-4266-2BDA-B20B-8255ACCD3A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6" t="5632" r="10990" b="13468"/>
          <a:stretch/>
        </p:blipFill>
        <p:spPr>
          <a:xfrm>
            <a:off x="4293339" y="2478985"/>
            <a:ext cx="817970" cy="582671"/>
          </a:xfrm>
          <a:prstGeom prst="rect">
            <a:avLst/>
          </a:prstGeom>
        </p:spPr>
      </p:pic>
      <p:pic>
        <p:nvPicPr>
          <p:cNvPr id="146" name="Picture 232">
            <a:extLst>
              <a:ext uri="{FF2B5EF4-FFF2-40B4-BE49-F238E27FC236}">
                <a16:creationId xmlns:a16="http://schemas.microsoft.com/office/drawing/2014/main" id="{E99C26A6-CBE8-B32E-3926-9E6A8F0A6E5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16"/>
          <a:stretch/>
        </p:blipFill>
        <p:spPr>
          <a:xfrm>
            <a:off x="6512198" y="4013808"/>
            <a:ext cx="772542" cy="276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7" name="Picture 233">
            <a:extLst>
              <a:ext uri="{FF2B5EF4-FFF2-40B4-BE49-F238E27FC236}">
                <a16:creationId xmlns:a16="http://schemas.microsoft.com/office/drawing/2014/main" id="{1253BCA0-19D1-FBDF-CE08-7EE84AE9B3E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226" y="3836329"/>
            <a:ext cx="733626" cy="248965"/>
          </a:xfrm>
          <a:prstGeom prst="rect">
            <a:avLst/>
          </a:prstGeom>
        </p:spPr>
      </p:pic>
      <p:pic>
        <p:nvPicPr>
          <p:cNvPr id="150" name="Picture 243">
            <a:extLst>
              <a:ext uri="{FF2B5EF4-FFF2-40B4-BE49-F238E27FC236}">
                <a16:creationId xmlns:a16="http://schemas.microsoft.com/office/drawing/2014/main" id="{B107C13D-A690-576E-11E2-75389144FB6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022" y="4633630"/>
            <a:ext cx="821782" cy="330404"/>
          </a:xfrm>
          <a:prstGeom prst="rect">
            <a:avLst/>
          </a:prstGeom>
        </p:spPr>
      </p:pic>
      <p:pic>
        <p:nvPicPr>
          <p:cNvPr id="151" name="Picture 248">
            <a:extLst>
              <a:ext uri="{FF2B5EF4-FFF2-40B4-BE49-F238E27FC236}">
                <a16:creationId xmlns:a16="http://schemas.microsoft.com/office/drawing/2014/main" id="{D388FE27-AE79-361A-0BEA-AE91104F035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303" y="3872980"/>
            <a:ext cx="494800" cy="508004"/>
          </a:xfrm>
          <a:prstGeom prst="rect">
            <a:avLst/>
          </a:prstGeom>
        </p:spPr>
      </p:pic>
      <p:pic>
        <p:nvPicPr>
          <p:cNvPr id="152" name="Picture 2" descr="Em breve um site totalmente renovado para você!">
            <a:extLst>
              <a:ext uri="{FF2B5EF4-FFF2-40B4-BE49-F238E27FC236}">
                <a16:creationId xmlns:a16="http://schemas.microsoft.com/office/drawing/2014/main" id="{91FD1B18-3438-AA8C-1D48-10EC382D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080" y="4509616"/>
            <a:ext cx="834611" cy="5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Imagen 15" descr="G:\RRII Marca y Beneficios\Branding\MARCA\Logos La CAJA\LogoLaCajadigitalRGB250x250(Original).png">
            <a:extLst>
              <a:ext uri="{FF2B5EF4-FFF2-40B4-BE49-F238E27FC236}">
                <a16:creationId xmlns:a16="http://schemas.microsoft.com/office/drawing/2014/main" id="{CE64653D-63B6-67D3-99D8-FC388871E2F4}"/>
              </a:ext>
            </a:extLst>
          </p:cNvPr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028" y="3144195"/>
            <a:ext cx="392168" cy="3595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4" name="Picture 262">
            <a:extLst>
              <a:ext uri="{FF2B5EF4-FFF2-40B4-BE49-F238E27FC236}">
                <a16:creationId xmlns:a16="http://schemas.microsoft.com/office/drawing/2014/main" id="{DE43A9B8-0D96-7FA8-12E4-93AD2D81769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293" y="3305794"/>
            <a:ext cx="445829" cy="3630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5" name="Picture 2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85E866-6DBE-467E-D284-5DEF03579D1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890" y="3184512"/>
            <a:ext cx="793176" cy="518149"/>
          </a:xfrm>
          <a:prstGeom prst="rect">
            <a:avLst/>
          </a:prstGeom>
        </p:spPr>
      </p:pic>
      <p:pic>
        <p:nvPicPr>
          <p:cNvPr id="156" name="Picture 2" descr="Comentários CESARI avaliações e comentários de funcionários | Catho">
            <a:extLst>
              <a:ext uri="{FF2B5EF4-FFF2-40B4-BE49-F238E27FC236}">
                <a16:creationId xmlns:a16="http://schemas.microsoft.com/office/drawing/2014/main" id="{679679E4-CD47-F22D-68D5-0B034ED58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375" b="-2053"/>
          <a:stretch/>
        </p:blipFill>
        <p:spPr bwMode="auto">
          <a:xfrm>
            <a:off x="5317701" y="5213812"/>
            <a:ext cx="750045" cy="5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LH LafargeHolcim | Brands of the World™ | Download vector logos and  logotypes">
            <a:extLst>
              <a:ext uri="{FF2B5EF4-FFF2-40B4-BE49-F238E27FC236}">
                <a16:creationId xmlns:a16="http://schemas.microsoft.com/office/drawing/2014/main" id="{6B70FA07-4FAF-14D2-0B1C-284795012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5788" y="3848640"/>
            <a:ext cx="901816" cy="5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76">
            <a:extLst>
              <a:ext uri="{FF2B5EF4-FFF2-40B4-BE49-F238E27FC236}">
                <a16:creationId xmlns:a16="http://schemas.microsoft.com/office/drawing/2014/main" id="{1177E5B6-FC2F-F66A-B785-31046855143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48" y="5305306"/>
            <a:ext cx="812379" cy="306572"/>
          </a:xfrm>
          <a:prstGeom prst="rect">
            <a:avLst/>
          </a:prstGeom>
        </p:spPr>
      </p:pic>
      <p:pic>
        <p:nvPicPr>
          <p:cNvPr id="159" name="Picture 279">
            <a:extLst>
              <a:ext uri="{FF2B5EF4-FFF2-40B4-BE49-F238E27FC236}">
                <a16:creationId xmlns:a16="http://schemas.microsoft.com/office/drawing/2014/main" id="{F0546300-7D74-7374-BE1E-D44518189BA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896" y="1787627"/>
            <a:ext cx="626055" cy="537237"/>
          </a:xfrm>
          <a:prstGeom prst="rect">
            <a:avLst/>
          </a:prstGeom>
        </p:spPr>
      </p:pic>
      <p:pic>
        <p:nvPicPr>
          <p:cNvPr id="160" name="Picture 280">
            <a:extLst>
              <a:ext uri="{FF2B5EF4-FFF2-40B4-BE49-F238E27FC236}">
                <a16:creationId xmlns:a16="http://schemas.microsoft.com/office/drawing/2014/main" id="{8A1BE77B-BB9B-77E4-3E52-1BAC4244857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0360" y="3882749"/>
            <a:ext cx="952591" cy="416044"/>
          </a:xfrm>
          <a:prstGeom prst="rect">
            <a:avLst/>
          </a:prstGeom>
        </p:spPr>
      </p:pic>
      <p:pic>
        <p:nvPicPr>
          <p:cNvPr id="168" name="Picture 281">
            <a:extLst>
              <a:ext uri="{FF2B5EF4-FFF2-40B4-BE49-F238E27FC236}">
                <a16:creationId xmlns:a16="http://schemas.microsoft.com/office/drawing/2014/main" id="{895FF9E7-02B4-51CC-CA7E-D1BF074AD44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2650" y="2037304"/>
            <a:ext cx="542642" cy="264287"/>
          </a:xfrm>
          <a:prstGeom prst="rect">
            <a:avLst/>
          </a:prstGeom>
        </p:spPr>
      </p:pic>
      <p:pic>
        <p:nvPicPr>
          <p:cNvPr id="169" name="Picture 283">
            <a:extLst>
              <a:ext uri="{FF2B5EF4-FFF2-40B4-BE49-F238E27FC236}">
                <a16:creationId xmlns:a16="http://schemas.microsoft.com/office/drawing/2014/main" id="{78505FD8-2208-928C-68E4-2D82D5919E1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825" y="1928248"/>
            <a:ext cx="952684" cy="374427"/>
          </a:xfrm>
          <a:prstGeom prst="rect">
            <a:avLst/>
          </a:prstGeom>
        </p:spPr>
      </p:pic>
      <p:pic>
        <p:nvPicPr>
          <p:cNvPr id="170" name="Picture 284">
            <a:extLst>
              <a:ext uri="{FF2B5EF4-FFF2-40B4-BE49-F238E27FC236}">
                <a16:creationId xmlns:a16="http://schemas.microsoft.com/office/drawing/2014/main" id="{2B587331-A0EB-3F19-4253-372F696CCB5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336" y="3905778"/>
            <a:ext cx="838172" cy="329422"/>
          </a:xfrm>
          <a:prstGeom prst="rect">
            <a:avLst/>
          </a:prstGeom>
        </p:spPr>
      </p:pic>
      <p:pic>
        <p:nvPicPr>
          <p:cNvPr id="171" name="Picture 288">
            <a:extLst>
              <a:ext uri="{FF2B5EF4-FFF2-40B4-BE49-F238E27FC236}">
                <a16:creationId xmlns:a16="http://schemas.microsoft.com/office/drawing/2014/main" id="{57838852-8B3C-500D-8AC6-42548CC31D61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956" y="5229536"/>
            <a:ext cx="867942" cy="422362"/>
          </a:xfrm>
          <a:prstGeom prst="rect">
            <a:avLst/>
          </a:prstGeom>
        </p:spPr>
      </p:pic>
      <p:pic>
        <p:nvPicPr>
          <p:cNvPr id="172" name="Picture 296" descr="LATAM Airlines Group - Latest News | TravelPulse">
            <a:extLst>
              <a:ext uri="{FF2B5EF4-FFF2-40B4-BE49-F238E27FC236}">
                <a16:creationId xmlns:a16="http://schemas.microsoft.com/office/drawing/2014/main" id="{7EE7B391-2F78-F4A4-71AF-6BF51EEB3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5066" y="3218741"/>
            <a:ext cx="885870" cy="3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300">
            <a:extLst>
              <a:ext uri="{FF2B5EF4-FFF2-40B4-BE49-F238E27FC236}">
                <a16:creationId xmlns:a16="http://schemas.microsoft.com/office/drawing/2014/main" id="{16289A23-E147-5FC7-BB5D-76CE59D1E28A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119" y="2533503"/>
            <a:ext cx="710369" cy="424221"/>
          </a:xfrm>
          <a:prstGeom prst="rect">
            <a:avLst/>
          </a:prstGeom>
        </p:spPr>
      </p:pic>
      <p:pic>
        <p:nvPicPr>
          <p:cNvPr id="174" name="Picture 6" descr="Home Page - Biosev">
            <a:extLst>
              <a:ext uri="{FF2B5EF4-FFF2-40B4-BE49-F238E27FC236}">
                <a16:creationId xmlns:a16="http://schemas.microsoft.com/office/drawing/2014/main" id="{2D614FB6-D7C9-EB2C-5015-D71AEA76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714" y="5840870"/>
            <a:ext cx="1076360" cy="6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>
            <a:extLst>
              <a:ext uri="{FF2B5EF4-FFF2-40B4-BE49-F238E27FC236}">
                <a16:creationId xmlns:a16="http://schemas.microsoft.com/office/drawing/2014/main" id="{BC6468C9-E023-6DBF-04E9-A7801FE1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974" y="3156880"/>
            <a:ext cx="619923" cy="48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11">
            <a:extLst>
              <a:ext uri="{FF2B5EF4-FFF2-40B4-BE49-F238E27FC236}">
                <a16:creationId xmlns:a16="http://schemas.microsoft.com/office/drawing/2014/main" id="{02A6A71D-FB9C-303A-FD4D-63E3E2ED6866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707" y="2025559"/>
            <a:ext cx="802793" cy="190977"/>
          </a:xfrm>
          <a:prstGeom prst="rect">
            <a:avLst/>
          </a:prstGeom>
        </p:spPr>
      </p:pic>
      <p:pic>
        <p:nvPicPr>
          <p:cNvPr id="179" name="Imagem 5">
            <a:extLst>
              <a:ext uri="{FF2B5EF4-FFF2-40B4-BE49-F238E27FC236}">
                <a16:creationId xmlns:a16="http://schemas.microsoft.com/office/drawing/2014/main" id="{9CEE714C-A3C3-5864-6FE3-4374994A7F5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2" t="2183" r="20164" b="2417"/>
          <a:stretch/>
        </p:blipFill>
        <p:spPr>
          <a:xfrm>
            <a:off x="7926431" y="2510700"/>
            <a:ext cx="459501" cy="466830"/>
          </a:xfrm>
          <a:prstGeom prst="rect">
            <a:avLst/>
          </a:prstGeom>
          <a:ln>
            <a:noFill/>
          </a:ln>
        </p:spPr>
      </p:pic>
      <p:pic>
        <p:nvPicPr>
          <p:cNvPr id="181" name="Picture 4" descr="Neoenergia: a energia do futuro - Neoenergia">
            <a:extLst>
              <a:ext uri="{FF2B5EF4-FFF2-40B4-BE49-F238E27FC236}">
                <a16:creationId xmlns:a16="http://schemas.microsoft.com/office/drawing/2014/main" id="{3DCAC18A-3637-5600-4017-D238BD55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0274" y="1779677"/>
            <a:ext cx="929298" cy="4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Logo de Iberdrola: la historia y el significado del logotipo, la marca y el  símbolo. | png, vector">
            <a:extLst>
              <a:ext uri="{FF2B5EF4-FFF2-40B4-BE49-F238E27FC236}">
                <a16:creationId xmlns:a16="http://schemas.microsoft.com/office/drawing/2014/main" id="{8D9357FE-1998-BDD1-8A62-34CDE85AA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6491" y="2129890"/>
            <a:ext cx="803172" cy="1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m 3">
            <a:extLst>
              <a:ext uri="{FF2B5EF4-FFF2-40B4-BE49-F238E27FC236}">
                <a16:creationId xmlns:a16="http://schemas.microsoft.com/office/drawing/2014/main" id="{E50D3BB8-9837-0847-4978-D62F7EBDACEB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060" y="4087503"/>
            <a:ext cx="839141" cy="169231"/>
          </a:xfrm>
          <a:prstGeom prst="rect">
            <a:avLst/>
          </a:prstGeom>
        </p:spPr>
      </p:pic>
      <p:pic>
        <p:nvPicPr>
          <p:cNvPr id="184" name="Picture 321">
            <a:extLst>
              <a:ext uri="{FF2B5EF4-FFF2-40B4-BE49-F238E27FC236}">
                <a16:creationId xmlns:a16="http://schemas.microsoft.com/office/drawing/2014/main" id="{460D16F7-A2E7-BE2C-E364-1B276DDAD134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352" y="5354936"/>
            <a:ext cx="881967" cy="232037"/>
          </a:xfrm>
          <a:prstGeom prst="rect">
            <a:avLst/>
          </a:prstGeom>
        </p:spPr>
      </p:pic>
      <p:pic>
        <p:nvPicPr>
          <p:cNvPr id="186" name="Picture 2" descr="Multa a Telecom Personal por no cumplir con la garantía de un producto">
            <a:extLst>
              <a:ext uri="{FF2B5EF4-FFF2-40B4-BE49-F238E27FC236}">
                <a16:creationId xmlns:a16="http://schemas.microsoft.com/office/drawing/2014/main" id="{D07F67E0-4953-BD50-7DA2-A2B6DF22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365" y="5184359"/>
            <a:ext cx="808988" cy="5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" name="Group 325">
            <a:extLst>
              <a:ext uri="{FF2B5EF4-FFF2-40B4-BE49-F238E27FC236}">
                <a16:creationId xmlns:a16="http://schemas.microsoft.com/office/drawing/2014/main" id="{9506B361-AF35-8D91-E3CE-76F3BF7E3EE5}"/>
              </a:ext>
            </a:extLst>
          </p:cNvPr>
          <p:cNvGrpSpPr/>
          <p:nvPr/>
        </p:nvGrpSpPr>
        <p:grpSpPr>
          <a:xfrm>
            <a:off x="11233629" y="1794423"/>
            <a:ext cx="865355" cy="497199"/>
            <a:chOff x="9955857" y="1382120"/>
            <a:chExt cx="1446899" cy="868290"/>
          </a:xfrm>
        </p:grpSpPr>
        <p:pic>
          <p:nvPicPr>
            <p:cNvPr id="205" name="Picture 12">
              <a:extLst>
                <a:ext uri="{FF2B5EF4-FFF2-40B4-BE49-F238E27FC236}">
                  <a16:creationId xmlns:a16="http://schemas.microsoft.com/office/drawing/2014/main" id="{1D5C68D9-3716-AE3A-38BB-2419BF105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5857" y="1382120"/>
              <a:ext cx="1392790" cy="293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14" descr="Fiat Logo – PNG e Vetor – Download de Logo">
              <a:extLst>
                <a:ext uri="{FF2B5EF4-FFF2-40B4-BE49-F238E27FC236}">
                  <a16:creationId xmlns:a16="http://schemas.microsoft.com/office/drawing/2014/main" id="{691236D7-E6DB-7018-92F3-CD8A28746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469" y="1621297"/>
              <a:ext cx="331885" cy="33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16">
              <a:extLst>
                <a:ext uri="{FF2B5EF4-FFF2-40B4-BE49-F238E27FC236}">
                  <a16:creationId xmlns:a16="http://schemas.microsoft.com/office/drawing/2014/main" id="{76778EC0-7633-868F-FB61-C8303B9E6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289" y="1686950"/>
              <a:ext cx="492457" cy="21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18">
              <a:extLst>
                <a:ext uri="{FF2B5EF4-FFF2-40B4-BE49-F238E27FC236}">
                  <a16:creationId xmlns:a16="http://schemas.microsoft.com/office/drawing/2014/main" id="{C651200F-0530-8D9F-2C57-E8009A818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811" y="1960234"/>
              <a:ext cx="470798" cy="27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22" descr="Peugeot apresenta nova logo na França – ALL THE CARS">
              <a:extLst>
                <a:ext uri="{FF2B5EF4-FFF2-40B4-BE49-F238E27FC236}">
                  <a16:creationId xmlns:a16="http://schemas.microsoft.com/office/drawing/2014/main" id="{7858F624-763F-E3A3-CB00-9938B8016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8900" y="1590128"/>
              <a:ext cx="483856" cy="367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24" descr="Citroën Logo – PNG e Vetor – Download de Logo">
              <a:extLst>
                <a:ext uri="{FF2B5EF4-FFF2-40B4-BE49-F238E27FC236}">
                  <a16:creationId xmlns:a16="http://schemas.microsoft.com/office/drawing/2014/main" id="{1D938CC6-3E2F-71FB-5F21-BA6BCB31C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230" y="1933097"/>
              <a:ext cx="377575" cy="28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26" descr="A História dos logótipos: Alfa Romeo">
              <a:extLst>
                <a:ext uri="{FF2B5EF4-FFF2-40B4-BE49-F238E27FC236}">
                  <a16:creationId xmlns:a16="http://schemas.microsoft.com/office/drawing/2014/main" id="{6C510B56-0B60-0C20-14C0-52EEA3A94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972" y="1943250"/>
              <a:ext cx="305795" cy="30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1" name="Picture 2">
            <a:extLst>
              <a:ext uri="{FF2B5EF4-FFF2-40B4-BE49-F238E27FC236}">
                <a16:creationId xmlns:a16="http://schemas.microsoft.com/office/drawing/2014/main" id="{CA225FBE-5C2B-83BD-448B-8B868146B6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68" t="22037" r="28306" b="62733"/>
          <a:stretch/>
        </p:blipFill>
        <p:spPr>
          <a:xfrm>
            <a:off x="10135125" y="5798025"/>
            <a:ext cx="907607" cy="642256"/>
          </a:xfrm>
          <a:prstGeom prst="rect">
            <a:avLst/>
          </a:prstGeom>
        </p:spPr>
      </p:pic>
      <p:pic>
        <p:nvPicPr>
          <p:cNvPr id="222" name="Picture 343">
            <a:extLst>
              <a:ext uri="{FF2B5EF4-FFF2-40B4-BE49-F238E27FC236}">
                <a16:creationId xmlns:a16="http://schemas.microsoft.com/office/drawing/2014/main" id="{77C71991-5AF3-AF75-F854-AAD95FE8BB97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955" y="5185599"/>
            <a:ext cx="752225" cy="513049"/>
          </a:xfrm>
          <a:prstGeom prst="rect">
            <a:avLst/>
          </a:prstGeom>
        </p:spPr>
      </p:pic>
      <p:pic>
        <p:nvPicPr>
          <p:cNvPr id="223" name="Picture 344">
            <a:extLst>
              <a:ext uri="{FF2B5EF4-FFF2-40B4-BE49-F238E27FC236}">
                <a16:creationId xmlns:a16="http://schemas.microsoft.com/office/drawing/2014/main" id="{1297B86D-86B8-29BE-2BD9-DEAA1F4A33C9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9001" y="3693763"/>
            <a:ext cx="841259" cy="573774"/>
          </a:xfrm>
          <a:prstGeom prst="rect">
            <a:avLst/>
          </a:prstGeom>
        </p:spPr>
      </p:pic>
      <p:pic>
        <p:nvPicPr>
          <p:cNvPr id="224" name="Picture 345">
            <a:extLst>
              <a:ext uri="{FF2B5EF4-FFF2-40B4-BE49-F238E27FC236}">
                <a16:creationId xmlns:a16="http://schemas.microsoft.com/office/drawing/2014/main" id="{A6195EBA-1011-4E35-8019-C9E7A3E18C75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324" y="4514005"/>
            <a:ext cx="841259" cy="573774"/>
          </a:xfrm>
          <a:prstGeom prst="rect">
            <a:avLst/>
          </a:prstGeom>
        </p:spPr>
      </p:pic>
      <p:pic>
        <p:nvPicPr>
          <p:cNvPr id="225" name="Picture 2">
            <a:extLst>
              <a:ext uri="{FF2B5EF4-FFF2-40B4-BE49-F238E27FC236}">
                <a16:creationId xmlns:a16="http://schemas.microsoft.com/office/drawing/2014/main" id="{11D4B5DD-CEB4-B5FC-E766-B51E1EB959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t="63220" r="59142" b="22935"/>
          <a:stretch/>
        </p:blipFill>
        <p:spPr>
          <a:xfrm>
            <a:off x="11409254" y="5185575"/>
            <a:ext cx="576331" cy="443784"/>
          </a:xfrm>
          <a:prstGeom prst="rect">
            <a:avLst/>
          </a:prstGeom>
        </p:spPr>
      </p:pic>
      <p:pic>
        <p:nvPicPr>
          <p:cNvPr id="226" name="Picture 2">
            <a:extLst>
              <a:ext uri="{FF2B5EF4-FFF2-40B4-BE49-F238E27FC236}">
                <a16:creationId xmlns:a16="http://schemas.microsoft.com/office/drawing/2014/main" id="{D2CF6C34-156A-0CAD-C437-8E893695F8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9" t="83844" r="58289" b="3085"/>
          <a:stretch/>
        </p:blipFill>
        <p:spPr>
          <a:xfrm>
            <a:off x="11317580" y="4534312"/>
            <a:ext cx="775134" cy="463736"/>
          </a:xfrm>
          <a:prstGeom prst="rect">
            <a:avLst/>
          </a:prstGeom>
        </p:spPr>
      </p:pic>
      <p:pic>
        <p:nvPicPr>
          <p:cNvPr id="227" name="Picture 349">
            <a:extLst>
              <a:ext uri="{FF2B5EF4-FFF2-40B4-BE49-F238E27FC236}">
                <a16:creationId xmlns:a16="http://schemas.microsoft.com/office/drawing/2014/main" id="{0AB8D233-722A-2079-F977-1DE0F4B9DA5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072746" y="3799637"/>
            <a:ext cx="880226" cy="526214"/>
          </a:xfrm>
          <a:prstGeom prst="rect">
            <a:avLst/>
          </a:prstGeom>
        </p:spPr>
      </p:pic>
      <p:pic>
        <p:nvPicPr>
          <p:cNvPr id="228" name="Picture 350">
            <a:extLst>
              <a:ext uri="{FF2B5EF4-FFF2-40B4-BE49-F238E27FC236}">
                <a16:creationId xmlns:a16="http://schemas.microsoft.com/office/drawing/2014/main" id="{6F114ED3-3A8E-0E17-F192-31C350397FA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1441751" y="5800239"/>
            <a:ext cx="545964" cy="583411"/>
          </a:xfrm>
          <a:prstGeom prst="rect">
            <a:avLst/>
          </a:prstGeom>
        </p:spPr>
      </p:pic>
      <p:pic>
        <p:nvPicPr>
          <p:cNvPr id="229" name="Picture 4" descr="DHL Global Forwarding Argentina S.A. (DHL Argentina) - BNamericas">
            <a:extLst>
              <a:ext uri="{FF2B5EF4-FFF2-40B4-BE49-F238E27FC236}">
                <a16:creationId xmlns:a16="http://schemas.microsoft.com/office/drawing/2014/main" id="{15F74A48-0EC3-EA60-DC42-EE08F339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081" y="2538182"/>
            <a:ext cx="764603" cy="4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4" descr="Mercado Libre cambió logo y anunció descuentos en farmacias y a  monotributistas para compras online - El Economista">
            <a:extLst>
              <a:ext uri="{FF2B5EF4-FFF2-40B4-BE49-F238E27FC236}">
                <a16:creationId xmlns:a16="http://schemas.microsoft.com/office/drawing/2014/main" id="{04DE2480-79BF-0384-4714-154177F31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3687" r="14452"/>
          <a:stretch/>
        </p:blipFill>
        <p:spPr bwMode="auto">
          <a:xfrm>
            <a:off x="3379865" y="1831047"/>
            <a:ext cx="551412" cy="4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353">
            <a:extLst>
              <a:ext uri="{FF2B5EF4-FFF2-40B4-BE49-F238E27FC236}">
                <a16:creationId xmlns:a16="http://schemas.microsoft.com/office/drawing/2014/main" id="{AF4DE509-E670-D343-23D4-268DD3326A13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764" y="5927785"/>
            <a:ext cx="323646" cy="406174"/>
          </a:xfrm>
          <a:prstGeom prst="rect">
            <a:avLst/>
          </a:prstGeom>
        </p:spPr>
      </p:pic>
      <p:pic>
        <p:nvPicPr>
          <p:cNvPr id="232" name="Picture 2">
            <a:extLst>
              <a:ext uri="{FF2B5EF4-FFF2-40B4-BE49-F238E27FC236}">
                <a16:creationId xmlns:a16="http://schemas.microsoft.com/office/drawing/2014/main" id="{4910E2D7-3067-8641-F566-4AFE85949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984" y="5927252"/>
            <a:ext cx="338731" cy="3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11">
            <a:extLst>
              <a:ext uri="{FF2B5EF4-FFF2-40B4-BE49-F238E27FC236}">
                <a16:creationId xmlns:a16="http://schemas.microsoft.com/office/drawing/2014/main" id="{5AAF6829-29BA-16AE-E62D-16B8EA48CE01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720" y="6012931"/>
            <a:ext cx="781093" cy="260198"/>
          </a:xfrm>
          <a:prstGeom prst="rect">
            <a:avLst/>
          </a:prstGeom>
        </p:spPr>
      </p:pic>
      <p:pic>
        <p:nvPicPr>
          <p:cNvPr id="234" name="Picture 356" descr="Logo, company name&#10;&#10;Description automatically generated">
            <a:extLst>
              <a:ext uri="{FF2B5EF4-FFF2-40B4-BE49-F238E27FC236}">
                <a16:creationId xmlns:a16="http://schemas.microsoft.com/office/drawing/2014/main" id="{A29E52C9-3A55-FB5D-DB1C-9F85A5AF21E0}"/>
              </a:ext>
            </a:extLst>
          </p:cNvPr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452" y="3067822"/>
            <a:ext cx="485697" cy="585094"/>
          </a:xfrm>
          <a:prstGeom prst="rect">
            <a:avLst/>
          </a:prstGeom>
        </p:spPr>
      </p:pic>
      <p:pic>
        <p:nvPicPr>
          <p:cNvPr id="235" name="Picture 2" descr="The Largest Drug Safety Congress Globally | Drug Safety USA ...">
            <a:extLst>
              <a:ext uri="{FF2B5EF4-FFF2-40B4-BE49-F238E27FC236}">
                <a16:creationId xmlns:a16="http://schemas.microsoft.com/office/drawing/2014/main" id="{62045EA2-F8C4-F673-BE5D-895C4330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1673" y="4667988"/>
            <a:ext cx="724513" cy="1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2" descr="Logo Profarma – Logos PNG">
            <a:extLst>
              <a:ext uri="{FF2B5EF4-FFF2-40B4-BE49-F238E27FC236}">
                <a16:creationId xmlns:a16="http://schemas.microsoft.com/office/drawing/2014/main" id="{185196F9-DAB5-3EFD-F7B0-B88CB251B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4" b="19879"/>
          <a:stretch/>
        </p:blipFill>
        <p:spPr bwMode="auto">
          <a:xfrm>
            <a:off x="11202272" y="2455641"/>
            <a:ext cx="904464" cy="5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Picture 367" descr="Logo&#10;&#10;Description automatically generated">
            <a:extLst>
              <a:ext uri="{FF2B5EF4-FFF2-40B4-BE49-F238E27FC236}">
                <a16:creationId xmlns:a16="http://schemas.microsoft.com/office/drawing/2014/main" id="{44A2E6B0-A650-ED32-5A3F-6CE98910DC9B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280" y="2010204"/>
            <a:ext cx="925281" cy="227664"/>
          </a:xfrm>
          <a:prstGeom prst="rect">
            <a:avLst/>
          </a:prstGeom>
        </p:spPr>
      </p:pic>
      <p:pic>
        <p:nvPicPr>
          <p:cNvPr id="238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8090AC4C-7297-3A83-9D1E-9B4594A8C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366804" y="2545515"/>
            <a:ext cx="997065" cy="5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13EFE845-0414-24B5-4CE1-F07526FFD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8" t="12035" r="43624" b="64044"/>
          <a:stretch/>
        </p:blipFill>
        <p:spPr bwMode="auto">
          <a:xfrm>
            <a:off x="6793280" y="2459239"/>
            <a:ext cx="312605" cy="3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4" descr="ibm-logo – Timmaron Group">
            <a:extLst>
              <a:ext uri="{FF2B5EF4-FFF2-40B4-BE49-F238E27FC236}">
                <a16:creationId xmlns:a16="http://schemas.microsoft.com/office/drawing/2014/main" id="{F315BC6B-D7B6-9F1F-682B-B06D57A01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1" t="20004" r="11903" b="25160"/>
          <a:stretch/>
        </p:blipFill>
        <p:spPr bwMode="auto">
          <a:xfrm>
            <a:off x="4371711" y="5965668"/>
            <a:ext cx="713695" cy="3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15" descr="meta">
            <a:extLst>
              <a:ext uri="{FF2B5EF4-FFF2-40B4-BE49-F238E27FC236}">
                <a16:creationId xmlns:a16="http://schemas.microsoft.com/office/drawing/2014/main" id="{72EE4C74-E479-63FC-987B-301FC84C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53" y="3279364"/>
            <a:ext cx="933668" cy="3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Picture 2" descr="Volkswagen Logo PNG vector in SVG, PDF, AI, CDR format">
            <a:extLst>
              <a:ext uri="{FF2B5EF4-FFF2-40B4-BE49-F238E27FC236}">
                <a16:creationId xmlns:a16="http://schemas.microsoft.com/office/drawing/2014/main" id="{0E9C38DE-68D9-4BA1-3539-ED9B5AB1E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9445" r="22197" b="8461"/>
          <a:stretch/>
        </p:blipFill>
        <p:spPr bwMode="auto">
          <a:xfrm>
            <a:off x="10038128" y="1927759"/>
            <a:ext cx="391137" cy="4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9" descr="Logo&#10;&#10;Description automatically generated">
            <a:extLst>
              <a:ext uri="{FF2B5EF4-FFF2-40B4-BE49-F238E27FC236}">
                <a16:creationId xmlns:a16="http://schemas.microsoft.com/office/drawing/2014/main" id="{D2973B95-4B78-4253-06B0-A9A35BC7068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0" y="6012247"/>
            <a:ext cx="905723" cy="116235"/>
          </a:xfrm>
          <a:prstGeom prst="rect">
            <a:avLst/>
          </a:prstGeom>
        </p:spPr>
      </p:pic>
      <p:pic>
        <p:nvPicPr>
          <p:cNvPr id="244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BE132467-07DF-F0AF-9A7D-B144AA0E7BBB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01" y="2525097"/>
            <a:ext cx="724513" cy="507452"/>
          </a:xfrm>
          <a:prstGeom prst="rect">
            <a:avLst/>
          </a:prstGeom>
        </p:spPr>
      </p:pic>
      <p:pic>
        <p:nvPicPr>
          <p:cNvPr id="245" name="Picture 12" descr="A logo with a red triangle&#10;&#10;Description automatically generated">
            <a:extLst>
              <a:ext uri="{FF2B5EF4-FFF2-40B4-BE49-F238E27FC236}">
                <a16:creationId xmlns:a16="http://schemas.microsoft.com/office/drawing/2014/main" id="{455DB1EC-B669-64A8-A219-59611BFBEC4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26" y="4481034"/>
            <a:ext cx="882858" cy="52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3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9B497BCC-EF28-5363-1B54-0CEDE6AFE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3" b="25781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035407-BDA0-E540-D935-A2440753CD39}"/>
              </a:ext>
            </a:extLst>
          </p:cNvPr>
          <p:cNvSpPr txBox="1"/>
          <p:nvPr/>
        </p:nvSpPr>
        <p:spPr>
          <a:xfrm>
            <a:off x="423578" y="1984587"/>
            <a:ext cx="5306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Minimize a manutenção.
Reduza custos.
Gere valor.
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DC49E96-2923-D328-2B71-99F86DF1C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26B17B29-5C0A-9482-9851-DAF2BA492E4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259" y="5401979"/>
            <a:ext cx="2124645" cy="713690"/>
          </a:xfrm>
          <a:prstGeom prst="rect">
            <a:avLst/>
          </a:prstGeom>
        </p:spPr>
      </p:pic>
      <p:pic>
        <p:nvPicPr>
          <p:cNvPr id="6" name="Picture 1" descr="A white circle with black letters in it&#10;&#10;Description automatically generated with medium confidence">
            <a:hlinkClick r:id="rId7"/>
            <a:extLst>
              <a:ext uri="{FF2B5EF4-FFF2-40B4-BE49-F238E27FC236}">
                <a16:creationId xmlns:a16="http://schemas.microsoft.com/office/drawing/2014/main" id="{CDABBEF8-8779-BB21-76E0-236F9C0430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8238" y="6236701"/>
            <a:ext cx="295514" cy="289462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9DC54CC9-108A-B4CA-A2DA-37DFCF8A6EB3}"/>
              </a:ext>
            </a:extLst>
          </p:cNvPr>
          <p:cNvGrpSpPr/>
          <p:nvPr/>
        </p:nvGrpSpPr>
        <p:grpSpPr>
          <a:xfrm>
            <a:off x="11542195" y="6236702"/>
            <a:ext cx="281575" cy="289462"/>
            <a:chOff x="11508853" y="6160615"/>
            <a:chExt cx="364183" cy="374384"/>
          </a:xfrm>
        </p:grpSpPr>
        <p:sp>
          <p:nvSpPr>
            <p:cNvPr id="8" name="Oval 8">
              <a:hlinkClick r:id="rId9"/>
              <a:extLst>
                <a:ext uri="{FF2B5EF4-FFF2-40B4-BE49-F238E27FC236}">
                  <a16:creationId xmlns:a16="http://schemas.microsoft.com/office/drawing/2014/main" id="{5226DA6D-1039-B36E-241A-6C41F45EA15E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651"/>
              <a:endParaRPr lang="en-US" sz="1793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53FD17DE-D905-690F-A1CD-045E91FA4745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591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80651-BC39-FF1D-BC43-70737B0C7F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8AB04D9-9C85-1C3C-EEB7-44A9848BE98D}"/>
              </a:ext>
            </a:extLst>
          </p:cNvPr>
          <p:cNvSpPr txBox="1">
            <a:spLocks/>
          </p:cNvSpPr>
          <p:nvPr/>
        </p:nvSpPr>
        <p:spPr>
          <a:xfrm>
            <a:off x="493916" y="4330700"/>
            <a:ext cx="3560943" cy="2171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SzPct val="175000"/>
              <a:buFont typeface="Arial" panose="020B0604020202020204" pitchFamily="34" charset="0"/>
              <a:buChar char="●"/>
            </a:pPr>
            <a:r>
              <a:rPr lang="en-US" sz="1200" b="1">
                <a:solidFill>
                  <a:schemeClr val="bg1"/>
                </a:solidFill>
              </a:rPr>
              <a:t> According to HFS Research</a:t>
            </a:r>
            <a:endParaRPr lang="en-US" sz="12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C7F0C-FF6E-A3AD-DBDE-74355961B89F}"/>
              </a:ext>
            </a:extLst>
          </p:cNvPr>
          <p:cNvSpPr txBox="1"/>
          <p:nvPr/>
        </p:nvSpPr>
        <p:spPr>
          <a:xfrm>
            <a:off x="2874309" y="4370808"/>
            <a:ext cx="2781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das licenças de RPA compradas não são utilizadas
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ECF886-F22D-66B1-867A-5230ED0A5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012C32D3-EC13-CA4D-11DB-A715AD3CE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6" y="3935690"/>
            <a:ext cx="2369376" cy="1480860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6D4F1C19-C089-EA81-5687-182403EE5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6" y="2325370"/>
            <a:ext cx="2369376" cy="14808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2A0888-A435-44C1-36A8-A12243BB387C}"/>
              </a:ext>
            </a:extLst>
          </p:cNvPr>
          <p:cNvSpPr txBox="1"/>
          <p:nvPr/>
        </p:nvSpPr>
        <p:spPr>
          <a:xfrm>
            <a:off x="2874309" y="2529948"/>
            <a:ext cx="33998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dos líderes de automação dizem que a automação agora é uma prioridade com patrocínio mais forte do C-</a:t>
            </a:r>
            <a:r>
              <a:rPr lang="pt-BR" b="1" dirty="0" err="1">
                <a:solidFill>
                  <a:schemeClr val="bg1"/>
                </a:solidFill>
              </a:rPr>
              <a:t>Level</a:t>
            </a:r>
            <a:r>
              <a:rPr lang="pt-BR" b="1" dirty="0">
                <a:solidFill>
                  <a:schemeClr val="bg1"/>
                </a:solidFill>
              </a:rPr>
              <a:t>
</a:t>
            </a:r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C5B1E8-A0F8-4F41-3E1A-08E37C4B3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D64FB229-D633-4470-49EB-20167ED26368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547" y="155506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80651-BC39-FF1D-BC43-70737B0C7F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C06A1-7335-2235-F446-C685B2AF5858}"/>
              </a:ext>
            </a:extLst>
          </p:cNvPr>
          <p:cNvSpPr txBox="1"/>
          <p:nvPr/>
        </p:nvSpPr>
        <p:spPr>
          <a:xfrm>
            <a:off x="-3095999" y="-264730"/>
            <a:ext cx="464049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0" b="1" spc="-60000">
                <a:solidFill>
                  <a:schemeClr val="tx1">
                    <a:lumMod val="85000"/>
                    <a:lumOff val="15000"/>
                  </a:schemeClr>
                </a:solidFill>
                <a:latin typeface="Bierstadt" panose="020B0004020202020204" pitchFamily="34" charset="0"/>
              </a:rPr>
              <a:t>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DF823-16E8-64BF-F10C-61370EE8A9F9}"/>
              </a:ext>
            </a:extLst>
          </p:cNvPr>
          <p:cNvSpPr txBox="1"/>
          <p:nvPr/>
        </p:nvSpPr>
        <p:spPr>
          <a:xfrm rot="10800000">
            <a:off x="10514456" y="-1928257"/>
            <a:ext cx="464049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0" b="1" spc="-60000">
                <a:solidFill>
                  <a:schemeClr val="tx1">
                    <a:lumMod val="85000"/>
                    <a:lumOff val="15000"/>
                  </a:schemeClr>
                </a:solidFill>
                <a:latin typeface="Bierstadt" panose="020B00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225E9-6CE0-E9B9-6F0B-FB13D3306D64}"/>
              </a:ext>
            </a:extLst>
          </p:cNvPr>
          <p:cNvSpPr txBox="1"/>
          <p:nvPr/>
        </p:nvSpPr>
        <p:spPr>
          <a:xfrm>
            <a:off x="592135" y="1503273"/>
            <a:ext cx="11312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“Os fabricantes de software estão falhando em oferecer sucesso ao cliente.”
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FF542CB-C2BC-2416-360A-98143C8D4A4E}"/>
              </a:ext>
            </a:extLst>
          </p:cNvPr>
          <p:cNvSpPr txBox="1">
            <a:spLocks/>
          </p:cNvSpPr>
          <p:nvPr/>
        </p:nvSpPr>
        <p:spPr>
          <a:xfrm>
            <a:off x="1254125" y="4330700"/>
            <a:ext cx="9988550" cy="2171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buSzPct val="175000"/>
              <a:buFont typeface="Arial" panose="020B0604020202020204" pitchFamily="34" charset="0"/>
              <a:buChar char="●"/>
            </a:pPr>
            <a:r>
              <a:rPr lang="en-US" sz="1200" b="1" err="1">
                <a:solidFill>
                  <a:schemeClr val="bg1"/>
                </a:solidFill>
              </a:rPr>
              <a:t>HfS</a:t>
            </a:r>
            <a:r>
              <a:rPr lang="en-US" sz="1200" b="1">
                <a:solidFill>
                  <a:schemeClr val="bg1"/>
                </a:solidFill>
              </a:rPr>
              <a:t> Research Survey</a:t>
            </a:r>
            <a:endParaRPr lang="en-US" sz="12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DA54B-F00E-BF9B-AD6B-35E600DCFA5B}"/>
              </a:ext>
            </a:extLst>
          </p:cNvPr>
          <p:cNvSpPr txBox="1"/>
          <p:nvPr/>
        </p:nvSpPr>
        <p:spPr>
          <a:xfrm>
            <a:off x="1183129" y="2734557"/>
            <a:ext cx="10130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
87% dos entrevistados dizem que é necessário maior valor no retorno dos investimentos atuais. 
Apenas 6 em cada 10 iniciativas estão atendendo às expectativas.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C71C1DB-20B2-81ED-A2E9-4EA8DFBB3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916" y="464279"/>
            <a:ext cx="1461931" cy="319046"/>
          </a:xfrm>
          <a:prstGeom prst="rect">
            <a:avLst/>
          </a:prstGeom>
        </p:spPr>
      </p:pic>
      <p:pic>
        <p:nvPicPr>
          <p:cNvPr id="8" name="object 2">
            <a:extLst>
              <a:ext uri="{FF2B5EF4-FFF2-40B4-BE49-F238E27FC236}">
                <a16:creationId xmlns:a16="http://schemas.microsoft.com/office/drawing/2014/main" id="{796B9847-0A7A-67F0-A357-5360A8283FA1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1" y="106738"/>
            <a:ext cx="1948287" cy="6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9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440;p436">
            <a:extLst>
              <a:ext uri="{FF2B5EF4-FFF2-40B4-BE49-F238E27FC236}">
                <a16:creationId xmlns:a16="http://schemas.microsoft.com/office/drawing/2014/main" id="{8DB34BBB-876B-0653-15B0-6210EB2722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52D5A0-60D0-B41C-8810-192FFAE1F8FC}"/>
              </a:ext>
            </a:extLst>
          </p:cNvPr>
          <p:cNvSpPr/>
          <p:nvPr/>
        </p:nvSpPr>
        <p:spPr>
          <a:xfrm>
            <a:off x="0" y="-22168"/>
            <a:ext cx="12192000" cy="3378825"/>
          </a:xfrm>
          <a:prstGeom prst="rect">
            <a:avLst/>
          </a:prstGeom>
          <a:solidFill>
            <a:srgbClr val="B7E1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2D70-681E-E570-D650-83A0000D9A86}"/>
              </a:ext>
            </a:extLst>
          </p:cNvPr>
          <p:cNvSpPr/>
          <p:nvPr/>
        </p:nvSpPr>
        <p:spPr>
          <a:xfrm>
            <a:off x="0" y="3378827"/>
            <a:ext cx="12192000" cy="3479174"/>
          </a:xfrm>
          <a:prstGeom prst="rect">
            <a:avLst/>
          </a:prstGeom>
          <a:solidFill>
            <a:srgbClr val="8BC9F7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F2BD9996-B9C6-FE5D-8101-DCF1B5BB1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 TWO Aborda os custos ocultos dentro da automação
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2F2EA2-41E8-6E07-F05A-1340F20C3732}"/>
              </a:ext>
            </a:extLst>
          </p:cNvPr>
          <p:cNvGrpSpPr/>
          <p:nvPr/>
        </p:nvGrpSpPr>
        <p:grpSpPr>
          <a:xfrm>
            <a:off x="7525435" y="1493760"/>
            <a:ext cx="2385887" cy="1879066"/>
            <a:chOff x="8327099" y="1282112"/>
            <a:chExt cx="2385887" cy="1879066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D3F5692-A62A-2C07-4DF3-17197457B56E}"/>
                </a:ext>
              </a:extLst>
            </p:cNvPr>
            <p:cNvSpPr txBox="1"/>
            <p:nvPr/>
          </p:nvSpPr>
          <p:spPr>
            <a:xfrm>
              <a:off x="8874353" y="1591518"/>
              <a:ext cx="18386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pt-BR" sz="1200" b="1" dirty="0">
                  <a:solidFill>
                    <a:prstClr val="black"/>
                  </a:solidFill>
                </a:rPr>
                <a:t>Descoberta de processos
Avaliação
Documentação
Desenvolvimento
Teste
Go Live
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A1D210E-1AEC-1773-3D86-D9B5611799F6}"/>
                </a:ext>
              </a:extLst>
            </p:cNvPr>
            <p:cNvSpPr txBox="1"/>
            <p:nvPr/>
          </p:nvSpPr>
          <p:spPr>
            <a:xfrm rot="16200000">
              <a:off x="7546282" y="2062929"/>
              <a:ext cx="1838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2-5 </a:t>
              </a:r>
              <a:r>
                <a:rPr lang="en-US" sz="1200" b="1" dirty="0">
                  <a:latin typeface="Arial"/>
                </a:rPr>
                <a:t>meses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CCA0B19-0340-1AD1-89F4-B2E8A26F878E}"/>
                </a:ext>
              </a:extLst>
            </p:cNvPr>
            <p:cNvGrpSpPr/>
            <p:nvPr/>
          </p:nvGrpSpPr>
          <p:grpSpPr>
            <a:xfrm>
              <a:off x="8628546" y="1443879"/>
              <a:ext cx="186813" cy="1507154"/>
              <a:chOff x="8327921" y="2516748"/>
              <a:chExt cx="186813" cy="1507154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534E1DE-F6C0-02D2-EAA6-A023E7D42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245" y="2620374"/>
                <a:ext cx="0" cy="130784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Isosceles Triangle 108">
                <a:extLst>
                  <a:ext uri="{FF2B5EF4-FFF2-40B4-BE49-F238E27FC236}">
                    <a16:creationId xmlns:a16="http://schemas.microsoft.com/office/drawing/2014/main" id="{B71250EB-58ED-6929-46EC-409BAA597E9C}"/>
                  </a:ext>
                </a:extLst>
              </p:cNvPr>
              <p:cNvSpPr/>
              <p:nvPr/>
            </p:nvSpPr>
            <p:spPr>
              <a:xfrm>
                <a:off x="8327921" y="2516748"/>
                <a:ext cx="186813" cy="98323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Isosceles Triangle 109">
                <a:extLst>
                  <a:ext uri="{FF2B5EF4-FFF2-40B4-BE49-F238E27FC236}">
                    <a16:creationId xmlns:a16="http://schemas.microsoft.com/office/drawing/2014/main" id="{CE18D3B0-9777-8819-80D0-BB26F451BBE0}"/>
                  </a:ext>
                </a:extLst>
              </p:cNvPr>
              <p:cNvSpPr/>
              <p:nvPr/>
            </p:nvSpPr>
            <p:spPr>
              <a:xfrm rot="10800000">
                <a:off x="8327921" y="3925579"/>
                <a:ext cx="186813" cy="98323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6" name="Text Placeholder 4">
            <a:extLst>
              <a:ext uri="{FF2B5EF4-FFF2-40B4-BE49-F238E27FC236}">
                <a16:creationId xmlns:a16="http://schemas.microsoft.com/office/drawing/2014/main" id="{AE7A0B11-959B-B111-D83A-2469AB9A1EE8}"/>
              </a:ext>
            </a:extLst>
          </p:cNvPr>
          <p:cNvSpPr txBox="1">
            <a:spLocks/>
          </p:cNvSpPr>
          <p:nvPr/>
        </p:nvSpPr>
        <p:spPr>
          <a:xfrm>
            <a:off x="8022118" y="3619174"/>
            <a:ext cx="3575673" cy="1293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 </a:t>
            </a:r>
            <a:r>
              <a:rPr lang="en-US" b="1" dirty="0">
                <a:solidFill>
                  <a:prstClr val="black"/>
                </a:solidFill>
              </a:rPr>
              <a:t>do </a:t>
            </a:r>
            <a:r>
              <a:rPr lang="en-US" b="1" dirty="0" err="1">
                <a:solidFill>
                  <a:prstClr val="black"/>
                </a:solidFill>
              </a:rPr>
              <a:t>custo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|  100% </a:t>
            </a:r>
            <a:r>
              <a:rPr lang="en-US" b="1" dirty="0">
                <a:solidFill>
                  <a:prstClr val="black"/>
                </a:solidFill>
              </a:rPr>
              <a:t>do valor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6062FD-D4F8-6B83-3F39-628AEF079EBB}"/>
              </a:ext>
            </a:extLst>
          </p:cNvPr>
          <p:cNvGrpSpPr/>
          <p:nvPr/>
        </p:nvGrpSpPr>
        <p:grpSpPr>
          <a:xfrm>
            <a:off x="7525435" y="3737256"/>
            <a:ext cx="3175839" cy="2313220"/>
            <a:chOff x="8294228" y="3737256"/>
            <a:chExt cx="3175839" cy="2313220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A6057AA-864B-7918-A4A1-5DBD9DB2B547}"/>
                </a:ext>
              </a:extLst>
            </p:cNvPr>
            <p:cNvSpPr txBox="1"/>
            <p:nvPr/>
          </p:nvSpPr>
          <p:spPr>
            <a:xfrm>
              <a:off x="8815359" y="3926818"/>
              <a:ext cx="265470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pt-BR" sz="1200" b="1" dirty="0">
                  <a:solidFill>
                    <a:prstClr val="black"/>
                  </a:solidFill>
                </a:rPr>
                <a:t>Migração para produção
Agendamento de novos processos
Monitorização</a:t>
              </a:r>
            </a:p>
            <a:p>
              <a:pPr lvl="0">
                <a:defRPr/>
              </a:pPr>
              <a:r>
                <a:rPr lang="pt-BR" sz="1200" b="1" dirty="0">
                  <a:solidFill>
                    <a:prstClr val="black"/>
                  </a:solidFill>
                </a:rPr>
                <a:t>Suporte L1 &amp; L2
Recuperação de falhas
Relatórios
Manutenção
Software
Infraestrutura
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861F047-FE9D-B68A-CF00-288AB9BC124D}"/>
                </a:ext>
              </a:extLst>
            </p:cNvPr>
            <p:cNvGrpSpPr/>
            <p:nvPr/>
          </p:nvGrpSpPr>
          <p:grpSpPr>
            <a:xfrm>
              <a:off x="8594262" y="3737256"/>
              <a:ext cx="186813" cy="2128148"/>
              <a:chOff x="8327921" y="2516748"/>
              <a:chExt cx="186813" cy="2128148"/>
            </a:xfrm>
          </p:grpSpPr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37ABA6F3-E115-951D-E2B5-BDD9169E8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245" y="2620374"/>
                <a:ext cx="0" cy="192619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DAE5C1F7-5755-9B2B-CB95-38B32D08550E}"/>
                  </a:ext>
                </a:extLst>
              </p:cNvPr>
              <p:cNvSpPr/>
              <p:nvPr/>
            </p:nvSpPr>
            <p:spPr>
              <a:xfrm>
                <a:off x="8327921" y="2516748"/>
                <a:ext cx="186813" cy="98323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Isosceles Triangle 114">
                <a:extLst>
                  <a:ext uri="{FF2B5EF4-FFF2-40B4-BE49-F238E27FC236}">
                    <a16:creationId xmlns:a16="http://schemas.microsoft.com/office/drawing/2014/main" id="{3F8A6655-3E69-53BF-A691-D67034E33A07}"/>
                  </a:ext>
                </a:extLst>
              </p:cNvPr>
              <p:cNvSpPr/>
              <p:nvPr/>
            </p:nvSpPr>
            <p:spPr>
              <a:xfrm rot="10800000">
                <a:off x="8327921" y="4546573"/>
                <a:ext cx="186813" cy="98323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E9BD5AD-7FF2-BA5C-38DF-2B0DA0FA2228}"/>
                </a:ext>
              </a:extLst>
            </p:cNvPr>
            <p:cNvSpPr txBox="1"/>
            <p:nvPr/>
          </p:nvSpPr>
          <p:spPr>
            <a:xfrm rot="16200000">
              <a:off x="7513411" y="4709265"/>
              <a:ext cx="1838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6 meses – 5+ </a:t>
              </a:r>
              <a:r>
                <a:rPr lang="en-US" sz="1200" b="1" dirty="0" err="1">
                  <a:latin typeface="Arial"/>
                </a:rPr>
                <a:t>anos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2B024C-86E2-02B9-6B7E-20EAD9EFA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59861"/>
            <a:ext cx="723900" cy="158193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856628D-0386-86DA-F086-6B3410B2D8AB}"/>
              </a:ext>
            </a:extLst>
          </p:cNvPr>
          <p:cNvSpPr txBox="1">
            <a:spLocks/>
          </p:cNvSpPr>
          <p:nvPr/>
        </p:nvSpPr>
        <p:spPr>
          <a:xfrm>
            <a:off x="8057676" y="1509904"/>
            <a:ext cx="3575673" cy="1293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>
                <a:solidFill>
                  <a:prstClr val="black"/>
                </a:solidFill>
              </a:rPr>
              <a:t>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0% </a:t>
            </a:r>
            <a:r>
              <a:rPr lang="en-US" b="1" dirty="0">
                <a:solidFill>
                  <a:prstClr val="black"/>
                </a:solidFill>
              </a:rPr>
              <a:t>do </a:t>
            </a:r>
            <a:r>
              <a:rPr lang="en-US" b="1" dirty="0" err="1">
                <a:solidFill>
                  <a:prstClr val="black"/>
                </a:solidFill>
              </a:rPr>
              <a:t>custo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A4D7A-3D8A-05CA-654F-58A3D602B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25" y="3707320"/>
            <a:ext cx="723900" cy="158193"/>
          </a:xfrm>
          <a:prstGeom prst="rect">
            <a:avLst/>
          </a:prstGeom>
        </p:spPr>
      </p:pic>
      <p:pic>
        <p:nvPicPr>
          <p:cNvPr id="6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340FFBD6-426F-FB61-C3FC-0BDE6B3A40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09" y="111400"/>
            <a:ext cx="1757739" cy="5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3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 TWO">
      <a:dk1>
        <a:sysClr val="windowText" lastClr="000000"/>
      </a:dk1>
      <a:lt1>
        <a:sysClr val="window" lastClr="FFFFFF"/>
      </a:lt1>
      <a:dk2>
        <a:srgbClr val="888888"/>
      </a:dk2>
      <a:lt2>
        <a:srgbClr val="404040"/>
      </a:lt2>
      <a:accent1>
        <a:srgbClr val="5773FF"/>
      </a:accent1>
      <a:accent2>
        <a:srgbClr val="14995D"/>
      </a:accent2>
      <a:accent3>
        <a:srgbClr val="ED4545"/>
      </a:accent3>
      <a:accent4>
        <a:srgbClr val="E4F726"/>
      </a:accent4>
      <a:accent5>
        <a:srgbClr val="B8E2FF"/>
      </a:accent5>
      <a:accent6>
        <a:srgbClr val="A3E8C0"/>
      </a:accent6>
      <a:hlink>
        <a:srgbClr val="5773FF"/>
      </a:hlink>
      <a:folHlink>
        <a:srgbClr val="14995D"/>
      </a:folHlink>
    </a:clrScheme>
    <a:fontScheme name="C TW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YKES Theme">
  <a:themeElements>
    <a:clrScheme name="SYKES Color Palette">
      <a:dk1>
        <a:srgbClr val="484748"/>
      </a:dk1>
      <a:lt1>
        <a:srgbClr val="FFFFFF"/>
      </a:lt1>
      <a:dk2>
        <a:srgbClr val="939598"/>
      </a:dk2>
      <a:lt2>
        <a:srgbClr val="FFFFFF"/>
      </a:lt2>
      <a:accent1>
        <a:srgbClr val="039BE5"/>
      </a:accent1>
      <a:accent2>
        <a:srgbClr val="58C1EE"/>
      </a:accent2>
      <a:accent3>
        <a:srgbClr val="F26D61"/>
      </a:accent3>
      <a:accent4>
        <a:srgbClr val="FCB74F"/>
      </a:accent4>
      <a:accent5>
        <a:srgbClr val="82C885"/>
      </a:accent5>
      <a:accent6>
        <a:srgbClr val="AD6CAD"/>
      </a:accent6>
      <a:hlink>
        <a:srgbClr val="039BE5"/>
      </a:hlink>
      <a:folHlink>
        <a:srgbClr val="58C1EE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Symphony_V1.1" id="{EAC3EB3B-B138-4396-8B9A-34B5D1487009}" vid="{226EDDC8-7811-491A-BAC4-EEDE9B60B688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YKES Color Palette">
    <a:dk1>
      <a:srgbClr val="484748"/>
    </a:dk1>
    <a:lt1>
      <a:srgbClr val="FFFFFF"/>
    </a:lt1>
    <a:dk2>
      <a:srgbClr val="939598"/>
    </a:dk2>
    <a:lt2>
      <a:srgbClr val="FFFFFF"/>
    </a:lt2>
    <a:accent1>
      <a:srgbClr val="039BE5"/>
    </a:accent1>
    <a:accent2>
      <a:srgbClr val="58C1EE"/>
    </a:accent2>
    <a:accent3>
      <a:srgbClr val="F26D61"/>
    </a:accent3>
    <a:accent4>
      <a:srgbClr val="FCB74F"/>
    </a:accent4>
    <a:accent5>
      <a:srgbClr val="82C885"/>
    </a:accent5>
    <a:accent6>
      <a:srgbClr val="AD6CAD"/>
    </a:accent6>
    <a:hlink>
      <a:srgbClr val="039BE5"/>
    </a:hlink>
    <a:folHlink>
      <a:srgbClr val="58C1EE"/>
    </a:folHlink>
  </a:clrScheme>
</a:themeOverride>
</file>

<file path=ppt/theme/themeOverride2.xml><?xml version="1.0" encoding="utf-8"?>
<a:themeOverride xmlns:a="http://schemas.openxmlformats.org/drawingml/2006/main">
  <a:clrScheme name="C TWO">
    <a:dk1>
      <a:sysClr val="windowText" lastClr="000000"/>
    </a:dk1>
    <a:lt1>
      <a:sysClr val="window" lastClr="FFFFFF"/>
    </a:lt1>
    <a:dk2>
      <a:srgbClr val="888888"/>
    </a:dk2>
    <a:lt2>
      <a:srgbClr val="404040"/>
    </a:lt2>
    <a:accent1>
      <a:srgbClr val="5773FF"/>
    </a:accent1>
    <a:accent2>
      <a:srgbClr val="14995D"/>
    </a:accent2>
    <a:accent3>
      <a:srgbClr val="ED4545"/>
    </a:accent3>
    <a:accent4>
      <a:srgbClr val="E4F726"/>
    </a:accent4>
    <a:accent5>
      <a:srgbClr val="B8E2FF"/>
    </a:accent5>
    <a:accent6>
      <a:srgbClr val="A3E8C0"/>
    </a:accent6>
    <a:hlink>
      <a:srgbClr val="5773FF"/>
    </a:hlink>
    <a:folHlink>
      <a:srgbClr val="14995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65A1877BCC3A4A901B30EA7F00A1F1" ma:contentTypeVersion="17" ma:contentTypeDescription="Create a new document." ma:contentTypeScope="" ma:versionID="58d0e205f56aa56e83b5f9fe71648bde">
  <xsd:schema xmlns:xsd="http://www.w3.org/2001/XMLSchema" xmlns:xs="http://www.w3.org/2001/XMLSchema" xmlns:p="http://schemas.microsoft.com/office/2006/metadata/properties" xmlns:ns2="16659273-697d-4df3-a92e-c0a164ca3060" xmlns:ns3="4fa1cc46-a3cb-4615-bf46-fbad7ef1fce7" targetNamespace="http://schemas.microsoft.com/office/2006/metadata/properties" ma:root="true" ma:fieldsID="adbcafa89149656e5bcfd43bd17f40ef" ns2:_="" ns3:_="">
    <xsd:import namespace="16659273-697d-4df3-a92e-c0a164ca3060"/>
    <xsd:import namespace="4fa1cc46-a3cb-4615-bf46-fbad7ef1fc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59273-697d-4df3-a92e-c0a164ca30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fe82681-6276-45e5-832a-e69228c689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Order0" ma:index="24" nillable="true" ma:displayName="Order" ma:format="Dropdown" ma:internalName="Order0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1cc46-a3cb-4615-bf46-fbad7ef1f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0e00d22-8d9d-4244-87d4-b1f6ecbdae12}" ma:internalName="TaxCatchAll" ma:showField="CatchAllData" ma:web="4fa1cc46-a3cb-4615-bf46-fbad7ef1f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a1cc46-a3cb-4615-bf46-fbad7ef1fce7" xsi:nil="true"/>
    <lcf76f155ced4ddcb4097134ff3c332f xmlns="16659273-697d-4df3-a92e-c0a164ca3060">
      <Terms xmlns="http://schemas.microsoft.com/office/infopath/2007/PartnerControls"/>
    </lcf76f155ced4ddcb4097134ff3c332f>
    <SharedWithUsers xmlns="4fa1cc46-a3cb-4615-bf46-fbad7ef1fce7">
      <UserInfo>
        <DisplayName>Kim Colbert</DisplayName>
        <AccountId>65</AccountId>
        <AccountType/>
      </UserInfo>
    </SharedWithUsers>
    <Order0 xmlns="16659273-697d-4df3-a92e-c0a164ca3060" xsi:nil="true"/>
  </documentManagement>
</p:properties>
</file>

<file path=customXml/itemProps1.xml><?xml version="1.0" encoding="utf-8"?>
<ds:datastoreItem xmlns:ds="http://schemas.openxmlformats.org/officeDocument/2006/customXml" ds:itemID="{210D92D6-947A-40BB-A5FC-160A06D0F303}">
  <ds:schemaRefs>
    <ds:schemaRef ds:uri="16659273-697d-4df3-a92e-c0a164ca3060"/>
    <ds:schemaRef ds:uri="4fa1cc46-a3cb-4615-bf46-fbad7ef1fc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17A7AB-1480-4D73-9A2E-44C5FC0713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366A86-1D0A-4693-9BC2-FAA618892C53}">
  <ds:schemaRefs>
    <ds:schemaRef ds:uri="http://schemas.microsoft.com/office/2006/metadata/properties"/>
    <ds:schemaRef ds:uri="http://purl.org/dc/terms/"/>
    <ds:schemaRef ds:uri="http://purl.org/dc/elements/1.1/"/>
    <ds:schemaRef ds:uri="4fa1cc46-a3cb-4615-bf46-fbad7ef1fce7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16659273-697d-4df3-a92e-c0a164ca306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5389</TotalTime>
  <Words>2978</Words>
  <Application>Microsoft Office PowerPoint</Application>
  <PresentationFormat>Widescreen</PresentationFormat>
  <Paragraphs>371</Paragraphs>
  <Slides>34</Slides>
  <Notes>29</Notes>
  <HiddenSlides>8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34</vt:i4>
      </vt:variant>
    </vt:vector>
  </HeadingPairs>
  <TitlesOfParts>
    <vt:vector size="52" baseType="lpstr">
      <vt:lpstr>Arial</vt:lpstr>
      <vt:lpstr>Avenir Light</vt:lpstr>
      <vt:lpstr>Bierstadt</vt:lpstr>
      <vt:lpstr>Calibri</vt:lpstr>
      <vt:lpstr>Diatype-Bold</vt:lpstr>
      <vt:lpstr>Diatype-Regular</vt:lpstr>
      <vt:lpstr>Franklin Gothic Book</vt:lpstr>
      <vt:lpstr>Gilroy</vt:lpstr>
      <vt:lpstr>Gilroy Bold</vt:lpstr>
      <vt:lpstr>Gilroy-Black</vt:lpstr>
      <vt:lpstr>Gilroy-Bold</vt:lpstr>
      <vt:lpstr>Gilroy-Medium</vt:lpstr>
      <vt:lpstr>PerfectMoment-Script</vt:lpstr>
      <vt:lpstr>Office Theme</vt:lpstr>
      <vt:lpstr>1_Office Theme</vt:lpstr>
      <vt:lpstr>2_Office Theme</vt:lpstr>
      <vt:lpstr>SYKES Theme</vt:lpstr>
      <vt:lpstr>3_Office Theme</vt:lpstr>
      <vt:lpstr>Otimizando a orquestração rpa com a plataforma c two</vt:lpstr>
      <vt:lpstr>QUEM SOMOS</vt:lpstr>
      <vt:lpstr>A cognition ajuda na sua jornada inteligente</vt:lpstr>
      <vt:lpstr>cobertura global e experiência reconhecida</vt:lpstr>
      <vt:lpstr>Alguns dos nossos clientes na américa latina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IAC (intelligent automation collective)</vt:lpstr>
      <vt:lpstr>C TWO – Work Orchestrator</vt:lpstr>
      <vt:lpstr>Apresentação do PowerPoint</vt:lpstr>
      <vt:lpstr>Apresentação do PowerPoint</vt:lpstr>
      <vt:lpstr>Apresentação do PowerPoint</vt:lpstr>
      <vt:lpstr>Cobertura global e experiência reconhecida</vt:lpstr>
      <vt:lpstr>Credenciais COGNITION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launch update</dc:title>
  <dc:creator>Kim Colbert</dc:creator>
  <cp:lastModifiedBy>Thiago Bertolotti</cp:lastModifiedBy>
  <cp:revision>5</cp:revision>
  <dcterms:created xsi:type="dcterms:W3CDTF">2023-02-07T16:54:02Z</dcterms:created>
  <dcterms:modified xsi:type="dcterms:W3CDTF">2023-10-25T19:05:52Z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0x0101007065A1877BCC3A4A901B30EA7F00A1F1</vt:lpwstr>
  </property>
  <property fmtid="{D5CDD505-2E9C-101B-9397-08002B2CF9AE}" pid="3" name="MediaServiceImageTags">
    <vt:lpwstr/>
  </property>
</Properties>
</file>